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029"/>
  <workbookPr/>
  <mc:AlternateContent xmlns:mc="http://schemas.openxmlformats.org/markup-compatibility/2006">
    <mc:Choice Requires="x15">
      <x15ac:absPath xmlns:x15ac="http://schemas.microsoft.com/office/spreadsheetml/2010/11/ac" url="https://nhs-my.sharepoint.com/personal/gary_childs1_nhs_net/Documents/Mental Health/New Team/PQs &amp; Emails/FOIs/"/>
    </mc:Choice>
  </mc:AlternateContent>
  <xr:revisionPtr revIDLastSave="2" documentId="8_{9D63DEB9-8286-4998-80A9-BA2AC3F2A954}" xr6:coauthVersionLast="47" xr6:coauthVersionMax="47" xr10:uidLastSave="{DE4098EE-0CA8-4F1B-B106-A5D552481202}"/>
  <bookViews>
    <workbookView xWindow="28680" yWindow="-120" windowWidth="29040" windowHeight="15720" tabRatio="860" xr2:uid="{AA612025-CF0D-46E3-9D17-F82EC70FA5AF}"/>
  </bookViews>
  <sheets>
    <sheet name="Contents" sheetId="2" r:id="rId1"/>
    <sheet name="Context" sheetId="17" r:id="rId2"/>
    <sheet name="Table 1" sheetId="5" r:id="rId3"/>
    <sheet name="Table 2" sheetId="6" r:id="rId4"/>
    <sheet name="Table 3" sheetId="13" r:id="rId5"/>
    <sheet name="Table 4" sheetId="14" r:id="rId6"/>
    <sheet name="Table 5" sheetId="7" r:id="rId7"/>
    <sheet name="Table 6" sheetId="8" r:id="rId8"/>
    <sheet name="Table 7" sheetId="9" r:id="rId9"/>
    <sheet name="Table 8" sheetId="10" r:id="rId10"/>
    <sheet name="Table 9" sheetId="15" r:id="rId11"/>
    <sheet name="Table 10" sheetId="16" r:id="rId12"/>
  </sheets>
  <definedNames>
    <definedName name="_xlnm._FilterDatabase" localSheetId="2" hidden="1">'Table 1'!#REF!</definedName>
    <definedName name="_xlnm._FilterDatabase" localSheetId="11" hidden="1">'Table 10'!#REF!</definedName>
    <definedName name="_xlnm._FilterDatabase" localSheetId="3" hidden="1">'Table 2'!#REF!</definedName>
    <definedName name="_xlnm._FilterDatabase" localSheetId="4" hidden="1">'Table 3'!#REF!</definedName>
    <definedName name="_xlnm._FilterDatabase" localSheetId="5" hidden="1">'Table 4'!#REF!</definedName>
    <definedName name="_xlnm._FilterDatabase" localSheetId="6" hidden="1">'Table 5'!#REF!</definedName>
    <definedName name="_xlnm._FilterDatabase" localSheetId="7" hidden="1">'Table 6'!#REF!</definedName>
    <definedName name="_xlnm._FilterDatabase" localSheetId="8" hidden="1">'Table 7'!#REF!</definedName>
    <definedName name="_xlnm._FilterDatabase" localSheetId="9" hidden="1">'Table 8'!#REF!</definedName>
    <definedName name="_xlnm._FilterDatabase" localSheetId="10" hidden="1">'Table 9'!#REF!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594" uniqueCount="100">
  <si>
    <t>The data requested is presented in the following tables</t>
  </si>
  <si>
    <t>Table 1: New referrals by reporting month (Adult)</t>
  </si>
  <si>
    <t>Table 2: New referrals by reporting month (CYP)</t>
  </si>
  <si>
    <t>Table 3: Referrals entering treatment by reporting month (Adult)</t>
  </si>
  <si>
    <t>Table 4: Referrals entering treatment by reporting month (CYP)</t>
  </si>
  <si>
    <t>Table 5: Referrals still waiting by reporting month (Adult)</t>
  </si>
  <si>
    <t>Table 6: Referrals still waiting by reporting month (CYP)</t>
  </si>
  <si>
    <t>Table 7: Referrals still waiting over 18 weeks by reporting month (Adult)</t>
  </si>
  <si>
    <t>Table 8: Referrals still waiting over 18 weeks by reporting month (CYP)</t>
  </si>
  <si>
    <t>Contact Details</t>
  </si>
  <si>
    <t>Author: Mental Health, Talking Therapies and Learning Disability and Autism Analysis Teams, NHS England</t>
  </si>
  <si>
    <t>Public Enquiries: Telephone: 0300 303 5678</t>
  </si>
  <si>
    <t>Email: england.contactus@nhs.net</t>
  </si>
  <si>
    <t>Press enquiries should be made to: Media Relations Manager: Telephone: 0300 303 3888</t>
  </si>
  <si>
    <t>Copyright © 2025. NHS England</t>
  </si>
  <si>
    <t xml:space="preserve">You may re-use this document/publication (not including logos) free of charge in any format or medium, under the terms of the Open Government Licence v3.0. </t>
  </si>
  <si>
    <t>To view this licence visit</t>
  </si>
  <si>
    <t>www.nationalarchives.gov.uk/doc/open-government-licence</t>
  </si>
  <si>
    <t>or write to the Information Policy Team, The National Archives,</t>
  </si>
  <si>
    <t>Kew, Richmond, Surrey, TW9 4DU</t>
  </si>
  <si>
    <t>Kew, Richmond, Surrey, TW9 4DU;</t>
  </si>
  <si>
    <t>or email: psi@nationalarchives.gsi.gov.uk</t>
  </si>
  <si>
    <t>Notes:</t>
  </si>
  <si>
    <t>1) Data is for referrals aged 18 and over.</t>
  </si>
  <si>
    <t>2) Includes referrals to all service or team types.</t>
  </si>
  <si>
    <t>3) Figures can be aggregated across months.</t>
  </si>
  <si>
    <t>Primary Reason for Referral</t>
  </si>
  <si>
    <t>Apr-24</t>
  </si>
  <si>
    <t>May-24</t>
  </si>
  <si>
    <t>Jun-24</t>
  </si>
  <si>
    <t>Jul-24</t>
  </si>
  <si>
    <t>Aug-24</t>
  </si>
  <si>
    <t>Sep-24</t>
  </si>
  <si>
    <t>Oct-24</t>
  </si>
  <si>
    <t>Nov-24</t>
  </si>
  <si>
    <t>Dec-24</t>
  </si>
  <si>
    <t>Jan-25</t>
  </si>
  <si>
    <t>Feb-25</t>
  </si>
  <si>
    <t>Mar-25</t>
  </si>
  <si>
    <t>Apr-25</t>
  </si>
  <si>
    <t>May-25</t>
  </si>
  <si>
    <t>Jun-25</t>
  </si>
  <si>
    <t>(Suspected) First Episode Psychosis</t>
  </si>
  <si>
    <t>Adjustment to health issues</t>
  </si>
  <si>
    <t>Anxiety</t>
  </si>
  <si>
    <t>Attachment difficulties</t>
  </si>
  <si>
    <t>Behaviours that challenge due to a Learning Disability</t>
  </si>
  <si>
    <t>Bi polar disorder</t>
  </si>
  <si>
    <t>Community Perinatal Mental Health Partner Assessment</t>
  </si>
  <si>
    <t>Conduct disorders</t>
  </si>
  <si>
    <t>Depression</t>
  </si>
  <si>
    <t>Diagnosed Autism</t>
  </si>
  <si>
    <t>Drug and alcohol difficulties</t>
  </si>
  <si>
    <t>Eating disorders</t>
  </si>
  <si>
    <t>Employment Support</t>
  </si>
  <si>
    <t>Gambling disorder</t>
  </si>
  <si>
    <t>Gender Discomfort issues</t>
  </si>
  <si>
    <t>In crisis</t>
  </si>
  <si>
    <t>Neurodevelopmental Conditions, excluding Autism</t>
  </si>
  <si>
    <t>Obsessive compulsive disorder</t>
  </si>
  <si>
    <t>Ongoing or Recurrent Psychosis</t>
  </si>
  <si>
    <t>Organic brain disorder</t>
  </si>
  <si>
    <t>Perinatal mental health issues</t>
  </si>
  <si>
    <t>Personality disorders</t>
  </si>
  <si>
    <t>Phobias</t>
  </si>
  <si>
    <t>Post-traumatic stress disorder</t>
  </si>
  <si>
    <t>Preconception perinatal mental health concern</t>
  </si>
  <si>
    <t>Relationship difficulties</t>
  </si>
  <si>
    <t>Self - care issues</t>
  </si>
  <si>
    <t>Self harm behaviours</t>
  </si>
  <si>
    <t>Suspected Autism</t>
  </si>
  <si>
    <t>Unexplained physical symptoms</t>
  </si>
  <si>
    <t>UNKNOWN</t>
  </si>
  <si>
    <t>Data source: Mental Health Services Dataset, NHS England</t>
  </si>
  <si>
    <t>https://digital.nhs.uk/data-and-information/publications/statistical/mental-health-services-monthly-statistics</t>
  </si>
  <si>
    <t>Table 2: New referrals by reporting month (Children and Young People)</t>
  </si>
  <si>
    <t>1) Data is for referrals aged 0-17.</t>
  </si>
  <si>
    <t>Table 3: Referrals entering treatment by reporting month (Adults)</t>
  </si>
  <si>
    <r>
      <t xml:space="preserve">3) For Adults, referrals entering treatment are defined as referrals receiving a </t>
    </r>
    <r>
      <rPr>
        <b/>
        <sz val="11"/>
        <rFont val="Arial"/>
        <family val="2"/>
      </rPr>
      <t>second</t>
    </r>
    <r>
      <rPr>
        <sz val="11"/>
        <rFont val="Arial"/>
        <family val="2"/>
      </rPr>
      <t xml:space="preserve"> contact in the reporting period.</t>
    </r>
  </si>
  <si>
    <t>4) Figures can be aggregated across months.</t>
  </si>
  <si>
    <t>Table 4: Referrals entering treatment by reporting month (Children and Young People)</t>
  </si>
  <si>
    <r>
      <t xml:space="preserve">3) For Children and Young People (CYP), referrals entering treatment are defined referrals receiving a </t>
    </r>
    <r>
      <rPr>
        <b/>
        <sz val="11"/>
        <rFont val="Arial"/>
        <family val="2"/>
      </rPr>
      <t>first</t>
    </r>
    <r>
      <rPr>
        <sz val="11"/>
        <rFont val="Arial"/>
        <family val="2"/>
      </rPr>
      <t xml:space="preserve"> contact in the reporting period.</t>
    </r>
  </si>
  <si>
    <r>
      <t xml:space="preserve">3) For Adults, referrals waiting for treatment are defined as referrals waiting to receive a </t>
    </r>
    <r>
      <rPr>
        <b/>
        <sz val="11"/>
        <rFont val="Arial"/>
        <family val="2"/>
      </rPr>
      <t>second</t>
    </r>
    <r>
      <rPr>
        <sz val="11"/>
        <rFont val="Arial"/>
        <family val="2"/>
      </rPr>
      <t xml:space="preserve"> contact at the end of the reporting period.</t>
    </r>
  </si>
  <si>
    <t>4) Figures cannot be aggregated across months.</t>
  </si>
  <si>
    <t>Table 6: Referrals still waiting by reporting month (Children and Young People)</t>
  </si>
  <si>
    <r>
      <t xml:space="preserve">3) For Children and Young People (CYP), referrals waiting for treatment are defined as referrals waiting to receive a </t>
    </r>
    <r>
      <rPr>
        <b/>
        <sz val="11"/>
        <rFont val="Arial"/>
        <family val="2"/>
      </rPr>
      <t>first</t>
    </r>
    <r>
      <rPr>
        <sz val="11"/>
        <rFont val="Arial"/>
        <family val="2"/>
      </rPr>
      <t xml:space="preserve"> contact at the end of the reporting period.</t>
    </r>
  </si>
  <si>
    <t>Table 8: Referrals still waiting over 18 weeks by reporting month (Children and Young People)</t>
  </si>
  <si>
    <r>
      <t xml:space="preserve">3) For Adults, this is the median waiting time for referrals that had a </t>
    </r>
    <r>
      <rPr>
        <b/>
        <sz val="11"/>
        <rFont val="Arial"/>
        <family val="2"/>
      </rPr>
      <t>second</t>
    </r>
    <r>
      <rPr>
        <sz val="11"/>
        <rFont val="Arial"/>
        <family val="2"/>
      </rPr>
      <t xml:space="preserve"> contact in the reporting period and have therefore entered treatment. The waiting time is the difference between the date the referral was received and date of second contact for referrals entering treatment in the reporting period.</t>
    </r>
  </si>
  <si>
    <r>
      <t xml:space="preserve">3) For Children and Young People, this is the median waiting time for referrals that had a </t>
    </r>
    <r>
      <rPr>
        <b/>
        <sz val="11"/>
        <rFont val="Arial"/>
        <family val="2"/>
      </rPr>
      <t>first</t>
    </r>
    <r>
      <rPr>
        <sz val="11"/>
        <rFont val="Arial"/>
        <family val="2"/>
      </rPr>
      <t xml:space="preserve"> contact in the reporting period and have therefore entered treatment. The waiting time is the difference between the date the referral was received and date of first contact for referrals entering treatment in the reporting period.</t>
    </r>
  </si>
  <si>
    <t>Table 10: Median waiting time to treatment by reporting month (Children and Young People)</t>
  </si>
  <si>
    <t>Table 9: Median waiting time to treatment by reporting month (Adult)</t>
  </si>
  <si>
    <t>Table 09: Median waiting time to treatment by reporting month (Adult)</t>
  </si>
  <si>
    <t>Background Information &amp; Considerations</t>
  </si>
  <si>
    <t>- For Children and Young People (CYP), referrals entering treatment are defined referrals receiving a first contact in the reporting period. Referrals waiting for treatment are defined as referrals waiting to receive a first contact at the end of the reporting period. All service or team types are included in this analysis.</t>
  </si>
  <si>
    <t>- One set of figures is not necessarily a subset of the other, for instance, Table 1 provides the number of referrals made for Adults with a specific Primary Reason For Referral in the stated month. Table 3 provides the number that entered treatment in that month, however, those entering treatment that month may have been referred earlier eg in 2023, while others may have been referred and entered treatment in the same month.</t>
  </si>
  <si>
    <t>- Please note that the data presented here may not align with published statistics due to slight differences in the methodologies adopted. This analysis includes all referrals and has not placed any limitations on the type of referral or the team type referred to.</t>
  </si>
  <si>
    <t>- We have presented Waiting Times based on the Median wait to first contact (CYP) or second contact (Adult). Please note that services may operate in a variety of ways and a patient may be referred to one service, re-referred to another service, but the first referral is not closed down, hence, it may appear that waits are longer than they actually are. The Referrals spells methodology addresses this issue, using the concept of meaningful help: https://digital.nhs.uk/data-and-information/data-collections-and-data-sets/data-sets/mental-health-services-data-set/submit-data/quick-guides-to-submitting-mhsds-data/adult-community-mental-health-waiting-times#construction-of-cmh-referral-spells</t>
  </si>
  <si>
    <t xml:space="preserve">Waits over 18 weeks </t>
  </si>
  <si>
    <t xml:space="preserve"> - All figures relate to referrals and a patient may have multiple referrals.
 - The figures provided are taken from the Mental Health Services Data Set (MHSDS) for the reporting period, April 2024 to June 2025, and are broken down by Primary Reason for Referral.
- The Primary Reason for Referral field is not a mandatory field within the dataset. As a result of this, there are a number of records where the primary reason for referral is not completed or is a value which isn't valid. In each of these cases, the data has been grouped into UNKNOWN.
 - Primary Reason for Referral, Neurodevelopmental Conditions Excluding Autism, includes ADHD, but ADHD cant be explicitly identified within the dataset.
 - All tables refered to as 'Adult' are for patients aged 18 and over. All refered to as 'Children and Young People' or 'CYP' are for those aged 0-17.
- Figures can be aggregated across months for new referrals and referrals entering treatment. However, they cannot be aggregated for referrals still waiting because a referral that was still waiting in one month may still be waiting the following month.
- For Adults, referrals entering treatment are defined as referrals receiving a second contact in the reporting period. Referrals waiting for treatment are defined as referrals waiting to receive a second contact at the end of the reporting period. All service or team types are included in this analysis.
</t>
  </si>
  <si>
    <t xml:space="preserve">Request: 
•    The number of people referred for mental health treatment by a specialist:
       o    Currently still awaiting said treatment;
       o    Who have not yet had an initial appointment with a specialist; and
       o    Who have been waiting for 18 weeks or more for treatment.
•    The average (Median) wait time for treatment for those who have been referred for mental health treatment by a specialist.
•    The number of people referred for ADHD assessment and/or treatment by a specialist:
       o    Currently still awaiting said assessment and/or treatment;
       o    Who have not yet had an initial appointment with a specialist; and
       o    Who have been waiting for 18 weeks or more for treatment.
•    The average (Median) wait time for assessment for those who have been referred for ADHD assessment.
The term 'specialist' is interpreted to mean any psychiatrist, psychologist, psychiatric nurse, therapist, counsellor or other person employed directly or engaged via contract by the NHS who specialises in mental health services.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_ ;\-#,##0\ "/>
  </numFmts>
  <fonts count="24" x14ac:knownFonts="1">
    <font>
      <sz val="11"/>
      <color theme="1"/>
      <name val="Aptos Narrow"/>
      <family val="2"/>
      <scheme val="minor"/>
    </font>
    <font>
      <sz val="11"/>
      <color theme="1"/>
      <name val="Aptos Narrow"/>
      <family val="2"/>
      <scheme val="minor"/>
    </font>
    <font>
      <u/>
      <sz val="11"/>
      <color theme="10"/>
      <name val="Aptos Narrow"/>
      <family val="2"/>
      <scheme val="minor"/>
    </font>
    <font>
      <sz val="11"/>
      <color theme="1"/>
      <name val="Arial"/>
      <family val="2"/>
    </font>
    <font>
      <b/>
      <sz val="11"/>
      <color theme="1"/>
      <name val="Arial"/>
      <family val="2"/>
    </font>
    <font>
      <b/>
      <i/>
      <sz val="11"/>
      <color theme="1"/>
      <name val="Arial"/>
      <family val="2"/>
    </font>
    <font>
      <u/>
      <sz val="11"/>
      <color theme="10"/>
      <name val="Arial"/>
      <family val="2"/>
    </font>
    <font>
      <b/>
      <sz val="11"/>
      <color indexed="8"/>
      <name val="Arial"/>
      <family val="2"/>
    </font>
    <font>
      <sz val="11"/>
      <color indexed="8"/>
      <name val="Arial"/>
      <family val="2"/>
    </font>
    <font>
      <u/>
      <sz val="12"/>
      <color theme="10"/>
      <name val="Arial"/>
      <family val="2"/>
    </font>
    <font>
      <sz val="11"/>
      <name val="Arial"/>
      <family val="2"/>
    </font>
    <font>
      <sz val="12"/>
      <name val="Arial"/>
      <family val="2"/>
    </font>
    <font>
      <sz val="12"/>
      <color theme="1"/>
      <name val="Arial"/>
      <family val="2"/>
    </font>
    <font>
      <u/>
      <sz val="12"/>
      <color rgb="FF004488"/>
      <name val="Arial"/>
      <family val="2"/>
    </font>
    <font>
      <u/>
      <sz val="11"/>
      <color rgb="FF004488"/>
      <name val="Arial"/>
      <family val="2"/>
    </font>
    <font>
      <b/>
      <sz val="10"/>
      <color theme="1"/>
      <name val="Arial"/>
      <family val="2"/>
    </font>
    <font>
      <sz val="10"/>
      <name val="Arial"/>
      <family val="2"/>
    </font>
    <font>
      <sz val="11"/>
      <color rgb="FFFF0000"/>
      <name val="Arial"/>
      <family val="2"/>
    </font>
    <font>
      <b/>
      <i/>
      <sz val="11"/>
      <color rgb="FFFF0000"/>
      <name val="Arial"/>
      <family val="2"/>
    </font>
    <font>
      <b/>
      <sz val="27"/>
      <name val="Arial"/>
      <family val="2"/>
    </font>
    <font>
      <sz val="35"/>
      <name val="Arial"/>
      <family val="2"/>
    </font>
    <font>
      <b/>
      <sz val="10"/>
      <name val="Arial"/>
      <family val="2"/>
    </font>
    <font>
      <b/>
      <sz val="11"/>
      <name val="Arial"/>
      <family val="2"/>
    </font>
    <font>
      <sz val="8"/>
      <name val="Aptos Narrow"/>
      <family val="2"/>
      <scheme val="minor"/>
    </font>
  </fonts>
  <fills count="3">
    <fill>
      <patternFill patternType="none"/>
    </fill>
    <fill>
      <patternFill patternType="gray125"/>
    </fill>
    <fill>
      <patternFill patternType="solid">
        <fgColor theme="0"/>
        <bgColor indexed="64"/>
      </patternFill>
    </fill>
  </fills>
  <borders count="2">
    <border>
      <left/>
      <right/>
      <top/>
      <bottom/>
      <diagonal/>
    </border>
    <border>
      <left/>
      <right/>
      <top/>
      <bottom style="medium">
        <color indexed="64"/>
      </bottom>
      <diagonal/>
    </border>
  </borders>
  <cellStyleXfs count="8">
    <xf numFmtId="0" fontId="0" fillId="0" borderId="0"/>
    <xf numFmtId="0" fontId="2" fillId="0" borderId="0" applyNumberFormat="0" applyFill="0" applyBorder="0" applyAlignment="0" applyProtection="0"/>
    <xf numFmtId="0" fontId="1" fillId="0" borderId="0"/>
    <xf numFmtId="0" fontId="1" fillId="0" borderId="0"/>
    <xf numFmtId="0" fontId="3" fillId="0" borderId="0"/>
    <xf numFmtId="0" fontId="9" fillId="0" borderId="0" applyNumberFormat="0" applyFill="0" applyBorder="0" applyAlignment="0" applyProtection="0"/>
    <xf numFmtId="0" fontId="13" fillId="0" borderId="0" applyNumberFormat="0" applyFill="0" applyBorder="0" applyAlignment="0" applyProtection="0"/>
    <xf numFmtId="0" fontId="3" fillId="0" borderId="0"/>
  </cellStyleXfs>
  <cellXfs count="42">
    <xf numFmtId="0" fontId="0" fillId="0" borderId="0" xfId="0"/>
    <xf numFmtId="0" fontId="4" fillId="0" borderId="0" xfId="3" applyFont="1" applyAlignment="1">
      <alignment horizontal="left" vertical="center" wrapText="1"/>
    </xf>
    <xf numFmtId="0" fontId="3" fillId="2" borderId="0" xfId="3" applyFont="1" applyFill="1" applyAlignment="1">
      <alignment vertical="top" wrapText="1"/>
    </xf>
    <xf numFmtId="0" fontId="3" fillId="2" borderId="0" xfId="3" applyFont="1" applyFill="1" applyAlignment="1">
      <alignment vertical="top"/>
    </xf>
    <xf numFmtId="0" fontId="7" fillId="2" borderId="0" xfId="0" applyFont="1" applyFill="1" applyAlignment="1" applyProtection="1">
      <alignment vertical="top" wrapText="1"/>
      <protection locked="0"/>
    </xf>
    <xf numFmtId="0" fontId="6" fillId="2" borderId="0" xfId="5" applyFont="1" applyFill="1"/>
    <xf numFmtId="0" fontId="8" fillId="2" borderId="0" xfId="3" applyFont="1" applyFill="1" applyAlignment="1" applyProtection="1">
      <alignment vertical="top" wrapText="1"/>
      <protection locked="0"/>
    </xf>
    <xf numFmtId="0" fontId="8" fillId="2" borderId="0" xfId="3" applyFont="1" applyFill="1" applyAlignment="1" applyProtection="1">
      <alignment vertical="top"/>
      <protection locked="0"/>
    </xf>
    <xf numFmtId="0" fontId="10" fillId="2" borderId="0" xfId="2" applyFont="1" applyFill="1"/>
    <xf numFmtId="0" fontId="11" fillId="2" borderId="0" xfId="2" applyFont="1" applyFill="1"/>
    <xf numFmtId="0" fontId="12" fillId="2" borderId="0" xfId="2" applyFont="1" applyFill="1"/>
    <xf numFmtId="0" fontId="15" fillId="2" borderId="0" xfId="2" applyFont="1" applyFill="1" applyAlignment="1">
      <alignment vertical="center"/>
    </xf>
    <xf numFmtId="0" fontId="16" fillId="2" borderId="0" xfId="2" applyFont="1" applyFill="1" applyAlignment="1">
      <alignment vertical="center"/>
    </xf>
    <xf numFmtId="0" fontId="17" fillId="0" borderId="0" xfId="0" applyFont="1"/>
    <xf numFmtId="0" fontId="5" fillId="0" borderId="0" xfId="3" applyFont="1" applyAlignment="1">
      <alignment horizontal="left" vertical="center" wrapText="1"/>
    </xf>
    <xf numFmtId="0" fontId="10" fillId="2" borderId="0" xfId="0" applyFont="1" applyFill="1" applyAlignment="1" applyProtection="1">
      <alignment vertical="top" wrapText="1"/>
      <protection locked="0"/>
    </xf>
    <xf numFmtId="0" fontId="21" fillId="2" borderId="0" xfId="2" applyFont="1" applyFill="1" applyAlignment="1">
      <alignment vertical="center"/>
    </xf>
    <xf numFmtId="0" fontId="18" fillId="0" borderId="0" xfId="0" applyFont="1"/>
    <xf numFmtId="0" fontId="22" fillId="0" borderId="0" xfId="0" applyFont="1"/>
    <xf numFmtId="0" fontId="3" fillId="0" borderId="0" xfId="0" applyFont="1"/>
    <xf numFmtId="0" fontId="3" fillId="0" borderId="0" xfId="4"/>
    <xf numFmtId="0" fontId="6" fillId="2" borderId="0" xfId="1" applyFont="1" applyFill="1" applyAlignment="1">
      <alignment vertical="top" wrapText="1"/>
    </xf>
    <xf numFmtId="0" fontId="6" fillId="2" borderId="0" xfId="1" quotePrefix="1" applyFont="1" applyFill="1" applyAlignment="1">
      <alignment vertical="top" wrapText="1"/>
    </xf>
    <xf numFmtId="0" fontId="3" fillId="2" borderId="0" xfId="0" applyFont="1" applyFill="1"/>
    <xf numFmtId="0" fontId="3" fillId="2" borderId="0" xfId="2" applyFont="1" applyFill="1"/>
    <xf numFmtId="0" fontId="4" fillId="0" borderId="0" xfId="0" applyFont="1"/>
    <xf numFmtId="0" fontId="3" fillId="0" borderId="0" xfId="0" applyFont="1" applyAlignment="1">
      <alignment wrapText="1"/>
    </xf>
    <xf numFmtId="0" fontId="4" fillId="0" borderId="1" xfId="0" applyFont="1" applyBorder="1"/>
    <xf numFmtId="49" fontId="4" fillId="0" borderId="1" xfId="0" applyNumberFormat="1" applyFont="1" applyBorder="1"/>
    <xf numFmtId="0" fontId="3" fillId="0" borderId="0" xfId="0" applyFont="1" applyAlignment="1">
      <alignment horizontal="left"/>
    </xf>
    <xf numFmtId="0" fontId="6" fillId="2" borderId="0" xfId="1" applyFont="1" applyFill="1" applyAlignment="1">
      <alignment vertical="center"/>
    </xf>
    <xf numFmtId="0" fontId="10" fillId="0" borderId="0" xfId="0" applyFont="1" applyAlignment="1">
      <alignment horizontal="left" vertical="top"/>
    </xf>
    <xf numFmtId="3" fontId="3" fillId="0" borderId="0" xfId="0" applyNumberFormat="1" applyFont="1"/>
    <xf numFmtId="164" fontId="3" fillId="0" borderId="0" xfId="0" applyNumberFormat="1" applyFont="1"/>
    <xf numFmtId="0" fontId="8" fillId="2" borderId="0" xfId="3" applyFont="1" applyFill="1" applyAlignment="1" applyProtection="1">
      <alignment horizontal="left" vertical="top" wrapText="1"/>
      <protection locked="0"/>
    </xf>
    <xf numFmtId="0" fontId="7" fillId="2" borderId="0" xfId="3" applyFont="1" applyFill="1" applyAlignment="1" applyProtection="1">
      <alignment vertical="top" wrapText="1"/>
      <protection locked="0"/>
    </xf>
    <xf numFmtId="0" fontId="14" fillId="2" borderId="0" xfId="6" applyFont="1" applyFill="1" applyAlignment="1" applyProtection="1">
      <alignment horizontal="left" vertical="top" wrapText="1"/>
      <protection locked="0"/>
    </xf>
    <xf numFmtId="0" fontId="8" fillId="2" borderId="0" xfId="7" applyFont="1" applyFill="1" applyAlignment="1" applyProtection="1">
      <alignment horizontal="left" vertical="top" wrapText="1"/>
      <protection locked="0"/>
    </xf>
    <xf numFmtId="0" fontId="19" fillId="2" borderId="0" xfId="3" applyFont="1" applyFill="1" applyAlignment="1">
      <alignment horizontal="left" vertical="center" wrapText="1"/>
    </xf>
    <xf numFmtId="0" fontId="20" fillId="2" borderId="0" xfId="3" applyFont="1" applyFill="1" applyAlignment="1">
      <alignment horizontal="left" vertical="center" wrapText="1"/>
    </xf>
    <xf numFmtId="0" fontId="10" fillId="0" borderId="0" xfId="0" applyFont="1" applyAlignment="1">
      <alignment horizontal="left" vertical="top" wrapText="1"/>
    </xf>
    <xf numFmtId="0" fontId="3" fillId="0" borderId="0" xfId="0" applyFont="1" applyAlignment="1">
      <alignment wrapText="1"/>
    </xf>
  </cellXfs>
  <cellStyles count="8">
    <cellStyle name="Followed Hyperlink 2" xfId="6" xr:uid="{8FD3C7FF-BA4A-41BB-AC11-E7E84298DB03}"/>
    <cellStyle name="Hyperlink" xfId="1" builtinId="8"/>
    <cellStyle name="Hyperlink 3" xfId="5" xr:uid="{C61E88C7-8CFE-4782-A4B9-21F029A6860F}"/>
    <cellStyle name="Normal" xfId="0" builtinId="0"/>
    <cellStyle name="Normal 10 2" xfId="3" xr:uid="{56344023-87BA-4705-AA35-CA46AC2DC38E}"/>
    <cellStyle name="Normal 11" xfId="7" xr:uid="{A07F7F65-5133-47CD-8D66-5AC116C8D3C5}"/>
    <cellStyle name="Normal 4" xfId="2" xr:uid="{EEE9EA82-9AF3-4C3D-9471-2A664A4D6A06}"/>
    <cellStyle name="Normal 5" xfId="4" xr:uid="{1429483A-7BB1-480E-94AD-FBDFD632971B}"/>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drawings/_rels/drawing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hyperlink" Target="http://www.nationalarchives.gov.uk/doc/open-government-licence/version/3/" TargetMode="External"/></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1" Type="http://schemas.openxmlformats.org/officeDocument/2006/relationships/image" Target="../media/image2.png"/></Relationships>
</file>

<file path=xl/drawings/_rels/drawing4.xml.rels><?xml version="1.0" encoding="UTF-8" standalone="yes"?>
<Relationships xmlns="http://schemas.openxmlformats.org/package/2006/relationships"><Relationship Id="rId1" Type="http://schemas.openxmlformats.org/officeDocument/2006/relationships/image" Target="../media/image2.png"/></Relationships>
</file>

<file path=xl/drawings/_rels/drawing5.xml.rels><?xml version="1.0" encoding="UTF-8" standalone="yes"?>
<Relationships xmlns="http://schemas.openxmlformats.org/package/2006/relationships"><Relationship Id="rId1" Type="http://schemas.openxmlformats.org/officeDocument/2006/relationships/image" Target="../media/image2.png"/></Relationships>
</file>

<file path=xl/drawings/_rels/drawing6.xml.rels><?xml version="1.0" encoding="UTF-8" standalone="yes"?>
<Relationships xmlns="http://schemas.openxmlformats.org/package/2006/relationships"><Relationship Id="rId1" Type="http://schemas.openxmlformats.org/officeDocument/2006/relationships/image" Target="../media/image2.png"/></Relationships>
</file>

<file path=xl/drawings/_rels/drawing7.xml.rels><?xml version="1.0" encoding="UTF-8" standalone="yes"?>
<Relationships xmlns="http://schemas.openxmlformats.org/package/2006/relationships"><Relationship Id="rId1" Type="http://schemas.openxmlformats.org/officeDocument/2006/relationships/image" Target="../media/image2.png"/></Relationships>
</file>

<file path=xl/drawings/_rels/drawing8.xml.rels><?xml version="1.0" encoding="UTF-8" standalone="yes"?>
<Relationships xmlns="http://schemas.openxmlformats.org/package/2006/relationships"><Relationship Id="rId1" Type="http://schemas.openxmlformats.org/officeDocument/2006/relationships/image" Target="../media/image2.png"/></Relationships>
</file>

<file path=xl/drawings/_rels/drawing9.xml.rels><?xml version="1.0" encoding="UTF-8" standalone="yes"?>
<Relationships xmlns="http://schemas.openxmlformats.org/package/2006/relationships"><Relationship Id="rId1" Type="http://schemas.openxmlformats.org/officeDocument/2006/relationships/image" Target="../media/image2.png"/></Relationships>
</file>

<file path=xl/drawings/_rels/drawing10.xml.rels><?xml version="1.0" encoding="UTF-8" standalone="yes"?>
<Relationships xmlns="http://schemas.openxmlformats.org/package/2006/relationships"><Relationship Id="rId1" Type="http://schemas.openxmlformats.org/officeDocument/2006/relationships/image" Target="../media/image2.png"/></Relationships>
</file>

<file path=xl/drawings/_rels/drawing11.x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xdr:from>
      <xdr:col>0</xdr:col>
      <xdr:colOff>19050</xdr:colOff>
      <xdr:row>26</xdr:row>
      <xdr:rowOff>171450</xdr:rowOff>
    </xdr:from>
    <xdr:to>
      <xdr:col>0</xdr:col>
      <xdr:colOff>733426</xdr:colOff>
      <xdr:row>28</xdr:row>
      <xdr:rowOff>85726</xdr:rowOff>
    </xdr:to>
    <xdr:pic>
      <xdr:nvPicPr>
        <xdr:cNvPr id="2" name="Picture 11" descr="Title: http://www.nationalarchives.gov.uk/doc/open-government-licence/version/3/">
          <a:hlinkClick xmlns:r="http://schemas.openxmlformats.org/officeDocument/2006/relationships" r:id="rId1"/>
          <a:extLst>
            <a:ext uri="{FF2B5EF4-FFF2-40B4-BE49-F238E27FC236}">
              <a16:creationId xmlns:a16="http://schemas.microsoft.com/office/drawing/2014/main" id="{E94B42EB-01E3-4C8B-A211-D28AD35764E4}"/>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r="-82" b="-612"/>
        <a:stretch>
          <a:fillRect/>
        </a:stretch>
      </xdr:blipFill>
      <xdr:spPr bwMode="auto">
        <a:xfrm>
          <a:off x="15240" y="7368540"/>
          <a:ext cx="720091" cy="26289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8934450</xdr:colOff>
      <xdr:row>0</xdr:row>
      <xdr:rowOff>0</xdr:rowOff>
    </xdr:from>
    <xdr:to>
      <xdr:col>1</xdr:col>
      <xdr:colOff>75012</xdr:colOff>
      <xdr:row>2</xdr:row>
      <xdr:rowOff>25465</xdr:rowOff>
    </xdr:to>
    <xdr:pic>
      <xdr:nvPicPr>
        <xdr:cNvPr id="3" name="Picture 2" descr="nhs-england-logo_rgb-01.png">
          <a:extLst>
            <a:ext uri="{FF2B5EF4-FFF2-40B4-BE49-F238E27FC236}">
              <a16:creationId xmlns:a16="http://schemas.microsoft.com/office/drawing/2014/main" id="{39ED3D11-C5CC-4FB2-8B7B-AC0467E8F116}"/>
            </a:ext>
          </a:extLst>
        </xdr:cNvPr>
        <xdr:cNvPicPr>
          <a:picLocks noChangeAspect="1"/>
        </xdr:cNvPicPr>
      </xdr:nvPicPr>
      <xdr:blipFill>
        <a:blip xmlns:r="http://schemas.openxmlformats.org/officeDocument/2006/relationships" r:embed="rId3"/>
        <a:stretch>
          <a:fillRect/>
        </a:stretch>
      </xdr:blipFill>
      <xdr:spPr>
        <a:xfrm>
          <a:off x="8934450" y="0"/>
          <a:ext cx="944962" cy="75444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14</xdr:col>
      <xdr:colOff>520700</xdr:colOff>
      <xdr:row>0</xdr:row>
      <xdr:rowOff>95250</xdr:rowOff>
    </xdr:from>
    <xdr:to>
      <xdr:col>15</xdr:col>
      <xdr:colOff>731520</xdr:colOff>
      <xdr:row>4</xdr:row>
      <xdr:rowOff>58242</xdr:rowOff>
    </xdr:to>
    <xdr:pic>
      <xdr:nvPicPr>
        <xdr:cNvPr id="2" name="Picture 1" descr="nhs-england-logo_rgb-01.png">
          <a:extLst>
            <a:ext uri="{FF2B5EF4-FFF2-40B4-BE49-F238E27FC236}">
              <a16:creationId xmlns:a16="http://schemas.microsoft.com/office/drawing/2014/main" id="{4A0CD818-75E5-4351-962B-3EA02166D353}"/>
            </a:ext>
          </a:extLst>
        </xdr:cNvPr>
        <xdr:cNvPicPr>
          <a:picLocks noChangeAspect="1"/>
        </xdr:cNvPicPr>
      </xdr:nvPicPr>
      <xdr:blipFill>
        <a:blip xmlns:r="http://schemas.openxmlformats.org/officeDocument/2006/relationships" r:embed="rId1"/>
        <a:stretch>
          <a:fillRect/>
        </a:stretch>
      </xdr:blipFill>
      <xdr:spPr>
        <a:xfrm>
          <a:off x="13214350" y="95250"/>
          <a:ext cx="988695" cy="67419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14</xdr:col>
      <xdr:colOff>584200</xdr:colOff>
      <xdr:row>0</xdr:row>
      <xdr:rowOff>25400</xdr:rowOff>
    </xdr:from>
    <xdr:to>
      <xdr:col>16</xdr:col>
      <xdr:colOff>36195</xdr:colOff>
      <xdr:row>4</xdr:row>
      <xdr:rowOff>1727</xdr:rowOff>
    </xdr:to>
    <xdr:pic>
      <xdr:nvPicPr>
        <xdr:cNvPr id="2" name="Picture 1" descr="nhs-england-logo_rgb-01.png">
          <a:extLst>
            <a:ext uri="{FF2B5EF4-FFF2-40B4-BE49-F238E27FC236}">
              <a16:creationId xmlns:a16="http://schemas.microsoft.com/office/drawing/2014/main" id="{DA5416FF-E18E-442D-AEC5-3497D8CE931B}"/>
            </a:ext>
          </a:extLst>
        </xdr:cNvPr>
        <xdr:cNvPicPr>
          <a:picLocks noChangeAspect="1"/>
        </xdr:cNvPicPr>
      </xdr:nvPicPr>
      <xdr:blipFill>
        <a:blip xmlns:r="http://schemas.openxmlformats.org/officeDocument/2006/relationships" r:embed="rId1"/>
        <a:stretch>
          <a:fillRect/>
        </a:stretch>
      </xdr:blipFill>
      <xdr:spPr>
        <a:xfrm>
          <a:off x="13277850" y="25400"/>
          <a:ext cx="988695" cy="674192"/>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14</xdr:col>
      <xdr:colOff>520700</xdr:colOff>
      <xdr:row>0</xdr:row>
      <xdr:rowOff>95250</xdr:rowOff>
    </xdr:from>
    <xdr:to>
      <xdr:col>16</xdr:col>
      <xdr:colOff>1905</xdr:colOff>
      <xdr:row>4</xdr:row>
      <xdr:rowOff>54432</xdr:rowOff>
    </xdr:to>
    <xdr:pic>
      <xdr:nvPicPr>
        <xdr:cNvPr id="2" name="Picture 1" descr="nhs-england-logo_rgb-01.png">
          <a:extLst>
            <a:ext uri="{FF2B5EF4-FFF2-40B4-BE49-F238E27FC236}">
              <a16:creationId xmlns:a16="http://schemas.microsoft.com/office/drawing/2014/main" id="{FC54E1B1-7F56-42EE-841E-D8CE9A5E7F91}"/>
            </a:ext>
          </a:extLst>
        </xdr:cNvPr>
        <xdr:cNvPicPr>
          <a:picLocks noChangeAspect="1"/>
        </xdr:cNvPicPr>
      </xdr:nvPicPr>
      <xdr:blipFill>
        <a:blip xmlns:r="http://schemas.openxmlformats.org/officeDocument/2006/relationships" r:embed="rId1"/>
        <a:stretch>
          <a:fillRect/>
        </a:stretch>
      </xdr:blipFill>
      <xdr:spPr>
        <a:xfrm>
          <a:off x="13258800" y="95250"/>
          <a:ext cx="988695" cy="686892"/>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14</xdr:col>
      <xdr:colOff>584200</xdr:colOff>
      <xdr:row>0</xdr:row>
      <xdr:rowOff>25400</xdr:rowOff>
    </xdr:from>
    <xdr:to>
      <xdr:col>16</xdr:col>
      <xdr:colOff>36195</xdr:colOff>
      <xdr:row>4</xdr:row>
      <xdr:rowOff>1727</xdr:rowOff>
    </xdr:to>
    <xdr:pic>
      <xdr:nvPicPr>
        <xdr:cNvPr id="2" name="Picture 1" descr="nhs-england-logo_rgb-01.png">
          <a:extLst>
            <a:ext uri="{FF2B5EF4-FFF2-40B4-BE49-F238E27FC236}">
              <a16:creationId xmlns:a16="http://schemas.microsoft.com/office/drawing/2014/main" id="{BFAF3863-8F03-4703-ABEE-FFC21840FFCD}"/>
            </a:ext>
          </a:extLst>
        </xdr:cNvPr>
        <xdr:cNvPicPr>
          <a:picLocks noChangeAspect="1"/>
        </xdr:cNvPicPr>
      </xdr:nvPicPr>
      <xdr:blipFill>
        <a:blip xmlns:r="http://schemas.openxmlformats.org/officeDocument/2006/relationships" r:embed="rId1"/>
        <a:stretch>
          <a:fillRect/>
        </a:stretch>
      </xdr:blipFill>
      <xdr:spPr>
        <a:xfrm>
          <a:off x="13315950" y="28575"/>
          <a:ext cx="998220" cy="677367"/>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14</xdr:col>
      <xdr:colOff>565150</xdr:colOff>
      <xdr:row>0</xdr:row>
      <xdr:rowOff>19050</xdr:rowOff>
    </xdr:from>
    <xdr:to>
      <xdr:col>16</xdr:col>
      <xdr:colOff>17145</xdr:colOff>
      <xdr:row>4</xdr:row>
      <xdr:rowOff>1727</xdr:rowOff>
    </xdr:to>
    <xdr:pic>
      <xdr:nvPicPr>
        <xdr:cNvPr id="2" name="Picture 1" descr="nhs-england-logo_rgb-01.png">
          <a:extLst>
            <a:ext uri="{FF2B5EF4-FFF2-40B4-BE49-F238E27FC236}">
              <a16:creationId xmlns:a16="http://schemas.microsoft.com/office/drawing/2014/main" id="{E0BED4BE-EA75-4DE7-A35C-6B061677EF93}"/>
            </a:ext>
          </a:extLst>
        </xdr:cNvPr>
        <xdr:cNvPicPr>
          <a:picLocks noChangeAspect="1"/>
        </xdr:cNvPicPr>
      </xdr:nvPicPr>
      <xdr:blipFill>
        <a:blip xmlns:r="http://schemas.openxmlformats.org/officeDocument/2006/relationships" r:embed="rId1"/>
        <a:stretch>
          <a:fillRect/>
        </a:stretch>
      </xdr:blipFill>
      <xdr:spPr>
        <a:xfrm>
          <a:off x="13258800" y="19050"/>
          <a:ext cx="988695" cy="674192"/>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14</xdr:col>
      <xdr:colOff>584200</xdr:colOff>
      <xdr:row>0</xdr:row>
      <xdr:rowOff>50800</xdr:rowOff>
    </xdr:from>
    <xdr:to>
      <xdr:col>16</xdr:col>
      <xdr:colOff>36195</xdr:colOff>
      <xdr:row>4</xdr:row>
      <xdr:rowOff>20142</xdr:rowOff>
    </xdr:to>
    <xdr:pic>
      <xdr:nvPicPr>
        <xdr:cNvPr id="2" name="Picture 1" descr="nhs-england-logo_rgb-01.png">
          <a:extLst>
            <a:ext uri="{FF2B5EF4-FFF2-40B4-BE49-F238E27FC236}">
              <a16:creationId xmlns:a16="http://schemas.microsoft.com/office/drawing/2014/main" id="{439D6F40-AF49-4203-9494-9F6B151E0161}"/>
            </a:ext>
          </a:extLst>
        </xdr:cNvPr>
        <xdr:cNvPicPr>
          <a:picLocks noChangeAspect="1"/>
        </xdr:cNvPicPr>
      </xdr:nvPicPr>
      <xdr:blipFill>
        <a:blip xmlns:r="http://schemas.openxmlformats.org/officeDocument/2006/relationships" r:embed="rId1"/>
        <a:stretch>
          <a:fillRect/>
        </a:stretch>
      </xdr:blipFill>
      <xdr:spPr>
        <a:xfrm>
          <a:off x="13277850" y="50800"/>
          <a:ext cx="988695" cy="674192"/>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14</xdr:col>
      <xdr:colOff>584200</xdr:colOff>
      <xdr:row>0</xdr:row>
      <xdr:rowOff>50800</xdr:rowOff>
    </xdr:from>
    <xdr:to>
      <xdr:col>16</xdr:col>
      <xdr:colOff>36195</xdr:colOff>
      <xdr:row>4</xdr:row>
      <xdr:rowOff>16967</xdr:rowOff>
    </xdr:to>
    <xdr:pic>
      <xdr:nvPicPr>
        <xdr:cNvPr id="2" name="Picture 1" descr="nhs-england-logo_rgb-01.png">
          <a:extLst>
            <a:ext uri="{FF2B5EF4-FFF2-40B4-BE49-F238E27FC236}">
              <a16:creationId xmlns:a16="http://schemas.microsoft.com/office/drawing/2014/main" id="{EA28A515-2869-4FCD-966F-13C1A8A7A7EF}"/>
            </a:ext>
          </a:extLst>
        </xdr:cNvPr>
        <xdr:cNvPicPr>
          <a:picLocks noChangeAspect="1"/>
        </xdr:cNvPicPr>
      </xdr:nvPicPr>
      <xdr:blipFill>
        <a:blip xmlns:r="http://schemas.openxmlformats.org/officeDocument/2006/relationships" r:embed="rId1"/>
        <a:stretch>
          <a:fillRect/>
        </a:stretch>
      </xdr:blipFill>
      <xdr:spPr>
        <a:xfrm>
          <a:off x="13277850" y="50800"/>
          <a:ext cx="988695" cy="674192"/>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14</xdr:col>
      <xdr:colOff>577850</xdr:colOff>
      <xdr:row>0</xdr:row>
      <xdr:rowOff>63500</xdr:rowOff>
    </xdr:from>
    <xdr:to>
      <xdr:col>16</xdr:col>
      <xdr:colOff>18415</xdr:colOff>
      <xdr:row>4</xdr:row>
      <xdr:rowOff>18872</xdr:rowOff>
    </xdr:to>
    <xdr:pic>
      <xdr:nvPicPr>
        <xdr:cNvPr id="2" name="Picture 1" descr="nhs-england-logo_rgb-01.png">
          <a:extLst>
            <a:ext uri="{FF2B5EF4-FFF2-40B4-BE49-F238E27FC236}">
              <a16:creationId xmlns:a16="http://schemas.microsoft.com/office/drawing/2014/main" id="{A239F45A-38D0-42C1-8971-9B690057C08A}"/>
            </a:ext>
          </a:extLst>
        </xdr:cNvPr>
        <xdr:cNvPicPr>
          <a:picLocks noChangeAspect="1"/>
        </xdr:cNvPicPr>
      </xdr:nvPicPr>
      <xdr:blipFill>
        <a:blip xmlns:r="http://schemas.openxmlformats.org/officeDocument/2006/relationships" r:embed="rId1"/>
        <a:stretch>
          <a:fillRect/>
        </a:stretch>
      </xdr:blipFill>
      <xdr:spPr>
        <a:xfrm>
          <a:off x="11334750" y="63500"/>
          <a:ext cx="988695" cy="674192"/>
        </a:xfrm>
        <a:prstGeom prst="rect">
          <a:avLst/>
        </a:prstGeom>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14</xdr:col>
      <xdr:colOff>552450</xdr:colOff>
      <xdr:row>0</xdr:row>
      <xdr:rowOff>76200</xdr:rowOff>
    </xdr:from>
    <xdr:to>
      <xdr:col>16</xdr:col>
      <xdr:colOff>20320</xdr:colOff>
      <xdr:row>4</xdr:row>
      <xdr:rowOff>39192</xdr:rowOff>
    </xdr:to>
    <xdr:pic>
      <xdr:nvPicPr>
        <xdr:cNvPr id="2" name="Picture 1" descr="nhs-england-logo_rgb-01.png">
          <a:extLst>
            <a:ext uri="{FF2B5EF4-FFF2-40B4-BE49-F238E27FC236}">
              <a16:creationId xmlns:a16="http://schemas.microsoft.com/office/drawing/2014/main" id="{2D728D3C-1061-421B-A05F-139F8979D646}"/>
            </a:ext>
          </a:extLst>
        </xdr:cNvPr>
        <xdr:cNvPicPr>
          <a:picLocks noChangeAspect="1"/>
        </xdr:cNvPicPr>
      </xdr:nvPicPr>
      <xdr:blipFill>
        <a:blip xmlns:r="http://schemas.openxmlformats.org/officeDocument/2006/relationships" r:embed="rId1"/>
        <a:stretch>
          <a:fillRect/>
        </a:stretch>
      </xdr:blipFill>
      <xdr:spPr>
        <a:xfrm>
          <a:off x="14382750" y="76200"/>
          <a:ext cx="1010920" cy="686892"/>
        </a:xfrm>
        <a:prstGeom prst="rect">
          <a:avLst/>
        </a:prstGeom>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14</xdr:col>
      <xdr:colOff>565150</xdr:colOff>
      <xdr:row>0</xdr:row>
      <xdr:rowOff>95250</xdr:rowOff>
    </xdr:from>
    <xdr:to>
      <xdr:col>16</xdr:col>
      <xdr:colOff>17145</xdr:colOff>
      <xdr:row>4</xdr:row>
      <xdr:rowOff>58242</xdr:rowOff>
    </xdr:to>
    <xdr:pic>
      <xdr:nvPicPr>
        <xdr:cNvPr id="2" name="Picture 1" descr="nhs-england-logo_rgb-01.png">
          <a:extLst>
            <a:ext uri="{FF2B5EF4-FFF2-40B4-BE49-F238E27FC236}">
              <a16:creationId xmlns:a16="http://schemas.microsoft.com/office/drawing/2014/main" id="{69A2823C-9244-447D-9198-4D083696CF16}"/>
            </a:ext>
          </a:extLst>
        </xdr:cNvPr>
        <xdr:cNvPicPr>
          <a:picLocks noChangeAspect="1"/>
        </xdr:cNvPicPr>
      </xdr:nvPicPr>
      <xdr:blipFill>
        <a:blip xmlns:r="http://schemas.openxmlformats.org/officeDocument/2006/relationships" r:embed="rId1"/>
        <a:stretch>
          <a:fillRect/>
        </a:stretch>
      </xdr:blipFill>
      <xdr:spPr>
        <a:xfrm>
          <a:off x="14392275" y="95250"/>
          <a:ext cx="998220" cy="686892"/>
        </a:xfrm>
        <a:prstGeom prst="rect">
          <a:avLst/>
        </a:prstGeom>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www.nationalarchives.gov.uk/doc/open-government-licence" TargetMode="External"/><Relationship Id="rId2" Type="http://schemas.openxmlformats.org/officeDocument/2006/relationships/hyperlink" Target="mailto:psi@nationalarchives.gsi.gov.uk" TargetMode="External"/><Relationship Id="rId1" Type="http://schemas.openxmlformats.org/officeDocument/2006/relationships/hyperlink" Target="mailto:psi@nationalarchives.gsi.gov.uk" TargetMode="External"/><Relationship Id="rId6" Type="http://schemas.openxmlformats.org/officeDocument/2006/relationships/drawing" Target="../drawings/drawing1.xml"/><Relationship Id="rId5" Type="http://schemas.openxmlformats.org/officeDocument/2006/relationships/printerSettings" Target="../printerSettings/printerSettings1.bin"/><Relationship Id="rId4" Type="http://schemas.openxmlformats.org/officeDocument/2006/relationships/hyperlink" Target="http://www.nationalarchives.gov.uk/doc/open-government-licence" TargetMode="Externa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hyperlink" Target="https://digital.nhs.uk/data-and-information/publications/statistical/mental-health-services-monthly-statistics" TargetMode="External"/></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hyperlink" Target="https://digital.nhs.uk/data-and-information/publications/statistical/mental-health-services-monthly-statistics" TargetMode="External"/></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hyperlink" Target="https://digital.nhs.uk/data-and-information/publications/statistical/mental-health-services-monthly-statistics" TargetMode="External"/></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hyperlink" Target="https://digital.nhs.uk/data-and-information/publications/statistical/mental-health-services-monthly-statistics" TargetMode="External"/></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hyperlink" Target="https://digital.nhs.uk/data-and-information/publications/statistical/mental-health-services-monthly-statistics" TargetMode="External"/></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hyperlink" Target="https://digital.nhs.uk/data-and-information/publications/statistical/mental-health-services-monthly-statistics" TargetMode="External"/></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hyperlink" Target="https://digital.nhs.uk/data-and-information/publications/statistical/mental-health-services-monthly-statistics" TargetMode="External"/></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hyperlink" Target="https://digital.nhs.uk/data-and-information/publications/statistical/mental-health-services-monthly-statistics" TargetMode="External"/></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hyperlink" Target="https://digital.nhs.uk/data-and-information/publications/statistical/mental-health-services-monthly-statistics" TargetMode="External"/></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hyperlink" Target="https://digital.nhs.uk/data-and-information/publications/statistical/mental-health-services-monthly-statistics"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576CB4-11B4-46CB-BF01-D9F74E1B88E7}">
  <dimension ref="A2:E40"/>
  <sheetViews>
    <sheetView showGridLines="0" tabSelected="1" workbookViewId="0">
      <selection activeCell="A17" sqref="A17"/>
    </sheetView>
  </sheetViews>
  <sheetFormatPr defaultColWidth="10.7109375" defaultRowHeight="14.25" x14ac:dyDescent="0.2"/>
  <cols>
    <col min="1" max="1" width="140.28515625" style="20" customWidth="1"/>
    <col min="2" max="2" width="22.7109375" style="20" customWidth="1"/>
    <col min="3" max="16384" width="10.7109375" style="20"/>
  </cols>
  <sheetData>
    <row r="2" spans="1:2" ht="43.5" x14ac:dyDescent="0.2">
      <c r="A2" s="38" t="s">
        <v>97</v>
      </c>
      <c r="B2" s="39"/>
    </row>
    <row r="3" spans="1:2" ht="15" x14ac:dyDescent="0.2">
      <c r="A3" s="1"/>
      <c r="B3" s="1"/>
    </row>
    <row r="4" spans="1:2" ht="266.25" customHeight="1" x14ac:dyDescent="0.2">
      <c r="A4" s="14" t="s">
        <v>99</v>
      </c>
      <c r="B4" s="1"/>
    </row>
    <row r="5" spans="1:2" ht="15" x14ac:dyDescent="0.2">
      <c r="A5" s="1"/>
      <c r="B5" s="1"/>
    </row>
    <row r="6" spans="1:2" x14ac:dyDescent="0.2">
      <c r="A6" s="2" t="s">
        <v>0</v>
      </c>
      <c r="B6" s="3"/>
    </row>
    <row r="7" spans="1:2" x14ac:dyDescent="0.2">
      <c r="A7" s="2"/>
      <c r="B7" s="2"/>
    </row>
    <row r="8" spans="1:2" ht="21.6" customHeight="1" x14ac:dyDescent="0.2">
      <c r="A8" s="21" t="s">
        <v>1</v>
      </c>
      <c r="B8" s="2"/>
    </row>
    <row r="9" spans="1:2" ht="21.6" customHeight="1" x14ac:dyDescent="0.2">
      <c r="A9" s="21" t="s">
        <v>2</v>
      </c>
      <c r="B9" s="2"/>
    </row>
    <row r="10" spans="1:2" ht="21.6" customHeight="1" x14ac:dyDescent="0.2">
      <c r="A10" s="22" t="s">
        <v>3</v>
      </c>
      <c r="B10" s="2"/>
    </row>
    <row r="11" spans="1:2" ht="21.6" customHeight="1" x14ac:dyDescent="0.2">
      <c r="A11" s="22" t="s">
        <v>4</v>
      </c>
      <c r="B11" s="2"/>
    </row>
    <row r="12" spans="1:2" ht="21.6" customHeight="1" x14ac:dyDescent="0.2">
      <c r="A12" s="21" t="s">
        <v>5</v>
      </c>
      <c r="B12" s="2"/>
    </row>
    <row r="13" spans="1:2" ht="21.6" customHeight="1" x14ac:dyDescent="0.2">
      <c r="A13" s="21" t="s">
        <v>6</v>
      </c>
      <c r="B13" s="2"/>
    </row>
    <row r="14" spans="1:2" ht="21.6" customHeight="1" x14ac:dyDescent="0.2">
      <c r="A14" s="21" t="s">
        <v>7</v>
      </c>
      <c r="B14" s="2"/>
    </row>
    <row r="15" spans="1:2" ht="21.6" customHeight="1" x14ac:dyDescent="0.2">
      <c r="A15" s="21" t="s">
        <v>8</v>
      </c>
      <c r="B15" s="2"/>
    </row>
    <row r="16" spans="1:2" ht="21.4" customHeight="1" x14ac:dyDescent="0.2">
      <c r="A16" s="21" t="s">
        <v>91</v>
      </c>
      <c r="B16" s="2"/>
    </row>
    <row r="17" spans="1:5" ht="21.4" customHeight="1" x14ac:dyDescent="0.2">
      <c r="A17" s="21" t="s">
        <v>89</v>
      </c>
      <c r="B17" s="2"/>
    </row>
    <row r="18" spans="1:5" ht="21.4" customHeight="1" x14ac:dyDescent="0.2">
      <c r="A18" s="2"/>
      <c r="B18" s="2"/>
    </row>
    <row r="19" spans="1:5" x14ac:dyDescent="0.2">
      <c r="B19" s="2"/>
    </row>
    <row r="20" spans="1:5" s="23" customFormat="1" ht="15" x14ac:dyDescent="0.2">
      <c r="A20" s="35" t="s">
        <v>9</v>
      </c>
      <c r="B20" s="5"/>
    </row>
    <row r="21" spans="1:5" ht="15" x14ac:dyDescent="0.2">
      <c r="A21" s="6" t="s">
        <v>10</v>
      </c>
      <c r="B21" s="35"/>
    </row>
    <row r="22" spans="1:5" x14ac:dyDescent="0.2">
      <c r="A22" s="6" t="s">
        <v>11</v>
      </c>
      <c r="B22" s="6"/>
    </row>
    <row r="23" spans="1:5" x14ac:dyDescent="0.2">
      <c r="A23" s="7" t="s">
        <v>12</v>
      </c>
      <c r="B23" s="6"/>
    </row>
    <row r="24" spans="1:5" x14ac:dyDescent="0.2">
      <c r="A24" s="6" t="s">
        <v>13</v>
      </c>
      <c r="B24" s="7"/>
    </row>
    <row r="25" spans="1:5" x14ac:dyDescent="0.2">
      <c r="A25" s="6"/>
      <c r="B25" s="6"/>
    </row>
    <row r="26" spans="1:5" x14ac:dyDescent="0.2">
      <c r="A26" s="8" t="s">
        <v>14</v>
      </c>
      <c r="B26" s="6"/>
    </row>
    <row r="27" spans="1:5" s="24" customFormat="1" ht="15" x14ac:dyDescent="0.2">
      <c r="A27" s="34"/>
      <c r="B27" s="9"/>
      <c r="C27" s="9"/>
      <c r="D27" s="9"/>
      <c r="E27" s="10"/>
    </row>
    <row r="28" spans="1:5" x14ac:dyDescent="0.2">
      <c r="A28" s="34"/>
      <c r="B28" s="34"/>
    </row>
    <row r="29" spans="1:5" x14ac:dyDescent="0.2">
      <c r="A29" s="34"/>
      <c r="B29" s="34"/>
    </row>
    <row r="30" spans="1:5" ht="28.5" x14ac:dyDescent="0.2">
      <c r="A30" s="34" t="s">
        <v>15</v>
      </c>
      <c r="B30" s="34"/>
    </row>
    <row r="31" spans="1:5" ht="14.25" customHeight="1" x14ac:dyDescent="0.2">
      <c r="A31" s="34" t="s">
        <v>16</v>
      </c>
      <c r="B31" s="34"/>
    </row>
    <row r="32" spans="1:5" ht="14.25" customHeight="1" x14ac:dyDescent="0.2">
      <c r="A32" s="36" t="s">
        <v>17</v>
      </c>
      <c r="B32" s="34" t="s">
        <v>16</v>
      </c>
    </row>
    <row r="33" spans="1:2" ht="14.25" customHeight="1" x14ac:dyDescent="0.2">
      <c r="A33" s="34" t="s">
        <v>18</v>
      </c>
      <c r="B33" s="36" t="s">
        <v>17</v>
      </c>
    </row>
    <row r="34" spans="1:2" ht="14.25" customHeight="1" x14ac:dyDescent="0.2">
      <c r="A34" s="34" t="s">
        <v>19</v>
      </c>
      <c r="B34" s="34" t="s">
        <v>18</v>
      </c>
    </row>
    <row r="35" spans="1:2" ht="14.25" customHeight="1" x14ac:dyDescent="0.2">
      <c r="A35" s="34" t="s">
        <v>21</v>
      </c>
      <c r="B35" s="34" t="s">
        <v>20</v>
      </c>
    </row>
    <row r="36" spans="1:2" ht="14.25" customHeight="1" x14ac:dyDescent="0.2">
      <c r="B36" s="34" t="s">
        <v>21</v>
      </c>
    </row>
    <row r="39" spans="1:2" x14ac:dyDescent="0.2">
      <c r="A39" s="37"/>
    </row>
    <row r="40" spans="1:2" x14ac:dyDescent="0.2">
      <c r="B40" s="37"/>
    </row>
  </sheetData>
  <mergeCells count="1">
    <mergeCell ref="A2:B2"/>
  </mergeCells>
  <hyperlinks>
    <hyperlink ref="B36" r:id="rId1" display="mailto:psi@nationalarchives.gsi.gov.uk" xr:uid="{1B6E68AC-8730-4FBB-AC9F-8B453FD24489}"/>
    <hyperlink ref="A35" r:id="rId2" display="mailto:psi@nationalarchives.gsi.gov.uk" xr:uid="{052D1D09-5DF5-4C48-B615-E3DD67820D20}"/>
    <hyperlink ref="B33" r:id="rId3" display="http://www.nationalarchives.gov.uk/doc/open-government-licence" xr:uid="{0F7B3163-ECDE-412F-8599-28B96ED04BCA}"/>
    <hyperlink ref="A32" r:id="rId4" display="http://www.nationalarchives.gov.uk/doc/open-government-licence" xr:uid="{59A33B4D-418D-4B80-9E54-8230C4A37845}"/>
    <hyperlink ref="A8:A15" location="'Table 1'!A1" display="Table 1 - Average (mean and median) waiting time between referral and first contact for adult eating disorder referrals, 2019 to 2023 Year To Date (YTD)" xr:uid="{B614C867-A682-45D8-970E-A20C5A2EAF8C}"/>
    <hyperlink ref="A8" location="'Table 1'!A1" display="Table 1: Adult New Referrals by Reporting Month" xr:uid="{1CC19CC9-70E7-474C-A3BD-926B64AE97A9}"/>
    <hyperlink ref="A9" location="'Table 2'!A1" display="Table 2: Children and Young People New Referrals by Reporting Month" xr:uid="{BC88B9D7-2E1E-402E-A17A-278880CF2B94}"/>
    <hyperlink ref="A12" location="'Table 5'!A1" display="Table 5: People Still waiting to be seen (Adult) by Reporting Month" xr:uid="{C4BAC9C7-4934-4A57-84E1-96A991D786CB}"/>
    <hyperlink ref="A13" location="'Table 6'!A1" display="Table 6: People Still waiting to be seen (CYP) by Reporting Month" xr:uid="{7CFEDF60-8419-4C7E-80B1-45DABCB64336}"/>
    <hyperlink ref="A14" location="'Table 7'!A1" display="Table 7: Patients still waiting to be seen (Adult) over 18 weeks" xr:uid="{CAC4AFBC-AF80-4AB1-AC86-FA973AAE74C7}"/>
    <hyperlink ref="A15" location="'Table 8'!A1" display="Table 8: Patients still waiting to be seen (CYP) over 18 weeks" xr:uid="{9020E7A5-308C-4F6D-9C13-BF91E4939850}"/>
    <hyperlink ref="A10" location="'Table 3'!A1" display="'Table 3'!A1" xr:uid="{BFDE0E4D-A9BE-4B3A-9549-725B180D0ACB}"/>
    <hyperlink ref="A11" location="'Table 4'!A1" display="'Table 4'!A1" xr:uid="{B6A837BF-B0DC-4D17-B9D0-A3D2561317F8}"/>
    <hyperlink ref="A16" location="'Table 9'!A1" display="Table 09: Median waiting time to treatment by reporting month (Adult)" xr:uid="{7DF8F74C-23B5-4C06-A947-785389630DB6}"/>
    <hyperlink ref="A17" location="'Table 10'!A1" display="Table 10: Median waiting time to treatment by reporting month (Children and Young People)" xr:uid="{8FE6AA3D-4713-401E-84AD-2D8C7200E48F}"/>
  </hyperlinks>
  <pageMargins left="0.7" right="0.7" top="0.75" bottom="0.75" header="0.3" footer="0.3"/>
  <pageSetup paperSize="9" orientation="portrait" horizontalDpi="4294967293" verticalDpi="0" r:id="rId5"/>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1F9F6A-4455-4460-ACD6-7571D621AC60}">
  <dimension ref="A2:A7"/>
  <sheetViews>
    <sheetView workbookViewId="0">
      <selection activeCell="A6" sqref="A6"/>
    </sheetView>
  </sheetViews>
  <sheetFormatPr defaultRowHeight="15" x14ac:dyDescent="0.25"/>
  <cols>
    <col min="1" max="1" width="113.42578125" bestFit="1" customWidth="1"/>
  </cols>
  <sheetData>
    <row r="2" spans="1:1" x14ac:dyDescent="0.25">
      <c r="A2" s="4" t="s">
        <v>92</v>
      </c>
    </row>
    <row r="3" spans="1:1" ht="234" customHeight="1" x14ac:dyDescent="0.25">
      <c r="A3" s="15" t="s">
        <v>98</v>
      </c>
    </row>
    <row r="4" spans="1:1" ht="43.5" x14ac:dyDescent="0.25">
      <c r="A4" s="26" t="s">
        <v>93</v>
      </c>
    </row>
    <row r="5" spans="1:1" ht="57.75" x14ac:dyDescent="0.25">
      <c r="A5" s="26" t="s">
        <v>94</v>
      </c>
    </row>
    <row r="6" spans="1:1" ht="43.5" x14ac:dyDescent="0.25">
      <c r="A6" s="26" t="s">
        <v>95</v>
      </c>
    </row>
    <row r="7" spans="1:1" ht="86.25" x14ac:dyDescent="0.25">
      <c r="A7" s="26" t="s">
        <v>96</v>
      </c>
    </row>
  </sheetData>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EF3388-C5A8-41C6-938C-FD283E4E3A3A}">
  <dimension ref="A1:P46"/>
  <sheetViews>
    <sheetView showGridLines="0" workbookViewId="0">
      <selection activeCell="A8" sqref="A8"/>
    </sheetView>
  </sheetViews>
  <sheetFormatPr defaultColWidth="9.28515625" defaultRowHeight="14.25" x14ac:dyDescent="0.2"/>
  <cols>
    <col min="1" max="1" width="54.42578125" style="19" customWidth="1"/>
    <col min="2" max="16" width="11" style="19" customWidth="1"/>
    <col min="17" max="16384" width="9.28515625" style="19"/>
  </cols>
  <sheetData>
    <row r="1" spans="1:16" ht="15" x14ac:dyDescent="0.25">
      <c r="A1" s="18" t="s">
        <v>1</v>
      </c>
    </row>
    <row r="2" spans="1:16" ht="15" x14ac:dyDescent="0.25">
      <c r="A2" s="25"/>
    </row>
    <row r="3" spans="1:16" ht="15" x14ac:dyDescent="0.25">
      <c r="A3" s="25"/>
    </row>
    <row r="4" spans="1:16" ht="15" x14ac:dyDescent="0.25">
      <c r="A4" s="25"/>
    </row>
    <row r="5" spans="1:16" ht="15" x14ac:dyDescent="0.25">
      <c r="A5" s="25" t="s">
        <v>22</v>
      </c>
    </row>
    <row r="6" spans="1:16" x14ac:dyDescent="0.2">
      <c r="A6" s="40" t="s">
        <v>23</v>
      </c>
      <c r="B6" s="40"/>
      <c r="C6" s="40"/>
      <c r="D6" s="40"/>
      <c r="E6" s="40"/>
      <c r="F6" s="40"/>
    </row>
    <row r="7" spans="1:16" x14ac:dyDescent="0.2">
      <c r="A7" s="40" t="s">
        <v>24</v>
      </c>
      <c r="B7" s="41"/>
      <c r="C7" s="41"/>
      <c r="D7" s="41"/>
      <c r="E7" s="41"/>
      <c r="F7" s="41"/>
      <c r="G7" s="41"/>
      <c r="H7" s="41"/>
      <c r="I7" s="41"/>
      <c r="J7" s="41"/>
      <c r="K7" s="41"/>
      <c r="L7" s="41"/>
      <c r="M7" s="41"/>
      <c r="N7" s="41"/>
    </row>
    <row r="8" spans="1:16" x14ac:dyDescent="0.2">
      <c r="A8" s="31" t="s">
        <v>25</v>
      </c>
      <c r="B8" s="26"/>
      <c r="C8" s="26"/>
      <c r="D8" s="26"/>
      <c r="E8" s="26"/>
      <c r="F8" s="26"/>
      <c r="G8" s="26"/>
      <c r="H8" s="26"/>
      <c r="I8" s="26"/>
      <c r="J8" s="26"/>
      <c r="K8" s="26"/>
      <c r="L8" s="26"/>
      <c r="M8" s="26"/>
      <c r="N8" s="26"/>
    </row>
    <row r="9" spans="1:16" x14ac:dyDescent="0.2">
      <c r="A9" s="40"/>
      <c r="B9" s="40"/>
      <c r="C9" s="40"/>
      <c r="D9" s="40"/>
      <c r="E9" s="40"/>
      <c r="F9" s="40"/>
    </row>
    <row r="10" spans="1:16" ht="15.75" thickBot="1" x14ac:dyDescent="0.3">
      <c r="A10" s="27" t="s">
        <v>26</v>
      </c>
      <c r="B10" s="28" t="s">
        <v>27</v>
      </c>
      <c r="C10" s="28" t="s">
        <v>28</v>
      </c>
      <c r="D10" s="28" t="s">
        <v>29</v>
      </c>
      <c r="E10" s="28" t="s">
        <v>30</v>
      </c>
      <c r="F10" s="28" t="s">
        <v>31</v>
      </c>
      <c r="G10" s="28" t="s">
        <v>32</v>
      </c>
      <c r="H10" s="28" t="s">
        <v>33</v>
      </c>
      <c r="I10" s="28" t="s">
        <v>34</v>
      </c>
      <c r="J10" s="28" t="s">
        <v>35</v>
      </c>
      <c r="K10" s="28" t="s">
        <v>36</v>
      </c>
      <c r="L10" s="28" t="s">
        <v>37</v>
      </c>
      <c r="M10" s="28" t="s">
        <v>38</v>
      </c>
      <c r="N10" s="28" t="s">
        <v>39</v>
      </c>
      <c r="O10" s="28" t="s">
        <v>40</v>
      </c>
      <c r="P10" s="28" t="s">
        <v>41</v>
      </c>
    </row>
    <row r="11" spans="1:16" x14ac:dyDescent="0.2">
      <c r="A11" s="29" t="s">
        <v>42</v>
      </c>
      <c r="B11" s="32">
        <v>2747</v>
      </c>
      <c r="C11" s="32">
        <v>3072</v>
      </c>
      <c r="D11" s="32">
        <v>3160</v>
      </c>
      <c r="E11" s="32">
        <v>3045</v>
      </c>
      <c r="F11" s="32">
        <v>2816</v>
      </c>
      <c r="G11" s="32">
        <v>3161</v>
      </c>
      <c r="H11" s="32">
        <v>3445</v>
      </c>
      <c r="I11" s="32">
        <v>3179</v>
      </c>
      <c r="J11" s="32">
        <v>2931</v>
      </c>
      <c r="K11" s="32">
        <v>3368</v>
      </c>
      <c r="L11" s="32">
        <v>3307</v>
      </c>
      <c r="M11" s="32">
        <v>3203</v>
      </c>
      <c r="N11" s="32">
        <v>2986</v>
      </c>
      <c r="O11" s="32">
        <v>3169</v>
      </c>
      <c r="P11" s="32">
        <v>3287</v>
      </c>
    </row>
    <row r="12" spans="1:16" x14ac:dyDescent="0.2">
      <c r="A12" s="29" t="s">
        <v>43</v>
      </c>
      <c r="B12" s="32">
        <v>16770</v>
      </c>
      <c r="C12" s="32">
        <v>17335</v>
      </c>
      <c r="D12" s="32">
        <v>15922</v>
      </c>
      <c r="E12" s="32">
        <v>18225</v>
      </c>
      <c r="F12" s="32">
        <v>16447</v>
      </c>
      <c r="G12" s="32">
        <v>16716</v>
      </c>
      <c r="H12" s="32">
        <v>18831</v>
      </c>
      <c r="I12" s="32">
        <v>16910</v>
      </c>
      <c r="J12" s="32">
        <v>14735</v>
      </c>
      <c r="K12" s="32">
        <v>17209</v>
      </c>
      <c r="L12" s="32">
        <v>15888</v>
      </c>
      <c r="M12" s="32">
        <v>16756</v>
      </c>
      <c r="N12" s="32">
        <v>15558</v>
      </c>
      <c r="O12" s="32">
        <v>15718</v>
      </c>
      <c r="P12" s="32">
        <v>16543</v>
      </c>
    </row>
    <row r="13" spans="1:16" x14ac:dyDescent="0.2">
      <c r="A13" s="29" t="s">
        <v>44</v>
      </c>
      <c r="B13" s="32">
        <v>18928</v>
      </c>
      <c r="C13" s="32">
        <v>18802</v>
      </c>
      <c r="D13" s="32">
        <v>17567</v>
      </c>
      <c r="E13" s="32">
        <v>19727</v>
      </c>
      <c r="F13" s="32">
        <v>17741</v>
      </c>
      <c r="G13" s="32">
        <v>18992</v>
      </c>
      <c r="H13" s="32">
        <v>20890</v>
      </c>
      <c r="I13" s="32">
        <v>19266</v>
      </c>
      <c r="J13" s="32">
        <v>16843</v>
      </c>
      <c r="K13" s="32">
        <v>19168</v>
      </c>
      <c r="L13" s="32">
        <v>18761</v>
      </c>
      <c r="M13" s="32">
        <v>19490</v>
      </c>
      <c r="N13" s="32">
        <v>19707</v>
      </c>
      <c r="O13" s="32">
        <v>20234</v>
      </c>
      <c r="P13" s="32">
        <v>21018</v>
      </c>
    </row>
    <row r="14" spans="1:16" x14ac:dyDescent="0.2">
      <c r="A14" s="29" t="s">
        <v>45</v>
      </c>
      <c r="B14" s="32">
        <v>190</v>
      </c>
      <c r="C14" s="32">
        <v>173</v>
      </c>
      <c r="D14" s="32">
        <v>150</v>
      </c>
      <c r="E14" s="32">
        <v>148</v>
      </c>
      <c r="F14" s="32">
        <v>140</v>
      </c>
      <c r="G14" s="32">
        <v>146</v>
      </c>
      <c r="H14" s="32">
        <v>164</v>
      </c>
      <c r="I14" s="32">
        <v>140</v>
      </c>
      <c r="J14" s="32">
        <v>152</v>
      </c>
      <c r="K14" s="32">
        <v>155</v>
      </c>
      <c r="L14" s="32">
        <v>147</v>
      </c>
      <c r="M14" s="32">
        <v>158</v>
      </c>
      <c r="N14" s="32">
        <v>200</v>
      </c>
      <c r="O14" s="32">
        <v>179</v>
      </c>
      <c r="P14" s="32">
        <v>227</v>
      </c>
    </row>
    <row r="15" spans="1:16" x14ac:dyDescent="0.2">
      <c r="A15" s="29" t="s">
        <v>46</v>
      </c>
      <c r="B15" s="32">
        <v>562</v>
      </c>
      <c r="C15" s="32">
        <v>624</v>
      </c>
      <c r="D15" s="32">
        <v>522</v>
      </c>
      <c r="E15" s="32">
        <v>665</v>
      </c>
      <c r="F15" s="32">
        <v>575</v>
      </c>
      <c r="G15" s="32">
        <v>711</v>
      </c>
      <c r="H15" s="32">
        <v>744</v>
      </c>
      <c r="I15" s="32">
        <v>606</v>
      </c>
      <c r="J15" s="32">
        <v>530</v>
      </c>
      <c r="K15" s="32">
        <v>602</v>
      </c>
      <c r="L15" s="32">
        <v>653</v>
      </c>
      <c r="M15" s="32">
        <v>560</v>
      </c>
      <c r="N15" s="32">
        <v>592</v>
      </c>
      <c r="O15" s="32">
        <v>696</v>
      </c>
      <c r="P15" s="32">
        <v>739</v>
      </c>
    </row>
    <row r="16" spans="1:16" x14ac:dyDescent="0.2">
      <c r="A16" s="29" t="s">
        <v>47</v>
      </c>
      <c r="B16" s="32">
        <v>2003</v>
      </c>
      <c r="C16" s="32">
        <v>2256</v>
      </c>
      <c r="D16" s="32">
        <v>2060</v>
      </c>
      <c r="E16" s="32">
        <v>2230</v>
      </c>
      <c r="F16" s="32">
        <v>2033</v>
      </c>
      <c r="G16" s="32">
        <v>2130</v>
      </c>
      <c r="H16" s="32">
        <v>2440</v>
      </c>
      <c r="I16" s="32">
        <v>2171</v>
      </c>
      <c r="J16" s="32">
        <v>1900</v>
      </c>
      <c r="K16" s="32">
        <v>2213</v>
      </c>
      <c r="L16" s="32">
        <v>2007</v>
      </c>
      <c r="M16" s="32">
        <v>2154</v>
      </c>
      <c r="N16" s="32">
        <v>2109</v>
      </c>
      <c r="O16" s="32">
        <v>2123</v>
      </c>
      <c r="P16" s="32">
        <v>2224</v>
      </c>
    </row>
    <row r="17" spans="1:16" x14ac:dyDescent="0.2">
      <c r="A17" s="29" t="s">
        <v>48</v>
      </c>
      <c r="B17" s="32">
        <v>136</v>
      </c>
      <c r="C17" s="32">
        <v>145</v>
      </c>
      <c r="D17" s="32">
        <v>137</v>
      </c>
      <c r="E17" s="32">
        <v>149</v>
      </c>
      <c r="F17" s="32">
        <v>132</v>
      </c>
      <c r="G17" s="32">
        <v>123</v>
      </c>
      <c r="H17" s="32">
        <v>165</v>
      </c>
      <c r="I17" s="32">
        <v>123</v>
      </c>
      <c r="J17" s="32">
        <v>127</v>
      </c>
      <c r="K17" s="32">
        <v>139</v>
      </c>
      <c r="L17" s="32">
        <v>113</v>
      </c>
      <c r="M17" s="32">
        <v>138</v>
      </c>
      <c r="N17" s="32">
        <v>129</v>
      </c>
      <c r="O17" s="32">
        <v>144</v>
      </c>
      <c r="P17" s="32">
        <v>126</v>
      </c>
    </row>
    <row r="18" spans="1:16" x14ac:dyDescent="0.2">
      <c r="A18" s="29" t="s">
        <v>49</v>
      </c>
      <c r="B18" s="32">
        <v>2281</v>
      </c>
      <c r="C18" s="32">
        <v>2236</v>
      </c>
      <c r="D18" s="32">
        <v>2204</v>
      </c>
      <c r="E18" s="32">
        <v>2366</v>
      </c>
      <c r="F18" s="32">
        <v>2322</v>
      </c>
      <c r="G18" s="32">
        <v>2308</v>
      </c>
      <c r="H18" s="32">
        <v>2429</v>
      </c>
      <c r="I18" s="32">
        <v>2191</v>
      </c>
      <c r="J18" s="32">
        <v>2013</v>
      </c>
      <c r="K18" s="32">
        <v>2138</v>
      </c>
      <c r="L18" s="32">
        <v>1859</v>
      </c>
      <c r="M18" s="32">
        <v>2117</v>
      </c>
      <c r="N18" s="32">
        <v>1555</v>
      </c>
      <c r="O18" s="32">
        <v>1481</v>
      </c>
      <c r="P18" s="32">
        <v>1484</v>
      </c>
    </row>
    <row r="19" spans="1:16" x14ac:dyDescent="0.2">
      <c r="A19" s="29" t="s">
        <v>50</v>
      </c>
      <c r="B19" s="32">
        <v>18015</v>
      </c>
      <c r="C19" s="32">
        <v>18152</v>
      </c>
      <c r="D19" s="32">
        <v>16548</v>
      </c>
      <c r="E19" s="32">
        <v>18368</v>
      </c>
      <c r="F19" s="32">
        <v>16666</v>
      </c>
      <c r="G19" s="32">
        <v>17961</v>
      </c>
      <c r="H19" s="32">
        <v>19952</v>
      </c>
      <c r="I19" s="32">
        <v>18910</v>
      </c>
      <c r="J19" s="32">
        <v>16258</v>
      </c>
      <c r="K19" s="32">
        <v>18282</v>
      </c>
      <c r="L19" s="32">
        <v>17714</v>
      </c>
      <c r="M19" s="32">
        <v>18010</v>
      </c>
      <c r="N19" s="32">
        <v>16825</v>
      </c>
      <c r="O19" s="32">
        <v>16837</v>
      </c>
      <c r="P19" s="32">
        <v>18224</v>
      </c>
    </row>
    <row r="20" spans="1:16" x14ac:dyDescent="0.2">
      <c r="A20" s="29" t="s">
        <v>51</v>
      </c>
      <c r="B20" s="32">
        <v>669</v>
      </c>
      <c r="C20" s="32">
        <v>778</v>
      </c>
      <c r="D20" s="32">
        <v>717</v>
      </c>
      <c r="E20" s="32">
        <v>823</v>
      </c>
      <c r="F20" s="32">
        <v>761</v>
      </c>
      <c r="G20" s="32">
        <v>772</v>
      </c>
      <c r="H20" s="32">
        <v>751</v>
      </c>
      <c r="I20" s="32">
        <v>822</v>
      </c>
      <c r="J20" s="32">
        <v>687</v>
      </c>
      <c r="K20" s="32">
        <v>1064</v>
      </c>
      <c r="L20" s="32">
        <v>943</v>
      </c>
      <c r="M20" s="32">
        <v>1106</v>
      </c>
      <c r="N20" s="32">
        <v>1020</v>
      </c>
      <c r="O20" s="32">
        <v>1140</v>
      </c>
      <c r="P20" s="32">
        <v>1065</v>
      </c>
    </row>
    <row r="21" spans="1:16" x14ac:dyDescent="0.2">
      <c r="A21" s="29" t="s">
        <v>52</v>
      </c>
      <c r="B21" s="32">
        <v>2967</v>
      </c>
      <c r="C21" s="32">
        <v>3098</v>
      </c>
      <c r="D21" s="32">
        <v>3057</v>
      </c>
      <c r="E21" s="32">
        <v>3269</v>
      </c>
      <c r="F21" s="32">
        <v>3157</v>
      </c>
      <c r="G21" s="32">
        <v>3134</v>
      </c>
      <c r="H21" s="32">
        <v>3279</v>
      </c>
      <c r="I21" s="32">
        <v>2990</v>
      </c>
      <c r="J21" s="32">
        <v>2881</v>
      </c>
      <c r="K21" s="32">
        <v>3045</v>
      </c>
      <c r="L21" s="32">
        <v>2727</v>
      </c>
      <c r="M21" s="32">
        <v>3141</v>
      </c>
      <c r="N21" s="32">
        <v>3206</v>
      </c>
      <c r="O21" s="32">
        <v>3378</v>
      </c>
      <c r="P21" s="32">
        <v>3300</v>
      </c>
    </row>
    <row r="22" spans="1:16" x14ac:dyDescent="0.2">
      <c r="A22" s="29" t="s">
        <v>53</v>
      </c>
      <c r="B22" s="32">
        <v>3024</v>
      </c>
      <c r="C22" s="32">
        <v>3240</v>
      </c>
      <c r="D22" s="32">
        <v>2813</v>
      </c>
      <c r="E22" s="32">
        <v>3294</v>
      </c>
      <c r="F22" s="32">
        <v>3000</v>
      </c>
      <c r="G22" s="32">
        <v>3085</v>
      </c>
      <c r="H22" s="32">
        <v>3427</v>
      </c>
      <c r="I22" s="32">
        <v>3160</v>
      </c>
      <c r="J22" s="32">
        <v>2874</v>
      </c>
      <c r="K22" s="32">
        <v>3143</v>
      </c>
      <c r="L22" s="32">
        <v>3012</v>
      </c>
      <c r="M22" s="32">
        <v>3294</v>
      </c>
      <c r="N22" s="32">
        <v>3047</v>
      </c>
      <c r="O22" s="32">
        <v>3210</v>
      </c>
      <c r="P22" s="32">
        <v>3360</v>
      </c>
    </row>
    <row r="23" spans="1:16" x14ac:dyDescent="0.2">
      <c r="A23" s="29" t="s">
        <v>54</v>
      </c>
      <c r="B23" s="32">
        <v>586</v>
      </c>
      <c r="C23" s="32">
        <v>438</v>
      </c>
      <c r="D23" s="32">
        <v>525</v>
      </c>
      <c r="E23" s="32">
        <v>625</v>
      </c>
      <c r="F23" s="32">
        <v>739</v>
      </c>
      <c r="G23" s="32">
        <v>866</v>
      </c>
      <c r="H23" s="32">
        <v>848</v>
      </c>
      <c r="I23" s="32">
        <v>726</v>
      </c>
      <c r="J23" s="32">
        <v>576</v>
      </c>
      <c r="K23" s="32">
        <v>844</v>
      </c>
      <c r="L23" s="32">
        <v>786</v>
      </c>
      <c r="M23" s="32">
        <v>804</v>
      </c>
      <c r="N23" s="32">
        <v>865</v>
      </c>
      <c r="O23" s="32">
        <v>913</v>
      </c>
      <c r="P23" s="32">
        <v>949</v>
      </c>
    </row>
    <row r="24" spans="1:16" x14ac:dyDescent="0.2">
      <c r="A24" s="29" t="s">
        <v>55</v>
      </c>
      <c r="B24" s="32">
        <v>158</v>
      </c>
      <c r="C24" s="32">
        <v>172</v>
      </c>
      <c r="D24" s="32">
        <v>141</v>
      </c>
      <c r="E24" s="32">
        <v>227</v>
      </c>
      <c r="F24" s="32">
        <v>186</v>
      </c>
      <c r="G24" s="32">
        <v>159</v>
      </c>
      <c r="H24" s="32">
        <v>194</v>
      </c>
      <c r="I24" s="32">
        <v>187</v>
      </c>
      <c r="J24" s="32">
        <v>172</v>
      </c>
      <c r="K24" s="32">
        <v>231</v>
      </c>
      <c r="L24" s="32">
        <v>179</v>
      </c>
      <c r="M24" s="32">
        <v>195</v>
      </c>
      <c r="N24" s="32">
        <v>215</v>
      </c>
      <c r="O24" s="32">
        <v>184</v>
      </c>
      <c r="P24" s="32">
        <v>215</v>
      </c>
    </row>
    <row r="25" spans="1:16" x14ac:dyDescent="0.2">
      <c r="A25" s="29" t="s">
        <v>56</v>
      </c>
      <c r="B25" s="32">
        <v>325</v>
      </c>
      <c r="C25" s="32">
        <v>348</v>
      </c>
      <c r="D25" s="32">
        <v>303</v>
      </c>
      <c r="E25" s="32">
        <v>347</v>
      </c>
      <c r="F25" s="32">
        <v>368</v>
      </c>
      <c r="G25" s="32">
        <v>306</v>
      </c>
      <c r="H25" s="32">
        <v>377</v>
      </c>
      <c r="I25" s="32">
        <v>370</v>
      </c>
      <c r="J25" s="32">
        <v>279</v>
      </c>
      <c r="K25" s="32">
        <v>337</v>
      </c>
      <c r="L25" s="32">
        <v>281</v>
      </c>
      <c r="M25" s="32">
        <v>273</v>
      </c>
      <c r="N25" s="32">
        <v>296</v>
      </c>
      <c r="O25" s="32">
        <v>272</v>
      </c>
      <c r="P25" s="32">
        <v>278</v>
      </c>
    </row>
    <row r="26" spans="1:16" x14ac:dyDescent="0.2">
      <c r="A26" s="29" t="s">
        <v>57</v>
      </c>
      <c r="B26" s="32">
        <v>93713</v>
      </c>
      <c r="C26" s="32">
        <v>98345</v>
      </c>
      <c r="D26" s="32">
        <v>93722</v>
      </c>
      <c r="E26" s="32">
        <v>101198</v>
      </c>
      <c r="F26" s="32">
        <v>97403</v>
      </c>
      <c r="G26" s="32">
        <v>95000</v>
      </c>
      <c r="H26" s="32">
        <v>101035</v>
      </c>
      <c r="I26" s="32">
        <v>97954</v>
      </c>
      <c r="J26" s="32">
        <v>92842</v>
      </c>
      <c r="K26" s="32">
        <v>99424</v>
      </c>
      <c r="L26" s="32">
        <v>91977</v>
      </c>
      <c r="M26" s="32">
        <v>99493</v>
      </c>
      <c r="N26" s="32">
        <v>95978</v>
      </c>
      <c r="O26" s="32">
        <v>102799</v>
      </c>
      <c r="P26" s="32">
        <v>105346</v>
      </c>
    </row>
    <row r="27" spans="1:16" x14ac:dyDescent="0.2">
      <c r="A27" s="29" t="s">
        <v>58</v>
      </c>
      <c r="B27" s="32">
        <v>8957</v>
      </c>
      <c r="C27" s="32">
        <v>9129</v>
      </c>
      <c r="D27" s="32">
        <v>8621</v>
      </c>
      <c r="E27" s="32">
        <v>9767</v>
      </c>
      <c r="F27" s="32">
        <v>8769</v>
      </c>
      <c r="G27" s="32">
        <v>8978</v>
      </c>
      <c r="H27" s="32">
        <v>10750</v>
      </c>
      <c r="I27" s="32">
        <v>9557</v>
      </c>
      <c r="J27" s="32">
        <v>8553</v>
      </c>
      <c r="K27" s="32">
        <v>8911</v>
      </c>
      <c r="L27" s="32">
        <v>9651</v>
      </c>
      <c r="M27" s="32">
        <v>15306</v>
      </c>
      <c r="N27" s="32">
        <v>11282</v>
      </c>
      <c r="O27" s="32">
        <v>10196</v>
      </c>
      <c r="P27" s="32">
        <v>9509</v>
      </c>
    </row>
    <row r="28" spans="1:16" x14ac:dyDescent="0.2">
      <c r="A28" s="29" t="s">
        <v>59</v>
      </c>
      <c r="B28" s="32">
        <v>460</v>
      </c>
      <c r="C28" s="32">
        <v>444</v>
      </c>
      <c r="D28" s="32">
        <v>436</v>
      </c>
      <c r="E28" s="32">
        <v>483</v>
      </c>
      <c r="F28" s="32">
        <v>427</v>
      </c>
      <c r="G28" s="32">
        <v>441</v>
      </c>
      <c r="H28" s="32">
        <v>487</v>
      </c>
      <c r="I28" s="32">
        <v>415</v>
      </c>
      <c r="J28" s="32">
        <v>387</v>
      </c>
      <c r="K28" s="32">
        <v>471</v>
      </c>
      <c r="L28" s="32">
        <v>432</v>
      </c>
      <c r="M28" s="32">
        <v>437</v>
      </c>
      <c r="N28" s="32">
        <v>450</v>
      </c>
      <c r="O28" s="32">
        <v>498</v>
      </c>
      <c r="P28" s="32">
        <v>471</v>
      </c>
    </row>
    <row r="29" spans="1:16" x14ac:dyDescent="0.2">
      <c r="A29" s="29" t="s">
        <v>60</v>
      </c>
      <c r="B29" s="32">
        <v>5823</v>
      </c>
      <c r="C29" s="32">
        <v>5546</v>
      </c>
      <c r="D29" s="32">
        <v>5424</v>
      </c>
      <c r="E29" s="32">
        <v>5953</v>
      </c>
      <c r="F29" s="32">
        <v>5727</v>
      </c>
      <c r="G29" s="32">
        <v>5436</v>
      </c>
      <c r="H29" s="32">
        <v>6446</v>
      </c>
      <c r="I29" s="32">
        <v>5526</v>
      </c>
      <c r="J29" s="32">
        <v>4666</v>
      </c>
      <c r="K29" s="32">
        <v>5702</v>
      </c>
      <c r="L29" s="32">
        <v>5192</v>
      </c>
      <c r="M29" s="32">
        <v>5065</v>
      </c>
      <c r="N29" s="32">
        <v>5058</v>
      </c>
      <c r="O29" s="32">
        <v>5186</v>
      </c>
      <c r="P29" s="32">
        <v>5388</v>
      </c>
    </row>
    <row r="30" spans="1:16" x14ac:dyDescent="0.2">
      <c r="A30" s="29" t="s">
        <v>61</v>
      </c>
      <c r="B30" s="32">
        <v>29210</v>
      </c>
      <c r="C30" s="32">
        <v>30470</v>
      </c>
      <c r="D30" s="32">
        <v>27849</v>
      </c>
      <c r="E30" s="32">
        <v>30843</v>
      </c>
      <c r="F30" s="32">
        <v>28488</v>
      </c>
      <c r="G30" s="32">
        <v>28905</v>
      </c>
      <c r="H30" s="32">
        <v>31649</v>
      </c>
      <c r="I30" s="32">
        <v>28823</v>
      </c>
      <c r="J30" s="32">
        <v>26729</v>
      </c>
      <c r="K30" s="32">
        <v>31569</v>
      </c>
      <c r="L30" s="32">
        <v>29245</v>
      </c>
      <c r="M30" s="32">
        <v>30916</v>
      </c>
      <c r="N30" s="32">
        <v>29116</v>
      </c>
      <c r="O30" s="32">
        <v>30113</v>
      </c>
      <c r="P30" s="32">
        <v>30980</v>
      </c>
    </row>
    <row r="31" spans="1:16" x14ac:dyDescent="0.2">
      <c r="A31" s="29" t="s">
        <v>62</v>
      </c>
      <c r="B31" s="32">
        <v>6972</v>
      </c>
      <c r="C31" s="32">
        <v>6979</v>
      </c>
      <c r="D31" s="32">
        <v>6580</v>
      </c>
      <c r="E31" s="32">
        <v>7612</v>
      </c>
      <c r="F31" s="32">
        <v>6733</v>
      </c>
      <c r="G31" s="32">
        <v>6786</v>
      </c>
      <c r="H31" s="32">
        <v>7941</v>
      </c>
      <c r="I31" s="32">
        <v>7531</v>
      </c>
      <c r="J31" s="32">
        <v>6684</v>
      </c>
      <c r="K31" s="32">
        <v>7774</v>
      </c>
      <c r="L31" s="32">
        <v>6989</v>
      </c>
      <c r="M31" s="32">
        <v>6973</v>
      </c>
      <c r="N31" s="32">
        <v>6631</v>
      </c>
      <c r="O31" s="32">
        <v>7044</v>
      </c>
      <c r="P31" s="32">
        <v>7359</v>
      </c>
    </row>
    <row r="32" spans="1:16" x14ac:dyDescent="0.2">
      <c r="A32" s="29" t="s">
        <v>63</v>
      </c>
      <c r="B32" s="32">
        <v>3790</v>
      </c>
      <c r="C32" s="32">
        <v>3735</v>
      </c>
      <c r="D32" s="32">
        <v>3464</v>
      </c>
      <c r="E32" s="32">
        <v>3967</v>
      </c>
      <c r="F32" s="32">
        <v>3507</v>
      </c>
      <c r="G32" s="32">
        <v>3611</v>
      </c>
      <c r="H32" s="32">
        <v>4003</v>
      </c>
      <c r="I32" s="32">
        <v>3663</v>
      </c>
      <c r="J32" s="32">
        <v>3284</v>
      </c>
      <c r="K32" s="32">
        <v>3839</v>
      </c>
      <c r="L32" s="32">
        <v>3607</v>
      </c>
      <c r="M32" s="32">
        <v>3723</v>
      </c>
      <c r="N32" s="32">
        <v>3692</v>
      </c>
      <c r="O32" s="32">
        <v>4027</v>
      </c>
      <c r="P32" s="32">
        <v>3887</v>
      </c>
    </row>
    <row r="33" spans="1:16" x14ac:dyDescent="0.2">
      <c r="A33" s="29" t="s">
        <v>64</v>
      </c>
      <c r="B33" s="32">
        <v>39</v>
      </c>
      <c r="C33" s="32">
        <v>35</v>
      </c>
      <c r="D33" s="32">
        <v>46</v>
      </c>
      <c r="E33" s="32">
        <v>40</v>
      </c>
      <c r="F33" s="32">
        <v>26</v>
      </c>
      <c r="G33" s="32">
        <v>35</v>
      </c>
      <c r="H33" s="32">
        <v>34</v>
      </c>
      <c r="I33" s="32">
        <v>37</v>
      </c>
      <c r="J33" s="32">
        <v>30</v>
      </c>
      <c r="K33" s="32">
        <v>46</v>
      </c>
      <c r="L33" s="32">
        <v>36</v>
      </c>
      <c r="M33" s="32">
        <v>21</v>
      </c>
      <c r="N33" s="32">
        <v>37</v>
      </c>
      <c r="O33" s="32">
        <v>38</v>
      </c>
      <c r="P33" s="32">
        <v>44</v>
      </c>
    </row>
    <row r="34" spans="1:16" x14ac:dyDescent="0.2">
      <c r="A34" s="29" t="s">
        <v>65</v>
      </c>
      <c r="B34" s="32">
        <v>2002</v>
      </c>
      <c r="C34" s="32">
        <v>2046</v>
      </c>
      <c r="D34" s="32">
        <v>1889</v>
      </c>
      <c r="E34" s="32">
        <v>2237</v>
      </c>
      <c r="F34" s="32">
        <v>1911</v>
      </c>
      <c r="G34" s="32">
        <v>2013</v>
      </c>
      <c r="H34" s="32">
        <v>2128</v>
      </c>
      <c r="I34" s="32">
        <v>2326</v>
      </c>
      <c r="J34" s="32">
        <v>1702</v>
      </c>
      <c r="K34" s="32">
        <v>1990</v>
      </c>
      <c r="L34" s="32">
        <v>1973</v>
      </c>
      <c r="M34" s="32">
        <v>2102</v>
      </c>
      <c r="N34" s="32">
        <v>2081</v>
      </c>
      <c r="O34" s="32">
        <v>2017</v>
      </c>
      <c r="P34" s="32">
        <v>2115</v>
      </c>
    </row>
    <row r="35" spans="1:16" x14ac:dyDescent="0.2">
      <c r="A35" s="29" t="s">
        <v>66</v>
      </c>
      <c r="B35" s="32">
        <v>43</v>
      </c>
      <c r="C35" s="32">
        <v>38</v>
      </c>
      <c r="D35" s="32">
        <v>45</v>
      </c>
      <c r="E35" s="32">
        <v>39</v>
      </c>
      <c r="F35" s="32">
        <v>30</v>
      </c>
      <c r="G35" s="32">
        <v>44</v>
      </c>
      <c r="H35" s="32">
        <v>39</v>
      </c>
      <c r="I35" s="32">
        <v>38</v>
      </c>
      <c r="J35" s="32">
        <v>38</v>
      </c>
      <c r="K35" s="32">
        <v>33</v>
      </c>
      <c r="L35" s="32">
        <v>34</v>
      </c>
      <c r="M35" s="32">
        <v>26</v>
      </c>
      <c r="N35" s="32">
        <v>43</v>
      </c>
      <c r="O35" s="32">
        <v>38</v>
      </c>
      <c r="P35" s="32">
        <v>33</v>
      </c>
    </row>
    <row r="36" spans="1:16" x14ac:dyDescent="0.2">
      <c r="A36" s="29" t="s">
        <v>67</v>
      </c>
      <c r="B36" s="32">
        <v>542</v>
      </c>
      <c r="C36" s="32">
        <v>542</v>
      </c>
      <c r="D36" s="32">
        <v>501</v>
      </c>
      <c r="E36" s="32">
        <v>547</v>
      </c>
      <c r="F36" s="32">
        <v>549</v>
      </c>
      <c r="G36" s="32">
        <v>600</v>
      </c>
      <c r="H36" s="32">
        <v>632</v>
      </c>
      <c r="I36" s="32">
        <v>536</v>
      </c>
      <c r="J36" s="32">
        <v>555</v>
      </c>
      <c r="K36" s="32">
        <v>616</v>
      </c>
      <c r="L36" s="32">
        <v>573</v>
      </c>
      <c r="M36" s="32">
        <v>661</v>
      </c>
      <c r="N36" s="32">
        <v>613</v>
      </c>
      <c r="O36" s="32">
        <v>667</v>
      </c>
      <c r="P36" s="32">
        <v>673</v>
      </c>
    </row>
    <row r="37" spans="1:16" x14ac:dyDescent="0.2">
      <c r="A37" s="29" t="s">
        <v>68</v>
      </c>
      <c r="B37" s="32">
        <v>1460</v>
      </c>
      <c r="C37" s="32">
        <v>1710</v>
      </c>
      <c r="D37" s="32">
        <v>1473</v>
      </c>
      <c r="E37" s="32">
        <v>1609</v>
      </c>
      <c r="F37" s="32">
        <v>1297</v>
      </c>
      <c r="G37" s="32">
        <v>1327</v>
      </c>
      <c r="H37" s="32">
        <v>1618</v>
      </c>
      <c r="I37" s="32">
        <v>1415</v>
      </c>
      <c r="J37" s="32">
        <v>1367</v>
      </c>
      <c r="K37" s="32">
        <v>1514</v>
      </c>
      <c r="L37" s="32">
        <v>1432</v>
      </c>
      <c r="M37" s="32">
        <v>1654</v>
      </c>
      <c r="N37" s="32">
        <v>1814</v>
      </c>
      <c r="O37" s="32">
        <v>2144</v>
      </c>
      <c r="P37" s="32">
        <v>1961</v>
      </c>
    </row>
    <row r="38" spans="1:16" x14ac:dyDescent="0.2">
      <c r="A38" s="29" t="s">
        <v>69</v>
      </c>
      <c r="B38" s="32">
        <v>6869</v>
      </c>
      <c r="C38" s="32">
        <v>7080</v>
      </c>
      <c r="D38" s="32">
        <v>6748</v>
      </c>
      <c r="E38" s="32">
        <v>7307</v>
      </c>
      <c r="F38" s="32">
        <v>6908</v>
      </c>
      <c r="G38" s="32">
        <v>6683</v>
      </c>
      <c r="H38" s="32">
        <v>6724</v>
      </c>
      <c r="I38" s="32">
        <v>6421</v>
      </c>
      <c r="J38" s="32">
        <v>5743</v>
      </c>
      <c r="K38" s="32">
        <v>6434</v>
      </c>
      <c r="L38" s="32">
        <v>5890</v>
      </c>
      <c r="M38" s="32">
        <v>6732</v>
      </c>
      <c r="N38" s="32">
        <v>6463</v>
      </c>
      <c r="O38" s="32">
        <v>6971</v>
      </c>
      <c r="P38" s="32">
        <v>7183</v>
      </c>
    </row>
    <row r="39" spans="1:16" x14ac:dyDescent="0.2">
      <c r="A39" s="29" t="s">
        <v>70</v>
      </c>
      <c r="B39" s="32">
        <v>4255</v>
      </c>
      <c r="C39" s="32">
        <v>4088</v>
      </c>
      <c r="D39" s="32">
        <v>3501</v>
      </c>
      <c r="E39" s="32">
        <v>4057</v>
      </c>
      <c r="F39" s="32">
        <v>4332</v>
      </c>
      <c r="G39" s="32">
        <v>4236</v>
      </c>
      <c r="H39" s="32">
        <v>3968</v>
      </c>
      <c r="I39" s="32">
        <v>3581</v>
      </c>
      <c r="J39" s="32">
        <v>3017</v>
      </c>
      <c r="K39" s="32">
        <v>3649</v>
      </c>
      <c r="L39" s="32">
        <v>3910</v>
      </c>
      <c r="M39" s="32">
        <v>7688</v>
      </c>
      <c r="N39" s="32">
        <v>5625</v>
      </c>
      <c r="O39" s="32">
        <v>4395</v>
      </c>
      <c r="P39" s="32">
        <v>4280</v>
      </c>
    </row>
    <row r="40" spans="1:16" x14ac:dyDescent="0.2">
      <c r="A40" s="29" t="s">
        <v>71</v>
      </c>
      <c r="B40" s="32">
        <v>10867</v>
      </c>
      <c r="C40" s="32">
        <v>10882</v>
      </c>
      <c r="D40" s="32">
        <v>10554</v>
      </c>
      <c r="E40" s="32">
        <v>11225</v>
      </c>
      <c r="F40" s="32">
        <v>10447</v>
      </c>
      <c r="G40" s="32">
        <v>10332</v>
      </c>
      <c r="H40" s="32">
        <v>10531</v>
      </c>
      <c r="I40" s="32">
        <v>3595</v>
      </c>
      <c r="J40" s="32">
        <v>3274</v>
      </c>
      <c r="K40" s="32">
        <v>3802</v>
      </c>
      <c r="L40" s="32">
        <v>3673</v>
      </c>
      <c r="M40" s="32">
        <v>3809</v>
      </c>
      <c r="N40" s="32">
        <v>4940</v>
      </c>
      <c r="O40" s="32">
        <v>5104</v>
      </c>
      <c r="P40" s="32">
        <v>5352</v>
      </c>
    </row>
    <row r="41" spans="1:16" x14ac:dyDescent="0.2">
      <c r="A41" s="29" t="s">
        <v>72</v>
      </c>
      <c r="B41" s="32">
        <v>82635</v>
      </c>
      <c r="C41" s="32">
        <v>87081</v>
      </c>
      <c r="D41" s="32">
        <v>81047</v>
      </c>
      <c r="E41" s="32">
        <v>87938</v>
      </c>
      <c r="F41" s="32">
        <v>82520</v>
      </c>
      <c r="G41" s="32">
        <v>83659</v>
      </c>
      <c r="H41" s="32">
        <v>93261</v>
      </c>
      <c r="I41" s="32">
        <v>90999</v>
      </c>
      <c r="J41" s="32">
        <v>82630</v>
      </c>
      <c r="K41" s="32">
        <v>100070</v>
      </c>
      <c r="L41" s="32">
        <v>89560</v>
      </c>
      <c r="M41" s="32">
        <v>93985</v>
      </c>
      <c r="N41" s="32">
        <v>90711</v>
      </c>
      <c r="O41" s="32">
        <v>93361</v>
      </c>
      <c r="P41" s="32">
        <v>96267</v>
      </c>
    </row>
    <row r="42" spans="1:16" x14ac:dyDescent="0.2">
      <c r="A42" s="13"/>
    </row>
    <row r="43" spans="1:16" x14ac:dyDescent="0.2">
      <c r="A43" s="16" t="s">
        <v>73</v>
      </c>
    </row>
    <row r="44" spans="1:16" x14ac:dyDescent="0.2">
      <c r="A44" s="30" t="s">
        <v>74</v>
      </c>
    </row>
    <row r="45" spans="1:16" x14ac:dyDescent="0.2">
      <c r="A45" s="11"/>
    </row>
    <row r="46" spans="1:16" x14ac:dyDescent="0.2">
      <c r="A46" s="12" t="s">
        <v>14</v>
      </c>
    </row>
  </sheetData>
  <mergeCells count="3">
    <mergeCell ref="A6:F6"/>
    <mergeCell ref="A9:F9"/>
    <mergeCell ref="A7:N7"/>
  </mergeCells>
  <hyperlinks>
    <hyperlink ref="A44" r:id="rId1" xr:uid="{4017AD59-7745-4CCA-ADFD-5EE9512C1503}"/>
  </hyperlinks>
  <pageMargins left="0.7" right="0.7" top="0.75" bottom="0.75" header="0.3" footer="0.3"/>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B92743-9090-4B2D-96DF-8E1C01967FF5}">
  <dimension ref="A1:P46"/>
  <sheetViews>
    <sheetView showGridLines="0" workbookViewId="0"/>
  </sheetViews>
  <sheetFormatPr defaultColWidth="9.28515625" defaultRowHeight="14.25" x14ac:dyDescent="0.2"/>
  <cols>
    <col min="1" max="1" width="54.42578125" style="19" customWidth="1"/>
    <col min="2" max="16" width="11" style="19" customWidth="1"/>
    <col min="17" max="16384" width="9.28515625" style="19"/>
  </cols>
  <sheetData>
    <row r="1" spans="1:16" ht="15" x14ac:dyDescent="0.25">
      <c r="A1" s="18" t="s">
        <v>75</v>
      </c>
    </row>
    <row r="2" spans="1:16" ht="15" x14ac:dyDescent="0.25">
      <c r="A2" s="25"/>
    </row>
    <row r="3" spans="1:16" ht="15" x14ac:dyDescent="0.25">
      <c r="A3" s="25"/>
    </row>
    <row r="4" spans="1:16" ht="15" x14ac:dyDescent="0.25">
      <c r="A4" s="25"/>
    </row>
    <row r="5" spans="1:16" ht="15" x14ac:dyDescent="0.25">
      <c r="A5" s="25" t="s">
        <v>22</v>
      </c>
    </row>
    <row r="6" spans="1:16" x14ac:dyDescent="0.2">
      <c r="A6" s="40" t="s">
        <v>76</v>
      </c>
      <c r="B6" s="40"/>
      <c r="C6" s="40"/>
      <c r="D6" s="40"/>
      <c r="E6" s="40"/>
      <c r="F6" s="40"/>
    </row>
    <row r="7" spans="1:16" x14ac:dyDescent="0.2">
      <c r="A7" s="40" t="s">
        <v>24</v>
      </c>
      <c r="B7" s="41"/>
      <c r="C7" s="41"/>
      <c r="D7" s="41"/>
      <c r="E7" s="41"/>
      <c r="F7" s="41"/>
      <c r="G7" s="41"/>
      <c r="H7" s="41"/>
      <c r="I7" s="41"/>
      <c r="J7" s="41"/>
      <c r="K7" s="41"/>
      <c r="L7" s="41"/>
      <c r="M7" s="41"/>
      <c r="N7" s="41"/>
    </row>
    <row r="8" spans="1:16" x14ac:dyDescent="0.2">
      <c r="A8" s="31" t="s">
        <v>25</v>
      </c>
      <c r="B8" s="26"/>
      <c r="C8" s="26"/>
      <c r="D8" s="26"/>
      <c r="E8" s="26"/>
      <c r="F8" s="26"/>
      <c r="G8" s="26"/>
      <c r="H8" s="26"/>
      <c r="I8" s="26"/>
      <c r="J8" s="26"/>
      <c r="K8" s="26"/>
      <c r="L8" s="26"/>
      <c r="M8" s="26"/>
      <c r="N8" s="26"/>
    </row>
    <row r="9" spans="1:16" x14ac:dyDescent="0.2">
      <c r="A9" s="40"/>
      <c r="B9" s="40"/>
      <c r="C9" s="40"/>
      <c r="D9" s="40"/>
      <c r="E9" s="40"/>
      <c r="F9" s="40"/>
    </row>
    <row r="10" spans="1:16" ht="15.75" thickBot="1" x14ac:dyDescent="0.3">
      <c r="A10" s="27" t="s">
        <v>26</v>
      </c>
      <c r="B10" s="28" t="s">
        <v>27</v>
      </c>
      <c r="C10" s="28" t="s">
        <v>28</v>
      </c>
      <c r="D10" s="28" t="s">
        <v>29</v>
      </c>
      <c r="E10" s="28" t="s">
        <v>30</v>
      </c>
      <c r="F10" s="28" t="s">
        <v>31</v>
      </c>
      <c r="G10" s="28" t="s">
        <v>32</v>
      </c>
      <c r="H10" s="28" t="s">
        <v>33</v>
      </c>
      <c r="I10" s="28" t="s">
        <v>34</v>
      </c>
      <c r="J10" s="28" t="s">
        <v>35</v>
      </c>
      <c r="K10" s="28" t="s">
        <v>36</v>
      </c>
      <c r="L10" s="28" t="s">
        <v>37</v>
      </c>
      <c r="M10" s="28" t="s">
        <v>38</v>
      </c>
      <c r="N10" s="28" t="s">
        <v>39</v>
      </c>
      <c r="O10" s="28" t="s">
        <v>40</v>
      </c>
      <c r="P10" s="28" t="s">
        <v>41</v>
      </c>
    </row>
    <row r="11" spans="1:16" x14ac:dyDescent="0.2">
      <c r="A11" s="29" t="s">
        <v>42</v>
      </c>
      <c r="B11" s="32">
        <v>468</v>
      </c>
      <c r="C11" s="32">
        <v>514</v>
      </c>
      <c r="D11" s="32">
        <v>445</v>
      </c>
      <c r="E11" s="32">
        <v>429</v>
      </c>
      <c r="F11" s="32">
        <v>392</v>
      </c>
      <c r="G11" s="32">
        <v>446</v>
      </c>
      <c r="H11" s="32">
        <v>551</v>
      </c>
      <c r="I11" s="32">
        <v>533</v>
      </c>
      <c r="J11" s="32">
        <v>441</v>
      </c>
      <c r="K11" s="32">
        <v>541</v>
      </c>
      <c r="L11" s="32">
        <v>508</v>
      </c>
      <c r="M11" s="32">
        <v>500</v>
      </c>
      <c r="N11" s="32">
        <v>435</v>
      </c>
      <c r="O11" s="32">
        <v>526</v>
      </c>
      <c r="P11" s="32">
        <v>434</v>
      </c>
    </row>
    <row r="12" spans="1:16" x14ac:dyDescent="0.2">
      <c r="A12" s="29" t="s">
        <v>43</v>
      </c>
      <c r="B12" s="32">
        <v>3962</v>
      </c>
      <c r="C12" s="32">
        <v>4257</v>
      </c>
      <c r="D12" s="32">
        <v>3806</v>
      </c>
      <c r="E12" s="32">
        <v>4116</v>
      </c>
      <c r="F12" s="32">
        <v>2735</v>
      </c>
      <c r="G12" s="32">
        <v>3471</v>
      </c>
      <c r="H12" s="32">
        <v>4491</v>
      </c>
      <c r="I12" s="32">
        <v>4254</v>
      </c>
      <c r="J12" s="32">
        <v>3657</v>
      </c>
      <c r="K12" s="32">
        <v>4182</v>
      </c>
      <c r="L12" s="32">
        <v>4105</v>
      </c>
      <c r="M12" s="32">
        <v>4318</v>
      </c>
      <c r="N12" s="32">
        <v>3581</v>
      </c>
      <c r="O12" s="32">
        <v>3711</v>
      </c>
      <c r="P12" s="32">
        <v>3942</v>
      </c>
    </row>
    <row r="13" spans="1:16" x14ac:dyDescent="0.2">
      <c r="A13" s="29" t="s">
        <v>44</v>
      </c>
      <c r="B13" s="32">
        <v>17075</v>
      </c>
      <c r="C13" s="32">
        <v>19060</v>
      </c>
      <c r="D13" s="32">
        <v>17016</v>
      </c>
      <c r="E13" s="32">
        <v>16965</v>
      </c>
      <c r="F13" s="32">
        <v>8734</v>
      </c>
      <c r="G13" s="32">
        <v>18061</v>
      </c>
      <c r="H13" s="32">
        <v>23025</v>
      </c>
      <c r="I13" s="32">
        <v>21472</v>
      </c>
      <c r="J13" s="32">
        <v>16687</v>
      </c>
      <c r="K13" s="32">
        <v>22903</v>
      </c>
      <c r="L13" s="32">
        <v>20840</v>
      </c>
      <c r="M13" s="32">
        <v>23195</v>
      </c>
      <c r="N13" s="32">
        <v>16702</v>
      </c>
      <c r="O13" s="32">
        <v>19938</v>
      </c>
      <c r="P13" s="32">
        <v>20635</v>
      </c>
    </row>
    <row r="14" spans="1:16" x14ac:dyDescent="0.2">
      <c r="A14" s="29" t="s">
        <v>45</v>
      </c>
      <c r="B14" s="32">
        <v>535</v>
      </c>
      <c r="C14" s="32">
        <v>478</v>
      </c>
      <c r="D14" s="32">
        <v>519</v>
      </c>
      <c r="E14" s="32">
        <v>551</v>
      </c>
      <c r="F14" s="32">
        <v>337</v>
      </c>
      <c r="G14" s="32">
        <v>479</v>
      </c>
      <c r="H14" s="32">
        <v>536</v>
      </c>
      <c r="I14" s="32">
        <v>467</v>
      </c>
      <c r="J14" s="32">
        <v>417</v>
      </c>
      <c r="K14" s="32">
        <v>546</v>
      </c>
      <c r="L14" s="32">
        <v>494</v>
      </c>
      <c r="M14" s="32">
        <v>551</v>
      </c>
      <c r="N14" s="32">
        <v>550</v>
      </c>
      <c r="O14" s="32">
        <v>577</v>
      </c>
      <c r="P14" s="32">
        <v>631</v>
      </c>
    </row>
    <row r="15" spans="1:16" x14ac:dyDescent="0.2">
      <c r="A15" s="29" t="s">
        <v>46</v>
      </c>
      <c r="B15" s="32">
        <v>338</v>
      </c>
      <c r="C15" s="32">
        <v>357</v>
      </c>
      <c r="D15" s="32">
        <v>335</v>
      </c>
      <c r="E15" s="32">
        <v>375</v>
      </c>
      <c r="F15" s="32">
        <v>223</v>
      </c>
      <c r="G15" s="32">
        <v>352</v>
      </c>
      <c r="H15" s="32">
        <v>358</v>
      </c>
      <c r="I15" s="32">
        <v>334</v>
      </c>
      <c r="J15" s="32">
        <v>340</v>
      </c>
      <c r="K15" s="32">
        <v>311</v>
      </c>
      <c r="L15" s="32">
        <v>341</v>
      </c>
      <c r="M15" s="32">
        <v>377</v>
      </c>
      <c r="N15" s="32">
        <v>310</v>
      </c>
      <c r="O15" s="32">
        <v>339</v>
      </c>
      <c r="P15" s="32">
        <v>370</v>
      </c>
    </row>
    <row r="16" spans="1:16" x14ac:dyDescent="0.2">
      <c r="A16" s="29" t="s">
        <v>47</v>
      </c>
      <c r="B16" s="32">
        <v>21</v>
      </c>
      <c r="C16" s="32">
        <v>27</v>
      </c>
      <c r="D16" s="32">
        <v>34</v>
      </c>
      <c r="E16" s="32">
        <v>57</v>
      </c>
      <c r="F16" s="32">
        <v>23</v>
      </c>
      <c r="G16" s="32">
        <v>32</v>
      </c>
      <c r="H16" s="32">
        <v>34</v>
      </c>
      <c r="I16" s="32">
        <v>37</v>
      </c>
      <c r="J16" s="32">
        <v>24</v>
      </c>
      <c r="K16" s="32">
        <v>35</v>
      </c>
      <c r="L16" s="32">
        <v>29</v>
      </c>
      <c r="M16" s="32">
        <v>36</v>
      </c>
      <c r="N16" s="32">
        <v>26</v>
      </c>
      <c r="O16" s="32">
        <v>34</v>
      </c>
      <c r="P16" s="32">
        <v>30</v>
      </c>
    </row>
    <row r="17" spans="1:16" x14ac:dyDescent="0.2">
      <c r="A17" s="29" t="s">
        <v>48</v>
      </c>
      <c r="B17" s="32">
        <v>1</v>
      </c>
      <c r="C17" s="32">
        <v>3</v>
      </c>
      <c r="D17" s="32">
        <v>3</v>
      </c>
      <c r="E17" s="32">
        <v>3</v>
      </c>
      <c r="F17" s="32">
        <v>3</v>
      </c>
      <c r="G17" s="32">
        <v>5</v>
      </c>
      <c r="H17" s="32">
        <v>4</v>
      </c>
      <c r="I17" s="32">
        <v>0</v>
      </c>
      <c r="J17" s="32">
        <v>2</v>
      </c>
      <c r="K17" s="32">
        <v>3</v>
      </c>
      <c r="L17" s="32">
        <v>1</v>
      </c>
      <c r="M17" s="32">
        <v>2</v>
      </c>
      <c r="N17" s="32">
        <v>1</v>
      </c>
      <c r="O17" s="32">
        <v>1</v>
      </c>
      <c r="P17" s="32">
        <v>2</v>
      </c>
    </row>
    <row r="18" spans="1:16" x14ac:dyDescent="0.2">
      <c r="A18" s="29" t="s">
        <v>49</v>
      </c>
      <c r="B18" s="32">
        <v>3583</v>
      </c>
      <c r="C18" s="32">
        <v>4262</v>
      </c>
      <c r="D18" s="32">
        <v>3792</v>
      </c>
      <c r="E18" s="32">
        <v>4166</v>
      </c>
      <c r="F18" s="32">
        <v>2413</v>
      </c>
      <c r="G18" s="32">
        <v>3620</v>
      </c>
      <c r="H18" s="32">
        <v>4476</v>
      </c>
      <c r="I18" s="32">
        <v>4053</v>
      </c>
      <c r="J18" s="32">
        <v>3558</v>
      </c>
      <c r="K18" s="32">
        <v>4346</v>
      </c>
      <c r="L18" s="32">
        <v>4115</v>
      </c>
      <c r="M18" s="32">
        <v>4435</v>
      </c>
      <c r="N18" s="32">
        <v>3371</v>
      </c>
      <c r="O18" s="32">
        <v>3914</v>
      </c>
      <c r="P18" s="32">
        <v>4318</v>
      </c>
    </row>
    <row r="19" spans="1:16" x14ac:dyDescent="0.2">
      <c r="A19" s="29" t="s">
        <v>50</v>
      </c>
      <c r="B19" s="32">
        <v>4332</v>
      </c>
      <c r="C19" s="32">
        <v>4971</v>
      </c>
      <c r="D19" s="32">
        <v>4663</v>
      </c>
      <c r="E19" s="32">
        <v>4453</v>
      </c>
      <c r="F19" s="32">
        <v>2327</v>
      </c>
      <c r="G19" s="32">
        <v>3875</v>
      </c>
      <c r="H19" s="32">
        <v>5556</v>
      </c>
      <c r="I19" s="32">
        <v>5423</v>
      </c>
      <c r="J19" s="32">
        <v>4486</v>
      </c>
      <c r="K19" s="32">
        <v>5445</v>
      </c>
      <c r="L19" s="32">
        <v>5115</v>
      </c>
      <c r="M19" s="32">
        <v>5865</v>
      </c>
      <c r="N19" s="32">
        <v>4095</v>
      </c>
      <c r="O19" s="32">
        <v>4733</v>
      </c>
      <c r="P19" s="32">
        <v>5454</v>
      </c>
    </row>
    <row r="20" spans="1:16" x14ac:dyDescent="0.2">
      <c r="A20" s="29" t="s">
        <v>51</v>
      </c>
      <c r="B20" s="32">
        <v>1301</v>
      </c>
      <c r="C20" s="32">
        <v>1509</v>
      </c>
      <c r="D20" s="32">
        <v>1360</v>
      </c>
      <c r="E20" s="32">
        <v>1807</v>
      </c>
      <c r="F20" s="32">
        <v>845</v>
      </c>
      <c r="G20" s="32">
        <v>944</v>
      </c>
      <c r="H20" s="32">
        <v>1344</v>
      </c>
      <c r="I20" s="32">
        <v>1399</v>
      </c>
      <c r="J20" s="32">
        <v>1202</v>
      </c>
      <c r="K20" s="32">
        <v>1559</v>
      </c>
      <c r="L20" s="32">
        <v>1447</v>
      </c>
      <c r="M20" s="32">
        <v>1006</v>
      </c>
      <c r="N20" s="32">
        <v>963</v>
      </c>
      <c r="O20" s="32">
        <v>1006</v>
      </c>
      <c r="P20" s="32">
        <v>1049</v>
      </c>
    </row>
    <row r="21" spans="1:16" x14ac:dyDescent="0.2">
      <c r="A21" s="29" t="s">
        <v>52</v>
      </c>
      <c r="B21" s="32">
        <v>149</v>
      </c>
      <c r="C21" s="32">
        <v>142</v>
      </c>
      <c r="D21" s="32">
        <v>136</v>
      </c>
      <c r="E21" s="32">
        <v>120</v>
      </c>
      <c r="F21" s="32">
        <v>88</v>
      </c>
      <c r="G21" s="32">
        <v>112</v>
      </c>
      <c r="H21" s="32">
        <v>143</v>
      </c>
      <c r="I21" s="32">
        <v>126</v>
      </c>
      <c r="J21" s="32">
        <v>129</v>
      </c>
      <c r="K21" s="32">
        <v>137</v>
      </c>
      <c r="L21" s="32">
        <v>121</v>
      </c>
      <c r="M21" s="32">
        <v>126</v>
      </c>
      <c r="N21" s="32">
        <v>121</v>
      </c>
      <c r="O21" s="32">
        <v>126</v>
      </c>
      <c r="P21" s="32">
        <v>151</v>
      </c>
    </row>
    <row r="22" spans="1:16" x14ac:dyDescent="0.2">
      <c r="A22" s="29" t="s">
        <v>53</v>
      </c>
      <c r="B22" s="32">
        <v>2139</v>
      </c>
      <c r="C22" s="32">
        <v>2197</v>
      </c>
      <c r="D22" s="32">
        <v>2023</v>
      </c>
      <c r="E22" s="32">
        <v>2231</v>
      </c>
      <c r="F22" s="32">
        <v>1676</v>
      </c>
      <c r="G22" s="32">
        <v>2079</v>
      </c>
      <c r="H22" s="32">
        <v>2588</v>
      </c>
      <c r="I22" s="32">
        <v>2439</v>
      </c>
      <c r="J22" s="32">
        <v>2125</v>
      </c>
      <c r="K22" s="32">
        <v>2453</v>
      </c>
      <c r="L22" s="32">
        <v>2225</v>
      </c>
      <c r="M22" s="32">
        <v>2324</v>
      </c>
      <c r="N22" s="32">
        <v>1987</v>
      </c>
      <c r="O22" s="32">
        <v>2197</v>
      </c>
      <c r="P22" s="32">
        <v>2381</v>
      </c>
    </row>
    <row r="23" spans="1:16" x14ac:dyDescent="0.2">
      <c r="A23" s="29" t="s">
        <v>54</v>
      </c>
      <c r="B23" s="32">
        <v>3</v>
      </c>
      <c r="C23" s="32">
        <v>3</v>
      </c>
      <c r="D23" s="32">
        <v>9</v>
      </c>
      <c r="E23" s="32">
        <v>5</v>
      </c>
      <c r="F23" s="32">
        <v>11</v>
      </c>
      <c r="G23" s="32">
        <v>14</v>
      </c>
      <c r="H23" s="32">
        <v>7</v>
      </c>
      <c r="I23" s="32">
        <v>18</v>
      </c>
      <c r="J23" s="32">
        <v>9</v>
      </c>
      <c r="K23" s="32">
        <v>16</v>
      </c>
      <c r="L23" s="32">
        <v>18</v>
      </c>
      <c r="M23" s="32">
        <v>16</v>
      </c>
      <c r="N23" s="32">
        <v>9</v>
      </c>
      <c r="O23" s="32">
        <v>6</v>
      </c>
      <c r="P23" s="32">
        <v>9</v>
      </c>
    </row>
    <row r="24" spans="1:16" x14ac:dyDescent="0.2">
      <c r="A24" s="29" t="s">
        <v>55</v>
      </c>
      <c r="B24" s="32">
        <v>18</v>
      </c>
      <c r="C24" s="32">
        <v>10</v>
      </c>
      <c r="D24" s="32">
        <v>12</v>
      </c>
      <c r="E24" s="32">
        <v>10</v>
      </c>
      <c r="F24" s="32">
        <v>8</v>
      </c>
      <c r="G24" s="32">
        <v>13</v>
      </c>
      <c r="H24" s="32">
        <v>8</v>
      </c>
      <c r="I24" s="32">
        <v>7</v>
      </c>
      <c r="J24" s="32">
        <v>9</v>
      </c>
      <c r="K24" s="32">
        <v>10</v>
      </c>
      <c r="L24" s="32">
        <v>13</v>
      </c>
      <c r="M24" s="32">
        <v>6</v>
      </c>
      <c r="N24" s="32">
        <v>6</v>
      </c>
      <c r="O24" s="32">
        <v>11</v>
      </c>
      <c r="P24" s="32">
        <v>10</v>
      </c>
    </row>
    <row r="25" spans="1:16" x14ac:dyDescent="0.2">
      <c r="A25" s="29" t="s">
        <v>56</v>
      </c>
      <c r="B25" s="32">
        <v>180</v>
      </c>
      <c r="C25" s="32">
        <v>164</v>
      </c>
      <c r="D25" s="32">
        <v>131</v>
      </c>
      <c r="E25" s="32">
        <v>296</v>
      </c>
      <c r="F25" s="32">
        <v>282</v>
      </c>
      <c r="G25" s="32">
        <v>199</v>
      </c>
      <c r="H25" s="32">
        <v>310</v>
      </c>
      <c r="I25" s="32">
        <v>191</v>
      </c>
      <c r="J25" s="32">
        <v>304</v>
      </c>
      <c r="K25" s="32">
        <v>256</v>
      </c>
      <c r="L25" s="32">
        <v>185</v>
      </c>
      <c r="M25" s="32">
        <v>161</v>
      </c>
      <c r="N25" s="32">
        <v>126</v>
      </c>
      <c r="O25" s="32">
        <v>149</v>
      </c>
      <c r="P25" s="32">
        <v>138</v>
      </c>
    </row>
    <row r="26" spans="1:16" x14ac:dyDescent="0.2">
      <c r="A26" s="29" t="s">
        <v>57</v>
      </c>
      <c r="B26" s="32">
        <v>10995</v>
      </c>
      <c r="C26" s="32">
        <v>12384</v>
      </c>
      <c r="D26" s="32">
        <v>12339</v>
      </c>
      <c r="E26" s="32">
        <v>11191</v>
      </c>
      <c r="F26" s="32">
        <v>7971</v>
      </c>
      <c r="G26" s="32">
        <v>11339</v>
      </c>
      <c r="H26" s="32">
        <v>13334</v>
      </c>
      <c r="I26" s="32">
        <v>13104</v>
      </c>
      <c r="J26" s="32">
        <v>10796</v>
      </c>
      <c r="K26" s="32">
        <v>13122</v>
      </c>
      <c r="L26" s="32">
        <v>11766</v>
      </c>
      <c r="M26" s="32">
        <v>13950</v>
      </c>
      <c r="N26" s="32">
        <v>10815</v>
      </c>
      <c r="O26" s="32">
        <v>12680</v>
      </c>
      <c r="P26" s="32">
        <v>13565</v>
      </c>
    </row>
    <row r="27" spans="1:16" x14ac:dyDescent="0.2">
      <c r="A27" s="29" t="s">
        <v>58</v>
      </c>
      <c r="B27" s="32">
        <v>8749</v>
      </c>
      <c r="C27" s="32">
        <v>9778</v>
      </c>
      <c r="D27" s="32">
        <v>8884</v>
      </c>
      <c r="E27" s="32">
        <v>9947</v>
      </c>
      <c r="F27" s="32">
        <v>5159</v>
      </c>
      <c r="G27" s="32">
        <v>7438</v>
      </c>
      <c r="H27" s="32">
        <v>9689</v>
      </c>
      <c r="I27" s="32">
        <v>8539</v>
      </c>
      <c r="J27" s="32">
        <v>7787</v>
      </c>
      <c r="K27" s="32">
        <v>8759</v>
      </c>
      <c r="L27" s="32">
        <v>8198</v>
      </c>
      <c r="M27" s="32">
        <v>9869</v>
      </c>
      <c r="N27" s="32">
        <v>7600</v>
      </c>
      <c r="O27" s="32">
        <v>8404</v>
      </c>
      <c r="P27" s="32">
        <v>9243</v>
      </c>
    </row>
    <row r="28" spans="1:16" x14ac:dyDescent="0.2">
      <c r="A28" s="29" t="s">
        <v>59</v>
      </c>
      <c r="B28" s="32">
        <v>365</v>
      </c>
      <c r="C28" s="32">
        <v>388</v>
      </c>
      <c r="D28" s="32">
        <v>380</v>
      </c>
      <c r="E28" s="32">
        <v>454</v>
      </c>
      <c r="F28" s="32">
        <v>263</v>
      </c>
      <c r="G28" s="32">
        <v>393</v>
      </c>
      <c r="H28" s="32">
        <v>446</v>
      </c>
      <c r="I28" s="32">
        <v>434</v>
      </c>
      <c r="J28" s="32">
        <v>384</v>
      </c>
      <c r="K28" s="32">
        <v>467</v>
      </c>
      <c r="L28" s="32">
        <v>438</v>
      </c>
      <c r="M28" s="32">
        <v>486</v>
      </c>
      <c r="N28" s="32">
        <v>432</v>
      </c>
      <c r="O28" s="32">
        <v>487</v>
      </c>
      <c r="P28" s="32">
        <v>440</v>
      </c>
    </row>
    <row r="29" spans="1:16" x14ac:dyDescent="0.2">
      <c r="A29" s="29" t="s">
        <v>60</v>
      </c>
      <c r="B29" s="32">
        <v>211</v>
      </c>
      <c r="C29" s="32">
        <v>269</v>
      </c>
      <c r="D29" s="32">
        <v>193</v>
      </c>
      <c r="E29" s="32">
        <v>140</v>
      </c>
      <c r="F29" s="32">
        <v>94</v>
      </c>
      <c r="G29" s="32">
        <v>124</v>
      </c>
      <c r="H29" s="32">
        <v>99</v>
      </c>
      <c r="I29" s="32">
        <v>78</v>
      </c>
      <c r="J29" s="32">
        <v>82</v>
      </c>
      <c r="K29" s="32">
        <v>70</v>
      </c>
      <c r="L29" s="32">
        <v>81</v>
      </c>
      <c r="M29" s="32">
        <v>104</v>
      </c>
      <c r="N29" s="32">
        <v>73</v>
      </c>
      <c r="O29" s="32">
        <v>78</v>
      </c>
      <c r="P29" s="32">
        <v>86</v>
      </c>
    </row>
    <row r="30" spans="1:16" x14ac:dyDescent="0.2">
      <c r="A30" s="29" t="s">
        <v>61</v>
      </c>
      <c r="B30" s="32">
        <v>39</v>
      </c>
      <c r="C30" s="32">
        <v>56</v>
      </c>
      <c r="D30" s="32">
        <v>10</v>
      </c>
      <c r="E30" s="32">
        <v>46</v>
      </c>
      <c r="F30" s="32">
        <v>29</v>
      </c>
      <c r="G30" s="32">
        <v>184</v>
      </c>
      <c r="H30" s="32">
        <v>66</v>
      </c>
      <c r="I30" s="32">
        <v>124</v>
      </c>
      <c r="J30" s="32">
        <v>57</v>
      </c>
      <c r="K30" s="32">
        <v>122</v>
      </c>
      <c r="L30" s="32">
        <v>73</v>
      </c>
      <c r="M30" s="32">
        <v>26</v>
      </c>
      <c r="N30" s="32">
        <v>75</v>
      </c>
      <c r="O30" s="32">
        <v>27</v>
      </c>
      <c r="P30" s="32">
        <v>19</v>
      </c>
    </row>
    <row r="31" spans="1:16" x14ac:dyDescent="0.2">
      <c r="A31" s="29" t="s">
        <v>62</v>
      </c>
      <c r="B31" s="32">
        <v>312</v>
      </c>
      <c r="C31" s="32">
        <v>300</v>
      </c>
      <c r="D31" s="32">
        <v>264</v>
      </c>
      <c r="E31" s="32">
        <v>374</v>
      </c>
      <c r="F31" s="32">
        <v>238</v>
      </c>
      <c r="G31" s="32">
        <v>225</v>
      </c>
      <c r="H31" s="32">
        <v>145</v>
      </c>
      <c r="I31" s="32">
        <v>149</v>
      </c>
      <c r="J31" s="32">
        <v>115</v>
      </c>
      <c r="K31" s="32">
        <v>129</v>
      </c>
      <c r="L31" s="32">
        <v>131</v>
      </c>
      <c r="M31" s="32">
        <v>140</v>
      </c>
      <c r="N31" s="32">
        <v>137</v>
      </c>
      <c r="O31" s="32">
        <v>141</v>
      </c>
      <c r="P31" s="32">
        <v>107</v>
      </c>
    </row>
    <row r="32" spans="1:16" x14ac:dyDescent="0.2">
      <c r="A32" s="29" t="s">
        <v>63</v>
      </c>
      <c r="B32" s="32">
        <v>124</v>
      </c>
      <c r="C32" s="32">
        <v>128</v>
      </c>
      <c r="D32" s="32">
        <v>99</v>
      </c>
      <c r="E32" s="32">
        <v>173</v>
      </c>
      <c r="F32" s="32">
        <v>88</v>
      </c>
      <c r="G32" s="32">
        <v>106</v>
      </c>
      <c r="H32" s="32">
        <v>127</v>
      </c>
      <c r="I32" s="32">
        <v>114</v>
      </c>
      <c r="J32" s="32">
        <v>132</v>
      </c>
      <c r="K32" s="32">
        <v>129</v>
      </c>
      <c r="L32" s="32">
        <v>138</v>
      </c>
      <c r="M32" s="32">
        <v>127</v>
      </c>
      <c r="N32" s="32">
        <v>132</v>
      </c>
      <c r="O32" s="32">
        <v>150</v>
      </c>
      <c r="P32" s="32">
        <v>165</v>
      </c>
    </row>
    <row r="33" spans="1:16" x14ac:dyDescent="0.2">
      <c r="A33" s="29" t="s">
        <v>64</v>
      </c>
      <c r="B33" s="32">
        <v>68</v>
      </c>
      <c r="C33" s="32">
        <v>71</v>
      </c>
      <c r="D33" s="32">
        <v>71</v>
      </c>
      <c r="E33" s="32">
        <v>80</v>
      </c>
      <c r="F33" s="32">
        <v>60</v>
      </c>
      <c r="G33" s="32">
        <v>67</v>
      </c>
      <c r="H33" s="32">
        <v>87</v>
      </c>
      <c r="I33" s="32">
        <v>70</v>
      </c>
      <c r="J33" s="32">
        <v>57</v>
      </c>
      <c r="K33" s="32">
        <v>85</v>
      </c>
      <c r="L33" s="32">
        <v>85</v>
      </c>
      <c r="M33" s="32">
        <v>97</v>
      </c>
      <c r="N33" s="32">
        <v>70</v>
      </c>
      <c r="O33" s="32">
        <v>89</v>
      </c>
      <c r="P33" s="32">
        <v>85</v>
      </c>
    </row>
    <row r="34" spans="1:16" x14ac:dyDescent="0.2">
      <c r="A34" s="29" t="s">
        <v>65</v>
      </c>
      <c r="B34" s="32">
        <v>722</v>
      </c>
      <c r="C34" s="32">
        <v>713</v>
      </c>
      <c r="D34" s="32">
        <v>691</v>
      </c>
      <c r="E34" s="32">
        <v>715</v>
      </c>
      <c r="F34" s="32">
        <v>475</v>
      </c>
      <c r="G34" s="32">
        <v>663</v>
      </c>
      <c r="H34" s="32">
        <v>803</v>
      </c>
      <c r="I34" s="32">
        <v>755</v>
      </c>
      <c r="J34" s="32">
        <v>635</v>
      </c>
      <c r="K34" s="32">
        <v>775</v>
      </c>
      <c r="L34" s="32">
        <v>736</v>
      </c>
      <c r="M34" s="32">
        <v>758</v>
      </c>
      <c r="N34" s="32">
        <v>675</v>
      </c>
      <c r="O34" s="32">
        <v>730</v>
      </c>
      <c r="P34" s="32">
        <v>777</v>
      </c>
    </row>
    <row r="35" spans="1:16" x14ac:dyDescent="0.2">
      <c r="A35" s="29" t="s">
        <v>66</v>
      </c>
      <c r="B35" s="32">
        <v>1</v>
      </c>
      <c r="C35" s="32">
        <v>3</v>
      </c>
      <c r="D35" s="32">
        <v>2</v>
      </c>
      <c r="E35" s="32">
        <v>2</v>
      </c>
      <c r="F35" s="32">
        <v>2</v>
      </c>
      <c r="G35" s="32">
        <v>0</v>
      </c>
      <c r="H35" s="32">
        <v>1</v>
      </c>
      <c r="I35" s="32">
        <v>1</v>
      </c>
      <c r="J35" s="32">
        <v>0</v>
      </c>
      <c r="K35" s="32">
        <v>1</v>
      </c>
      <c r="L35" s="32">
        <v>0</v>
      </c>
      <c r="M35" s="32">
        <v>0</v>
      </c>
      <c r="N35" s="32">
        <v>0</v>
      </c>
      <c r="O35" s="32">
        <v>0</v>
      </c>
      <c r="P35" s="32">
        <v>0</v>
      </c>
    </row>
    <row r="36" spans="1:16" x14ac:dyDescent="0.2">
      <c r="A36" s="29" t="s">
        <v>67</v>
      </c>
      <c r="B36" s="32">
        <v>1068</v>
      </c>
      <c r="C36" s="32">
        <v>1143</v>
      </c>
      <c r="D36" s="32">
        <v>1156</v>
      </c>
      <c r="E36" s="32">
        <v>1388</v>
      </c>
      <c r="F36" s="32">
        <v>664</v>
      </c>
      <c r="G36" s="32">
        <v>1087</v>
      </c>
      <c r="H36" s="32">
        <v>1357</v>
      </c>
      <c r="I36" s="32">
        <v>1211</v>
      </c>
      <c r="J36" s="32">
        <v>1190</v>
      </c>
      <c r="K36" s="32">
        <v>1266</v>
      </c>
      <c r="L36" s="32">
        <v>1311</v>
      </c>
      <c r="M36" s="32">
        <v>1380</v>
      </c>
      <c r="N36" s="32">
        <v>1239</v>
      </c>
      <c r="O36" s="32">
        <v>1099</v>
      </c>
      <c r="P36" s="32">
        <v>1333</v>
      </c>
    </row>
    <row r="37" spans="1:16" x14ac:dyDescent="0.2">
      <c r="A37" s="29" t="s">
        <v>68</v>
      </c>
      <c r="B37" s="32">
        <v>601</v>
      </c>
      <c r="C37" s="32">
        <v>1067</v>
      </c>
      <c r="D37" s="32">
        <v>716</v>
      </c>
      <c r="E37" s="32">
        <v>513</v>
      </c>
      <c r="F37" s="32">
        <v>282</v>
      </c>
      <c r="G37" s="32">
        <v>533</v>
      </c>
      <c r="H37" s="32">
        <v>898</v>
      </c>
      <c r="I37" s="32">
        <v>642</v>
      </c>
      <c r="J37" s="32">
        <v>465</v>
      </c>
      <c r="K37" s="32">
        <v>709</v>
      </c>
      <c r="L37" s="32">
        <v>815</v>
      </c>
      <c r="M37" s="32">
        <v>549</v>
      </c>
      <c r="N37" s="32">
        <v>775</v>
      </c>
      <c r="O37" s="32">
        <v>1059</v>
      </c>
      <c r="P37" s="32">
        <v>1311</v>
      </c>
    </row>
    <row r="38" spans="1:16" x14ac:dyDescent="0.2">
      <c r="A38" s="29" t="s">
        <v>69</v>
      </c>
      <c r="B38" s="32">
        <v>4154</v>
      </c>
      <c r="C38" s="32">
        <v>4494</v>
      </c>
      <c r="D38" s="32">
        <v>4334</v>
      </c>
      <c r="E38" s="32">
        <v>4072</v>
      </c>
      <c r="F38" s="32">
        <v>2241</v>
      </c>
      <c r="G38" s="32">
        <v>3574</v>
      </c>
      <c r="H38" s="32">
        <v>4455</v>
      </c>
      <c r="I38" s="32">
        <v>4123</v>
      </c>
      <c r="J38" s="32">
        <v>3532</v>
      </c>
      <c r="K38" s="32">
        <v>4138</v>
      </c>
      <c r="L38" s="32">
        <v>4024</v>
      </c>
      <c r="M38" s="32">
        <v>4654</v>
      </c>
      <c r="N38" s="32">
        <v>3421</v>
      </c>
      <c r="O38" s="32">
        <v>4039</v>
      </c>
      <c r="P38" s="32">
        <v>4626</v>
      </c>
    </row>
    <row r="39" spans="1:16" x14ac:dyDescent="0.2">
      <c r="A39" s="29" t="s">
        <v>70</v>
      </c>
      <c r="B39" s="32">
        <v>7096</v>
      </c>
      <c r="C39" s="32">
        <v>7758</v>
      </c>
      <c r="D39" s="32">
        <v>7093</v>
      </c>
      <c r="E39" s="32">
        <v>8119</v>
      </c>
      <c r="F39" s="32">
        <v>4053</v>
      </c>
      <c r="G39" s="32">
        <v>5545</v>
      </c>
      <c r="H39" s="32">
        <v>6854</v>
      </c>
      <c r="I39" s="32">
        <v>5426</v>
      </c>
      <c r="J39" s="32">
        <v>5391</v>
      </c>
      <c r="K39" s="32">
        <v>5937</v>
      </c>
      <c r="L39" s="32">
        <v>5393</v>
      </c>
      <c r="M39" s="32">
        <v>6346</v>
      </c>
      <c r="N39" s="32">
        <v>4944</v>
      </c>
      <c r="O39" s="32">
        <v>5507</v>
      </c>
      <c r="P39" s="32">
        <v>5962</v>
      </c>
    </row>
    <row r="40" spans="1:16" x14ac:dyDescent="0.2">
      <c r="A40" s="29" t="s">
        <v>71</v>
      </c>
      <c r="B40" s="32">
        <v>1266</v>
      </c>
      <c r="C40" s="32">
        <v>1453</v>
      </c>
      <c r="D40" s="32">
        <v>1319</v>
      </c>
      <c r="E40" s="32">
        <v>1461</v>
      </c>
      <c r="F40" s="32">
        <v>832</v>
      </c>
      <c r="G40" s="32">
        <v>1226</v>
      </c>
      <c r="H40" s="32">
        <v>1778</v>
      </c>
      <c r="I40" s="32">
        <v>925</v>
      </c>
      <c r="J40" s="32">
        <v>747</v>
      </c>
      <c r="K40" s="32">
        <v>867</v>
      </c>
      <c r="L40" s="32">
        <v>754</v>
      </c>
      <c r="M40" s="32">
        <v>714</v>
      </c>
      <c r="N40" s="32">
        <v>769</v>
      </c>
      <c r="O40" s="32">
        <v>738</v>
      </c>
      <c r="P40" s="32">
        <v>846</v>
      </c>
    </row>
    <row r="41" spans="1:16" x14ac:dyDescent="0.2">
      <c r="A41" s="29" t="s">
        <v>72</v>
      </c>
      <c r="B41" s="32">
        <v>27579</v>
      </c>
      <c r="C41" s="32">
        <v>31148</v>
      </c>
      <c r="D41" s="32">
        <v>28123</v>
      </c>
      <c r="E41" s="32">
        <v>29148</v>
      </c>
      <c r="F41" s="32">
        <v>16986</v>
      </c>
      <c r="G41" s="32">
        <v>26825</v>
      </c>
      <c r="H41" s="32">
        <v>34913</v>
      </c>
      <c r="I41" s="32">
        <v>32121</v>
      </c>
      <c r="J41" s="32">
        <v>28040</v>
      </c>
      <c r="K41" s="32">
        <v>33041</v>
      </c>
      <c r="L41" s="32">
        <v>29764</v>
      </c>
      <c r="M41" s="32">
        <v>35418</v>
      </c>
      <c r="N41" s="32">
        <v>26185</v>
      </c>
      <c r="O41" s="32">
        <v>28614</v>
      </c>
      <c r="P41" s="32">
        <v>32024</v>
      </c>
    </row>
    <row r="42" spans="1:16" x14ac:dyDescent="0.2">
      <c r="A42" s="13"/>
      <c r="B42" s="13"/>
    </row>
    <row r="43" spans="1:16" x14ac:dyDescent="0.2">
      <c r="A43" s="16" t="s">
        <v>73</v>
      </c>
    </row>
    <row r="44" spans="1:16" x14ac:dyDescent="0.2">
      <c r="A44" s="30" t="s">
        <v>74</v>
      </c>
    </row>
    <row r="45" spans="1:16" x14ac:dyDescent="0.2">
      <c r="A45" s="11"/>
    </row>
    <row r="46" spans="1:16" x14ac:dyDescent="0.2">
      <c r="A46" s="12" t="s">
        <v>14</v>
      </c>
    </row>
  </sheetData>
  <mergeCells count="3">
    <mergeCell ref="A6:F6"/>
    <mergeCell ref="A9:F9"/>
    <mergeCell ref="A7:N7"/>
  </mergeCells>
  <hyperlinks>
    <hyperlink ref="A44" r:id="rId1" xr:uid="{9C0F4E01-6CD2-4CA7-A370-74112FBBF0B6}"/>
  </hyperlinks>
  <pageMargins left="0.7" right="0.7" top="0.75" bottom="0.75" header="0.3" footer="0.3"/>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6C0D93-6126-4FD1-963D-6275A623971C}">
  <dimension ref="A1:P47"/>
  <sheetViews>
    <sheetView showGridLines="0" workbookViewId="0"/>
  </sheetViews>
  <sheetFormatPr defaultColWidth="9.28515625" defaultRowHeight="14.25" x14ac:dyDescent="0.2"/>
  <cols>
    <col min="1" max="1" width="54.42578125" style="19" customWidth="1"/>
    <col min="2" max="16" width="11" style="19" customWidth="1"/>
    <col min="17" max="16384" width="9.28515625" style="19"/>
  </cols>
  <sheetData>
    <row r="1" spans="1:16" ht="15" x14ac:dyDescent="0.25">
      <c r="A1" s="18" t="s">
        <v>77</v>
      </c>
    </row>
    <row r="2" spans="1:16" ht="15" x14ac:dyDescent="0.25">
      <c r="A2" s="25"/>
    </row>
    <row r="3" spans="1:16" ht="15" x14ac:dyDescent="0.25">
      <c r="A3" s="25"/>
    </row>
    <row r="4" spans="1:16" ht="15" x14ac:dyDescent="0.25">
      <c r="A4" s="25"/>
    </row>
    <row r="5" spans="1:16" ht="15" x14ac:dyDescent="0.25">
      <c r="A5" s="25" t="s">
        <v>22</v>
      </c>
    </row>
    <row r="6" spans="1:16" x14ac:dyDescent="0.2">
      <c r="A6" s="40" t="s">
        <v>23</v>
      </c>
      <c r="B6" s="40"/>
      <c r="C6" s="40"/>
      <c r="D6" s="40"/>
      <c r="E6" s="40"/>
      <c r="F6" s="40"/>
    </row>
    <row r="7" spans="1:16" x14ac:dyDescent="0.2">
      <c r="A7" s="40" t="s">
        <v>24</v>
      </c>
      <c r="B7" s="41"/>
      <c r="C7" s="41"/>
      <c r="D7" s="41"/>
      <c r="E7" s="41"/>
      <c r="F7" s="41"/>
      <c r="G7" s="41"/>
      <c r="H7" s="41"/>
      <c r="I7" s="41"/>
      <c r="J7" s="41"/>
      <c r="K7" s="41"/>
      <c r="L7" s="41"/>
      <c r="M7" s="41"/>
      <c r="N7" s="41"/>
    </row>
    <row r="8" spans="1:16" x14ac:dyDescent="0.2">
      <c r="A8" s="40" t="s">
        <v>78</v>
      </c>
      <c r="B8" s="41"/>
      <c r="C8" s="41"/>
      <c r="D8" s="41"/>
      <c r="E8" s="41"/>
      <c r="F8" s="41"/>
      <c r="G8" s="41"/>
      <c r="H8" s="41"/>
      <c r="I8" s="41"/>
      <c r="J8" s="41"/>
      <c r="K8" s="41"/>
      <c r="L8" s="41"/>
      <c r="M8" s="41"/>
      <c r="N8" s="41"/>
    </row>
    <row r="9" spans="1:16" x14ac:dyDescent="0.2">
      <c r="A9" s="31" t="s">
        <v>79</v>
      </c>
      <c r="B9" s="26"/>
      <c r="C9" s="26"/>
      <c r="D9" s="26"/>
      <c r="E9" s="26"/>
      <c r="F9" s="26"/>
      <c r="G9" s="26"/>
      <c r="H9" s="26"/>
      <c r="I9" s="26"/>
      <c r="J9" s="26"/>
      <c r="K9" s="26"/>
      <c r="L9" s="26"/>
      <c r="M9" s="26"/>
      <c r="N9" s="26"/>
    </row>
    <row r="10" spans="1:16" x14ac:dyDescent="0.2">
      <c r="A10" s="40"/>
      <c r="B10" s="40"/>
      <c r="C10" s="40"/>
      <c r="D10" s="40"/>
      <c r="E10" s="40"/>
      <c r="F10" s="40"/>
    </row>
    <row r="11" spans="1:16" ht="15.75" thickBot="1" x14ac:dyDescent="0.3">
      <c r="A11" s="27" t="s">
        <v>26</v>
      </c>
      <c r="B11" s="28" t="s">
        <v>27</v>
      </c>
      <c r="C11" s="28" t="s">
        <v>28</v>
      </c>
      <c r="D11" s="28" t="s">
        <v>29</v>
      </c>
      <c r="E11" s="28" t="s">
        <v>30</v>
      </c>
      <c r="F11" s="28" t="s">
        <v>31</v>
      </c>
      <c r="G11" s="28" t="s">
        <v>32</v>
      </c>
      <c r="H11" s="28" t="s">
        <v>33</v>
      </c>
      <c r="I11" s="28" t="s">
        <v>34</v>
      </c>
      <c r="J11" s="28" t="s">
        <v>35</v>
      </c>
      <c r="K11" s="28" t="s">
        <v>36</v>
      </c>
      <c r="L11" s="28" t="s">
        <v>37</v>
      </c>
      <c r="M11" s="28" t="s">
        <v>38</v>
      </c>
      <c r="N11" s="28" t="s">
        <v>39</v>
      </c>
      <c r="O11" s="28" t="s">
        <v>40</v>
      </c>
      <c r="P11" s="28" t="s">
        <v>41</v>
      </c>
    </row>
    <row r="12" spans="1:16" x14ac:dyDescent="0.2">
      <c r="A12" s="29" t="s">
        <v>42</v>
      </c>
      <c r="B12" s="32">
        <v>1738</v>
      </c>
      <c r="C12" s="32">
        <v>1734</v>
      </c>
      <c r="D12" s="32">
        <v>1591</v>
      </c>
      <c r="E12" s="32">
        <v>1787</v>
      </c>
      <c r="F12" s="32">
        <v>1486</v>
      </c>
      <c r="G12" s="32">
        <v>1617</v>
      </c>
      <c r="H12" s="32">
        <v>1845</v>
      </c>
      <c r="I12" s="32">
        <v>2122</v>
      </c>
      <c r="J12" s="32">
        <v>1742</v>
      </c>
      <c r="K12" s="32">
        <v>1867</v>
      </c>
      <c r="L12" s="32">
        <v>2110</v>
      </c>
      <c r="M12" s="32">
        <v>1919</v>
      </c>
      <c r="N12" s="32">
        <v>1791</v>
      </c>
      <c r="O12" s="32">
        <v>1745</v>
      </c>
      <c r="P12" s="32">
        <v>1705</v>
      </c>
    </row>
    <row r="13" spans="1:16" x14ac:dyDescent="0.2">
      <c r="A13" s="29" t="s">
        <v>43</v>
      </c>
      <c r="B13" s="32">
        <v>6137</v>
      </c>
      <c r="C13" s="32">
        <v>6177</v>
      </c>
      <c r="D13" s="32">
        <v>5522</v>
      </c>
      <c r="E13" s="32">
        <v>6658</v>
      </c>
      <c r="F13" s="32">
        <v>5553</v>
      </c>
      <c r="G13" s="32">
        <v>5662</v>
      </c>
      <c r="H13" s="32">
        <v>6471</v>
      </c>
      <c r="I13" s="32">
        <v>6027</v>
      </c>
      <c r="J13" s="32">
        <v>4998</v>
      </c>
      <c r="K13" s="32">
        <v>6225</v>
      </c>
      <c r="L13" s="32">
        <v>5657</v>
      </c>
      <c r="M13" s="32">
        <v>5782</v>
      </c>
      <c r="N13" s="32">
        <v>5891</v>
      </c>
      <c r="O13" s="32">
        <v>5926</v>
      </c>
      <c r="P13" s="32">
        <v>6083</v>
      </c>
    </row>
    <row r="14" spans="1:16" x14ac:dyDescent="0.2">
      <c r="A14" s="29" t="s">
        <v>44</v>
      </c>
      <c r="B14" s="32">
        <v>6541</v>
      </c>
      <c r="C14" s="32">
        <v>6534</v>
      </c>
      <c r="D14" s="32">
        <v>5990</v>
      </c>
      <c r="E14" s="32">
        <v>7263</v>
      </c>
      <c r="F14" s="32">
        <v>6377</v>
      </c>
      <c r="G14" s="32">
        <v>6745</v>
      </c>
      <c r="H14" s="32">
        <v>7542</v>
      </c>
      <c r="I14" s="32">
        <v>7057</v>
      </c>
      <c r="J14" s="32">
        <v>5838</v>
      </c>
      <c r="K14" s="32">
        <v>7000</v>
      </c>
      <c r="L14" s="32">
        <v>6442</v>
      </c>
      <c r="M14" s="32">
        <v>6828</v>
      </c>
      <c r="N14" s="32">
        <v>7023</v>
      </c>
      <c r="O14" s="32">
        <v>6936</v>
      </c>
      <c r="P14" s="32">
        <v>7079</v>
      </c>
    </row>
    <row r="15" spans="1:16" x14ac:dyDescent="0.2">
      <c r="A15" s="29" t="s">
        <v>45</v>
      </c>
      <c r="B15" s="32">
        <v>80</v>
      </c>
      <c r="C15" s="32">
        <v>111</v>
      </c>
      <c r="D15" s="32">
        <v>69</v>
      </c>
      <c r="E15" s="32">
        <v>78</v>
      </c>
      <c r="F15" s="32">
        <v>76</v>
      </c>
      <c r="G15" s="32">
        <v>72</v>
      </c>
      <c r="H15" s="32">
        <v>68</v>
      </c>
      <c r="I15" s="32">
        <v>82</v>
      </c>
      <c r="J15" s="32">
        <v>74</v>
      </c>
      <c r="K15" s="32">
        <v>82</v>
      </c>
      <c r="L15" s="32">
        <v>74</v>
      </c>
      <c r="M15" s="32">
        <v>87</v>
      </c>
      <c r="N15" s="32">
        <v>83</v>
      </c>
      <c r="O15" s="32">
        <v>107</v>
      </c>
      <c r="P15" s="32">
        <v>113</v>
      </c>
    </row>
    <row r="16" spans="1:16" x14ac:dyDescent="0.2">
      <c r="A16" s="29" t="s">
        <v>46</v>
      </c>
      <c r="B16" s="32">
        <v>305</v>
      </c>
      <c r="C16" s="32">
        <v>332</v>
      </c>
      <c r="D16" s="32">
        <v>300</v>
      </c>
      <c r="E16" s="32">
        <v>361</v>
      </c>
      <c r="F16" s="32">
        <v>302</v>
      </c>
      <c r="G16" s="32">
        <v>308</v>
      </c>
      <c r="H16" s="32">
        <v>355</v>
      </c>
      <c r="I16" s="32">
        <v>347</v>
      </c>
      <c r="J16" s="32">
        <v>245</v>
      </c>
      <c r="K16" s="32">
        <v>337</v>
      </c>
      <c r="L16" s="32">
        <v>306</v>
      </c>
      <c r="M16" s="32">
        <v>334</v>
      </c>
      <c r="N16" s="32">
        <v>355</v>
      </c>
      <c r="O16" s="32">
        <v>409</v>
      </c>
      <c r="P16" s="32">
        <v>367</v>
      </c>
    </row>
    <row r="17" spans="1:16" x14ac:dyDescent="0.2">
      <c r="A17" s="29" t="s">
        <v>47</v>
      </c>
      <c r="B17" s="32">
        <v>988</v>
      </c>
      <c r="C17" s="32">
        <v>1013</v>
      </c>
      <c r="D17" s="32">
        <v>907</v>
      </c>
      <c r="E17" s="32">
        <v>1119</v>
      </c>
      <c r="F17" s="32">
        <v>947</v>
      </c>
      <c r="G17" s="32">
        <v>1070</v>
      </c>
      <c r="H17" s="32">
        <v>1084</v>
      </c>
      <c r="I17" s="32">
        <v>1049</v>
      </c>
      <c r="J17" s="32">
        <v>913</v>
      </c>
      <c r="K17" s="32">
        <v>1098</v>
      </c>
      <c r="L17" s="32">
        <v>964</v>
      </c>
      <c r="M17" s="32">
        <v>1019</v>
      </c>
      <c r="N17" s="32">
        <v>1033</v>
      </c>
      <c r="O17" s="32">
        <v>1112</v>
      </c>
      <c r="P17" s="32">
        <v>1103</v>
      </c>
    </row>
    <row r="18" spans="1:16" x14ac:dyDescent="0.2">
      <c r="A18" s="29" t="s">
        <v>48</v>
      </c>
      <c r="B18" s="32">
        <v>22</v>
      </c>
      <c r="C18" s="32">
        <v>18</v>
      </c>
      <c r="D18" s="32">
        <v>20</v>
      </c>
      <c r="E18" s="32">
        <v>32</v>
      </c>
      <c r="F18" s="32">
        <v>28</v>
      </c>
      <c r="G18" s="32">
        <v>26</v>
      </c>
      <c r="H18" s="32">
        <v>26</v>
      </c>
      <c r="I18" s="32">
        <v>27</v>
      </c>
      <c r="J18" s="32">
        <v>17</v>
      </c>
      <c r="K18" s="32">
        <v>24</v>
      </c>
      <c r="L18" s="32">
        <v>32</v>
      </c>
      <c r="M18" s="32">
        <v>31</v>
      </c>
      <c r="N18" s="32">
        <v>35</v>
      </c>
      <c r="O18" s="32">
        <v>22</v>
      </c>
      <c r="P18" s="32">
        <v>38</v>
      </c>
    </row>
    <row r="19" spans="1:16" x14ac:dyDescent="0.2">
      <c r="A19" s="29" t="s">
        <v>49</v>
      </c>
      <c r="B19" s="32">
        <v>494</v>
      </c>
      <c r="C19" s="32">
        <v>397</v>
      </c>
      <c r="D19" s="32">
        <v>411</v>
      </c>
      <c r="E19" s="32">
        <v>414</v>
      </c>
      <c r="F19" s="32">
        <v>389</v>
      </c>
      <c r="G19" s="32">
        <v>433</v>
      </c>
      <c r="H19" s="32">
        <v>506</v>
      </c>
      <c r="I19" s="32">
        <v>403</v>
      </c>
      <c r="J19" s="32">
        <v>367</v>
      </c>
      <c r="K19" s="32">
        <v>412</v>
      </c>
      <c r="L19" s="32">
        <v>382</v>
      </c>
      <c r="M19" s="32">
        <v>393</v>
      </c>
      <c r="N19" s="32">
        <v>339</v>
      </c>
      <c r="O19" s="32">
        <v>355</v>
      </c>
      <c r="P19" s="32">
        <v>354</v>
      </c>
    </row>
    <row r="20" spans="1:16" x14ac:dyDescent="0.2">
      <c r="A20" s="29" t="s">
        <v>50</v>
      </c>
      <c r="B20" s="32">
        <v>7215</v>
      </c>
      <c r="C20" s="32">
        <v>7525</v>
      </c>
      <c r="D20" s="32">
        <v>6952</v>
      </c>
      <c r="E20" s="32">
        <v>7879</v>
      </c>
      <c r="F20" s="32">
        <v>6854</v>
      </c>
      <c r="G20" s="32">
        <v>7249</v>
      </c>
      <c r="H20" s="32">
        <v>8163</v>
      </c>
      <c r="I20" s="32">
        <v>7994</v>
      </c>
      <c r="J20" s="32">
        <v>6655</v>
      </c>
      <c r="K20" s="32">
        <v>7875</v>
      </c>
      <c r="L20" s="32">
        <v>7028</v>
      </c>
      <c r="M20" s="32">
        <v>7387</v>
      </c>
      <c r="N20" s="32">
        <v>7660</v>
      </c>
      <c r="O20" s="32">
        <v>7617</v>
      </c>
      <c r="P20" s="32">
        <v>7845</v>
      </c>
    </row>
    <row r="21" spans="1:16" x14ac:dyDescent="0.2">
      <c r="A21" s="29" t="s">
        <v>51</v>
      </c>
      <c r="B21" s="32">
        <v>266</v>
      </c>
      <c r="C21" s="32">
        <v>256</v>
      </c>
      <c r="D21" s="32">
        <v>268</v>
      </c>
      <c r="E21" s="32">
        <v>295</v>
      </c>
      <c r="F21" s="32">
        <v>248</v>
      </c>
      <c r="G21" s="32">
        <v>260</v>
      </c>
      <c r="H21" s="32">
        <v>306</v>
      </c>
      <c r="I21" s="32">
        <v>277</v>
      </c>
      <c r="J21" s="32">
        <v>197</v>
      </c>
      <c r="K21" s="32">
        <v>259</v>
      </c>
      <c r="L21" s="32">
        <v>271</v>
      </c>
      <c r="M21" s="32">
        <v>271</v>
      </c>
      <c r="N21" s="32">
        <v>257</v>
      </c>
      <c r="O21" s="32">
        <v>234</v>
      </c>
      <c r="P21" s="32">
        <v>275</v>
      </c>
    </row>
    <row r="22" spans="1:16" x14ac:dyDescent="0.2">
      <c r="A22" s="29" t="s">
        <v>52</v>
      </c>
      <c r="B22" s="32">
        <v>1029</v>
      </c>
      <c r="C22" s="32">
        <v>980</v>
      </c>
      <c r="D22" s="32">
        <v>868</v>
      </c>
      <c r="E22" s="32">
        <v>1020</v>
      </c>
      <c r="F22" s="32">
        <v>956</v>
      </c>
      <c r="G22" s="32">
        <v>966</v>
      </c>
      <c r="H22" s="32">
        <v>1008</v>
      </c>
      <c r="I22" s="32">
        <v>1090</v>
      </c>
      <c r="J22" s="32">
        <v>977</v>
      </c>
      <c r="K22" s="32">
        <v>1008</v>
      </c>
      <c r="L22" s="32">
        <v>861</v>
      </c>
      <c r="M22" s="32">
        <v>916</v>
      </c>
      <c r="N22" s="32">
        <v>912</v>
      </c>
      <c r="O22" s="32">
        <v>1005</v>
      </c>
      <c r="P22" s="32">
        <v>986</v>
      </c>
    </row>
    <row r="23" spans="1:16" x14ac:dyDescent="0.2">
      <c r="A23" s="29" t="s">
        <v>53</v>
      </c>
      <c r="B23" s="32">
        <v>1642</v>
      </c>
      <c r="C23" s="32">
        <v>1546</v>
      </c>
      <c r="D23" s="32">
        <v>1327</v>
      </c>
      <c r="E23" s="32">
        <v>1583</v>
      </c>
      <c r="F23" s="32">
        <v>1414</v>
      </c>
      <c r="G23" s="32">
        <v>1406</v>
      </c>
      <c r="H23" s="32">
        <v>1569</v>
      </c>
      <c r="I23" s="32">
        <v>1533</v>
      </c>
      <c r="J23" s="32">
        <v>1242</v>
      </c>
      <c r="K23" s="32">
        <v>1504</v>
      </c>
      <c r="L23" s="32">
        <v>1343</v>
      </c>
      <c r="M23" s="32">
        <v>1423</v>
      </c>
      <c r="N23" s="32">
        <v>1396</v>
      </c>
      <c r="O23" s="32">
        <v>1507</v>
      </c>
      <c r="P23" s="32">
        <v>1470</v>
      </c>
    </row>
    <row r="24" spans="1:16" x14ac:dyDescent="0.2">
      <c r="A24" s="29" t="s">
        <v>54</v>
      </c>
      <c r="B24" s="32">
        <v>365</v>
      </c>
      <c r="C24" s="32">
        <v>168</v>
      </c>
      <c r="D24" s="32">
        <v>252</v>
      </c>
      <c r="E24" s="32">
        <v>265</v>
      </c>
      <c r="F24" s="32">
        <v>403</v>
      </c>
      <c r="G24" s="32">
        <v>465</v>
      </c>
      <c r="H24" s="32">
        <v>365</v>
      </c>
      <c r="I24" s="32">
        <v>367</v>
      </c>
      <c r="J24" s="32">
        <v>299</v>
      </c>
      <c r="K24" s="32">
        <v>428</v>
      </c>
      <c r="L24" s="32">
        <v>382</v>
      </c>
      <c r="M24" s="32">
        <v>383</v>
      </c>
      <c r="N24" s="32">
        <v>549</v>
      </c>
      <c r="O24" s="32">
        <v>455</v>
      </c>
      <c r="P24" s="32">
        <v>521</v>
      </c>
    </row>
    <row r="25" spans="1:16" x14ac:dyDescent="0.2">
      <c r="A25" s="29" t="s">
        <v>55</v>
      </c>
      <c r="B25" s="32">
        <v>66</v>
      </c>
      <c r="C25" s="32">
        <v>104</v>
      </c>
      <c r="D25" s="32">
        <v>84</v>
      </c>
      <c r="E25" s="32">
        <v>88</v>
      </c>
      <c r="F25" s="32">
        <v>76</v>
      </c>
      <c r="G25" s="32">
        <v>82</v>
      </c>
      <c r="H25" s="32">
        <v>87</v>
      </c>
      <c r="I25" s="32">
        <v>82</v>
      </c>
      <c r="J25" s="32">
        <v>50</v>
      </c>
      <c r="K25" s="32">
        <v>75</v>
      </c>
      <c r="L25" s="32">
        <v>61</v>
      </c>
      <c r="M25" s="32">
        <v>96</v>
      </c>
      <c r="N25" s="32">
        <v>70</v>
      </c>
      <c r="O25" s="32">
        <v>60</v>
      </c>
      <c r="P25" s="32">
        <v>55</v>
      </c>
    </row>
    <row r="26" spans="1:16" x14ac:dyDescent="0.2">
      <c r="A26" s="29" t="s">
        <v>56</v>
      </c>
      <c r="B26" s="32">
        <v>91</v>
      </c>
      <c r="C26" s="32">
        <v>66</v>
      </c>
      <c r="D26" s="32">
        <v>94</v>
      </c>
      <c r="E26" s="32">
        <v>72</v>
      </c>
      <c r="F26" s="32">
        <v>76</v>
      </c>
      <c r="G26" s="32">
        <v>68</v>
      </c>
      <c r="H26" s="32">
        <v>103</v>
      </c>
      <c r="I26" s="32">
        <v>69</v>
      </c>
      <c r="J26" s="32">
        <v>69</v>
      </c>
      <c r="K26" s="32">
        <v>94</v>
      </c>
      <c r="L26" s="32">
        <v>59</v>
      </c>
      <c r="M26" s="32">
        <v>70</v>
      </c>
      <c r="N26" s="32">
        <v>51</v>
      </c>
      <c r="O26" s="32">
        <v>77</v>
      </c>
      <c r="P26" s="32">
        <v>51</v>
      </c>
    </row>
    <row r="27" spans="1:16" x14ac:dyDescent="0.2">
      <c r="A27" s="29" t="s">
        <v>57</v>
      </c>
      <c r="B27" s="32">
        <v>27807</v>
      </c>
      <c r="C27" s="32">
        <v>29584</v>
      </c>
      <c r="D27" s="32">
        <v>28462</v>
      </c>
      <c r="E27" s="32">
        <v>31180</v>
      </c>
      <c r="F27" s="32">
        <v>29706</v>
      </c>
      <c r="G27" s="32">
        <v>29804</v>
      </c>
      <c r="H27" s="32">
        <v>31371</v>
      </c>
      <c r="I27" s="32">
        <v>30768</v>
      </c>
      <c r="J27" s="32">
        <v>27984</v>
      </c>
      <c r="K27" s="32">
        <v>30637</v>
      </c>
      <c r="L27" s="32">
        <v>28553</v>
      </c>
      <c r="M27" s="32">
        <v>30839</v>
      </c>
      <c r="N27" s="32">
        <v>29621</v>
      </c>
      <c r="O27" s="32">
        <v>31662</v>
      </c>
      <c r="P27" s="32">
        <v>31833</v>
      </c>
    </row>
    <row r="28" spans="1:16" x14ac:dyDescent="0.2">
      <c r="A28" s="29" t="s">
        <v>58</v>
      </c>
      <c r="B28" s="32">
        <v>2106</v>
      </c>
      <c r="C28" s="32">
        <v>2243</v>
      </c>
      <c r="D28" s="32">
        <v>2113</v>
      </c>
      <c r="E28" s="32">
        <v>2623</v>
      </c>
      <c r="F28" s="32">
        <v>2198</v>
      </c>
      <c r="G28" s="32">
        <v>2551</v>
      </c>
      <c r="H28" s="32">
        <v>2824</v>
      </c>
      <c r="I28" s="32">
        <v>2670</v>
      </c>
      <c r="J28" s="32">
        <v>2229</v>
      </c>
      <c r="K28" s="32">
        <v>2607</v>
      </c>
      <c r="L28" s="32">
        <v>2439</v>
      </c>
      <c r="M28" s="32">
        <v>2348</v>
      </c>
      <c r="N28" s="32">
        <v>2587</v>
      </c>
      <c r="O28" s="32">
        <v>2364</v>
      </c>
      <c r="P28" s="32">
        <v>2334</v>
      </c>
    </row>
    <row r="29" spans="1:16" x14ac:dyDescent="0.2">
      <c r="A29" s="29" t="s">
        <v>59</v>
      </c>
      <c r="B29" s="32">
        <v>201</v>
      </c>
      <c r="C29" s="32">
        <v>188</v>
      </c>
      <c r="D29" s="32">
        <v>186</v>
      </c>
      <c r="E29" s="32">
        <v>205</v>
      </c>
      <c r="F29" s="32">
        <v>175</v>
      </c>
      <c r="G29" s="32">
        <v>199</v>
      </c>
      <c r="H29" s="32">
        <v>211</v>
      </c>
      <c r="I29" s="32">
        <v>218</v>
      </c>
      <c r="J29" s="32">
        <v>153</v>
      </c>
      <c r="K29" s="32">
        <v>181</v>
      </c>
      <c r="L29" s="32">
        <v>232</v>
      </c>
      <c r="M29" s="32">
        <v>199</v>
      </c>
      <c r="N29" s="32">
        <v>207</v>
      </c>
      <c r="O29" s="32">
        <v>205</v>
      </c>
      <c r="P29" s="32">
        <v>192</v>
      </c>
    </row>
    <row r="30" spans="1:16" x14ac:dyDescent="0.2">
      <c r="A30" s="29" t="s">
        <v>60</v>
      </c>
      <c r="B30" s="32">
        <v>2743</v>
      </c>
      <c r="C30" s="32">
        <v>2760</v>
      </c>
      <c r="D30" s="32">
        <v>2526</v>
      </c>
      <c r="E30" s="32">
        <v>2889</v>
      </c>
      <c r="F30" s="32">
        <v>2396</v>
      </c>
      <c r="G30" s="32">
        <v>2614</v>
      </c>
      <c r="H30" s="32">
        <v>2853</v>
      </c>
      <c r="I30" s="32">
        <v>2926</v>
      </c>
      <c r="J30" s="32">
        <v>2433</v>
      </c>
      <c r="K30" s="32">
        <v>2659</v>
      </c>
      <c r="L30" s="32">
        <v>2463</v>
      </c>
      <c r="M30" s="32">
        <v>2549</v>
      </c>
      <c r="N30" s="32">
        <v>2651</v>
      </c>
      <c r="O30" s="32">
        <v>2509</v>
      </c>
      <c r="P30" s="32">
        <v>2716</v>
      </c>
    </row>
    <row r="31" spans="1:16" x14ac:dyDescent="0.2">
      <c r="A31" s="29" t="s">
        <v>61</v>
      </c>
      <c r="B31" s="32">
        <v>15273</v>
      </c>
      <c r="C31" s="32">
        <v>15540</v>
      </c>
      <c r="D31" s="32">
        <v>15028</v>
      </c>
      <c r="E31" s="32">
        <v>16998</v>
      </c>
      <c r="F31" s="32">
        <v>14383</v>
      </c>
      <c r="G31" s="32">
        <v>15288</v>
      </c>
      <c r="H31" s="32">
        <v>17011</v>
      </c>
      <c r="I31" s="32">
        <v>16181</v>
      </c>
      <c r="J31" s="32">
        <v>13533</v>
      </c>
      <c r="K31" s="32">
        <v>17012</v>
      </c>
      <c r="L31" s="32">
        <v>14499</v>
      </c>
      <c r="M31" s="32">
        <v>15129</v>
      </c>
      <c r="N31" s="32">
        <v>15808</v>
      </c>
      <c r="O31" s="32">
        <v>15357</v>
      </c>
      <c r="P31" s="32">
        <v>16280</v>
      </c>
    </row>
    <row r="32" spans="1:16" x14ac:dyDescent="0.2">
      <c r="A32" s="29" t="s">
        <v>62</v>
      </c>
      <c r="B32" s="32">
        <v>3460</v>
      </c>
      <c r="C32" s="32">
        <v>3401</v>
      </c>
      <c r="D32" s="32">
        <v>3126</v>
      </c>
      <c r="E32" s="32">
        <v>3362</v>
      </c>
      <c r="F32" s="32">
        <v>2862</v>
      </c>
      <c r="G32" s="32">
        <v>3057</v>
      </c>
      <c r="H32" s="32">
        <v>3624</v>
      </c>
      <c r="I32" s="32">
        <v>3609</v>
      </c>
      <c r="J32" s="32">
        <v>2934</v>
      </c>
      <c r="K32" s="32">
        <v>3487</v>
      </c>
      <c r="L32" s="32">
        <v>3169</v>
      </c>
      <c r="M32" s="32">
        <v>3335</v>
      </c>
      <c r="N32" s="32">
        <v>3121</v>
      </c>
      <c r="O32" s="32">
        <v>3137</v>
      </c>
      <c r="P32" s="32">
        <v>3181</v>
      </c>
    </row>
    <row r="33" spans="1:16" x14ac:dyDescent="0.2">
      <c r="A33" s="29" t="s">
        <v>63</v>
      </c>
      <c r="B33" s="32">
        <v>1686</v>
      </c>
      <c r="C33" s="32">
        <v>1618</v>
      </c>
      <c r="D33" s="32">
        <v>1341</v>
      </c>
      <c r="E33" s="32">
        <v>1658</v>
      </c>
      <c r="F33" s="32">
        <v>1438</v>
      </c>
      <c r="G33" s="32">
        <v>1627</v>
      </c>
      <c r="H33" s="32">
        <v>1743</v>
      </c>
      <c r="I33" s="32">
        <v>1625</v>
      </c>
      <c r="J33" s="32">
        <v>1435</v>
      </c>
      <c r="K33" s="32">
        <v>1802</v>
      </c>
      <c r="L33" s="32">
        <v>1486</v>
      </c>
      <c r="M33" s="32">
        <v>1619</v>
      </c>
      <c r="N33" s="32">
        <v>1698</v>
      </c>
      <c r="O33" s="32">
        <v>1824</v>
      </c>
      <c r="P33" s="32">
        <v>1741</v>
      </c>
    </row>
    <row r="34" spans="1:16" x14ac:dyDescent="0.2">
      <c r="A34" s="29" t="s">
        <v>64</v>
      </c>
      <c r="B34" s="32">
        <v>28</v>
      </c>
      <c r="C34" s="32">
        <v>24</v>
      </c>
      <c r="D34" s="32">
        <v>30</v>
      </c>
      <c r="E34" s="32">
        <v>40</v>
      </c>
      <c r="F34" s="32">
        <v>32</v>
      </c>
      <c r="G34" s="32">
        <v>28</v>
      </c>
      <c r="H34" s="32">
        <v>55</v>
      </c>
      <c r="I34" s="32">
        <v>38</v>
      </c>
      <c r="J34" s="32">
        <v>22</v>
      </c>
      <c r="K34" s="32">
        <v>33</v>
      </c>
      <c r="L34" s="32">
        <v>42</v>
      </c>
      <c r="M34" s="32">
        <v>28</v>
      </c>
      <c r="N34" s="32">
        <v>31</v>
      </c>
      <c r="O34" s="32">
        <v>27</v>
      </c>
      <c r="P34" s="32">
        <v>39</v>
      </c>
    </row>
    <row r="35" spans="1:16" x14ac:dyDescent="0.2">
      <c r="A35" s="29" t="s">
        <v>65</v>
      </c>
      <c r="B35" s="32">
        <v>1062</v>
      </c>
      <c r="C35" s="32">
        <v>949</v>
      </c>
      <c r="D35" s="32">
        <v>819</v>
      </c>
      <c r="E35" s="32">
        <v>977</v>
      </c>
      <c r="F35" s="32">
        <v>847</v>
      </c>
      <c r="G35" s="32">
        <v>949</v>
      </c>
      <c r="H35" s="32">
        <v>1041</v>
      </c>
      <c r="I35" s="32">
        <v>1140</v>
      </c>
      <c r="J35" s="32">
        <v>882</v>
      </c>
      <c r="K35" s="32">
        <v>1068</v>
      </c>
      <c r="L35" s="32">
        <v>1040</v>
      </c>
      <c r="M35" s="32">
        <v>974</v>
      </c>
      <c r="N35" s="32">
        <v>1074</v>
      </c>
      <c r="O35" s="32">
        <v>1117</v>
      </c>
      <c r="P35" s="32">
        <v>1109</v>
      </c>
    </row>
    <row r="36" spans="1:16" x14ac:dyDescent="0.2">
      <c r="A36" s="29" t="s">
        <v>66</v>
      </c>
      <c r="B36" s="32">
        <v>8</v>
      </c>
      <c r="C36" s="32">
        <v>9</v>
      </c>
      <c r="D36" s="32">
        <v>12</v>
      </c>
      <c r="E36" s="32">
        <v>11</v>
      </c>
      <c r="F36" s="32">
        <v>13</v>
      </c>
      <c r="G36" s="32">
        <v>9</v>
      </c>
      <c r="H36" s="32">
        <v>17</v>
      </c>
      <c r="I36" s="32">
        <v>9</v>
      </c>
      <c r="J36" s="32">
        <v>13</v>
      </c>
      <c r="K36" s="32">
        <v>7</v>
      </c>
      <c r="L36" s="32">
        <v>10</v>
      </c>
      <c r="M36" s="32">
        <v>6</v>
      </c>
      <c r="N36" s="32">
        <v>8</v>
      </c>
      <c r="O36" s="32">
        <v>4</v>
      </c>
      <c r="P36" s="32">
        <v>5</v>
      </c>
    </row>
    <row r="37" spans="1:16" x14ac:dyDescent="0.2">
      <c r="A37" s="29" t="s">
        <v>67</v>
      </c>
      <c r="B37" s="32">
        <v>262</v>
      </c>
      <c r="C37" s="32">
        <v>225</v>
      </c>
      <c r="D37" s="32">
        <v>225</v>
      </c>
      <c r="E37" s="32">
        <v>246</v>
      </c>
      <c r="F37" s="32">
        <v>219</v>
      </c>
      <c r="G37" s="32">
        <v>293</v>
      </c>
      <c r="H37" s="32">
        <v>259</v>
      </c>
      <c r="I37" s="32">
        <v>294</v>
      </c>
      <c r="J37" s="32">
        <v>217</v>
      </c>
      <c r="K37" s="32">
        <v>264</v>
      </c>
      <c r="L37" s="32">
        <v>265</v>
      </c>
      <c r="M37" s="32">
        <v>259</v>
      </c>
      <c r="N37" s="32">
        <v>275</v>
      </c>
      <c r="O37" s="32">
        <v>272</v>
      </c>
      <c r="P37" s="32">
        <v>317</v>
      </c>
    </row>
    <row r="38" spans="1:16" x14ac:dyDescent="0.2">
      <c r="A38" s="29" t="s">
        <v>68</v>
      </c>
      <c r="B38" s="32">
        <v>954</v>
      </c>
      <c r="C38" s="32">
        <v>794</v>
      </c>
      <c r="D38" s="32">
        <v>746</v>
      </c>
      <c r="E38" s="32">
        <v>1080</v>
      </c>
      <c r="F38" s="32">
        <v>915</v>
      </c>
      <c r="G38" s="32">
        <v>856</v>
      </c>
      <c r="H38" s="32">
        <v>800</v>
      </c>
      <c r="I38" s="32">
        <v>741</v>
      </c>
      <c r="J38" s="32">
        <v>597</v>
      </c>
      <c r="K38" s="32">
        <v>709</v>
      </c>
      <c r="L38" s="32">
        <v>660</v>
      </c>
      <c r="M38" s="32">
        <v>681</v>
      </c>
      <c r="N38" s="32">
        <v>797</v>
      </c>
      <c r="O38" s="32">
        <v>1002</v>
      </c>
      <c r="P38" s="32">
        <v>861</v>
      </c>
    </row>
    <row r="39" spans="1:16" x14ac:dyDescent="0.2">
      <c r="A39" s="29" t="s">
        <v>69</v>
      </c>
      <c r="B39" s="32">
        <v>2629</v>
      </c>
      <c r="C39" s="32">
        <v>2703</v>
      </c>
      <c r="D39" s="32">
        <v>2666</v>
      </c>
      <c r="E39" s="32">
        <v>2924</v>
      </c>
      <c r="F39" s="32">
        <v>2737</v>
      </c>
      <c r="G39" s="32">
        <v>2633</v>
      </c>
      <c r="H39" s="32">
        <v>2780</v>
      </c>
      <c r="I39" s="32">
        <v>2609</v>
      </c>
      <c r="J39" s="32">
        <v>2320</v>
      </c>
      <c r="K39" s="32">
        <v>2670</v>
      </c>
      <c r="L39" s="32">
        <v>2455</v>
      </c>
      <c r="M39" s="32">
        <v>2770</v>
      </c>
      <c r="N39" s="32">
        <v>2741</v>
      </c>
      <c r="O39" s="32">
        <v>2782</v>
      </c>
      <c r="P39" s="32">
        <v>2875</v>
      </c>
    </row>
    <row r="40" spans="1:16" x14ac:dyDescent="0.2">
      <c r="A40" s="29" t="s">
        <v>70</v>
      </c>
      <c r="B40" s="32">
        <v>831</v>
      </c>
      <c r="C40" s="32">
        <v>836</v>
      </c>
      <c r="D40" s="32">
        <v>1001</v>
      </c>
      <c r="E40" s="32">
        <v>1157</v>
      </c>
      <c r="F40" s="32">
        <v>890</v>
      </c>
      <c r="G40" s="32">
        <v>939</v>
      </c>
      <c r="H40" s="32">
        <v>1153</v>
      </c>
      <c r="I40" s="32">
        <v>1131</v>
      </c>
      <c r="J40" s="32">
        <v>851</v>
      </c>
      <c r="K40" s="32">
        <v>1021</v>
      </c>
      <c r="L40" s="32">
        <v>830</v>
      </c>
      <c r="M40" s="32">
        <v>922</v>
      </c>
      <c r="N40" s="32">
        <v>944</v>
      </c>
      <c r="O40" s="32">
        <v>934</v>
      </c>
      <c r="P40" s="32">
        <v>925</v>
      </c>
    </row>
    <row r="41" spans="1:16" x14ac:dyDescent="0.2">
      <c r="A41" s="29" t="s">
        <v>71</v>
      </c>
      <c r="B41" s="32">
        <v>5697</v>
      </c>
      <c r="C41" s="32">
        <v>5700</v>
      </c>
      <c r="D41" s="32">
        <v>4369</v>
      </c>
      <c r="E41" s="32">
        <v>4655</v>
      </c>
      <c r="F41" s="32">
        <v>4147</v>
      </c>
      <c r="G41" s="32">
        <v>4272</v>
      </c>
      <c r="H41" s="32">
        <v>4169</v>
      </c>
      <c r="I41" s="32">
        <v>1572</v>
      </c>
      <c r="J41" s="32">
        <v>1304</v>
      </c>
      <c r="K41" s="32">
        <v>1627</v>
      </c>
      <c r="L41" s="32">
        <v>1495</v>
      </c>
      <c r="M41" s="32">
        <v>1627</v>
      </c>
      <c r="N41" s="32">
        <v>1685</v>
      </c>
      <c r="O41" s="32">
        <v>1715</v>
      </c>
      <c r="P41" s="32">
        <v>1805</v>
      </c>
    </row>
    <row r="42" spans="1:16" x14ac:dyDescent="0.2">
      <c r="A42" s="29" t="s">
        <v>72</v>
      </c>
      <c r="B42" s="32">
        <v>22989</v>
      </c>
      <c r="C42" s="32">
        <v>24111</v>
      </c>
      <c r="D42" s="32">
        <v>22847</v>
      </c>
      <c r="E42" s="32">
        <v>25571</v>
      </c>
      <c r="F42" s="32">
        <v>22620</v>
      </c>
      <c r="G42" s="32">
        <v>23568</v>
      </c>
      <c r="H42" s="32">
        <v>27190</v>
      </c>
      <c r="I42" s="32">
        <v>30691</v>
      </c>
      <c r="J42" s="32">
        <v>24861</v>
      </c>
      <c r="K42" s="32">
        <v>28874</v>
      </c>
      <c r="L42" s="32">
        <v>26589</v>
      </c>
      <c r="M42" s="32">
        <v>26742</v>
      </c>
      <c r="N42" s="32">
        <v>27720</v>
      </c>
      <c r="O42" s="32">
        <v>26928</v>
      </c>
      <c r="P42" s="32">
        <v>27726</v>
      </c>
    </row>
    <row r="43" spans="1:16" x14ac:dyDescent="0.2">
      <c r="A43" s="13"/>
    </row>
    <row r="44" spans="1:16" x14ac:dyDescent="0.2">
      <c r="A44" s="16" t="s">
        <v>73</v>
      </c>
    </row>
    <row r="45" spans="1:16" x14ac:dyDescent="0.2">
      <c r="A45" s="30" t="s">
        <v>74</v>
      </c>
    </row>
    <row r="46" spans="1:16" x14ac:dyDescent="0.2">
      <c r="A46" s="11"/>
    </row>
    <row r="47" spans="1:16" x14ac:dyDescent="0.2">
      <c r="A47" s="12" t="s">
        <v>14</v>
      </c>
    </row>
  </sheetData>
  <mergeCells count="4">
    <mergeCell ref="A6:F6"/>
    <mergeCell ref="A8:N8"/>
    <mergeCell ref="A10:F10"/>
    <mergeCell ref="A7:N7"/>
  </mergeCells>
  <hyperlinks>
    <hyperlink ref="A45" r:id="rId1" xr:uid="{803AC351-AF08-4FD5-A5AD-5A4EEEDD92F2}"/>
  </hyperlinks>
  <pageMargins left="0.7" right="0.7" top="0.75" bottom="0.75" header="0.3" footer="0.3"/>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98CFFD-C25E-4201-8BCE-021644D8D730}">
  <dimension ref="A1:P47"/>
  <sheetViews>
    <sheetView showGridLines="0" workbookViewId="0"/>
  </sheetViews>
  <sheetFormatPr defaultColWidth="9.28515625" defaultRowHeight="14.25" x14ac:dyDescent="0.2"/>
  <cols>
    <col min="1" max="1" width="54.42578125" style="19" customWidth="1"/>
    <col min="2" max="16" width="11" style="19" customWidth="1"/>
    <col min="17" max="16384" width="9.28515625" style="19"/>
  </cols>
  <sheetData>
    <row r="1" spans="1:16" ht="15" x14ac:dyDescent="0.25">
      <c r="A1" s="18" t="s">
        <v>80</v>
      </c>
    </row>
    <row r="2" spans="1:16" ht="15" x14ac:dyDescent="0.25">
      <c r="A2" s="25"/>
    </row>
    <row r="3" spans="1:16" ht="15" x14ac:dyDescent="0.25">
      <c r="A3" s="25"/>
    </row>
    <row r="4" spans="1:16" ht="15" x14ac:dyDescent="0.25">
      <c r="A4" s="25"/>
    </row>
    <row r="5" spans="1:16" ht="15" x14ac:dyDescent="0.25">
      <c r="A5" s="25" t="s">
        <v>22</v>
      </c>
    </row>
    <row r="6" spans="1:16" x14ac:dyDescent="0.2">
      <c r="A6" s="40" t="s">
        <v>76</v>
      </c>
      <c r="B6" s="40"/>
      <c r="C6" s="40"/>
      <c r="D6" s="40"/>
      <c r="E6" s="40"/>
      <c r="F6" s="40"/>
    </row>
    <row r="7" spans="1:16" x14ac:dyDescent="0.2">
      <c r="A7" s="40" t="s">
        <v>24</v>
      </c>
      <c r="B7" s="41"/>
      <c r="C7" s="41"/>
      <c r="D7" s="41"/>
      <c r="E7" s="41"/>
      <c r="F7" s="41"/>
      <c r="G7" s="41"/>
      <c r="H7" s="41"/>
      <c r="I7" s="41"/>
      <c r="J7" s="41"/>
      <c r="K7" s="41"/>
      <c r="L7" s="41"/>
      <c r="M7" s="41"/>
      <c r="N7" s="41"/>
    </row>
    <row r="8" spans="1:16" x14ac:dyDescent="0.2">
      <c r="A8" s="40" t="s">
        <v>81</v>
      </c>
      <c r="B8" s="41"/>
      <c r="C8" s="41"/>
      <c r="D8" s="41"/>
      <c r="E8" s="41"/>
      <c r="F8" s="41"/>
      <c r="G8" s="41"/>
      <c r="H8" s="41"/>
      <c r="I8" s="41"/>
      <c r="J8" s="41"/>
      <c r="K8" s="41"/>
      <c r="L8" s="41"/>
      <c r="M8" s="41"/>
      <c r="N8" s="41"/>
    </row>
    <row r="9" spans="1:16" x14ac:dyDescent="0.2">
      <c r="A9" s="31" t="s">
        <v>79</v>
      </c>
      <c r="B9" s="26"/>
      <c r="C9" s="26"/>
      <c r="D9" s="26"/>
      <c r="E9" s="26"/>
      <c r="F9" s="26"/>
      <c r="G9" s="26"/>
      <c r="H9" s="26"/>
      <c r="I9" s="26"/>
      <c r="J9" s="26"/>
      <c r="K9" s="26"/>
      <c r="L9" s="26"/>
      <c r="M9" s="26"/>
      <c r="N9" s="26"/>
    </row>
    <row r="10" spans="1:16" x14ac:dyDescent="0.2">
      <c r="A10" s="40"/>
      <c r="B10" s="40"/>
      <c r="C10" s="40"/>
      <c r="D10" s="40"/>
      <c r="E10" s="40"/>
      <c r="F10" s="40"/>
    </row>
    <row r="11" spans="1:16" ht="15.75" thickBot="1" x14ac:dyDescent="0.3">
      <c r="A11" s="27" t="s">
        <v>26</v>
      </c>
      <c r="B11" s="28" t="s">
        <v>27</v>
      </c>
      <c r="C11" s="28" t="s">
        <v>28</v>
      </c>
      <c r="D11" s="28" t="s">
        <v>29</v>
      </c>
      <c r="E11" s="28" t="s">
        <v>30</v>
      </c>
      <c r="F11" s="28" t="s">
        <v>31</v>
      </c>
      <c r="G11" s="28" t="s">
        <v>32</v>
      </c>
      <c r="H11" s="28" t="s">
        <v>33</v>
      </c>
      <c r="I11" s="28" t="s">
        <v>34</v>
      </c>
      <c r="J11" s="28" t="s">
        <v>35</v>
      </c>
      <c r="K11" s="28" t="s">
        <v>36</v>
      </c>
      <c r="L11" s="28" t="s">
        <v>37</v>
      </c>
      <c r="M11" s="28" t="s">
        <v>38</v>
      </c>
      <c r="N11" s="28" t="s">
        <v>39</v>
      </c>
      <c r="O11" s="28" t="s">
        <v>40</v>
      </c>
      <c r="P11" s="28" t="s">
        <v>41</v>
      </c>
    </row>
    <row r="12" spans="1:16" x14ac:dyDescent="0.2">
      <c r="A12" s="29" t="s">
        <v>42</v>
      </c>
      <c r="B12" s="32">
        <v>362</v>
      </c>
      <c r="C12" s="32">
        <v>371</v>
      </c>
      <c r="D12" s="32">
        <v>318</v>
      </c>
      <c r="E12" s="32">
        <v>340</v>
      </c>
      <c r="F12" s="32">
        <v>304</v>
      </c>
      <c r="G12" s="32">
        <v>303</v>
      </c>
      <c r="H12" s="32">
        <v>420</v>
      </c>
      <c r="I12" s="32">
        <v>421</v>
      </c>
      <c r="J12" s="32">
        <v>329</v>
      </c>
      <c r="K12" s="32">
        <v>358</v>
      </c>
      <c r="L12" s="32">
        <v>383</v>
      </c>
      <c r="M12" s="32">
        <v>369</v>
      </c>
      <c r="N12" s="32">
        <v>331</v>
      </c>
      <c r="O12" s="32">
        <v>364</v>
      </c>
      <c r="P12" s="32">
        <v>281</v>
      </c>
    </row>
    <row r="13" spans="1:16" x14ac:dyDescent="0.2">
      <c r="A13" s="29" t="s">
        <v>43</v>
      </c>
      <c r="B13" s="32">
        <v>2095</v>
      </c>
      <c r="C13" s="32">
        <v>2292</v>
      </c>
      <c r="D13" s="32">
        <v>2184</v>
      </c>
      <c r="E13" s="32">
        <v>2515</v>
      </c>
      <c r="F13" s="32">
        <v>2045</v>
      </c>
      <c r="G13" s="32">
        <v>1957</v>
      </c>
      <c r="H13" s="32">
        <v>2258</v>
      </c>
      <c r="I13" s="32">
        <v>2179</v>
      </c>
      <c r="J13" s="32">
        <v>1809</v>
      </c>
      <c r="K13" s="32">
        <v>2265</v>
      </c>
      <c r="L13" s="32">
        <v>2014</v>
      </c>
      <c r="M13" s="32">
        <v>2070</v>
      </c>
      <c r="N13" s="32">
        <v>2243</v>
      </c>
      <c r="O13" s="32">
        <v>2211</v>
      </c>
      <c r="P13" s="32">
        <v>2109</v>
      </c>
    </row>
    <row r="14" spans="1:16" x14ac:dyDescent="0.2">
      <c r="A14" s="29" t="s">
        <v>44</v>
      </c>
      <c r="B14" s="32">
        <v>14685</v>
      </c>
      <c r="C14" s="32">
        <v>13705</v>
      </c>
      <c r="D14" s="32">
        <v>12354</v>
      </c>
      <c r="E14" s="32">
        <v>12852</v>
      </c>
      <c r="F14" s="32">
        <v>9006</v>
      </c>
      <c r="G14" s="32">
        <v>11589</v>
      </c>
      <c r="H14" s="32">
        <v>15472</v>
      </c>
      <c r="I14" s="32">
        <v>15250</v>
      </c>
      <c r="J14" s="32">
        <v>12006</v>
      </c>
      <c r="K14" s="32">
        <v>16134</v>
      </c>
      <c r="L14" s="32">
        <v>14948</v>
      </c>
      <c r="M14" s="32">
        <v>15646</v>
      </c>
      <c r="N14" s="32">
        <v>14173</v>
      </c>
      <c r="O14" s="32">
        <v>15626</v>
      </c>
      <c r="P14" s="32">
        <v>15756</v>
      </c>
    </row>
    <row r="15" spans="1:16" x14ac:dyDescent="0.2">
      <c r="A15" s="29" t="s">
        <v>45</v>
      </c>
      <c r="B15" s="32">
        <v>504</v>
      </c>
      <c r="C15" s="32">
        <v>360</v>
      </c>
      <c r="D15" s="32">
        <v>393</v>
      </c>
      <c r="E15" s="32">
        <v>432</v>
      </c>
      <c r="F15" s="32">
        <v>313</v>
      </c>
      <c r="G15" s="32">
        <v>368</v>
      </c>
      <c r="H15" s="32">
        <v>424</v>
      </c>
      <c r="I15" s="32">
        <v>402</v>
      </c>
      <c r="J15" s="32">
        <v>294</v>
      </c>
      <c r="K15" s="32">
        <v>407</v>
      </c>
      <c r="L15" s="32">
        <v>383</v>
      </c>
      <c r="M15" s="32">
        <v>369</v>
      </c>
      <c r="N15" s="32">
        <v>501</v>
      </c>
      <c r="O15" s="32">
        <v>443</v>
      </c>
      <c r="P15" s="32">
        <v>533</v>
      </c>
    </row>
    <row r="16" spans="1:16" x14ac:dyDescent="0.2">
      <c r="A16" s="29" t="s">
        <v>46</v>
      </c>
      <c r="B16" s="32">
        <v>202</v>
      </c>
      <c r="C16" s="32">
        <v>254</v>
      </c>
      <c r="D16" s="32">
        <v>236</v>
      </c>
      <c r="E16" s="32">
        <v>270</v>
      </c>
      <c r="F16" s="32">
        <v>196</v>
      </c>
      <c r="G16" s="32">
        <v>256</v>
      </c>
      <c r="H16" s="32">
        <v>277</v>
      </c>
      <c r="I16" s="32">
        <v>239</v>
      </c>
      <c r="J16" s="32">
        <v>202</v>
      </c>
      <c r="K16" s="32">
        <v>255</v>
      </c>
      <c r="L16" s="32">
        <v>259</v>
      </c>
      <c r="M16" s="32">
        <v>270</v>
      </c>
      <c r="N16" s="32">
        <v>277</v>
      </c>
      <c r="O16" s="32">
        <v>263</v>
      </c>
      <c r="P16" s="32">
        <v>280</v>
      </c>
    </row>
    <row r="17" spans="1:16" x14ac:dyDescent="0.2">
      <c r="A17" s="29" t="s">
        <v>47</v>
      </c>
      <c r="B17" s="32">
        <v>19</v>
      </c>
      <c r="C17" s="32">
        <v>17</v>
      </c>
      <c r="D17" s="32">
        <v>22</v>
      </c>
      <c r="E17" s="32">
        <v>21</v>
      </c>
      <c r="F17" s="32">
        <v>26</v>
      </c>
      <c r="G17" s="32">
        <v>27</v>
      </c>
      <c r="H17" s="32">
        <v>30</v>
      </c>
      <c r="I17" s="32">
        <v>31</v>
      </c>
      <c r="J17" s="32">
        <v>17</v>
      </c>
      <c r="K17" s="32">
        <v>24</v>
      </c>
      <c r="L17" s="32">
        <v>25</v>
      </c>
      <c r="M17" s="32">
        <v>33</v>
      </c>
      <c r="N17" s="32">
        <v>21</v>
      </c>
      <c r="O17" s="32">
        <v>27</v>
      </c>
      <c r="P17" s="32">
        <v>20</v>
      </c>
    </row>
    <row r="18" spans="1:16" x14ac:dyDescent="0.2">
      <c r="A18" s="29" t="s">
        <v>48</v>
      </c>
      <c r="B18" s="32">
        <v>2</v>
      </c>
      <c r="C18" s="32">
        <v>2</v>
      </c>
      <c r="D18" s="32">
        <v>4</v>
      </c>
      <c r="E18" s="32">
        <v>2</v>
      </c>
      <c r="F18" s="32">
        <v>1</v>
      </c>
      <c r="G18" s="32">
        <v>6</v>
      </c>
      <c r="H18" s="32">
        <v>0</v>
      </c>
      <c r="I18" s="32">
        <v>0</v>
      </c>
      <c r="J18" s="32">
        <v>1</v>
      </c>
      <c r="K18" s="32">
        <v>3</v>
      </c>
      <c r="L18" s="32">
        <v>2</v>
      </c>
      <c r="M18" s="32">
        <v>2</v>
      </c>
      <c r="N18" s="32">
        <v>2</v>
      </c>
      <c r="O18" s="32">
        <v>1</v>
      </c>
      <c r="P18" s="32">
        <v>2</v>
      </c>
    </row>
    <row r="19" spans="1:16" x14ac:dyDescent="0.2">
      <c r="A19" s="29" t="s">
        <v>49</v>
      </c>
      <c r="B19" s="32">
        <v>2818</v>
      </c>
      <c r="C19" s="32">
        <v>2900</v>
      </c>
      <c r="D19" s="32">
        <v>2424</v>
      </c>
      <c r="E19" s="32">
        <v>2833</v>
      </c>
      <c r="F19" s="32">
        <v>1932</v>
      </c>
      <c r="G19" s="32">
        <v>2542</v>
      </c>
      <c r="H19" s="32">
        <v>3031</v>
      </c>
      <c r="I19" s="32">
        <v>2728</v>
      </c>
      <c r="J19" s="32">
        <v>2353</v>
      </c>
      <c r="K19" s="32">
        <v>3237</v>
      </c>
      <c r="L19" s="32">
        <v>2882</v>
      </c>
      <c r="M19" s="32">
        <v>2892</v>
      </c>
      <c r="N19" s="32">
        <v>2672</v>
      </c>
      <c r="O19" s="32">
        <v>2857</v>
      </c>
      <c r="P19" s="32">
        <v>2953</v>
      </c>
    </row>
    <row r="20" spans="1:16" x14ac:dyDescent="0.2">
      <c r="A20" s="29" t="s">
        <v>50</v>
      </c>
      <c r="B20" s="32">
        <v>3367</v>
      </c>
      <c r="C20" s="32">
        <v>3244</v>
      </c>
      <c r="D20" s="32">
        <v>3101</v>
      </c>
      <c r="E20" s="32">
        <v>3116</v>
      </c>
      <c r="F20" s="32">
        <v>2461</v>
      </c>
      <c r="G20" s="32">
        <v>2632</v>
      </c>
      <c r="H20" s="32">
        <v>3736</v>
      </c>
      <c r="I20" s="32">
        <v>3488</v>
      </c>
      <c r="J20" s="32">
        <v>3125</v>
      </c>
      <c r="K20" s="32">
        <v>3639</v>
      </c>
      <c r="L20" s="32">
        <v>3624</v>
      </c>
      <c r="M20" s="32">
        <v>4012</v>
      </c>
      <c r="N20" s="32">
        <v>3587</v>
      </c>
      <c r="O20" s="32">
        <v>3469</v>
      </c>
      <c r="P20" s="32">
        <v>3722</v>
      </c>
    </row>
    <row r="21" spans="1:16" x14ac:dyDescent="0.2">
      <c r="A21" s="29" t="s">
        <v>51</v>
      </c>
      <c r="B21" s="32">
        <v>986</v>
      </c>
      <c r="C21" s="32">
        <v>910</v>
      </c>
      <c r="D21" s="32">
        <v>922</v>
      </c>
      <c r="E21" s="32">
        <v>947</v>
      </c>
      <c r="F21" s="32">
        <v>654</v>
      </c>
      <c r="G21" s="32">
        <v>709</v>
      </c>
      <c r="H21" s="32">
        <v>773</v>
      </c>
      <c r="I21" s="32">
        <v>658</v>
      </c>
      <c r="J21" s="32">
        <v>550</v>
      </c>
      <c r="K21" s="32">
        <v>757</v>
      </c>
      <c r="L21" s="32">
        <v>660</v>
      </c>
      <c r="M21" s="32">
        <v>696</v>
      </c>
      <c r="N21" s="32">
        <v>583</v>
      </c>
      <c r="O21" s="32">
        <v>569</v>
      </c>
      <c r="P21" s="32">
        <v>614</v>
      </c>
    </row>
    <row r="22" spans="1:16" x14ac:dyDescent="0.2">
      <c r="A22" s="29" t="s">
        <v>52</v>
      </c>
      <c r="B22" s="32">
        <v>150</v>
      </c>
      <c r="C22" s="32">
        <v>113</v>
      </c>
      <c r="D22" s="32">
        <v>104</v>
      </c>
      <c r="E22" s="32">
        <v>91</v>
      </c>
      <c r="F22" s="32">
        <v>88</v>
      </c>
      <c r="G22" s="32">
        <v>98</v>
      </c>
      <c r="H22" s="32">
        <v>118</v>
      </c>
      <c r="I22" s="32">
        <v>98</v>
      </c>
      <c r="J22" s="32">
        <v>92</v>
      </c>
      <c r="K22" s="32">
        <v>113</v>
      </c>
      <c r="L22" s="32">
        <v>98</v>
      </c>
      <c r="M22" s="32">
        <v>94</v>
      </c>
      <c r="N22" s="32">
        <v>93</v>
      </c>
      <c r="O22" s="32">
        <v>85</v>
      </c>
      <c r="P22" s="32">
        <v>125</v>
      </c>
    </row>
    <row r="23" spans="1:16" x14ac:dyDescent="0.2">
      <c r="A23" s="29" t="s">
        <v>53</v>
      </c>
      <c r="B23" s="32">
        <v>1755</v>
      </c>
      <c r="C23" s="32">
        <v>1631</v>
      </c>
      <c r="D23" s="32">
        <v>1423</v>
      </c>
      <c r="E23" s="32">
        <v>1647</v>
      </c>
      <c r="F23" s="32">
        <v>1310</v>
      </c>
      <c r="G23" s="32">
        <v>1485</v>
      </c>
      <c r="H23" s="32">
        <v>1870</v>
      </c>
      <c r="I23" s="32">
        <v>1813</v>
      </c>
      <c r="J23" s="32">
        <v>1602</v>
      </c>
      <c r="K23" s="32">
        <v>1711</v>
      </c>
      <c r="L23" s="32">
        <v>1621</v>
      </c>
      <c r="M23" s="32">
        <v>1651</v>
      </c>
      <c r="N23" s="32">
        <v>1541</v>
      </c>
      <c r="O23" s="32">
        <v>1659</v>
      </c>
      <c r="P23" s="32">
        <v>1563</v>
      </c>
    </row>
    <row r="24" spans="1:16" x14ac:dyDescent="0.2">
      <c r="A24" s="29" t="s">
        <v>54</v>
      </c>
      <c r="B24" s="32">
        <v>4</v>
      </c>
      <c r="C24" s="32">
        <v>1</v>
      </c>
      <c r="D24" s="32">
        <v>3</v>
      </c>
      <c r="E24" s="32">
        <v>9</v>
      </c>
      <c r="F24" s="32">
        <v>10</v>
      </c>
      <c r="G24" s="32">
        <v>10</v>
      </c>
      <c r="H24" s="32">
        <v>1</v>
      </c>
      <c r="I24" s="32">
        <v>7</v>
      </c>
      <c r="J24" s="32">
        <v>9</v>
      </c>
      <c r="K24" s="32">
        <v>12</v>
      </c>
      <c r="L24" s="32">
        <v>12</v>
      </c>
      <c r="M24" s="32">
        <v>6</v>
      </c>
      <c r="N24" s="32">
        <v>14</v>
      </c>
      <c r="O24" s="32">
        <v>12</v>
      </c>
      <c r="P24" s="32">
        <v>7</v>
      </c>
    </row>
    <row r="25" spans="1:16" x14ac:dyDescent="0.2">
      <c r="A25" s="29" t="s">
        <v>55</v>
      </c>
      <c r="B25" s="32">
        <v>11</v>
      </c>
      <c r="C25" s="32">
        <v>10</v>
      </c>
      <c r="D25" s="32">
        <v>11</v>
      </c>
      <c r="E25" s="32">
        <v>7</v>
      </c>
      <c r="F25" s="32">
        <v>6</v>
      </c>
      <c r="G25" s="32">
        <v>3</v>
      </c>
      <c r="H25" s="32">
        <v>2</v>
      </c>
      <c r="I25" s="32">
        <v>5</v>
      </c>
      <c r="J25" s="32">
        <v>10</v>
      </c>
      <c r="K25" s="32">
        <v>11</v>
      </c>
      <c r="L25" s="32">
        <v>4</v>
      </c>
      <c r="M25" s="32">
        <v>6</v>
      </c>
      <c r="N25" s="32">
        <v>4</v>
      </c>
      <c r="O25" s="32">
        <v>2</v>
      </c>
      <c r="P25" s="32">
        <v>5</v>
      </c>
    </row>
    <row r="26" spans="1:16" x14ac:dyDescent="0.2">
      <c r="A26" s="29" t="s">
        <v>56</v>
      </c>
      <c r="B26" s="32">
        <v>104</v>
      </c>
      <c r="C26" s="32">
        <v>83</v>
      </c>
      <c r="D26" s="32">
        <v>80</v>
      </c>
      <c r="E26" s="32">
        <v>99</v>
      </c>
      <c r="F26" s="32">
        <v>138</v>
      </c>
      <c r="G26" s="32">
        <v>160</v>
      </c>
      <c r="H26" s="32">
        <v>210</v>
      </c>
      <c r="I26" s="32">
        <v>158</v>
      </c>
      <c r="J26" s="32">
        <v>158</v>
      </c>
      <c r="K26" s="32">
        <v>229</v>
      </c>
      <c r="L26" s="32">
        <v>186</v>
      </c>
      <c r="M26" s="32">
        <v>161</v>
      </c>
      <c r="N26" s="32">
        <v>97</v>
      </c>
      <c r="O26" s="32">
        <v>84</v>
      </c>
      <c r="P26" s="32">
        <v>83</v>
      </c>
    </row>
    <row r="27" spans="1:16" x14ac:dyDescent="0.2">
      <c r="A27" s="29" t="s">
        <v>57</v>
      </c>
      <c r="B27" s="32">
        <v>9011</v>
      </c>
      <c r="C27" s="32">
        <v>9814</v>
      </c>
      <c r="D27" s="32">
        <v>9657</v>
      </c>
      <c r="E27" s="32">
        <v>8848</v>
      </c>
      <c r="F27" s="32">
        <v>6330</v>
      </c>
      <c r="G27" s="32">
        <v>8302</v>
      </c>
      <c r="H27" s="32">
        <v>9879</v>
      </c>
      <c r="I27" s="32">
        <v>9658</v>
      </c>
      <c r="J27" s="32">
        <v>8077</v>
      </c>
      <c r="K27" s="32">
        <v>9721</v>
      </c>
      <c r="L27" s="32">
        <v>9001</v>
      </c>
      <c r="M27" s="32">
        <v>10182</v>
      </c>
      <c r="N27" s="32">
        <v>8581</v>
      </c>
      <c r="O27" s="32">
        <v>9890</v>
      </c>
      <c r="P27" s="32">
        <v>10371</v>
      </c>
    </row>
    <row r="28" spans="1:16" x14ac:dyDescent="0.2">
      <c r="A28" s="29" t="s">
        <v>58</v>
      </c>
      <c r="B28" s="32">
        <v>4336</v>
      </c>
      <c r="C28" s="32">
        <v>4587</v>
      </c>
      <c r="D28" s="32">
        <v>4179</v>
      </c>
      <c r="E28" s="32">
        <v>5468</v>
      </c>
      <c r="F28" s="32">
        <v>4693</v>
      </c>
      <c r="G28" s="32">
        <v>4687</v>
      </c>
      <c r="H28" s="32">
        <v>5700</v>
      </c>
      <c r="I28" s="32">
        <v>5354</v>
      </c>
      <c r="J28" s="32">
        <v>4582</v>
      </c>
      <c r="K28" s="32">
        <v>5382</v>
      </c>
      <c r="L28" s="32">
        <v>5065</v>
      </c>
      <c r="M28" s="32">
        <v>5782</v>
      </c>
      <c r="N28" s="32">
        <v>4891</v>
      </c>
      <c r="O28" s="32">
        <v>5237</v>
      </c>
      <c r="P28" s="32">
        <v>5578</v>
      </c>
    </row>
    <row r="29" spans="1:16" x14ac:dyDescent="0.2">
      <c r="A29" s="29" t="s">
        <v>59</v>
      </c>
      <c r="B29" s="32">
        <v>307</v>
      </c>
      <c r="C29" s="32">
        <v>260</v>
      </c>
      <c r="D29" s="32">
        <v>247</v>
      </c>
      <c r="E29" s="32">
        <v>287</v>
      </c>
      <c r="F29" s="32">
        <v>271</v>
      </c>
      <c r="G29" s="32">
        <v>278</v>
      </c>
      <c r="H29" s="32">
        <v>314</v>
      </c>
      <c r="I29" s="32">
        <v>354</v>
      </c>
      <c r="J29" s="32">
        <v>281</v>
      </c>
      <c r="K29" s="32">
        <v>369</v>
      </c>
      <c r="L29" s="32">
        <v>346</v>
      </c>
      <c r="M29" s="32">
        <v>316</v>
      </c>
      <c r="N29" s="32">
        <v>358</v>
      </c>
      <c r="O29" s="32">
        <v>316</v>
      </c>
      <c r="P29" s="32">
        <v>329</v>
      </c>
    </row>
    <row r="30" spans="1:16" x14ac:dyDescent="0.2">
      <c r="A30" s="29" t="s">
        <v>60</v>
      </c>
      <c r="B30" s="32">
        <v>208</v>
      </c>
      <c r="C30" s="32">
        <v>358</v>
      </c>
      <c r="D30" s="32">
        <v>386</v>
      </c>
      <c r="E30" s="32">
        <v>146</v>
      </c>
      <c r="F30" s="32">
        <v>65</v>
      </c>
      <c r="G30" s="32">
        <v>85</v>
      </c>
      <c r="H30" s="32">
        <v>69</v>
      </c>
      <c r="I30" s="32">
        <v>71</v>
      </c>
      <c r="J30" s="32">
        <v>77</v>
      </c>
      <c r="K30" s="32">
        <v>56</v>
      </c>
      <c r="L30" s="32">
        <v>73</v>
      </c>
      <c r="M30" s="32">
        <v>81</v>
      </c>
      <c r="N30" s="32">
        <v>67</v>
      </c>
      <c r="O30" s="32">
        <v>66</v>
      </c>
      <c r="P30" s="32">
        <v>83</v>
      </c>
    </row>
    <row r="31" spans="1:16" x14ac:dyDescent="0.2">
      <c r="A31" s="29" t="s">
        <v>61</v>
      </c>
      <c r="B31" s="32">
        <v>150</v>
      </c>
      <c r="C31" s="32">
        <v>62</v>
      </c>
      <c r="D31" s="32">
        <v>17</v>
      </c>
      <c r="E31" s="32">
        <v>161</v>
      </c>
      <c r="F31" s="32">
        <v>39</v>
      </c>
      <c r="G31" s="32">
        <v>200</v>
      </c>
      <c r="H31" s="32">
        <v>106</v>
      </c>
      <c r="I31" s="32">
        <v>153</v>
      </c>
      <c r="J31" s="32">
        <v>77</v>
      </c>
      <c r="K31" s="32">
        <v>156</v>
      </c>
      <c r="L31" s="32">
        <v>121</v>
      </c>
      <c r="M31" s="32">
        <v>13</v>
      </c>
      <c r="N31" s="32">
        <v>196</v>
      </c>
      <c r="O31" s="32">
        <v>20</v>
      </c>
      <c r="P31" s="32">
        <v>18</v>
      </c>
    </row>
    <row r="32" spans="1:16" x14ac:dyDescent="0.2">
      <c r="A32" s="29" t="s">
        <v>62</v>
      </c>
      <c r="B32" s="32">
        <v>181</v>
      </c>
      <c r="C32" s="32">
        <v>168</v>
      </c>
      <c r="D32" s="32">
        <v>146</v>
      </c>
      <c r="E32" s="32">
        <v>186</v>
      </c>
      <c r="F32" s="32">
        <v>150</v>
      </c>
      <c r="G32" s="32">
        <v>133</v>
      </c>
      <c r="H32" s="32">
        <v>112</v>
      </c>
      <c r="I32" s="32">
        <v>90</v>
      </c>
      <c r="J32" s="32">
        <v>79</v>
      </c>
      <c r="K32" s="32">
        <v>91</v>
      </c>
      <c r="L32" s="32">
        <v>80</v>
      </c>
      <c r="M32" s="32">
        <v>89</v>
      </c>
      <c r="N32" s="32">
        <v>89</v>
      </c>
      <c r="O32" s="32">
        <v>114</v>
      </c>
      <c r="P32" s="32">
        <v>86</v>
      </c>
    </row>
    <row r="33" spans="1:16" x14ac:dyDescent="0.2">
      <c r="A33" s="29" t="s">
        <v>63</v>
      </c>
      <c r="B33" s="32">
        <v>183</v>
      </c>
      <c r="C33" s="32">
        <v>167</v>
      </c>
      <c r="D33" s="32">
        <v>161</v>
      </c>
      <c r="E33" s="32">
        <v>165</v>
      </c>
      <c r="F33" s="32">
        <v>123</v>
      </c>
      <c r="G33" s="32">
        <v>119</v>
      </c>
      <c r="H33" s="32">
        <v>152</v>
      </c>
      <c r="I33" s="32">
        <v>142</v>
      </c>
      <c r="J33" s="32">
        <v>103</v>
      </c>
      <c r="K33" s="32">
        <v>127</v>
      </c>
      <c r="L33" s="32">
        <v>93</v>
      </c>
      <c r="M33" s="32">
        <v>121</v>
      </c>
      <c r="N33" s="32">
        <v>100</v>
      </c>
      <c r="O33" s="32">
        <v>132</v>
      </c>
      <c r="P33" s="32">
        <v>138</v>
      </c>
    </row>
    <row r="34" spans="1:16" x14ac:dyDescent="0.2">
      <c r="A34" s="29" t="s">
        <v>64</v>
      </c>
      <c r="B34" s="32">
        <v>63</v>
      </c>
      <c r="C34" s="32">
        <v>53</v>
      </c>
      <c r="D34" s="32">
        <v>51</v>
      </c>
      <c r="E34" s="32">
        <v>60</v>
      </c>
      <c r="F34" s="32">
        <v>40</v>
      </c>
      <c r="G34" s="32">
        <v>60</v>
      </c>
      <c r="H34" s="32">
        <v>69</v>
      </c>
      <c r="I34" s="32">
        <v>48</v>
      </c>
      <c r="J34" s="32">
        <v>48</v>
      </c>
      <c r="K34" s="32">
        <v>70</v>
      </c>
      <c r="L34" s="32">
        <v>61</v>
      </c>
      <c r="M34" s="32">
        <v>72</v>
      </c>
      <c r="N34" s="32">
        <v>50</v>
      </c>
      <c r="O34" s="32">
        <v>80</v>
      </c>
      <c r="P34" s="32">
        <v>79</v>
      </c>
    </row>
    <row r="35" spans="1:16" x14ac:dyDescent="0.2">
      <c r="A35" s="29" t="s">
        <v>65</v>
      </c>
      <c r="B35" s="32">
        <v>645</v>
      </c>
      <c r="C35" s="32">
        <v>521</v>
      </c>
      <c r="D35" s="32">
        <v>489</v>
      </c>
      <c r="E35" s="32">
        <v>565</v>
      </c>
      <c r="F35" s="32">
        <v>427</v>
      </c>
      <c r="G35" s="32">
        <v>468</v>
      </c>
      <c r="H35" s="32">
        <v>566</v>
      </c>
      <c r="I35" s="32">
        <v>564</v>
      </c>
      <c r="J35" s="32">
        <v>465</v>
      </c>
      <c r="K35" s="32">
        <v>539</v>
      </c>
      <c r="L35" s="32">
        <v>531</v>
      </c>
      <c r="M35" s="32">
        <v>528</v>
      </c>
      <c r="N35" s="32">
        <v>575</v>
      </c>
      <c r="O35" s="32">
        <v>493</v>
      </c>
      <c r="P35" s="32">
        <v>533</v>
      </c>
    </row>
    <row r="36" spans="1:16" x14ac:dyDescent="0.2">
      <c r="A36" s="29" t="s">
        <v>66</v>
      </c>
      <c r="B36" s="32">
        <v>0</v>
      </c>
      <c r="C36" s="32">
        <v>1</v>
      </c>
      <c r="D36" s="32">
        <v>2</v>
      </c>
      <c r="E36" s="32">
        <v>0</v>
      </c>
      <c r="F36" s="32">
        <v>3</v>
      </c>
      <c r="G36" s="32">
        <v>1</v>
      </c>
      <c r="H36" s="32">
        <v>0</v>
      </c>
      <c r="I36" s="32">
        <v>0</v>
      </c>
      <c r="J36" s="32">
        <v>0</v>
      </c>
      <c r="K36" s="32">
        <v>2</v>
      </c>
      <c r="L36" s="32">
        <v>0</v>
      </c>
      <c r="M36" s="32">
        <v>0</v>
      </c>
      <c r="N36" s="32">
        <v>0</v>
      </c>
      <c r="O36" s="32">
        <v>0</v>
      </c>
      <c r="P36" s="32">
        <v>0</v>
      </c>
    </row>
    <row r="37" spans="1:16" x14ac:dyDescent="0.2">
      <c r="A37" s="29" t="s">
        <v>67</v>
      </c>
      <c r="B37" s="32">
        <v>1011</v>
      </c>
      <c r="C37" s="32">
        <v>804</v>
      </c>
      <c r="D37" s="32">
        <v>890</v>
      </c>
      <c r="E37" s="32">
        <v>1004</v>
      </c>
      <c r="F37" s="32">
        <v>591</v>
      </c>
      <c r="G37" s="32">
        <v>695</v>
      </c>
      <c r="H37" s="32">
        <v>1141</v>
      </c>
      <c r="I37" s="32">
        <v>850</v>
      </c>
      <c r="J37" s="32">
        <v>775</v>
      </c>
      <c r="K37" s="32">
        <v>1094</v>
      </c>
      <c r="L37" s="32">
        <v>871</v>
      </c>
      <c r="M37" s="32">
        <v>1003</v>
      </c>
      <c r="N37" s="32">
        <v>1079</v>
      </c>
      <c r="O37" s="32">
        <v>981</v>
      </c>
      <c r="P37" s="32">
        <v>989</v>
      </c>
    </row>
    <row r="38" spans="1:16" x14ac:dyDescent="0.2">
      <c r="A38" s="29" t="s">
        <v>68</v>
      </c>
      <c r="B38" s="32">
        <v>590</v>
      </c>
      <c r="C38" s="32">
        <v>961</v>
      </c>
      <c r="D38" s="32">
        <v>566</v>
      </c>
      <c r="E38" s="32">
        <v>434</v>
      </c>
      <c r="F38" s="32">
        <v>308</v>
      </c>
      <c r="G38" s="32">
        <v>388</v>
      </c>
      <c r="H38" s="32">
        <v>504</v>
      </c>
      <c r="I38" s="32">
        <v>607</v>
      </c>
      <c r="J38" s="32">
        <v>344</v>
      </c>
      <c r="K38" s="32">
        <v>490</v>
      </c>
      <c r="L38" s="32">
        <v>358</v>
      </c>
      <c r="M38" s="32">
        <v>552</v>
      </c>
      <c r="N38" s="32">
        <v>932</v>
      </c>
      <c r="O38" s="32">
        <v>1082</v>
      </c>
      <c r="P38" s="32">
        <v>1143</v>
      </c>
    </row>
    <row r="39" spans="1:16" x14ac:dyDescent="0.2">
      <c r="A39" s="29" t="s">
        <v>69</v>
      </c>
      <c r="B39" s="32">
        <v>3563</v>
      </c>
      <c r="C39" s="32">
        <v>3546</v>
      </c>
      <c r="D39" s="32">
        <v>3423</v>
      </c>
      <c r="E39" s="32">
        <v>3281</v>
      </c>
      <c r="F39" s="32">
        <v>2267</v>
      </c>
      <c r="G39" s="32">
        <v>2945</v>
      </c>
      <c r="H39" s="32">
        <v>3723</v>
      </c>
      <c r="I39" s="32">
        <v>3316</v>
      </c>
      <c r="J39" s="32">
        <v>2792</v>
      </c>
      <c r="K39" s="32">
        <v>3324</v>
      </c>
      <c r="L39" s="32">
        <v>3168</v>
      </c>
      <c r="M39" s="32">
        <v>3567</v>
      </c>
      <c r="N39" s="32">
        <v>2922</v>
      </c>
      <c r="O39" s="32">
        <v>3288</v>
      </c>
      <c r="P39" s="32">
        <v>3523</v>
      </c>
    </row>
    <row r="40" spans="1:16" x14ac:dyDescent="0.2">
      <c r="A40" s="29" t="s">
        <v>70</v>
      </c>
      <c r="B40" s="32">
        <v>3794</v>
      </c>
      <c r="C40" s="32">
        <v>4219</v>
      </c>
      <c r="D40" s="32">
        <v>4019</v>
      </c>
      <c r="E40" s="32">
        <v>4073</v>
      </c>
      <c r="F40" s="32">
        <v>3453</v>
      </c>
      <c r="G40" s="32">
        <v>3765</v>
      </c>
      <c r="H40" s="32">
        <v>3979</v>
      </c>
      <c r="I40" s="32">
        <v>3660</v>
      </c>
      <c r="J40" s="32">
        <v>2819</v>
      </c>
      <c r="K40" s="32">
        <v>4226</v>
      </c>
      <c r="L40" s="32">
        <v>3514</v>
      </c>
      <c r="M40" s="32">
        <v>3755</v>
      </c>
      <c r="N40" s="32">
        <v>3262</v>
      </c>
      <c r="O40" s="32">
        <v>3324</v>
      </c>
      <c r="P40" s="32">
        <v>3605</v>
      </c>
    </row>
    <row r="41" spans="1:16" x14ac:dyDescent="0.2">
      <c r="A41" s="29" t="s">
        <v>71</v>
      </c>
      <c r="B41" s="32">
        <v>778</v>
      </c>
      <c r="C41" s="32">
        <v>1009</v>
      </c>
      <c r="D41" s="32">
        <v>867</v>
      </c>
      <c r="E41" s="32">
        <v>918</v>
      </c>
      <c r="F41" s="32">
        <v>508</v>
      </c>
      <c r="G41" s="32">
        <v>642</v>
      </c>
      <c r="H41" s="32">
        <v>885</v>
      </c>
      <c r="I41" s="32">
        <v>636</v>
      </c>
      <c r="J41" s="32">
        <v>473</v>
      </c>
      <c r="K41" s="32">
        <v>470</v>
      </c>
      <c r="L41" s="32">
        <v>463</v>
      </c>
      <c r="M41" s="32">
        <v>454</v>
      </c>
      <c r="N41" s="32">
        <v>419</v>
      </c>
      <c r="O41" s="32">
        <v>405</v>
      </c>
      <c r="P41" s="32">
        <v>448</v>
      </c>
    </row>
    <row r="42" spans="1:16" x14ac:dyDescent="0.2">
      <c r="A42" s="29" t="s">
        <v>72</v>
      </c>
      <c r="B42" s="32">
        <v>23856</v>
      </c>
      <c r="C42" s="32">
        <v>20586</v>
      </c>
      <c r="D42" s="32">
        <v>21149</v>
      </c>
      <c r="E42" s="32">
        <v>20050</v>
      </c>
      <c r="F42" s="32">
        <v>14107</v>
      </c>
      <c r="G42" s="32">
        <v>18785</v>
      </c>
      <c r="H42" s="32">
        <v>23909</v>
      </c>
      <c r="I42" s="32">
        <v>24050</v>
      </c>
      <c r="J42" s="32">
        <v>17769</v>
      </c>
      <c r="K42" s="32">
        <v>24658</v>
      </c>
      <c r="L42" s="32">
        <v>20694</v>
      </c>
      <c r="M42" s="32">
        <v>24428</v>
      </c>
      <c r="N42" s="32">
        <v>21912</v>
      </c>
      <c r="O42" s="32">
        <v>21992</v>
      </c>
      <c r="P42" s="32">
        <v>22483</v>
      </c>
    </row>
    <row r="43" spans="1:16" x14ac:dyDescent="0.2">
      <c r="A43" s="13"/>
      <c r="B43" s="13"/>
    </row>
    <row r="44" spans="1:16" x14ac:dyDescent="0.2">
      <c r="A44" s="16" t="s">
        <v>73</v>
      </c>
    </row>
    <row r="45" spans="1:16" x14ac:dyDescent="0.2">
      <c r="A45" s="30" t="s">
        <v>74</v>
      </c>
    </row>
    <row r="46" spans="1:16" x14ac:dyDescent="0.2">
      <c r="A46" s="11"/>
    </row>
    <row r="47" spans="1:16" x14ac:dyDescent="0.2">
      <c r="A47" s="12" t="s">
        <v>14</v>
      </c>
    </row>
  </sheetData>
  <mergeCells count="4">
    <mergeCell ref="A6:F6"/>
    <mergeCell ref="A8:N8"/>
    <mergeCell ref="A10:F10"/>
    <mergeCell ref="A7:N7"/>
  </mergeCells>
  <phoneticPr fontId="23" type="noConversion"/>
  <hyperlinks>
    <hyperlink ref="A45" r:id="rId1" xr:uid="{37FE1703-CC88-434C-A3D5-2653E9134AE0}"/>
  </hyperlinks>
  <pageMargins left="0.7" right="0.7" top="0.75" bottom="0.75" header="0.3" footer="0.3"/>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2E9A85C-22FA-4B7B-AE7A-BBB34F826E0D}">
  <dimension ref="A1:P47"/>
  <sheetViews>
    <sheetView showGridLines="0" workbookViewId="0"/>
  </sheetViews>
  <sheetFormatPr defaultColWidth="9.28515625" defaultRowHeight="14.25" x14ac:dyDescent="0.2"/>
  <cols>
    <col min="1" max="1" width="54.42578125" style="19" customWidth="1"/>
    <col min="2" max="16" width="11" style="19" customWidth="1"/>
    <col min="17" max="16384" width="9.28515625" style="19"/>
  </cols>
  <sheetData>
    <row r="1" spans="1:16" ht="15" x14ac:dyDescent="0.25">
      <c r="A1" s="18" t="s">
        <v>5</v>
      </c>
    </row>
    <row r="2" spans="1:16" ht="15" x14ac:dyDescent="0.25">
      <c r="A2" s="25"/>
    </row>
    <row r="3" spans="1:16" ht="15" x14ac:dyDescent="0.25">
      <c r="A3" s="25"/>
    </row>
    <row r="4" spans="1:16" ht="15" x14ac:dyDescent="0.25">
      <c r="A4" s="25"/>
    </row>
    <row r="5" spans="1:16" ht="15" x14ac:dyDescent="0.25">
      <c r="A5" s="25" t="s">
        <v>22</v>
      </c>
    </row>
    <row r="6" spans="1:16" x14ac:dyDescent="0.2">
      <c r="A6" s="40" t="s">
        <v>23</v>
      </c>
      <c r="B6" s="40"/>
      <c r="C6" s="40"/>
      <c r="D6" s="40"/>
      <c r="E6" s="40"/>
      <c r="F6" s="40"/>
    </row>
    <row r="7" spans="1:16" x14ac:dyDescent="0.2">
      <c r="A7" s="40" t="s">
        <v>24</v>
      </c>
      <c r="B7" s="41"/>
      <c r="C7" s="41"/>
      <c r="D7" s="41"/>
      <c r="E7" s="41"/>
      <c r="F7" s="41"/>
      <c r="G7" s="41"/>
      <c r="H7" s="41"/>
      <c r="I7" s="41"/>
      <c r="J7" s="41"/>
      <c r="K7" s="41"/>
      <c r="L7" s="41"/>
      <c r="M7" s="41"/>
      <c r="N7" s="41"/>
    </row>
    <row r="8" spans="1:16" x14ac:dyDescent="0.2">
      <c r="A8" s="40" t="s">
        <v>82</v>
      </c>
      <c r="B8" s="41"/>
      <c r="C8" s="41"/>
      <c r="D8" s="41"/>
      <c r="E8" s="41"/>
      <c r="F8" s="41"/>
      <c r="G8" s="41"/>
      <c r="H8" s="41"/>
      <c r="I8" s="41"/>
      <c r="J8" s="41"/>
      <c r="K8" s="41"/>
      <c r="L8" s="41"/>
      <c r="M8" s="41"/>
      <c r="N8" s="41"/>
    </row>
    <row r="9" spans="1:16" x14ac:dyDescent="0.2">
      <c r="A9" s="31" t="s">
        <v>83</v>
      </c>
      <c r="B9" s="26"/>
      <c r="C9" s="26"/>
      <c r="D9" s="26"/>
      <c r="E9" s="26"/>
      <c r="F9" s="26"/>
      <c r="G9" s="26"/>
      <c r="H9" s="26"/>
      <c r="I9" s="26"/>
      <c r="J9" s="26"/>
      <c r="K9" s="26"/>
      <c r="L9" s="26"/>
      <c r="M9" s="26"/>
      <c r="N9" s="26"/>
    </row>
    <row r="10" spans="1:16" x14ac:dyDescent="0.2">
      <c r="A10" s="40"/>
      <c r="B10" s="40"/>
      <c r="C10" s="40"/>
      <c r="D10" s="40"/>
      <c r="E10" s="40"/>
      <c r="F10" s="40"/>
    </row>
    <row r="11" spans="1:16" ht="15.75" thickBot="1" x14ac:dyDescent="0.3">
      <c r="A11" s="27" t="s">
        <v>26</v>
      </c>
      <c r="B11" s="28" t="s">
        <v>27</v>
      </c>
      <c r="C11" s="28" t="s">
        <v>28</v>
      </c>
      <c r="D11" s="28" t="s">
        <v>29</v>
      </c>
      <c r="E11" s="28" t="s">
        <v>30</v>
      </c>
      <c r="F11" s="28" t="s">
        <v>31</v>
      </c>
      <c r="G11" s="28" t="s">
        <v>32</v>
      </c>
      <c r="H11" s="28" t="s">
        <v>33</v>
      </c>
      <c r="I11" s="28" t="s">
        <v>34</v>
      </c>
      <c r="J11" s="28" t="s">
        <v>35</v>
      </c>
      <c r="K11" s="28" t="s">
        <v>36</v>
      </c>
      <c r="L11" s="28" t="s">
        <v>37</v>
      </c>
      <c r="M11" s="28" t="s">
        <v>38</v>
      </c>
      <c r="N11" s="28" t="s">
        <v>39</v>
      </c>
      <c r="O11" s="28" t="s">
        <v>40</v>
      </c>
      <c r="P11" s="28" t="s">
        <v>41</v>
      </c>
    </row>
    <row r="12" spans="1:16" x14ac:dyDescent="0.2">
      <c r="A12" s="29" t="s">
        <v>42</v>
      </c>
      <c r="B12" s="32">
        <v>3319</v>
      </c>
      <c r="C12" s="32">
        <v>3252</v>
      </c>
      <c r="D12" s="32">
        <v>3463</v>
      </c>
      <c r="E12" s="32">
        <v>3206</v>
      </c>
      <c r="F12" s="32">
        <v>3205</v>
      </c>
      <c r="G12" s="32">
        <v>3407</v>
      </c>
      <c r="H12" s="32">
        <v>3625</v>
      </c>
      <c r="I12" s="32">
        <v>3934</v>
      </c>
      <c r="J12" s="32">
        <v>3604</v>
      </c>
      <c r="K12" s="32">
        <v>3584</v>
      </c>
      <c r="L12" s="32">
        <v>3549</v>
      </c>
      <c r="M12" s="32">
        <v>3089</v>
      </c>
      <c r="N12" s="32">
        <v>3022</v>
      </c>
      <c r="O12" s="32">
        <v>2919</v>
      </c>
      <c r="P12" s="32">
        <v>2986</v>
      </c>
    </row>
    <row r="13" spans="1:16" x14ac:dyDescent="0.2">
      <c r="A13" s="29" t="s">
        <v>43</v>
      </c>
      <c r="B13" s="32">
        <v>44748</v>
      </c>
      <c r="C13" s="32">
        <v>44727</v>
      </c>
      <c r="D13" s="32">
        <v>45050</v>
      </c>
      <c r="E13" s="32">
        <v>45554</v>
      </c>
      <c r="F13" s="32">
        <v>46549</v>
      </c>
      <c r="G13" s="32">
        <v>47384</v>
      </c>
      <c r="H13" s="32">
        <v>47506</v>
      </c>
      <c r="I13" s="32">
        <v>47797</v>
      </c>
      <c r="J13" s="32">
        <v>47958</v>
      </c>
      <c r="K13" s="32">
        <v>48297</v>
      </c>
      <c r="L13" s="32">
        <v>48699</v>
      </c>
      <c r="M13" s="32">
        <v>48999</v>
      </c>
      <c r="N13" s="32">
        <v>48247</v>
      </c>
      <c r="O13" s="32">
        <v>48022</v>
      </c>
      <c r="P13" s="32">
        <v>47995</v>
      </c>
    </row>
    <row r="14" spans="1:16" x14ac:dyDescent="0.2">
      <c r="A14" s="29" t="s">
        <v>44</v>
      </c>
      <c r="B14" s="32">
        <v>30356</v>
      </c>
      <c r="C14" s="32">
        <v>29867</v>
      </c>
      <c r="D14" s="32">
        <v>29995</v>
      </c>
      <c r="E14" s="32">
        <v>29779</v>
      </c>
      <c r="F14" s="32">
        <v>29833</v>
      </c>
      <c r="G14" s="32">
        <v>30427</v>
      </c>
      <c r="H14" s="32">
        <v>30691</v>
      </c>
      <c r="I14" s="32">
        <v>30302</v>
      </c>
      <c r="J14" s="32">
        <v>29953</v>
      </c>
      <c r="K14" s="32">
        <v>29945</v>
      </c>
      <c r="L14" s="32">
        <v>31144</v>
      </c>
      <c r="M14" s="32">
        <v>31539</v>
      </c>
      <c r="N14" s="32">
        <v>46486</v>
      </c>
      <c r="O14" s="32">
        <v>48005</v>
      </c>
      <c r="P14" s="32">
        <v>49987</v>
      </c>
    </row>
    <row r="15" spans="1:16" x14ac:dyDescent="0.2">
      <c r="A15" s="29" t="s">
        <v>45</v>
      </c>
      <c r="B15" s="32">
        <v>414</v>
      </c>
      <c r="C15" s="32">
        <v>381</v>
      </c>
      <c r="D15" s="32">
        <v>380</v>
      </c>
      <c r="E15" s="32">
        <v>368</v>
      </c>
      <c r="F15" s="32">
        <v>344</v>
      </c>
      <c r="G15" s="32">
        <v>364</v>
      </c>
      <c r="H15" s="32">
        <v>370</v>
      </c>
      <c r="I15" s="32">
        <v>373</v>
      </c>
      <c r="J15" s="32">
        <v>397</v>
      </c>
      <c r="K15" s="32">
        <v>376</v>
      </c>
      <c r="L15" s="32">
        <v>358</v>
      </c>
      <c r="M15" s="32">
        <v>374</v>
      </c>
      <c r="N15" s="32">
        <v>449</v>
      </c>
      <c r="O15" s="32">
        <v>418</v>
      </c>
      <c r="P15" s="32">
        <v>424</v>
      </c>
    </row>
    <row r="16" spans="1:16" x14ac:dyDescent="0.2">
      <c r="A16" s="29" t="s">
        <v>46</v>
      </c>
      <c r="B16" s="32">
        <v>1688</v>
      </c>
      <c r="C16" s="32">
        <v>1730</v>
      </c>
      <c r="D16" s="32">
        <v>1669</v>
      </c>
      <c r="E16" s="32">
        <v>1687</v>
      </c>
      <c r="F16" s="32">
        <v>1688</v>
      </c>
      <c r="G16" s="32">
        <v>1822</v>
      </c>
      <c r="H16" s="32">
        <v>1888</v>
      </c>
      <c r="I16" s="32">
        <v>1891</v>
      </c>
      <c r="J16" s="32">
        <v>2011</v>
      </c>
      <c r="K16" s="32">
        <v>1989</v>
      </c>
      <c r="L16" s="32">
        <v>2070</v>
      </c>
      <c r="M16" s="32">
        <v>1973</v>
      </c>
      <c r="N16" s="32">
        <v>2075</v>
      </c>
      <c r="O16" s="32">
        <v>2134</v>
      </c>
      <c r="P16" s="32">
        <v>2146</v>
      </c>
    </row>
    <row r="17" spans="1:16" x14ac:dyDescent="0.2">
      <c r="A17" s="29" t="s">
        <v>47</v>
      </c>
      <c r="B17" s="32">
        <v>4371</v>
      </c>
      <c r="C17" s="32">
        <v>4482</v>
      </c>
      <c r="D17" s="32">
        <v>4500</v>
      </c>
      <c r="E17" s="32">
        <v>4338</v>
      </c>
      <c r="F17" s="32">
        <v>4330</v>
      </c>
      <c r="G17" s="32">
        <v>4313</v>
      </c>
      <c r="H17" s="32">
        <v>4383</v>
      </c>
      <c r="I17" s="32">
        <v>4157</v>
      </c>
      <c r="J17" s="32">
        <v>4125</v>
      </c>
      <c r="K17" s="32">
        <v>4080</v>
      </c>
      <c r="L17" s="32">
        <v>4150</v>
      </c>
      <c r="M17" s="32">
        <v>4165</v>
      </c>
      <c r="N17" s="32">
        <v>4104</v>
      </c>
      <c r="O17" s="32">
        <v>4022</v>
      </c>
      <c r="P17" s="32">
        <v>3989</v>
      </c>
    </row>
    <row r="18" spans="1:16" x14ac:dyDescent="0.2">
      <c r="A18" s="29" t="s">
        <v>48</v>
      </c>
      <c r="B18" s="32">
        <v>109</v>
      </c>
      <c r="C18" s="32">
        <v>138</v>
      </c>
      <c r="D18" s="32">
        <v>145</v>
      </c>
      <c r="E18" s="32">
        <v>138</v>
      </c>
      <c r="F18" s="32">
        <v>125</v>
      </c>
      <c r="G18" s="32">
        <v>136</v>
      </c>
      <c r="H18" s="32">
        <v>157</v>
      </c>
      <c r="I18" s="32">
        <v>153</v>
      </c>
      <c r="J18" s="32">
        <v>133</v>
      </c>
      <c r="K18" s="32">
        <v>167</v>
      </c>
      <c r="L18" s="32">
        <v>142</v>
      </c>
      <c r="M18" s="32">
        <v>125</v>
      </c>
      <c r="N18" s="32">
        <v>113</v>
      </c>
      <c r="O18" s="32">
        <v>114</v>
      </c>
      <c r="P18" s="32">
        <v>107</v>
      </c>
    </row>
    <row r="19" spans="1:16" x14ac:dyDescent="0.2">
      <c r="A19" s="29" t="s">
        <v>49</v>
      </c>
      <c r="B19" s="32">
        <v>3309</v>
      </c>
      <c r="C19" s="32">
        <v>3286</v>
      </c>
      <c r="D19" s="32">
        <v>3324</v>
      </c>
      <c r="E19" s="32">
        <v>3348</v>
      </c>
      <c r="F19" s="32">
        <v>3392</v>
      </c>
      <c r="G19" s="32">
        <v>3438</v>
      </c>
      <c r="H19" s="32">
        <v>3497</v>
      </c>
      <c r="I19" s="32">
        <v>3503</v>
      </c>
      <c r="J19" s="32">
        <v>3533</v>
      </c>
      <c r="K19" s="32">
        <v>3502</v>
      </c>
      <c r="L19" s="32">
        <v>3553</v>
      </c>
      <c r="M19" s="32">
        <v>3625</v>
      </c>
      <c r="N19" s="32">
        <v>3456</v>
      </c>
      <c r="O19" s="32">
        <v>3390</v>
      </c>
      <c r="P19" s="32">
        <v>3447</v>
      </c>
    </row>
    <row r="20" spans="1:16" x14ac:dyDescent="0.2">
      <c r="A20" s="29" t="s">
        <v>50</v>
      </c>
      <c r="B20" s="32">
        <v>31637</v>
      </c>
      <c r="C20" s="32">
        <v>30761</v>
      </c>
      <c r="D20" s="32">
        <v>30026</v>
      </c>
      <c r="E20" s="32">
        <v>29185</v>
      </c>
      <c r="F20" s="32">
        <v>29104</v>
      </c>
      <c r="G20" s="32">
        <v>29876</v>
      </c>
      <c r="H20" s="32">
        <v>30176</v>
      </c>
      <c r="I20" s="32">
        <v>29999</v>
      </c>
      <c r="J20" s="32">
        <v>29550</v>
      </c>
      <c r="K20" s="32">
        <v>28747</v>
      </c>
      <c r="L20" s="32">
        <v>30128</v>
      </c>
      <c r="M20" s="32">
        <v>29990</v>
      </c>
      <c r="N20" s="32">
        <v>28534</v>
      </c>
      <c r="O20" s="32">
        <v>28348</v>
      </c>
      <c r="P20" s="32">
        <v>28200</v>
      </c>
    </row>
    <row r="21" spans="1:16" x14ac:dyDescent="0.2">
      <c r="A21" s="29" t="s">
        <v>51</v>
      </c>
      <c r="B21" s="32">
        <v>6417</v>
      </c>
      <c r="C21" s="32">
        <v>6566</v>
      </c>
      <c r="D21" s="32">
        <v>6560</v>
      </c>
      <c r="E21" s="32">
        <v>6739</v>
      </c>
      <c r="F21" s="32">
        <v>6824</v>
      </c>
      <c r="G21" s="32">
        <v>7003</v>
      </c>
      <c r="H21" s="32">
        <v>6617</v>
      </c>
      <c r="I21" s="32">
        <v>6911</v>
      </c>
      <c r="J21" s="32">
        <v>6878</v>
      </c>
      <c r="K21" s="32">
        <v>7196</v>
      </c>
      <c r="L21" s="32">
        <v>7350</v>
      </c>
      <c r="M21" s="32">
        <v>7500</v>
      </c>
      <c r="N21" s="32">
        <v>7697</v>
      </c>
      <c r="O21" s="32">
        <v>7878</v>
      </c>
      <c r="P21" s="32">
        <v>7940</v>
      </c>
    </row>
    <row r="22" spans="1:16" x14ac:dyDescent="0.2">
      <c r="A22" s="29" t="s">
        <v>52</v>
      </c>
      <c r="B22" s="32">
        <v>3128</v>
      </c>
      <c r="C22" s="32">
        <v>3076</v>
      </c>
      <c r="D22" s="32">
        <v>3190</v>
      </c>
      <c r="E22" s="32">
        <v>3135</v>
      </c>
      <c r="F22" s="32">
        <v>3144</v>
      </c>
      <c r="G22" s="32">
        <v>3185</v>
      </c>
      <c r="H22" s="32">
        <v>3186</v>
      </c>
      <c r="I22" s="32">
        <v>3191</v>
      </c>
      <c r="J22" s="32">
        <v>3105</v>
      </c>
      <c r="K22" s="32">
        <v>3126</v>
      </c>
      <c r="L22" s="32">
        <v>3109</v>
      </c>
      <c r="M22" s="32">
        <v>3230</v>
      </c>
      <c r="N22" s="32">
        <v>3153</v>
      </c>
      <c r="O22" s="32">
        <v>3176</v>
      </c>
      <c r="P22" s="32">
        <v>3120</v>
      </c>
    </row>
    <row r="23" spans="1:16" x14ac:dyDescent="0.2">
      <c r="A23" s="29" t="s">
        <v>53</v>
      </c>
      <c r="B23" s="32">
        <v>7253</v>
      </c>
      <c r="C23" s="32">
        <v>7125</v>
      </c>
      <c r="D23" s="32">
        <v>7046</v>
      </c>
      <c r="E23" s="32">
        <v>6923</v>
      </c>
      <c r="F23" s="32">
        <v>6894</v>
      </c>
      <c r="G23" s="32">
        <v>6959</v>
      </c>
      <c r="H23" s="32">
        <v>6929</v>
      </c>
      <c r="I23" s="32">
        <v>6933</v>
      </c>
      <c r="J23" s="32">
        <v>7018</v>
      </c>
      <c r="K23" s="32">
        <v>6694</v>
      </c>
      <c r="L23" s="32">
        <v>6691</v>
      </c>
      <c r="M23" s="32">
        <v>6861</v>
      </c>
      <c r="N23" s="32">
        <v>6595</v>
      </c>
      <c r="O23" s="32">
        <v>6697</v>
      </c>
      <c r="P23" s="32">
        <v>6813</v>
      </c>
    </row>
    <row r="24" spans="1:16" x14ac:dyDescent="0.2">
      <c r="A24" s="29" t="s">
        <v>54</v>
      </c>
      <c r="B24" s="32">
        <v>982</v>
      </c>
      <c r="C24" s="32">
        <v>772</v>
      </c>
      <c r="D24" s="32">
        <v>908</v>
      </c>
      <c r="E24" s="32">
        <v>1092</v>
      </c>
      <c r="F24" s="32">
        <v>1482</v>
      </c>
      <c r="G24" s="32">
        <v>1628</v>
      </c>
      <c r="H24" s="32">
        <v>1591</v>
      </c>
      <c r="I24" s="32">
        <v>1798</v>
      </c>
      <c r="J24" s="32">
        <v>1843</v>
      </c>
      <c r="K24" s="32">
        <v>1933</v>
      </c>
      <c r="L24" s="32">
        <v>2060</v>
      </c>
      <c r="M24" s="32">
        <v>2131</v>
      </c>
      <c r="N24" s="32">
        <v>1994</v>
      </c>
      <c r="O24" s="32">
        <v>2253</v>
      </c>
      <c r="P24" s="32">
        <v>2551</v>
      </c>
    </row>
    <row r="25" spans="1:16" x14ac:dyDescent="0.2">
      <c r="A25" s="29" t="s">
        <v>55</v>
      </c>
      <c r="B25" s="32">
        <v>445</v>
      </c>
      <c r="C25" s="32">
        <v>428</v>
      </c>
      <c r="D25" s="32">
        <v>393</v>
      </c>
      <c r="E25" s="32">
        <v>443</v>
      </c>
      <c r="F25" s="32">
        <v>448</v>
      </c>
      <c r="G25" s="32">
        <v>433</v>
      </c>
      <c r="H25" s="32">
        <v>429</v>
      </c>
      <c r="I25" s="32">
        <v>416</v>
      </c>
      <c r="J25" s="32">
        <v>444</v>
      </c>
      <c r="K25" s="32">
        <v>482</v>
      </c>
      <c r="L25" s="32">
        <v>526</v>
      </c>
      <c r="M25" s="32">
        <v>485</v>
      </c>
      <c r="N25" s="32">
        <v>511</v>
      </c>
      <c r="O25" s="32">
        <v>485</v>
      </c>
      <c r="P25" s="32">
        <v>519</v>
      </c>
    </row>
    <row r="26" spans="1:16" x14ac:dyDescent="0.2">
      <c r="A26" s="29" t="s">
        <v>56</v>
      </c>
      <c r="B26" s="32">
        <v>11938</v>
      </c>
      <c r="C26" s="32">
        <v>12097</v>
      </c>
      <c r="D26" s="32">
        <v>12223</v>
      </c>
      <c r="E26" s="32">
        <v>12394</v>
      </c>
      <c r="F26" s="32">
        <v>12586</v>
      </c>
      <c r="G26" s="32">
        <v>12786</v>
      </c>
      <c r="H26" s="32">
        <v>12927</v>
      </c>
      <c r="I26" s="32">
        <v>13114</v>
      </c>
      <c r="J26" s="32">
        <v>13224</v>
      </c>
      <c r="K26" s="32">
        <v>13394</v>
      </c>
      <c r="L26" s="32">
        <v>13534</v>
      </c>
      <c r="M26" s="32">
        <v>13550</v>
      </c>
      <c r="N26" s="32">
        <v>12159</v>
      </c>
      <c r="O26" s="32">
        <v>12307</v>
      </c>
      <c r="P26" s="32">
        <v>12531</v>
      </c>
    </row>
    <row r="27" spans="1:16" x14ac:dyDescent="0.2">
      <c r="A27" s="29" t="s">
        <v>57</v>
      </c>
      <c r="B27" s="32">
        <v>71672</v>
      </c>
      <c r="C27" s="32">
        <v>71483</v>
      </c>
      <c r="D27" s="32">
        <v>74193</v>
      </c>
      <c r="E27" s="32">
        <v>73960</v>
      </c>
      <c r="F27" s="32">
        <v>71260</v>
      </c>
      <c r="G27" s="32">
        <v>70137</v>
      </c>
      <c r="H27" s="32">
        <v>70257</v>
      </c>
      <c r="I27" s="32">
        <v>67997</v>
      </c>
      <c r="J27" s="32">
        <v>67220</v>
      </c>
      <c r="K27" s="32">
        <v>67484</v>
      </c>
      <c r="L27" s="32">
        <v>67176</v>
      </c>
      <c r="M27" s="32">
        <v>66873</v>
      </c>
      <c r="N27" s="32">
        <v>65087</v>
      </c>
      <c r="O27" s="32">
        <v>64868</v>
      </c>
      <c r="P27" s="32">
        <v>65642</v>
      </c>
    </row>
    <row r="28" spans="1:16" x14ac:dyDescent="0.2">
      <c r="A28" s="29" t="s">
        <v>58</v>
      </c>
      <c r="B28" s="32">
        <v>161263</v>
      </c>
      <c r="C28" s="32">
        <v>163691</v>
      </c>
      <c r="D28" s="32">
        <v>165487</v>
      </c>
      <c r="E28" s="32">
        <v>167671</v>
      </c>
      <c r="F28" s="32">
        <v>170946</v>
      </c>
      <c r="G28" s="32">
        <v>175258</v>
      </c>
      <c r="H28" s="32">
        <v>178341</v>
      </c>
      <c r="I28" s="32">
        <v>190036</v>
      </c>
      <c r="J28" s="32">
        <v>192305</v>
      </c>
      <c r="K28" s="32">
        <v>192365</v>
      </c>
      <c r="L28" s="32">
        <v>273118</v>
      </c>
      <c r="M28" s="32">
        <v>289578</v>
      </c>
      <c r="N28" s="32">
        <v>298869</v>
      </c>
      <c r="O28" s="32">
        <v>302732</v>
      </c>
      <c r="P28" s="32">
        <v>303062</v>
      </c>
    </row>
    <row r="29" spans="1:16" x14ac:dyDescent="0.2">
      <c r="A29" s="29" t="s">
        <v>59</v>
      </c>
      <c r="B29" s="32">
        <v>1071</v>
      </c>
      <c r="C29" s="32">
        <v>1047</v>
      </c>
      <c r="D29" s="32">
        <v>1051</v>
      </c>
      <c r="E29" s="32">
        <v>1058</v>
      </c>
      <c r="F29" s="32">
        <v>1049</v>
      </c>
      <c r="G29" s="32">
        <v>1085</v>
      </c>
      <c r="H29" s="32">
        <v>1119</v>
      </c>
      <c r="I29" s="32">
        <v>1052</v>
      </c>
      <c r="J29" s="32">
        <v>1043</v>
      </c>
      <c r="K29" s="32">
        <v>1082</v>
      </c>
      <c r="L29" s="32">
        <v>1064</v>
      </c>
      <c r="M29" s="32">
        <v>1056</v>
      </c>
      <c r="N29" s="32">
        <v>995</v>
      </c>
      <c r="O29" s="32">
        <v>1015</v>
      </c>
      <c r="P29" s="32">
        <v>1008</v>
      </c>
    </row>
    <row r="30" spans="1:16" x14ac:dyDescent="0.2">
      <c r="A30" s="29" t="s">
        <v>60</v>
      </c>
      <c r="B30" s="32">
        <v>13390</v>
      </c>
      <c r="C30" s="32">
        <v>12819</v>
      </c>
      <c r="D30" s="32">
        <v>12734</v>
      </c>
      <c r="E30" s="32">
        <v>12641</v>
      </c>
      <c r="F30" s="32">
        <v>12682</v>
      </c>
      <c r="G30" s="32">
        <v>12166</v>
      </c>
      <c r="H30" s="32">
        <v>12650</v>
      </c>
      <c r="I30" s="32">
        <v>12460</v>
      </c>
      <c r="J30" s="32">
        <v>12100</v>
      </c>
      <c r="K30" s="32">
        <v>12172</v>
      </c>
      <c r="L30" s="32">
        <v>12483</v>
      </c>
      <c r="M30" s="32">
        <v>12017</v>
      </c>
      <c r="N30" s="32">
        <v>11479</v>
      </c>
      <c r="O30" s="32">
        <v>11457</v>
      </c>
      <c r="P30" s="32">
        <v>11586</v>
      </c>
    </row>
    <row r="31" spans="1:16" x14ac:dyDescent="0.2">
      <c r="A31" s="29" t="s">
        <v>61</v>
      </c>
      <c r="B31" s="32">
        <v>90305</v>
      </c>
      <c r="C31" s="32">
        <v>90054</v>
      </c>
      <c r="D31" s="32">
        <v>87013</v>
      </c>
      <c r="E31" s="32">
        <v>84521</v>
      </c>
      <c r="F31" s="32">
        <v>84220</v>
      </c>
      <c r="G31" s="32">
        <v>83541</v>
      </c>
      <c r="H31" s="32">
        <v>82301</v>
      </c>
      <c r="I31" s="32">
        <v>83441</v>
      </c>
      <c r="J31" s="32">
        <v>82975</v>
      </c>
      <c r="K31" s="32">
        <v>82179</v>
      </c>
      <c r="L31" s="32">
        <v>84378</v>
      </c>
      <c r="M31" s="32">
        <v>83874</v>
      </c>
      <c r="N31" s="32">
        <v>83972</v>
      </c>
      <c r="O31" s="32">
        <v>82928</v>
      </c>
      <c r="P31" s="32">
        <v>82637</v>
      </c>
    </row>
    <row r="32" spans="1:16" x14ac:dyDescent="0.2">
      <c r="A32" s="29" t="s">
        <v>62</v>
      </c>
      <c r="B32" s="32">
        <v>9599</v>
      </c>
      <c r="C32" s="32">
        <v>9499</v>
      </c>
      <c r="D32" s="32">
        <v>9396</v>
      </c>
      <c r="E32" s="32">
        <v>9347</v>
      </c>
      <c r="F32" s="32">
        <v>9253</v>
      </c>
      <c r="G32" s="32">
        <v>9346</v>
      </c>
      <c r="H32" s="32">
        <v>9284</v>
      </c>
      <c r="I32" s="32">
        <v>9309</v>
      </c>
      <c r="J32" s="32">
        <v>8953</v>
      </c>
      <c r="K32" s="32">
        <v>9073</v>
      </c>
      <c r="L32" s="32">
        <v>9019</v>
      </c>
      <c r="M32" s="32">
        <v>8814</v>
      </c>
      <c r="N32" s="32">
        <v>8257</v>
      </c>
      <c r="O32" s="32">
        <v>8265</v>
      </c>
      <c r="P32" s="32">
        <v>8374</v>
      </c>
    </row>
    <row r="33" spans="1:16" x14ac:dyDescent="0.2">
      <c r="A33" s="29" t="s">
        <v>63</v>
      </c>
      <c r="B33" s="32">
        <v>11606</v>
      </c>
      <c r="C33" s="32">
        <v>11343</v>
      </c>
      <c r="D33" s="32">
        <v>11297</v>
      </c>
      <c r="E33" s="32">
        <v>11375</v>
      </c>
      <c r="F33" s="32">
        <v>11368</v>
      </c>
      <c r="G33" s="32">
        <v>10962</v>
      </c>
      <c r="H33" s="32">
        <v>10842</v>
      </c>
      <c r="I33" s="32">
        <v>10826</v>
      </c>
      <c r="J33" s="32">
        <v>10886</v>
      </c>
      <c r="K33" s="32">
        <v>10663</v>
      </c>
      <c r="L33" s="32">
        <v>10627</v>
      </c>
      <c r="M33" s="32">
        <v>10438</v>
      </c>
      <c r="N33" s="32">
        <v>10493</v>
      </c>
      <c r="O33" s="32">
        <v>10423</v>
      </c>
      <c r="P33" s="32">
        <v>9688</v>
      </c>
    </row>
    <row r="34" spans="1:16" x14ac:dyDescent="0.2">
      <c r="A34" s="29" t="s">
        <v>64</v>
      </c>
      <c r="B34" s="32">
        <v>127</v>
      </c>
      <c r="C34" s="32">
        <v>118</v>
      </c>
      <c r="D34" s="32">
        <v>124</v>
      </c>
      <c r="E34" s="32">
        <v>111</v>
      </c>
      <c r="F34" s="32">
        <v>115</v>
      </c>
      <c r="G34" s="32">
        <v>125</v>
      </c>
      <c r="H34" s="32">
        <v>111</v>
      </c>
      <c r="I34" s="32">
        <v>97</v>
      </c>
      <c r="J34" s="32">
        <v>106</v>
      </c>
      <c r="K34" s="32">
        <v>118</v>
      </c>
      <c r="L34" s="32">
        <v>110</v>
      </c>
      <c r="M34" s="32">
        <v>96</v>
      </c>
      <c r="N34" s="32">
        <v>111</v>
      </c>
      <c r="O34" s="32">
        <v>117</v>
      </c>
      <c r="P34" s="32">
        <v>115</v>
      </c>
    </row>
    <row r="35" spans="1:16" x14ac:dyDescent="0.2">
      <c r="A35" s="29" t="s">
        <v>65</v>
      </c>
      <c r="B35" s="32">
        <v>7027</v>
      </c>
      <c r="C35" s="32">
        <v>6977</v>
      </c>
      <c r="D35" s="32">
        <v>6976</v>
      </c>
      <c r="E35" s="32">
        <v>6976</v>
      </c>
      <c r="F35" s="32">
        <v>7016</v>
      </c>
      <c r="G35" s="32">
        <v>7012</v>
      </c>
      <c r="H35" s="32">
        <v>6948</v>
      </c>
      <c r="I35" s="32">
        <v>7098</v>
      </c>
      <c r="J35" s="32">
        <v>6924</v>
      </c>
      <c r="K35" s="32">
        <v>6735</v>
      </c>
      <c r="L35" s="32">
        <v>6932</v>
      </c>
      <c r="M35" s="32">
        <v>6764</v>
      </c>
      <c r="N35" s="32">
        <v>6707</v>
      </c>
      <c r="O35" s="32">
        <v>6632</v>
      </c>
      <c r="P35" s="32">
        <v>6580</v>
      </c>
    </row>
    <row r="36" spans="1:16" x14ac:dyDescent="0.2">
      <c r="A36" s="29" t="s">
        <v>66</v>
      </c>
      <c r="B36" s="32">
        <v>73</v>
      </c>
      <c r="C36" s="32">
        <v>67</v>
      </c>
      <c r="D36" s="32">
        <v>70</v>
      </c>
      <c r="E36" s="32">
        <v>66</v>
      </c>
      <c r="F36" s="32">
        <v>60</v>
      </c>
      <c r="G36" s="32">
        <v>72</v>
      </c>
      <c r="H36" s="32">
        <v>60</v>
      </c>
      <c r="I36" s="32">
        <v>64</v>
      </c>
      <c r="J36" s="32">
        <v>65</v>
      </c>
      <c r="K36" s="32">
        <v>69</v>
      </c>
      <c r="L36" s="32">
        <v>60</v>
      </c>
      <c r="M36" s="32">
        <v>55</v>
      </c>
      <c r="N36" s="32">
        <v>61</v>
      </c>
      <c r="O36" s="32">
        <v>63</v>
      </c>
      <c r="P36" s="32">
        <v>60</v>
      </c>
    </row>
    <row r="37" spans="1:16" x14ac:dyDescent="0.2">
      <c r="A37" s="29" t="s">
        <v>67</v>
      </c>
      <c r="B37" s="32">
        <v>1651</v>
      </c>
      <c r="C37" s="32">
        <v>1619</v>
      </c>
      <c r="D37" s="32">
        <v>1825</v>
      </c>
      <c r="E37" s="32">
        <v>1741</v>
      </c>
      <c r="F37" s="32">
        <v>1832</v>
      </c>
      <c r="G37" s="32">
        <v>1840</v>
      </c>
      <c r="H37" s="32">
        <v>1871</v>
      </c>
      <c r="I37" s="32">
        <v>1618</v>
      </c>
      <c r="J37" s="32">
        <v>1622</v>
      </c>
      <c r="K37" s="32">
        <v>1635</v>
      </c>
      <c r="L37" s="32">
        <v>1659</v>
      </c>
      <c r="M37" s="32">
        <v>1711</v>
      </c>
      <c r="N37" s="32">
        <v>1540</v>
      </c>
      <c r="O37" s="32">
        <v>1596</v>
      </c>
      <c r="P37" s="32">
        <v>1547</v>
      </c>
    </row>
    <row r="38" spans="1:16" x14ac:dyDescent="0.2">
      <c r="A38" s="29" t="s">
        <v>68</v>
      </c>
      <c r="B38" s="32">
        <v>11802</v>
      </c>
      <c r="C38" s="32">
        <v>11970</v>
      </c>
      <c r="D38" s="32">
        <v>11912</v>
      </c>
      <c r="E38" s="32">
        <v>10505</v>
      </c>
      <c r="F38" s="32">
        <v>10284</v>
      </c>
      <c r="G38" s="32">
        <v>10067</v>
      </c>
      <c r="H38" s="32">
        <v>9878</v>
      </c>
      <c r="I38" s="32">
        <v>9676</v>
      </c>
      <c r="J38" s="32">
        <v>9656</v>
      </c>
      <c r="K38" s="32">
        <v>9506</v>
      </c>
      <c r="L38" s="32">
        <v>9449</v>
      </c>
      <c r="M38" s="32">
        <v>9590</v>
      </c>
      <c r="N38" s="32">
        <v>11456</v>
      </c>
      <c r="O38" s="32">
        <v>11853</v>
      </c>
      <c r="P38" s="32">
        <v>10146</v>
      </c>
    </row>
    <row r="39" spans="1:16" x14ac:dyDescent="0.2">
      <c r="A39" s="29" t="s">
        <v>69</v>
      </c>
      <c r="B39" s="32">
        <v>3601</v>
      </c>
      <c r="C39" s="32">
        <v>3727</v>
      </c>
      <c r="D39" s="32">
        <v>3757</v>
      </c>
      <c r="E39" s="32">
        <v>3749</v>
      </c>
      <c r="F39" s="32">
        <v>3749</v>
      </c>
      <c r="G39" s="32">
        <v>3811</v>
      </c>
      <c r="H39" s="32">
        <v>3700</v>
      </c>
      <c r="I39" s="32">
        <v>3453</v>
      </c>
      <c r="J39" s="32">
        <v>3443</v>
      </c>
      <c r="K39" s="32">
        <v>3374</v>
      </c>
      <c r="L39" s="32">
        <v>3542</v>
      </c>
      <c r="M39" s="32">
        <v>3661</v>
      </c>
      <c r="N39" s="32">
        <v>3390</v>
      </c>
      <c r="O39" s="32">
        <v>3353</v>
      </c>
      <c r="P39" s="32">
        <v>3396</v>
      </c>
    </row>
    <row r="40" spans="1:16" x14ac:dyDescent="0.2">
      <c r="A40" s="29" t="s">
        <v>70</v>
      </c>
      <c r="B40" s="32">
        <v>71610</v>
      </c>
      <c r="C40" s="32">
        <v>72120</v>
      </c>
      <c r="D40" s="32">
        <v>72060</v>
      </c>
      <c r="E40" s="32">
        <v>72714</v>
      </c>
      <c r="F40" s="32">
        <v>73514</v>
      </c>
      <c r="G40" s="32">
        <v>75007</v>
      </c>
      <c r="H40" s="32">
        <v>73934</v>
      </c>
      <c r="I40" s="32">
        <v>76220</v>
      </c>
      <c r="J40" s="32">
        <v>76674</v>
      </c>
      <c r="K40" s="32">
        <v>77462</v>
      </c>
      <c r="L40" s="32">
        <v>84207</v>
      </c>
      <c r="M40" s="32">
        <v>88724</v>
      </c>
      <c r="N40" s="32">
        <v>92454</v>
      </c>
      <c r="O40" s="32">
        <v>90149</v>
      </c>
      <c r="P40" s="32">
        <v>91408</v>
      </c>
    </row>
    <row r="41" spans="1:16" x14ac:dyDescent="0.2">
      <c r="A41" s="29" t="s">
        <v>71</v>
      </c>
      <c r="B41" s="32">
        <v>32863</v>
      </c>
      <c r="C41" s="32">
        <v>30752</v>
      </c>
      <c r="D41" s="32">
        <v>30002</v>
      </c>
      <c r="E41" s="32">
        <v>29575</v>
      </c>
      <c r="F41" s="32">
        <v>29199</v>
      </c>
      <c r="G41" s="32">
        <v>28478</v>
      </c>
      <c r="H41" s="32">
        <v>28586</v>
      </c>
      <c r="I41" s="32">
        <v>6163</v>
      </c>
      <c r="J41" s="32">
        <v>6207</v>
      </c>
      <c r="K41" s="32">
        <v>6080</v>
      </c>
      <c r="L41" s="32">
        <v>6212</v>
      </c>
      <c r="M41" s="32">
        <v>6175</v>
      </c>
      <c r="N41" s="32">
        <v>6127</v>
      </c>
      <c r="O41" s="32">
        <v>6110</v>
      </c>
      <c r="P41" s="32">
        <v>6059</v>
      </c>
    </row>
    <row r="42" spans="1:16" x14ac:dyDescent="0.2">
      <c r="A42" s="29" t="s">
        <v>72</v>
      </c>
      <c r="B42" s="32">
        <v>180553</v>
      </c>
      <c r="C42" s="32">
        <v>193314</v>
      </c>
      <c r="D42" s="32">
        <v>187109</v>
      </c>
      <c r="E42" s="32">
        <v>186172</v>
      </c>
      <c r="F42" s="32">
        <v>187992</v>
      </c>
      <c r="G42" s="32">
        <v>189853</v>
      </c>
      <c r="H42" s="32">
        <v>195867</v>
      </c>
      <c r="I42" s="32">
        <v>212362</v>
      </c>
      <c r="J42" s="32">
        <v>207710</v>
      </c>
      <c r="K42" s="32">
        <v>212974</v>
      </c>
      <c r="L42" s="32">
        <v>213151</v>
      </c>
      <c r="M42" s="32">
        <v>197674</v>
      </c>
      <c r="N42" s="32">
        <v>206601</v>
      </c>
      <c r="O42" s="32">
        <v>203924</v>
      </c>
      <c r="P42" s="32">
        <v>198668</v>
      </c>
    </row>
    <row r="43" spans="1:16" x14ac:dyDescent="0.2">
      <c r="A43" s="17"/>
      <c r="B43" s="13"/>
    </row>
    <row r="44" spans="1:16" x14ac:dyDescent="0.2">
      <c r="A44" s="16" t="s">
        <v>73</v>
      </c>
    </row>
    <row r="45" spans="1:16" x14ac:dyDescent="0.2">
      <c r="A45" s="30" t="s">
        <v>74</v>
      </c>
    </row>
    <row r="46" spans="1:16" x14ac:dyDescent="0.2">
      <c r="A46" s="11"/>
    </row>
    <row r="47" spans="1:16" x14ac:dyDescent="0.2">
      <c r="A47" s="12" t="s">
        <v>14</v>
      </c>
    </row>
  </sheetData>
  <mergeCells count="4">
    <mergeCell ref="A6:F6"/>
    <mergeCell ref="A10:F10"/>
    <mergeCell ref="A8:N8"/>
    <mergeCell ref="A7:N7"/>
  </mergeCells>
  <hyperlinks>
    <hyperlink ref="A45" r:id="rId1" xr:uid="{933EBB48-588C-43E8-9D98-5EA413A7A476}"/>
  </hyperlinks>
  <pageMargins left="0.7" right="0.7" top="0.75" bottom="0.75" header="0.3" footer="0.3"/>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B93B5D-AC3C-496B-8C05-6B032C85FE9D}">
  <dimension ref="A1:P47"/>
  <sheetViews>
    <sheetView showGridLines="0" workbookViewId="0"/>
  </sheetViews>
  <sheetFormatPr defaultColWidth="9.28515625" defaultRowHeight="14.25" x14ac:dyDescent="0.2"/>
  <cols>
    <col min="1" max="1" width="54.42578125" style="19" customWidth="1"/>
    <col min="2" max="16" width="11" style="19" customWidth="1"/>
    <col min="17" max="16384" width="9.28515625" style="19"/>
  </cols>
  <sheetData>
    <row r="1" spans="1:16" ht="15" x14ac:dyDescent="0.25">
      <c r="A1" s="18" t="s">
        <v>84</v>
      </c>
    </row>
    <row r="2" spans="1:16" ht="15" x14ac:dyDescent="0.25">
      <c r="A2" s="25"/>
    </row>
    <row r="3" spans="1:16" ht="15" x14ac:dyDescent="0.25">
      <c r="A3" s="25"/>
    </row>
    <row r="4" spans="1:16" ht="15" x14ac:dyDescent="0.25">
      <c r="A4" s="25"/>
    </row>
    <row r="5" spans="1:16" ht="15" x14ac:dyDescent="0.25">
      <c r="A5" s="25" t="s">
        <v>22</v>
      </c>
    </row>
    <row r="6" spans="1:16" x14ac:dyDescent="0.2">
      <c r="A6" s="40" t="s">
        <v>76</v>
      </c>
      <c r="B6" s="40"/>
      <c r="C6" s="40"/>
      <c r="D6" s="40"/>
      <c r="E6" s="40"/>
      <c r="F6" s="40"/>
    </row>
    <row r="7" spans="1:16" x14ac:dyDescent="0.2">
      <c r="A7" s="40" t="s">
        <v>24</v>
      </c>
      <c r="B7" s="41"/>
      <c r="C7" s="41"/>
      <c r="D7" s="41"/>
      <c r="E7" s="41"/>
      <c r="F7" s="41"/>
      <c r="G7" s="41"/>
      <c r="H7" s="41"/>
      <c r="I7" s="41"/>
      <c r="J7" s="41"/>
      <c r="K7" s="41"/>
      <c r="L7" s="41"/>
      <c r="M7" s="41"/>
      <c r="N7" s="41"/>
    </row>
    <row r="8" spans="1:16" x14ac:dyDescent="0.2">
      <c r="A8" s="40" t="s">
        <v>85</v>
      </c>
      <c r="B8" s="41"/>
      <c r="C8" s="41"/>
      <c r="D8" s="41"/>
      <c r="E8" s="41"/>
      <c r="F8" s="41"/>
      <c r="G8" s="41"/>
      <c r="H8" s="41"/>
      <c r="I8" s="41"/>
      <c r="J8" s="41"/>
      <c r="K8" s="41"/>
      <c r="L8" s="41"/>
      <c r="M8" s="41"/>
      <c r="N8" s="41"/>
    </row>
    <row r="9" spans="1:16" x14ac:dyDescent="0.2">
      <c r="A9" s="31" t="s">
        <v>83</v>
      </c>
      <c r="B9" s="26"/>
      <c r="C9" s="26"/>
      <c r="D9" s="26"/>
      <c r="E9" s="26"/>
      <c r="F9" s="26"/>
      <c r="G9" s="26"/>
      <c r="H9" s="26"/>
      <c r="I9" s="26"/>
      <c r="J9" s="26"/>
      <c r="K9" s="26"/>
      <c r="L9" s="26"/>
      <c r="M9" s="26"/>
      <c r="N9" s="26"/>
    </row>
    <row r="10" spans="1:16" x14ac:dyDescent="0.2">
      <c r="A10" s="40"/>
      <c r="B10" s="40"/>
      <c r="C10" s="40"/>
      <c r="D10" s="40"/>
      <c r="E10" s="40"/>
      <c r="F10" s="40"/>
    </row>
    <row r="11" spans="1:16" ht="15.75" thickBot="1" x14ac:dyDescent="0.3">
      <c r="A11" s="27" t="s">
        <v>26</v>
      </c>
      <c r="B11" s="28" t="s">
        <v>27</v>
      </c>
      <c r="C11" s="28" t="s">
        <v>28</v>
      </c>
      <c r="D11" s="28" t="s">
        <v>29</v>
      </c>
      <c r="E11" s="28" t="s">
        <v>30</v>
      </c>
      <c r="F11" s="28" t="s">
        <v>31</v>
      </c>
      <c r="G11" s="28" t="s">
        <v>32</v>
      </c>
      <c r="H11" s="28" t="s">
        <v>33</v>
      </c>
      <c r="I11" s="28" t="s">
        <v>34</v>
      </c>
      <c r="J11" s="28" t="s">
        <v>35</v>
      </c>
      <c r="K11" s="28" t="s">
        <v>36</v>
      </c>
      <c r="L11" s="28" t="s">
        <v>37</v>
      </c>
      <c r="M11" s="28" t="s">
        <v>38</v>
      </c>
      <c r="N11" s="28" t="s">
        <v>39</v>
      </c>
      <c r="O11" s="28" t="s">
        <v>40</v>
      </c>
      <c r="P11" s="28" t="s">
        <v>41</v>
      </c>
    </row>
    <row r="12" spans="1:16" x14ac:dyDescent="0.2">
      <c r="A12" s="29" t="s">
        <v>42</v>
      </c>
      <c r="B12" s="32">
        <v>434</v>
      </c>
      <c r="C12" s="32">
        <v>420</v>
      </c>
      <c r="D12" s="32">
        <v>423</v>
      </c>
      <c r="E12" s="32">
        <v>358</v>
      </c>
      <c r="F12" s="32">
        <v>362</v>
      </c>
      <c r="G12" s="32">
        <v>379</v>
      </c>
      <c r="H12" s="32">
        <v>392</v>
      </c>
      <c r="I12" s="32">
        <v>357</v>
      </c>
      <c r="J12" s="32">
        <v>337</v>
      </c>
      <c r="K12" s="32">
        <v>381</v>
      </c>
      <c r="L12" s="32">
        <v>374</v>
      </c>
      <c r="M12" s="32">
        <v>335</v>
      </c>
      <c r="N12" s="32">
        <v>315</v>
      </c>
      <c r="O12" s="32">
        <v>327</v>
      </c>
      <c r="P12" s="32">
        <v>324</v>
      </c>
    </row>
    <row r="13" spans="1:16" x14ac:dyDescent="0.2">
      <c r="A13" s="29" t="s">
        <v>43</v>
      </c>
      <c r="B13" s="32">
        <v>9597</v>
      </c>
      <c r="C13" s="32">
        <v>9497</v>
      </c>
      <c r="D13" s="32">
        <v>9314</v>
      </c>
      <c r="E13" s="32">
        <v>8782</v>
      </c>
      <c r="F13" s="32">
        <v>8471</v>
      </c>
      <c r="G13" s="32">
        <v>8369</v>
      </c>
      <c r="H13" s="32">
        <v>8637</v>
      </c>
      <c r="I13" s="32">
        <v>8831</v>
      </c>
      <c r="J13" s="32">
        <v>8927</v>
      </c>
      <c r="K13" s="32">
        <v>9076</v>
      </c>
      <c r="L13" s="32">
        <v>9580</v>
      </c>
      <c r="M13" s="32">
        <v>9584</v>
      </c>
      <c r="N13" s="32">
        <v>8906</v>
      </c>
      <c r="O13" s="32">
        <v>8322</v>
      </c>
      <c r="P13" s="32">
        <v>8162</v>
      </c>
    </row>
    <row r="14" spans="1:16" x14ac:dyDescent="0.2">
      <c r="A14" s="29" t="s">
        <v>44</v>
      </c>
      <c r="B14" s="32">
        <v>29604</v>
      </c>
      <c r="C14" s="32">
        <v>28779</v>
      </c>
      <c r="D14" s="32">
        <v>28016</v>
      </c>
      <c r="E14" s="32">
        <v>26266</v>
      </c>
      <c r="F14" s="32">
        <v>23366</v>
      </c>
      <c r="G14" s="32">
        <v>24537</v>
      </c>
      <c r="H14" s="32">
        <v>26060</v>
      </c>
      <c r="I14" s="32">
        <v>26385</v>
      </c>
      <c r="J14" s="32">
        <v>26642</v>
      </c>
      <c r="K14" s="32">
        <v>27281</v>
      </c>
      <c r="L14" s="32">
        <v>27011</v>
      </c>
      <c r="M14" s="32">
        <v>27203</v>
      </c>
      <c r="N14" s="32">
        <v>24974</v>
      </c>
      <c r="O14" s="32">
        <v>25452</v>
      </c>
      <c r="P14" s="32">
        <v>24770</v>
      </c>
    </row>
    <row r="15" spans="1:16" x14ac:dyDescent="0.2">
      <c r="A15" s="29" t="s">
        <v>45</v>
      </c>
      <c r="B15" s="32">
        <v>831</v>
      </c>
      <c r="C15" s="32">
        <v>794</v>
      </c>
      <c r="D15" s="32">
        <v>832</v>
      </c>
      <c r="E15" s="32">
        <v>783</v>
      </c>
      <c r="F15" s="32">
        <v>880</v>
      </c>
      <c r="G15" s="32">
        <v>884</v>
      </c>
      <c r="H15" s="32">
        <v>889</v>
      </c>
      <c r="I15" s="32">
        <v>703</v>
      </c>
      <c r="J15" s="32">
        <v>810</v>
      </c>
      <c r="K15" s="32">
        <v>809</v>
      </c>
      <c r="L15" s="32">
        <v>736</v>
      </c>
      <c r="M15" s="32">
        <v>723</v>
      </c>
      <c r="N15" s="32">
        <v>758</v>
      </c>
      <c r="O15" s="32">
        <v>763</v>
      </c>
      <c r="P15" s="32">
        <v>733</v>
      </c>
    </row>
    <row r="16" spans="1:16" x14ac:dyDescent="0.2">
      <c r="A16" s="29" t="s">
        <v>46</v>
      </c>
      <c r="B16" s="32">
        <v>703</v>
      </c>
      <c r="C16" s="32">
        <v>709</v>
      </c>
      <c r="D16" s="32">
        <v>719</v>
      </c>
      <c r="E16" s="32">
        <v>696</v>
      </c>
      <c r="F16" s="32">
        <v>583</v>
      </c>
      <c r="G16" s="32">
        <v>768</v>
      </c>
      <c r="H16" s="32">
        <v>623</v>
      </c>
      <c r="I16" s="32">
        <v>710</v>
      </c>
      <c r="J16" s="32">
        <v>596</v>
      </c>
      <c r="K16" s="32">
        <v>552</v>
      </c>
      <c r="L16" s="32">
        <v>493</v>
      </c>
      <c r="M16" s="32">
        <v>604</v>
      </c>
      <c r="N16" s="32">
        <v>465</v>
      </c>
      <c r="O16" s="32">
        <v>491</v>
      </c>
      <c r="P16" s="32">
        <v>451</v>
      </c>
    </row>
    <row r="17" spans="1:16" x14ac:dyDescent="0.2">
      <c r="A17" s="29" t="s">
        <v>47</v>
      </c>
      <c r="B17" s="32">
        <v>36</v>
      </c>
      <c r="C17" s="32">
        <v>39</v>
      </c>
      <c r="D17" s="32">
        <v>48</v>
      </c>
      <c r="E17" s="32">
        <v>64</v>
      </c>
      <c r="F17" s="32">
        <v>53</v>
      </c>
      <c r="G17" s="32">
        <v>41</v>
      </c>
      <c r="H17" s="32">
        <v>33</v>
      </c>
      <c r="I17" s="32">
        <v>26</v>
      </c>
      <c r="J17" s="32">
        <v>27</v>
      </c>
      <c r="K17" s="32">
        <v>31</v>
      </c>
      <c r="L17" s="32">
        <v>28</v>
      </c>
      <c r="M17" s="32">
        <v>19</v>
      </c>
      <c r="N17" s="32">
        <v>18</v>
      </c>
      <c r="O17" s="32">
        <v>23</v>
      </c>
      <c r="P17" s="32">
        <v>24</v>
      </c>
    </row>
    <row r="18" spans="1:16" x14ac:dyDescent="0.2">
      <c r="A18" s="29" t="s">
        <v>48</v>
      </c>
      <c r="B18" s="32">
        <v>3</v>
      </c>
      <c r="C18" s="32">
        <v>4</v>
      </c>
      <c r="D18" s="32">
        <v>3</v>
      </c>
      <c r="E18" s="32">
        <v>4</v>
      </c>
      <c r="F18" s="32">
        <v>5</v>
      </c>
      <c r="G18" s="32">
        <v>3</v>
      </c>
      <c r="H18" s="32">
        <v>7</v>
      </c>
      <c r="I18" s="32">
        <v>6</v>
      </c>
      <c r="J18" s="32">
        <v>6</v>
      </c>
      <c r="K18" s="32">
        <v>3</v>
      </c>
      <c r="L18" s="32">
        <v>3</v>
      </c>
      <c r="M18" s="32">
        <v>3</v>
      </c>
      <c r="N18" s="32">
        <v>2</v>
      </c>
      <c r="O18" s="32">
        <v>2</v>
      </c>
      <c r="P18" s="32">
        <v>2</v>
      </c>
    </row>
    <row r="19" spans="1:16" x14ac:dyDescent="0.2">
      <c r="A19" s="29" t="s">
        <v>49</v>
      </c>
      <c r="B19" s="32">
        <v>4307</v>
      </c>
      <c r="C19" s="32">
        <v>4438</v>
      </c>
      <c r="D19" s="32">
        <v>4322</v>
      </c>
      <c r="E19" s="32">
        <v>4102</v>
      </c>
      <c r="F19" s="32">
        <v>4436</v>
      </c>
      <c r="G19" s="32">
        <v>4387</v>
      </c>
      <c r="H19" s="32">
        <v>4617</v>
      </c>
      <c r="I19" s="32">
        <v>3949</v>
      </c>
      <c r="J19" s="32">
        <v>4054</v>
      </c>
      <c r="K19" s="32">
        <v>4042</v>
      </c>
      <c r="L19" s="32">
        <v>3414</v>
      </c>
      <c r="M19" s="32">
        <v>3540</v>
      </c>
      <c r="N19" s="32">
        <v>3119</v>
      </c>
      <c r="O19" s="32">
        <v>3145</v>
      </c>
      <c r="P19" s="32">
        <v>3265</v>
      </c>
    </row>
    <row r="20" spans="1:16" x14ac:dyDescent="0.2">
      <c r="A20" s="29" t="s">
        <v>50</v>
      </c>
      <c r="B20" s="32">
        <v>6559</v>
      </c>
      <c r="C20" s="32">
        <v>6324</v>
      </c>
      <c r="D20" s="32">
        <v>6298</v>
      </c>
      <c r="E20" s="32">
        <v>5577</v>
      </c>
      <c r="F20" s="32">
        <v>5940</v>
      </c>
      <c r="G20" s="32">
        <v>5729</v>
      </c>
      <c r="H20" s="32">
        <v>5970</v>
      </c>
      <c r="I20" s="32">
        <v>5933</v>
      </c>
      <c r="J20" s="32">
        <v>5831</v>
      </c>
      <c r="K20" s="32">
        <v>6277</v>
      </c>
      <c r="L20" s="32">
        <v>6146</v>
      </c>
      <c r="M20" s="32">
        <v>6514</v>
      </c>
      <c r="N20" s="32">
        <v>5465</v>
      </c>
      <c r="O20" s="32">
        <v>5941</v>
      </c>
      <c r="P20" s="32">
        <v>5630</v>
      </c>
    </row>
    <row r="21" spans="1:16" x14ac:dyDescent="0.2">
      <c r="A21" s="29" t="s">
        <v>51</v>
      </c>
      <c r="B21" s="32">
        <v>12341</v>
      </c>
      <c r="C21" s="32">
        <v>9638</v>
      </c>
      <c r="D21" s="32">
        <v>9750</v>
      </c>
      <c r="E21" s="32">
        <v>11213</v>
      </c>
      <c r="F21" s="32">
        <v>10559</v>
      </c>
      <c r="G21" s="32">
        <v>11486</v>
      </c>
      <c r="H21" s="32">
        <v>11839</v>
      </c>
      <c r="I21" s="32">
        <v>11976</v>
      </c>
      <c r="J21" s="32">
        <v>12364</v>
      </c>
      <c r="K21" s="32">
        <v>12550</v>
      </c>
      <c r="L21" s="32">
        <v>12867</v>
      </c>
      <c r="M21" s="32">
        <v>4276</v>
      </c>
      <c r="N21" s="32">
        <v>13021</v>
      </c>
      <c r="O21" s="32">
        <v>11405</v>
      </c>
      <c r="P21" s="32">
        <v>11623</v>
      </c>
    </row>
    <row r="22" spans="1:16" x14ac:dyDescent="0.2">
      <c r="A22" s="29" t="s">
        <v>52</v>
      </c>
      <c r="B22" s="32">
        <v>104</v>
      </c>
      <c r="C22" s="32">
        <v>103</v>
      </c>
      <c r="D22" s="32">
        <v>104</v>
      </c>
      <c r="E22" s="32">
        <v>97</v>
      </c>
      <c r="F22" s="32">
        <v>77</v>
      </c>
      <c r="G22" s="32">
        <v>70</v>
      </c>
      <c r="H22" s="32">
        <v>81</v>
      </c>
      <c r="I22" s="32">
        <v>75</v>
      </c>
      <c r="J22" s="32">
        <v>77</v>
      </c>
      <c r="K22" s="32">
        <v>77</v>
      </c>
      <c r="L22" s="32">
        <v>83</v>
      </c>
      <c r="M22" s="32">
        <v>82</v>
      </c>
      <c r="N22" s="32">
        <v>77</v>
      </c>
      <c r="O22" s="32">
        <v>98</v>
      </c>
      <c r="P22" s="32">
        <v>99</v>
      </c>
    </row>
    <row r="23" spans="1:16" x14ac:dyDescent="0.2">
      <c r="A23" s="29" t="s">
        <v>53</v>
      </c>
      <c r="B23" s="32">
        <v>1492</v>
      </c>
      <c r="C23" s="32">
        <v>1460</v>
      </c>
      <c r="D23" s="32">
        <v>1498</v>
      </c>
      <c r="E23" s="32">
        <v>1356</v>
      </c>
      <c r="F23" s="32">
        <v>1295</v>
      </c>
      <c r="G23" s="32">
        <v>1272</v>
      </c>
      <c r="H23" s="32">
        <v>1385</v>
      </c>
      <c r="I23" s="32">
        <v>1311</v>
      </c>
      <c r="J23" s="32">
        <v>1228</v>
      </c>
      <c r="K23" s="32">
        <v>1289</v>
      </c>
      <c r="L23" s="32">
        <v>1279</v>
      </c>
      <c r="M23" s="32">
        <v>1193</v>
      </c>
      <c r="N23" s="32">
        <v>1079</v>
      </c>
      <c r="O23" s="32">
        <v>1051</v>
      </c>
      <c r="P23" s="32">
        <v>1217</v>
      </c>
    </row>
    <row r="24" spans="1:16" x14ac:dyDescent="0.2">
      <c r="A24" s="29" t="s">
        <v>54</v>
      </c>
      <c r="B24" s="32">
        <v>13</v>
      </c>
      <c r="C24" s="32">
        <v>13</v>
      </c>
      <c r="D24" s="32">
        <v>18</v>
      </c>
      <c r="E24" s="32">
        <v>10</v>
      </c>
      <c r="F24" s="32">
        <v>8</v>
      </c>
      <c r="G24" s="32">
        <v>9</v>
      </c>
      <c r="H24" s="32">
        <v>10</v>
      </c>
      <c r="I24" s="32">
        <v>23</v>
      </c>
      <c r="J24" s="32">
        <v>19</v>
      </c>
      <c r="K24" s="32">
        <v>17</v>
      </c>
      <c r="L24" s="32">
        <v>18</v>
      </c>
      <c r="M24" s="32">
        <v>23</v>
      </c>
      <c r="N24" s="32">
        <v>16</v>
      </c>
      <c r="O24" s="32">
        <v>15</v>
      </c>
      <c r="P24" s="32">
        <v>12</v>
      </c>
    </row>
    <row r="25" spans="1:16" x14ac:dyDescent="0.2">
      <c r="A25" s="29" t="s">
        <v>55</v>
      </c>
      <c r="B25" s="32">
        <v>47</v>
      </c>
      <c r="C25" s="32">
        <v>38</v>
      </c>
      <c r="D25" s="32">
        <v>29</v>
      </c>
      <c r="E25" s="32">
        <v>27</v>
      </c>
      <c r="F25" s="32">
        <v>20</v>
      </c>
      <c r="G25" s="32">
        <v>25</v>
      </c>
      <c r="H25" s="32">
        <v>27</v>
      </c>
      <c r="I25" s="32">
        <v>27</v>
      </c>
      <c r="J25" s="32">
        <v>26</v>
      </c>
      <c r="K25" s="32">
        <v>13</v>
      </c>
      <c r="L25" s="32">
        <v>22</v>
      </c>
      <c r="M25" s="32">
        <v>21</v>
      </c>
      <c r="N25" s="32">
        <v>18</v>
      </c>
      <c r="O25" s="32">
        <v>22</v>
      </c>
      <c r="P25" s="32">
        <v>17</v>
      </c>
    </row>
    <row r="26" spans="1:16" x14ac:dyDescent="0.2">
      <c r="A26" s="29" t="s">
        <v>56</v>
      </c>
      <c r="B26" s="32">
        <v>2678</v>
      </c>
      <c r="C26" s="32">
        <v>2710</v>
      </c>
      <c r="D26" s="32">
        <v>2727</v>
      </c>
      <c r="E26" s="32">
        <v>2875</v>
      </c>
      <c r="F26" s="32">
        <v>3003</v>
      </c>
      <c r="G26" s="32">
        <v>3010</v>
      </c>
      <c r="H26" s="32">
        <v>3046</v>
      </c>
      <c r="I26" s="32">
        <v>3013</v>
      </c>
      <c r="J26" s="32">
        <v>3109</v>
      </c>
      <c r="K26" s="32">
        <v>3084</v>
      </c>
      <c r="L26" s="32">
        <v>3033</v>
      </c>
      <c r="M26" s="32">
        <v>2851</v>
      </c>
      <c r="N26" s="32">
        <v>2709</v>
      </c>
      <c r="O26" s="32">
        <v>2747</v>
      </c>
      <c r="P26" s="32">
        <v>2765</v>
      </c>
    </row>
    <row r="27" spans="1:16" x14ac:dyDescent="0.2">
      <c r="A27" s="29" t="s">
        <v>57</v>
      </c>
      <c r="B27" s="32">
        <v>7259</v>
      </c>
      <c r="C27" s="32">
        <v>7215</v>
      </c>
      <c r="D27" s="32">
        <v>7235</v>
      </c>
      <c r="E27" s="32">
        <v>6950</v>
      </c>
      <c r="F27" s="32">
        <v>6082</v>
      </c>
      <c r="G27" s="32">
        <v>6320</v>
      </c>
      <c r="H27" s="32">
        <v>6520</v>
      </c>
      <c r="I27" s="32">
        <v>6845</v>
      </c>
      <c r="J27" s="32">
        <v>6886</v>
      </c>
      <c r="K27" s="32">
        <v>7263</v>
      </c>
      <c r="L27" s="32">
        <v>7060</v>
      </c>
      <c r="M27" s="32">
        <v>7439</v>
      </c>
      <c r="N27" s="32">
        <v>6911</v>
      </c>
      <c r="O27" s="32">
        <v>6888</v>
      </c>
      <c r="P27" s="32">
        <v>7112</v>
      </c>
    </row>
    <row r="28" spans="1:16" x14ac:dyDescent="0.2">
      <c r="A28" s="29" t="s">
        <v>58</v>
      </c>
      <c r="B28" s="32">
        <v>57803</v>
      </c>
      <c r="C28" s="32">
        <v>59998</v>
      </c>
      <c r="D28" s="32">
        <v>62108</v>
      </c>
      <c r="E28" s="32">
        <v>64479</v>
      </c>
      <c r="F28" s="32">
        <v>62903</v>
      </c>
      <c r="G28" s="32">
        <v>62635</v>
      </c>
      <c r="H28" s="32">
        <v>64313</v>
      </c>
      <c r="I28" s="32">
        <v>65992</v>
      </c>
      <c r="J28" s="32">
        <v>70005</v>
      </c>
      <c r="K28" s="32">
        <v>70125</v>
      </c>
      <c r="L28" s="32">
        <v>70938</v>
      </c>
      <c r="M28" s="32">
        <v>69729</v>
      </c>
      <c r="N28" s="32">
        <v>70568</v>
      </c>
      <c r="O28" s="32">
        <v>73750</v>
      </c>
      <c r="P28" s="32">
        <v>74116</v>
      </c>
    </row>
    <row r="29" spans="1:16" x14ac:dyDescent="0.2">
      <c r="A29" s="29" t="s">
        <v>59</v>
      </c>
      <c r="B29" s="32">
        <v>757</v>
      </c>
      <c r="C29" s="32">
        <v>779</v>
      </c>
      <c r="D29" s="32">
        <v>782</v>
      </c>
      <c r="E29" s="32">
        <v>809</v>
      </c>
      <c r="F29" s="32">
        <v>794</v>
      </c>
      <c r="G29" s="32">
        <v>803</v>
      </c>
      <c r="H29" s="32">
        <v>831</v>
      </c>
      <c r="I29" s="32">
        <v>750</v>
      </c>
      <c r="J29" s="32">
        <v>751</v>
      </c>
      <c r="K29" s="32">
        <v>744</v>
      </c>
      <c r="L29" s="32">
        <v>734</v>
      </c>
      <c r="M29" s="32">
        <v>756</v>
      </c>
      <c r="N29" s="32">
        <v>716</v>
      </c>
      <c r="O29" s="32">
        <v>748</v>
      </c>
      <c r="P29" s="32">
        <v>742</v>
      </c>
    </row>
    <row r="30" spans="1:16" x14ac:dyDescent="0.2">
      <c r="A30" s="29" t="s">
        <v>60</v>
      </c>
      <c r="B30" s="32">
        <v>1604</v>
      </c>
      <c r="C30" s="32">
        <v>1479</v>
      </c>
      <c r="D30" s="32">
        <v>1242</v>
      </c>
      <c r="E30" s="32">
        <v>348</v>
      </c>
      <c r="F30" s="32">
        <v>135</v>
      </c>
      <c r="G30" s="32">
        <v>152</v>
      </c>
      <c r="H30" s="32">
        <v>130</v>
      </c>
      <c r="I30" s="32">
        <v>72</v>
      </c>
      <c r="J30" s="32">
        <v>70</v>
      </c>
      <c r="K30" s="32">
        <v>63</v>
      </c>
      <c r="L30" s="32">
        <v>63</v>
      </c>
      <c r="M30" s="32">
        <v>61</v>
      </c>
      <c r="N30" s="32">
        <v>54</v>
      </c>
      <c r="O30" s="32">
        <v>47</v>
      </c>
      <c r="P30" s="32">
        <v>43</v>
      </c>
    </row>
    <row r="31" spans="1:16" x14ac:dyDescent="0.2">
      <c r="A31" s="29" t="s">
        <v>61</v>
      </c>
      <c r="B31" s="32">
        <v>140</v>
      </c>
      <c r="C31" s="32">
        <v>146</v>
      </c>
      <c r="D31" s="32">
        <v>124</v>
      </c>
      <c r="E31" s="32">
        <v>140</v>
      </c>
      <c r="F31" s="32">
        <v>125</v>
      </c>
      <c r="G31" s="32">
        <v>147</v>
      </c>
      <c r="H31" s="32">
        <v>128</v>
      </c>
      <c r="I31" s="32">
        <v>123</v>
      </c>
      <c r="J31" s="32">
        <v>126</v>
      </c>
      <c r="K31" s="32">
        <v>117</v>
      </c>
      <c r="L31" s="32">
        <v>104</v>
      </c>
      <c r="M31" s="32">
        <v>104</v>
      </c>
      <c r="N31" s="32">
        <v>123</v>
      </c>
      <c r="O31" s="32">
        <v>98</v>
      </c>
      <c r="P31" s="32">
        <v>101</v>
      </c>
    </row>
    <row r="32" spans="1:16" x14ac:dyDescent="0.2">
      <c r="A32" s="29" t="s">
        <v>62</v>
      </c>
      <c r="B32" s="32">
        <v>329</v>
      </c>
      <c r="C32" s="32">
        <v>320</v>
      </c>
      <c r="D32" s="32">
        <v>305</v>
      </c>
      <c r="E32" s="32">
        <v>340</v>
      </c>
      <c r="F32" s="32">
        <v>263</v>
      </c>
      <c r="G32" s="32">
        <v>258</v>
      </c>
      <c r="H32" s="32">
        <v>124</v>
      </c>
      <c r="I32" s="32">
        <v>140</v>
      </c>
      <c r="J32" s="32">
        <v>141</v>
      </c>
      <c r="K32" s="32">
        <v>130</v>
      </c>
      <c r="L32" s="32">
        <v>146</v>
      </c>
      <c r="M32" s="32">
        <v>155</v>
      </c>
      <c r="N32" s="32">
        <v>172</v>
      </c>
      <c r="O32" s="32">
        <v>151</v>
      </c>
      <c r="P32" s="32">
        <v>131</v>
      </c>
    </row>
    <row r="33" spans="1:16" x14ac:dyDescent="0.2">
      <c r="A33" s="29" t="s">
        <v>63</v>
      </c>
      <c r="B33" s="32">
        <v>902</v>
      </c>
      <c r="C33" s="32">
        <v>798</v>
      </c>
      <c r="D33" s="32">
        <v>709</v>
      </c>
      <c r="E33" s="32">
        <v>676</v>
      </c>
      <c r="F33" s="32">
        <v>611</v>
      </c>
      <c r="G33" s="32">
        <v>548</v>
      </c>
      <c r="H33" s="32">
        <v>500</v>
      </c>
      <c r="I33" s="32">
        <v>462</v>
      </c>
      <c r="J33" s="32">
        <v>462</v>
      </c>
      <c r="K33" s="32">
        <v>443</v>
      </c>
      <c r="L33" s="32">
        <v>464</v>
      </c>
      <c r="M33" s="32">
        <v>446</v>
      </c>
      <c r="N33" s="32">
        <v>448</v>
      </c>
      <c r="O33" s="32">
        <v>429</v>
      </c>
      <c r="P33" s="32">
        <v>391</v>
      </c>
    </row>
    <row r="34" spans="1:16" x14ac:dyDescent="0.2">
      <c r="A34" s="29" t="s">
        <v>64</v>
      </c>
      <c r="B34" s="32">
        <v>141</v>
      </c>
      <c r="C34" s="32">
        <v>140</v>
      </c>
      <c r="D34" s="32">
        <v>137</v>
      </c>
      <c r="E34" s="32">
        <v>141</v>
      </c>
      <c r="F34" s="32">
        <v>155</v>
      </c>
      <c r="G34" s="32">
        <v>145</v>
      </c>
      <c r="H34" s="32">
        <v>146</v>
      </c>
      <c r="I34" s="32">
        <v>150</v>
      </c>
      <c r="J34" s="32">
        <v>149</v>
      </c>
      <c r="K34" s="32">
        <v>150</v>
      </c>
      <c r="L34" s="32">
        <v>152</v>
      </c>
      <c r="M34" s="32">
        <v>145</v>
      </c>
      <c r="N34" s="32">
        <v>141</v>
      </c>
      <c r="O34" s="32">
        <v>133</v>
      </c>
      <c r="P34" s="32">
        <v>136</v>
      </c>
    </row>
    <row r="35" spans="1:16" x14ac:dyDescent="0.2">
      <c r="A35" s="29" t="s">
        <v>65</v>
      </c>
      <c r="B35" s="32">
        <v>1383</v>
      </c>
      <c r="C35" s="32">
        <v>1326</v>
      </c>
      <c r="D35" s="32">
        <v>1337</v>
      </c>
      <c r="E35" s="32">
        <v>1237</v>
      </c>
      <c r="F35" s="32">
        <v>1358</v>
      </c>
      <c r="G35" s="32">
        <v>1359</v>
      </c>
      <c r="H35" s="32">
        <v>1411</v>
      </c>
      <c r="I35" s="32">
        <v>1166</v>
      </c>
      <c r="J35" s="32">
        <v>1210</v>
      </c>
      <c r="K35" s="32">
        <v>1191</v>
      </c>
      <c r="L35" s="32">
        <v>1167</v>
      </c>
      <c r="M35" s="32">
        <v>1196</v>
      </c>
      <c r="N35" s="32">
        <v>1138</v>
      </c>
      <c r="O35" s="32">
        <v>1195</v>
      </c>
      <c r="P35" s="32">
        <v>1177</v>
      </c>
    </row>
    <row r="36" spans="1:16" x14ac:dyDescent="0.2">
      <c r="A36" s="29" t="s">
        <v>66</v>
      </c>
      <c r="B36" s="32">
        <v>4</v>
      </c>
      <c r="C36" s="32">
        <v>5</v>
      </c>
      <c r="D36" s="32">
        <v>4</v>
      </c>
      <c r="E36" s="32">
        <v>6</v>
      </c>
      <c r="F36" s="32">
        <v>3</v>
      </c>
      <c r="G36" s="32">
        <v>2</v>
      </c>
      <c r="H36" s="32">
        <v>3</v>
      </c>
      <c r="I36" s="32">
        <v>4</v>
      </c>
      <c r="J36" s="32">
        <v>4</v>
      </c>
      <c r="K36" s="32">
        <v>3</v>
      </c>
      <c r="L36" s="32">
        <v>3</v>
      </c>
      <c r="M36" s="32">
        <v>3</v>
      </c>
      <c r="N36" s="32">
        <v>3</v>
      </c>
      <c r="O36" s="32">
        <v>3</v>
      </c>
      <c r="P36" s="32">
        <v>3</v>
      </c>
    </row>
    <row r="37" spans="1:16" x14ac:dyDescent="0.2">
      <c r="A37" s="29" t="s">
        <v>67</v>
      </c>
      <c r="B37" s="32">
        <v>1830</v>
      </c>
      <c r="C37" s="32">
        <v>1808</v>
      </c>
      <c r="D37" s="32">
        <v>1820</v>
      </c>
      <c r="E37" s="32">
        <v>1737</v>
      </c>
      <c r="F37" s="32">
        <v>1994</v>
      </c>
      <c r="G37" s="32">
        <v>2097</v>
      </c>
      <c r="H37" s="32">
        <v>2010</v>
      </c>
      <c r="I37" s="32">
        <v>1665</v>
      </c>
      <c r="J37" s="32">
        <v>1855</v>
      </c>
      <c r="K37" s="32">
        <v>1714</v>
      </c>
      <c r="L37" s="32">
        <v>1760</v>
      </c>
      <c r="M37" s="32">
        <v>1684</v>
      </c>
      <c r="N37" s="32">
        <v>1705</v>
      </c>
      <c r="O37" s="32">
        <v>1658</v>
      </c>
      <c r="P37" s="32">
        <v>1691</v>
      </c>
    </row>
    <row r="38" spans="1:16" x14ac:dyDescent="0.2">
      <c r="A38" s="29" t="s">
        <v>68</v>
      </c>
      <c r="B38" s="32">
        <v>2459</v>
      </c>
      <c r="C38" s="32">
        <v>2421</v>
      </c>
      <c r="D38" s="32">
        <v>2407</v>
      </c>
      <c r="E38" s="32">
        <v>585</v>
      </c>
      <c r="F38" s="32">
        <v>504</v>
      </c>
      <c r="G38" s="32">
        <v>556</v>
      </c>
      <c r="H38" s="32">
        <v>826</v>
      </c>
      <c r="I38" s="32">
        <v>640</v>
      </c>
      <c r="J38" s="32">
        <v>604</v>
      </c>
      <c r="K38" s="32">
        <v>720</v>
      </c>
      <c r="L38" s="32">
        <v>897</v>
      </c>
      <c r="M38" s="32">
        <v>521</v>
      </c>
      <c r="N38" s="32">
        <v>568</v>
      </c>
      <c r="O38" s="32">
        <v>621</v>
      </c>
      <c r="P38" s="32">
        <v>586</v>
      </c>
    </row>
    <row r="39" spans="1:16" x14ac:dyDescent="0.2">
      <c r="A39" s="29" t="s">
        <v>69</v>
      </c>
      <c r="B39" s="32">
        <v>4066</v>
      </c>
      <c r="C39" s="32">
        <v>3920</v>
      </c>
      <c r="D39" s="32">
        <v>3871</v>
      </c>
      <c r="E39" s="32">
        <v>3704</v>
      </c>
      <c r="F39" s="32">
        <v>3654</v>
      </c>
      <c r="G39" s="32">
        <v>3404</v>
      </c>
      <c r="H39" s="32">
        <v>3453</v>
      </c>
      <c r="I39" s="32">
        <v>3030</v>
      </c>
      <c r="J39" s="32">
        <v>3028</v>
      </c>
      <c r="K39" s="32">
        <v>2970</v>
      </c>
      <c r="L39" s="32">
        <v>2920</v>
      </c>
      <c r="M39" s="32">
        <v>2917</v>
      </c>
      <c r="N39" s="32">
        <v>2640</v>
      </c>
      <c r="O39" s="32">
        <v>2632</v>
      </c>
      <c r="P39" s="32">
        <v>2730</v>
      </c>
    </row>
    <row r="40" spans="1:16" x14ac:dyDescent="0.2">
      <c r="A40" s="29" t="s">
        <v>70</v>
      </c>
      <c r="B40" s="32">
        <v>90939</v>
      </c>
      <c r="C40" s="32">
        <v>92286</v>
      </c>
      <c r="D40" s="32">
        <v>93522</v>
      </c>
      <c r="E40" s="32">
        <v>95172</v>
      </c>
      <c r="F40" s="32">
        <v>94994</v>
      </c>
      <c r="G40" s="32">
        <v>95026</v>
      </c>
      <c r="H40" s="32">
        <v>95611</v>
      </c>
      <c r="I40" s="32">
        <v>94576</v>
      </c>
      <c r="J40" s="32">
        <v>96196</v>
      </c>
      <c r="K40" s="32">
        <v>95645</v>
      </c>
      <c r="L40" s="32">
        <v>98764</v>
      </c>
      <c r="M40" s="32">
        <v>96356</v>
      </c>
      <c r="N40" s="32">
        <v>94803</v>
      </c>
      <c r="O40" s="32">
        <v>95550</v>
      </c>
      <c r="P40" s="32">
        <v>99623</v>
      </c>
    </row>
    <row r="41" spans="1:16" x14ac:dyDescent="0.2">
      <c r="A41" s="29" t="s">
        <v>71</v>
      </c>
      <c r="B41" s="32">
        <v>2132</v>
      </c>
      <c r="C41" s="32">
        <v>2072</v>
      </c>
      <c r="D41" s="32">
        <v>2066</v>
      </c>
      <c r="E41" s="32">
        <v>1777</v>
      </c>
      <c r="F41" s="32">
        <v>1683</v>
      </c>
      <c r="G41" s="32">
        <v>1849</v>
      </c>
      <c r="H41" s="32">
        <v>1985</v>
      </c>
      <c r="I41" s="32">
        <v>723</v>
      </c>
      <c r="J41" s="32">
        <v>678</v>
      </c>
      <c r="K41" s="32">
        <v>668</v>
      </c>
      <c r="L41" s="32">
        <v>598</v>
      </c>
      <c r="M41" s="32">
        <v>534</v>
      </c>
      <c r="N41" s="32">
        <v>489</v>
      </c>
      <c r="O41" s="32">
        <v>475</v>
      </c>
      <c r="P41" s="32">
        <v>489</v>
      </c>
    </row>
    <row r="42" spans="1:16" x14ac:dyDescent="0.2">
      <c r="A42" s="29" t="s">
        <v>72</v>
      </c>
      <c r="B42" s="32">
        <v>99772</v>
      </c>
      <c r="C42" s="32">
        <v>99955</v>
      </c>
      <c r="D42" s="32">
        <v>93995</v>
      </c>
      <c r="E42" s="32">
        <v>84533</v>
      </c>
      <c r="F42" s="32">
        <v>86950</v>
      </c>
      <c r="G42" s="32">
        <v>87718</v>
      </c>
      <c r="H42" s="32">
        <v>93417</v>
      </c>
      <c r="I42" s="32">
        <v>95629</v>
      </c>
      <c r="J42" s="32">
        <v>102229</v>
      </c>
      <c r="K42" s="32">
        <v>103111</v>
      </c>
      <c r="L42" s="32">
        <v>99338</v>
      </c>
      <c r="M42" s="32">
        <v>97725</v>
      </c>
      <c r="N42" s="32">
        <v>100310</v>
      </c>
      <c r="O42" s="32">
        <v>101147</v>
      </c>
      <c r="P42" s="32">
        <v>96171</v>
      </c>
    </row>
    <row r="44" spans="1:16" x14ac:dyDescent="0.2">
      <c r="A44" s="16" t="s">
        <v>73</v>
      </c>
    </row>
    <row r="45" spans="1:16" x14ac:dyDescent="0.2">
      <c r="A45" s="30" t="s">
        <v>74</v>
      </c>
    </row>
    <row r="46" spans="1:16" x14ac:dyDescent="0.2">
      <c r="A46" s="11"/>
    </row>
    <row r="47" spans="1:16" x14ac:dyDescent="0.2">
      <c r="A47" s="12" t="s">
        <v>14</v>
      </c>
    </row>
  </sheetData>
  <mergeCells count="4">
    <mergeCell ref="A6:F6"/>
    <mergeCell ref="A10:F10"/>
    <mergeCell ref="A8:N8"/>
    <mergeCell ref="A7:N7"/>
  </mergeCells>
  <hyperlinks>
    <hyperlink ref="A45" r:id="rId1" xr:uid="{A1407C23-BA82-4B8A-8DA4-42B5D871CC72}"/>
  </hyperlinks>
  <pageMargins left="0.7" right="0.7" top="0.75" bottom="0.75" header="0.3" footer="0.3"/>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494F388-2FA2-4FEE-A153-26C68F1E8A80}">
  <dimension ref="A1:P47"/>
  <sheetViews>
    <sheetView showGridLines="0" workbookViewId="0"/>
  </sheetViews>
  <sheetFormatPr defaultColWidth="9.28515625" defaultRowHeight="14.25" x14ac:dyDescent="0.2"/>
  <cols>
    <col min="1" max="1" width="54.42578125" style="19" customWidth="1"/>
    <col min="2" max="16" width="11" style="19" customWidth="1"/>
    <col min="17" max="16384" width="9.28515625" style="19"/>
  </cols>
  <sheetData>
    <row r="1" spans="1:16" ht="15" x14ac:dyDescent="0.25">
      <c r="A1" s="18" t="s">
        <v>7</v>
      </c>
    </row>
    <row r="2" spans="1:16" ht="15" x14ac:dyDescent="0.25">
      <c r="A2" s="25"/>
    </row>
    <row r="3" spans="1:16" ht="15" x14ac:dyDescent="0.25">
      <c r="A3" s="25"/>
    </row>
    <row r="4" spans="1:16" ht="15" x14ac:dyDescent="0.25">
      <c r="A4" s="25"/>
    </row>
    <row r="5" spans="1:16" ht="15" x14ac:dyDescent="0.25">
      <c r="A5" s="25" t="s">
        <v>22</v>
      </c>
    </row>
    <row r="6" spans="1:16" x14ac:dyDescent="0.2">
      <c r="A6" s="40" t="s">
        <v>23</v>
      </c>
      <c r="B6" s="40"/>
      <c r="C6" s="40"/>
      <c r="D6" s="40"/>
      <c r="E6" s="40"/>
      <c r="F6" s="40"/>
    </row>
    <row r="7" spans="1:16" x14ac:dyDescent="0.2">
      <c r="A7" s="40" t="s">
        <v>24</v>
      </c>
      <c r="B7" s="41"/>
      <c r="C7" s="41"/>
      <c r="D7" s="41"/>
      <c r="E7" s="41"/>
      <c r="F7" s="41"/>
      <c r="G7" s="41"/>
      <c r="H7" s="41"/>
      <c r="I7" s="41"/>
      <c r="J7" s="41"/>
      <c r="K7" s="41"/>
      <c r="L7" s="41"/>
      <c r="M7" s="41"/>
      <c r="N7" s="41"/>
    </row>
    <row r="8" spans="1:16" x14ac:dyDescent="0.2">
      <c r="A8" s="40" t="s">
        <v>82</v>
      </c>
      <c r="B8" s="41"/>
      <c r="C8" s="41"/>
      <c r="D8" s="41"/>
      <c r="E8" s="41"/>
      <c r="F8" s="41"/>
      <c r="G8" s="41"/>
      <c r="H8" s="41"/>
      <c r="I8" s="41"/>
      <c r="J8" s="41"/>
      <c r="K8" s="41"/>
      <c r="L8" s="41"/>
      <c r="M8" s="41"/>
      <c r="N8" s="41"/>
    </row>
    <row r="9" spans="1:16" x14ac:dyDescent="0.2">
      <c r="A9" s="31" t="s">
        <v>83</v>
      </c>
      <c r="B9" s="26"/>
      <c r="C9" s="26"/>
      <c r="D9" s="26"/>
      <c r="E9" s="26"/>
      <c r="F9" s="26"/>
      <c r="G9" s="26"/>
      <c r="H9" s="26"/>
      <c r="I9" s="26"/>
      <c r="J9" s="26"/>
      <c r="K9" s="26"/>
      <c r="L9" s="26"/>
      <c r="M9" s="26"/>
      <c r="N9" s="26"/>
    </row>
    <row r="10" spans="1:16" x14ac:dyDescent="0.2">
      <c r="A10" s="40"/>
      <c r="B10" s="40"/>
      <c r="C10" s="40"/>
      <c r="D10" s="40"/>
      <c r="E10" s="40"/>
      <c r="F10" s="40"/>
    </row>
    <row r="11" spans="1:16" ht="15.75" thickBot="1" x14ac:dyDescent="0.3">
      <c r="A11" s="27" t="s">
        <v>26</v>
      </c>
      <c r="B11" s="28" t="s">
        <v>27</v>
      </c>
      <c r="C11" s="28" t="s">
        <v>28</v>
      </c>
      <c r="D11" s="28" t="s">
        <v>29</v>
      </c>
      <c r="E11" s="28" t="s">
        <v>30</v>
      </c>
      <c r="F11" s="28" t="s">
        <v>31</v>
      </c>
      <c r="G11" s="28" t="s">
        <v>32</v>
      </c>
      <c r="H11" s="28" t="s">
        <v>33</v>
      </c>
      <c r="I11" s="28" t="s">
        <v>34</v>
      </c>
      <c r="J11" s="28" t="s">
        <v>35</v>
      </c>
      <c r="K11" s="28" t="s">
        <v>36</v>
      </c>
      <c r="L11" s="28" t="s">
        <v>37</v>
      </c>
      <c r="M11" s="28" t="s">
        <v>38</v>
      </c>
      <c r="N11" s="28" t="s">
        <v>39</v>
      </c>
      <c r="O11" s="28" t="s">
        <v>40</v>
      </c>
      <c r="P11" s="28" t="s">
        <v>41</v>
      </c>
    </row>
    <row r="12" spans="1:16" x14ac:dyDescent="0.2">
      <c r="A12" s="29" t="s">
        <v>42</v>
      </c>
      <c r="B12" s="32">
        <v>1448</v>
      </c>
      <c r="C12" s="32">
        <v>1329</v>
      </c>
      <c r="D12" s="32">
        <v>1274</v>
      </c>
      <c r="E12" s="32">
        <v>1195</v>
      </c>
      <c r="F12" s="32">
        <v>1167</v>
      </c>
      <c r="G12" s="32">
        <v>1176</v>
      </c>
      <c r="H12" s="32">
        <v>1270</v>
      </c>
      <c r="I12" s="32">
        <v>1490</v>
      </c>
      <c r="J12" s="32">
        <v>1397</v>
      </c>
      <c r="K12" s="32">
        <v>1323</v>
      </c>
      <c r="L12" s="32">
        <v>1192</v>
      </c>
      <c r="M12" s="32">
        <v>946</v>
      </c>
      <c r="N12" s="32">
        <v>918</v>
      </c>
      <c r="O12" s="32">
        <v>835</v>
      </c>
      <c r="P12" s="32">
        <v>789</v>
      </c>
    </row>
    <row r="13" spans="1:16" x14ac:dyDescent="0.2">
      <c r="A13" s="29" t="s">
        <v>43</v>
      </c>
      <c r="B13" s="32">
        <v>24690</v>
      </c>
      <c r="C13" s="32">
        <v>24702</v>
      </c>
      <c r="D13" s="32">
        <v>25471</v>
      </c>
      <c r="E13" s="32">
        <v>25870</v>
      </c>
      <c r="F13" s="32">
        <v>26289</v>
      </c>
      <c r="G13" s="32">
        <v>26665</v>
      </c>
      <c r="H13" s="32">
        <v>27069</v>
      </c>
      <c r="I13" s="32">
        <v>27607</v>
      </c>
      <c r="J13" s="32">
        <v>28566</v>
      </c>
      <c r="K13" s="32">
        <v>29093</v>
      </c>
      <c r="L13" s="32">
        <v>29810</v>
      </c>
      <c r="M13" s="32">
        <v>29685</v>
      </c>
      <c r="N13" s="32">
        <v>29899</v>
      </c>
      <c r="O13" s="32">
        <v>29772</v>
      </c>
      <c r="P13" s="32">
        <v>29741</v>
      </c>
    </row>
    <row r="14" spans="1:16" x14ac:dyDescent="0.2">
      <c r="A14" s="29" t="s">
        <v>44</v>
      </c>
      <c r="B14" s="32">
        <v>10640</v>
      </c>
      <c r="C14" s="32">
        <v>10458</v>
      </c>
      <c r="D14" s="32">
        <v>10616</v>
      </c>
      <c r="E14" s="32">
        <v>10518</v>
      </c>
      <c r="F14" s="32">
        <v>10594</v>
      </c>
      <c r="G14" s="32">
        <v>10630</v>
      </c>
      <c r="H14" s="32">
        <v>10391</v>
      </c>
      <c r="I14" s="32">
        <v>10028</v>
      </c>
      <c r="J14" s="32">
        <v>9993</v>
      </c>
      <c r="K14" s="32">
        <v>9839</v>
      </c>
      <c r="L14" s="32">
        <v>10058</v>
      </c>
      <c r="M14" s="32">
        <v>10183</v>
      </c>
      <c r="N14" s="32">
        <v>19179</v>
      </c>
      <c r="O14" s="32">
        <v>21418</v>
      </c>
      <c r="P14" s="32">
        <v>24242</v>
      </c>
    </row>
    <row r="15" spans="1:16" x14ac:dyDescent="0.2">
      <c r="A15" s="29" t="s">
        <v>45</v>
      </c>
      <c r="B15" s="32">
        <v>98</v>
      </c>
      <c r="C15" s="32">
        <v>96</v>
      </c>
      <c r="D15" s="32">
        <v>100</v>
      </c>
      <c r="E15" s="32">
        <v>99</v>
      </c>
      <c r="F15" s="32">
        <v>106</v>
      </c>
      <c r="G15" s="32">
        <v>129</v>
      </c>
      <c r="H15" s="32">
        <v>121</v>
      </c>
      <c r="I15" s="32">
        <v>124</v>
      </c>
      <c r="J15" s="32">
        <v>117</v>
      </c>
      <c r="K15" s="32">
        <v>110</v>
      </c>
      <c r="L15" s="32">
        <v>110</v>
      </c>
      <c r="M15" s="32">
        <v>117</v>
      </c>
      <c r="N15" s="32">
        <v>144</v>
      </c>
      <c r="O15" s="32">
        <v>147</v>
      </c>
      <c r="P15" s="32">
        <v>129</v>
      </c>
    </row>
    <row r="16" spans="1:16" x14ac:dyDescent="0.2">
      <c r="A16" s="29" t="s">
        <v>46</v>
      </c>
      <c r="B16" s="32">
        <v>851</v>
      </c>
      <c r="C16" s="32">
        <v>907</v>
      </c>
      <c r="D16" s="32">
        <v>887</v>
      </c>
      <c r="E16" s="32">
        <v>850</v>
      </c>
      <c r="F16" s="32">
        <v>856</v>
      </c>
      <c r="G16" s="32">
        <v>870</v>
      </c>
      <c r="H16" s="32">
        <v>846</v>
      </c>
      <c r="I16" s="32">
        <v>854</v>
      </c>
      <c r="J16" s="32">
        <v>934</v>
      </c>
      <c r="K16" s="32">
        <v>1057</v>
      </c>
      <c r="L16" s="32">
        <v>1144</v>
      </c>
      <c r="M16" s="32">
        <v>1159</v>
      </c>
      <c r="N16" s="32">
        <v>1258</v>
      </c>
      <c r="O16" s="32">
        <v>1246</v>
      </c>
      <c r="P16" s="32">
        <v>1233</v>
      </c>
    </row>
    <row r="17" spans="1:16" x14ac:dyDescent="0.2">
      <c r="A17" s="29" t="s">
        <v>47</v>
      </c>
      <c r="B17" s="32">
        <v>1920</v>
      </c>
      <c r="C17" s="32">
        <v>1888</v>
      </c>
      <c r="D17" s="32">
        <v>1915</v>
      </c>
      <c r="E17" s="32">
        <v>1830</v>
      </c>
      <c r="F17" s="32">
        <v>1770</v>
      </c>
      <c r="G17" s="32">
        <v>1712</v>
      </c>
      <c r="H17" s="32">
        <v>1677</v>
      </c>
      <c r="I17" s="32">
        <v>1419</v>
      </c>
      <c r="J17" s="32">
        <v>1442</v>
      </c>
      <c r="K17" s="32">
        <v>1365</v>
      </c>
      <c r="L17" s="32">
        <v>1389</v>
      </c>
      <c r="M17" s="32">
        <v>1388</v>
      </c>
      <c r="N17" s="32">
        <v>1378</v>
      </c>
      <c r="O17" s="32">
        <v>1332</v>
      </c>
      <c r="P17" s="32">
        <v>1283</v>
      </c>
    </row>
    <row r="18" spans="1:16" x14ac:dyDescent="0.2">
      <c r="A18" s="29" t="s">
        <v>48</v>
      </c>
      <c r="B18" s="32">
        <v>8</v>
      </c>
      <c r="C18" s="32">
        <v>7</v>
      </c>
      <c r="D18" s="32">
        <v>6</v>
      </c>
      <c r="E18" s="32">
        <v>4</v>
      </c>
      <c r="F18" s="32">
        <v>4</v>
      </c>
      <c r="G18" s="32">
        <v>4</v>
      </c>
      <c r="H18" s="32">
        <v>7</v>
      </c>
      <c r="I18" s="32">
        <v>11</v>
      </c>
      <c r="J18" s="32">
        <v>11</v>
      </c>
      <c r="K18" s="32">
        <v>9</v>
      </c>
      <c r="L18" s="32">
        <v>10</v>
      </c>
      <c r="M18" s="32">
        <v>8</v>
      </c>
      <c r="N18" s="32">
        <v>11</v>
      </c>
      <c r="O18" s="32">
        <v>10</v>
      </c>
      <c r="P18" s="32">
        <v>5</v>
      </c>
    </row>
    <row r="19" spans="1:16" x14ac:dyDescent="0.2">
      <c r="A19" s="29" t="s">
        <v>49</v>
      </c>
      <c r="B19" s="32">
        <v>1915</v>
      </c>
      <c r="C19" s="32">
        <v>1887</v>
      </c>
      <c r="D19" s="32">
        <v>1903</v>
      </c>
      <c r="E19" s="32">
        <v>1978</v>
      </c>
      <c r="F19" s="32">
        <v>2055</v>
      </c>
      <c r="G19" s="32">
        <v>2110</v>
      </c>
      <c r="H19" s="32">
        <v>2113</v>
      </c>
      <c r="I19" s="32">
        <v>2188</v>
      </c>
      <c r="J19" s="32">
        <v>2246</v>
      </c>
      <c r="K19" s="32">
        <v>2331</v>
      </c>
      <c r="L19" s="32">
        <v>2403</v>
      </c>
      <c r="M19" s="32">
        <v>2464</v>
      </c>
      <c r="N19" s="32">
        <v>2365</v>
      </c>
      <c r="O19" s="32">
        <v>2385</v>
      </c>
      <c r="P19" s="32">
        <v>2410</v>
      </c>
    </row>
    <row r="20" spans="1:16" x14ac:dyDescent="0.2">
      <c r="A20" s="29" t="s">
        <v>50</v>
      </c>
      <c r="B20" s="32">
        <v>11295</v>
      </c>
      <c r="C20" s="32">
        <v>11216</v>
      </c>
      <c r="D20" s="32">
        <v>11157</v>
      </c>
      <c r="E20" s="32">
        <v>10792</v>
      </c>
      <c r="F20" s="32">
        <v>10791</v>
      </c>
      <c r="G20" s="32">
        <v>10557</v>
      </c>
      <c r="H20" s="32">
        <v>10316</v>
      </c>
      <c r="I20" s="32">
        <v>9725</v>
      </c>
      <c r="J20" s="32">
        <v>9642</v>
      </c>
      <c r="K20" s="32">
        <v>9406</v>
      </c>
      <c r="L20" s="32">
        <v>9677</v>
      </c>
      <c r="M20" s="32">
        <v>10284</v>
      </c>
      <c r="N20" s="32">
        <v>9983</v>
      </c>
      <c r="O20" s="32">
        <v>10285</v>
      </c>
      <c r="P20" s="32">
        <v>9983</v>
      </c>
    </row>
    <row r="21" spans="1:16" x14ac:dyDescent="0.2">
      <c r="A21" s="29" t="s">
        <v>51</v>
      </c>
      <c r="B21" s="32">
        <v>4817</v>
      </c>
      <c r="C21" s="32">
        <v>4919</v>
      </c>
      <c r="D21" s="32">
        <v>4970</v>
      </c>
      <c r="E21" s="32">
        <v>5080</v>
      </c>
      <c r="F21" s="32">
        <v>5093</v>
      </c>
      <c r="G21" s="32">
        <v>5177</v>
      </c>
      <c r="H21" s="32">
        <v>4961</v>
      </c>
      <c r="I21" s="32">
        <v>5088</v>
      </c>
      <c r="J21" s="32">
        <v>5191</v>
      </c>
      <c r="K21" s="32">
        <v>5369</v>
      </c>
      <c r="L21" s="32">
        <v>5459</v>
      </c>
      <c r="M21" s="32">
        <v>5451</v>
      </c>
      <c r="N21" s="32">
        <v>5606</v>
      </c>
      <c r="O21" s="32">
        <v>5709</v>
      </c>
      <c r="P21" s="32">
        <v>5786</v>
      </c>
    </row>
    <row r="22" spans="1:16" x14ac:dyDescent="0.2">
      <c r="A22" s="29" t="s">
        <v>52</v>
      </c>
      <c r="B22" s="32">
        <v>1643</v>
      </c>
      <c r="C22" s="32">
        <v>1627</v>
      </c>
      <c r="D22" s="32">
        <v>1639</v>
      </c>
      <c r="E22" s="32">
        <v>1641</v>
      </c>
      <c r="F22" s="32">
        <v>1674</v>
      </c>
      <c r="G22" s="32">
        <v>1652</v>
      </c>
      <c r="H22" s="32">
        <v>1623</v>
      </c>
      <c r="I22" s="32">
        <v>1664</v>
      </c>
      <c r="J22" s="32">
        <v>1572</v>
      </c>
      <c r="K22" s="32">
        <v>1551</v>
      </c>
      <c r="L22" s="32">
        <v>1491</v>
      </c>
      <c r="M22" s="32">
        <v>1501</v>
      </c>
      <c r="N22" s="32">
        <v>1461</v>
      </c>
      <c r="O22" s="32">
        <v>1447</v>
      </c>
      <c r="P22" s="32">
        <v>1455</v>
      </c>
    </row>
    <row r="23" spans="1:16" x14ac:dyDescent="0.2">
      <c r="A23" s="29" t="s">
        <v>53</v>
      </c>
      <c r="B23" s="32">
        <v>2460</v>
      </c>
      <c r="C23" s="32">
        <v>2292</v>
      </c>
      <c r="D23" s="32">
        <v>2340</v>
      </c>
      <c r="E23" s="32">
        <v>2285</v>
      </c>
      <c r="F23" s="32">
        <v>2264</v>
      </c>
      <c r="G23" s="32">
        <v>2272</v>
      </c>
      <c r="H23" s="32">
        <v>2264</v>
      </c>
      <c r="I23" s="32">
        <v>2318</v>
      </c>
      <c r="J23" s="32">
        <v>2343</v>
      </c>
      <c r="K23" s="32">
        <v>2274</v>
      </c>
      <c r="L23" s="32">
        <v>2267</v>
      </c>
      <c r="M23" s="32">
        <v>2242</v>
      </c>
      <c r="N23" s="32">
        <v>2214</v>
      </c>
      <c r="O23" s="32">
        <v>2111</v>
      </c>
      <c r="P23" s="32">
        <v>2057</v>
      </c>
    </row>
    <row r="24" spans="1:16" x14ac:dyDescent="0.2">
      <c r="A24" s="29" t="s">
        <v>54</v>
      </c>
      <c r="B24" s="32">
        <v>207</v>
      </c>
      <c r="C24" s="32">
        <v>161</v>
      </c>
      <c r="D24" s="32">
        <v>155</v>
      </c>
      <c r="E24" s="32">
        <v>167</v>
      </c>
      <c r="F24" s="32">
        <v>293</v>
      </c>
      <c r="G24" s="32">
        <v>371</v>
      </c>
      <c r="H24" s="32">
        <v>401</v>
      </c>
      <c r="I24" s="32">
        <v>510</v>
      </c>
      <c r="J24" s="32">
        <v>554</v>
      </c>
      <c r="K24" s="32">
        <v>556</v>
      </c>
      <c r="L24" s="32">
        <v>620</v>
      </c>
      <c r="M24" s="32">
        <v>666</v>
      </c>
      <c r="N24" s="32">
        <v>590</v>
      </c>
      <c r="O24" s="32">
        <v>599</v>
      </c>
      <c r="P24" s="32">
        <v>698</v>
      </c>
    </row>
    <row r="25" spans="1:16" x14ac:dyDescent="0.2">
      <c r="A25" s="29" t="s">
        <v>55</v>
      </c>
      <c r="B25" s="32">
        <v>125</v>
      </c>
      <c r="C25" s="32">
        <v>113</v>
      </c>
      <c r="D25" s="32">
        <v>78</v>
      </c>
      <c r="E25" s="32">
        <v>71</v>
      </c>
      <c r="F25" s="32">
        <v>84</v>
      </c>
      <c r="G25" s="32">
        <v>85</v>
      </c>
      <c r="H25" s="32">
        <v>71</v>
      </c>
      <c r="I25" s="32">
        <v>69</v>
      </c>
      <c r="J25" s="32">
        <v>75</v>
      </c>
      <c r="K25" s="32">
        <v>65</v>
      </c>
      <c r="L25" s="32">
        <v>76</v>
      </c>
      <c r="M25" s="32">
        <v>54</v>
      </c>
      <c r="N25" s="32">
        <v>59</v>
      </c>
      <c r="O25" s="32">
        <v>65</v>
      </c>
      <c r="P25" s="32">
        <v>71</v>
      </c>
    </row>
    <row r="26" spans="1:16" x14ac:dyDescent="0.2">
      <c r="A26" s="29" t="s">
        <v>56</v>
      </c>
      <c r="B26" s="32">
        <v>10834</v>
      </c>
      <c r="C26" s="32">
        <v>10930</v>
      </c>
      <c r="D26" s="32">
        <v>11073</v>
      </c>
      <c r="E26" s="32">
        <v>11290</v>
      </c>
      <c r="F26" s="32">
        <v>11440</v>
      </c>
      <c r="G26" s="32">
        <v>11657</v>
      </c>
      <c r="H26" s="32">
        <v>11751</v>
      </c>
      <c r="I26" s="32">
        <v>11905</v>
      </c>
      <c r="J26" s="32">
        <v>12097</v>
      </c>
      <c r="K26" s="32">
        <v>12268</v>
      </c>
      <c r="L26" s="32">
        <v>12444</v>
      </c>
      <c r="M26" s="32">
        <v>12528</v>
      </c>
      <c r="N26" s="32">
        <v>11200</v>
      </c>
      <c r="O26" s="32">
        <v>11328</v>
      </c>
      <c r="P26" s="32">
        <v>11608</v>
      </c>
    </row>
    <row r="27" spans="1:16" x14ac:dyDescent="0.2">
      <c r="A27" s="29" t="s">
        <v>57</v>
      </c>
      <c r="B27" s="32">
        <v>36736</v>
      </c>
      <c r="C27" s="32">
        <v>36045</v>
      </c>
      <c r="D27" s="32">
        <v>37492</v>
      </c>
      <c r="E27" s="32">
        <v>36950</v>
      </c>
      <c r="F27" s="32">
        <v>36993</v>
      </c>
      <c r="G27" s="32">
        <v>36965</v>
      </c>
      <c r="H27" s="32">
        <v>36542</v>
      </c>
      <c r="I27" s="32">
        <v>34182</v>
      </c>
      <c r="J27" s="32">
        <v>34475</v>
      </c>
      <c r="K27" s="32">
        <v>34732</v>
      </c>
      <c r="L27" s="32">
        <v>34716</v>
      </c>
      <c r="M27" s="32">
        <v>35067</v>
      </c>
      <c r="N27" s="32">
        <v>34274</v>
      </c>
      <c r="O27" s="32">
        <v>33183</v>
      </c>
      <c r="P27" s="32">
        <v>33045</v>
      </c>
    </row>
    <row r="28" spans="1:16" x14ac:dyDescent="0.2">
      <c r="A28" s="29" t="s">
        <v>58</v>
      </c>
      <c r="B28" s="32">
        <v>132865</v>
      </c>
      <c r="C28" s="32">
        <v>136100</v>
      </c>
      <c r="D28" s="32">
        <v>138864</v>
      </c>
      <c r="E28" s="32">
        <v>141622</v>
      </c>
      <c r="F28" s="32">
        <v>145138</v>
      </c>
      <c r="G28" s="32">
        <v>148511</v>
      </c>
      <c r="H28" s="32">
        <v>151013</v>
      </c>
      <c r="I28" s="32">
        <v>161658</v>
      </c>
      <c r="J28" s="32">
        <v>164236</v>
      </c>
      <c r="K28" s="32">
        <v>165571</v>
      </c>
      <c r="L28" s="32">
        <v>232493</v>
      </c>
      <c r="M28" s="32">
        <v>245107</v>
      </c>
      <c r="N28" s="32">
        <v>256290</v>
      </c>
      <c r="O28" s="32">
        <v>260660</v>
      </c>
      <c r="P28" s="32">
        <v>263008</v>
      </c>
    </row>
    <row r="29" spans="1:16" x14ac:dyDescent="0.2">
      <c r="A29" s="29" t="s">
        <v>59</v>
      </c>
      <c r="B29" s="32">
        <v>428</v>
      </c>
      <c r="C29" s="32">
        <v>428</v>
      </c>
      <c r="D29" s="32">
        <v>424</v>
      </c>
      <c r="E29" s="32">
        <v>409</v>
      </c>
      <c r="F29" s="32">
        <v>415</v>
      </c>
      <c r="G29" s="32">
        <v>404</v>
      </c>
      <c r="H29" s="32">
        <v>419</v>
      </c>
      <c r="I29" s="32">
        <v>401</v>
      </c>
      <c r="J29" s="32">
        <v>424</v>
      </c>
      <c r="K29" s="32">
        <v>421</v>
      </c>
      <c r="L29" s="32">
        <v>408</v>
      </c>
      <c r="M29" s="32">
        <v>386</v>
      </c>
      <c r="N29" s="32">
        <v>371</v>
      </c>
      <c r="O29" s="32">
        <v>357</v>
      </c>
      <c r="P29" s="32">
        <v>351</v>
      </c>
    </row>
    <row r="30" spans="1:16" x14ac:dyDescent="0.2">
      <c r="A30" s="29" t="s">
        <v>60</v>
      </c>
      <c r="B30" s="32">
        <v>6783</v>
      </c>
      <c r="C30" s="32">
        <v>6496</v>
      </c>
      <c r="D30" s="32">
        <v>6258</v>
      </c>
      <c r="E30" s="32">
        <v>6027</v>
      </c>
      <c r="F30" s="32">
        <v>6072</v>
      </c>
      <c r="G30" s="32">
        <v>5944</v>
      </c>
      <c r="H30" s="32">
        <v>5791</v>
      </c>
      <c r="I30" s="32">
        <v>5506</v>
      </c>
      <c r="J30" s="32">
        <v>5305</v>
      </c>
      <c r="K30" s="32">
        <v>5227</v>
      </c>
      <c r="L30" s="32">
        <v>5713</v>
      </c>
      <c r="M30" s="32">
        <v>5671</v>
      </c>
      <c r="N30" s="32">
        <v>5425</v>
      </c>
      <c r="O30" s="32">
        <v>5352</v>
      </c>
      <c r="P30" s="32">
        <v>5708</v>
      </c>
    </row>
    <row r="31" spans="1:16" x14ac:dyDescent="0.2">
      <c r="A31" s="29" t="s">
        <v>61</v>
      </c>
      <c r="B31" s="32">
        <v>36508</v>
      </c>
      <c r="C31" s="32">
        <v>36075</v>
      </c>
      <c r="D31" s="32">
        <v>35074</v>
      </c>
      <c r="E31" s="32">
        <v>33963</v>
      </c>
      <c r="F31" s="32">
        <v>33796</v>
      </c>
      <c r="G31" s="32">
        <v>33046</v>
      </c>
      <c r="H31" s="32">
        <v>31633</v>
      </c>
      <c r="I31" s="32">
        <v>32824</v>
      </c>
      <c r="J31" s="32">
        <v>32369</v>
      </c>
      <c r="K31" s="32">
        <v>31372</v>
      </c>
      <c r="L31" s="32">
        <v>31998</v>
      </c>
      <c r="M31" s="32">
        <v>30537</v>
      </c>
      <c r="N31" s="32">
        <v>31002</v>
      </c>
      <c r="O31" s="32">
        <v>29605</v>
      </c>
      <c r="P31" s="32">
        <v>28948</v>
      </c>
    </row>
    <row r="32" spans="1:16" x14ac:dyDescent="0.2">
      <c r="A32" s="29" t="s">
        <v>62</v>
      </c>
      <c r="B32" s="32">
        <v>1901</v>
      </c>
      <c r="C32" s="32">
        <v>1871</v>
      </c>
      <c r="D32" s="32">
        <v>1824</v>
      </c>
      <c r="E32" s="32">
        <v>1693</v>
      </c>
      <c r="F32" s="32">
        <v>1614</v>
      </c>
      <c r="G32" s="32">
        <v>1520</v>
      </c>
      <c r="H32" s="32">
        <v>1355</v>
      </c>
      <c r="I32" s="32">
        <v>1488</v>
      </c>
      <c r="J32" s="32">
        <v>1315</v>
      </c>
      <c r="K32" s="32">
        <v>1248</v>
      </c>
      <c r="L32" s="32">
        <v>1079</v>
      </c>
      <c r="M32" s="32">
        <v>1218</v>
      </c>
      <c r="N32" s="32">
        <v>984</v>
      </c>
      <c r="O32" s="32">
        <v>973</v>
      </c>
      <c r="P32" s="32">
        <v>939</v>
      </c>
    </row>
    <row r="33" spans="1:16" x14ac:dyDescent="0.2">
      <c r="A33" s="29" t="s">
        <v>63</v>
      </c>
      <c r="B33" s="32">
        <v>5928</v>
      </c>
      <c r="C33" s="32">
        <v>5721</v>
      </c>
      <c r="D33" s="32">
        <v>5580</v>
      </c>
      <c r="E33" s="32">
        <v>5390</v>
      </c>
      <c r="F33" s="32">
        <v>5365</v>
      </c>
      <c r="G33" s="32">
        <v>5113</v>
      </c>
      <c r="H33" s="32">
        <v>4910</v>
      </c>
      <c r="I33" s="32">
        <v>4795</v>
      </c>
      <c r="J33" s="32">
        <v>4694</v>
      </c>
      <c r="K33" s="32">
        <v>4519</v>
      </c>
      <c r="L33" s="32">
        <v>4399</v>
      </c>
      <c r="M33" s="32">
        <v>4288</v>
      </c>
      <c r="N33" s="32">
        <v>4507</v>
      </c>
      <c r="O33" s="32">
        <v>4301</v>
      </c>
      <c r="P33" s="32">
        <v>4083</v>
      </c>
    </row>
    <row r="34" spans="1:16" x14ac:dyDescent="0.2">
      <c r="A34" s="29" t="s">
        <v>64</v>
      </c>
      <c r="B34" s="32">
        <v>46</v>
      </c>
      <c r="C34" s="32">
        <v>43</v>
      </c>
      <c r="D34" s="32">
        <v>42</v>
      </c>
      <c r="E34" s="32">
        <v>40</v>
      </c>
      <c r="F34" s="32">
        <v>42</v>
      </c>
      <c r="G34" s="32">
        <v>45</v>
      </c>
      <c r="H34" s="32">
        <v>44</v>
      </c>
      <c r="I34" s="32">
        <v>41</v>
      </c>
      <c r="J34" s="32">
        <v>40</v>
      </c>
      <c r="K34" s="32">
        <v>34</v>
      </c>
      <c r="L34" s="32">
        <v>38</v>
      </c>
      <c r="M34" s="32">
        <v>40</v>
      </c>
      <c r="N34" s="32">
        <v>37</v>
      </c>
      <c r="O34" s="32">
        <v>47</v>
      </c>
      <c r="P34" s="32">
        <v>48</v>
      </c>
    </row>
    <row r="35" spans="1:16" x14ac:dyDescent="0.2">
      <c r="A35" s="29" t="s">
        <v>65</v>
      </c>
      <c r="B35" s="32">
        <v>3575</v>
      </c>
      <c r="C35" s="32">
        <v>3561</v>
      </c>
      <c r="D35" s="32">
        <v>3603</v>
      </c>
      <c r="E35" s="32">
        <v>3557</v>
      </c>
      <c r="F35" s="32">
        <v>3666</v>
      </c>
      <c r="G35" s="32">
        <v>3599</v>
      </c>
      <c r="H35" s="32">
        <v>3584</v>
      </c>
      <c r="I35" s="32">
        <v>3533</v>
      </c>
      <c r="J35" s="32">
        <v>3488</v>
      </c>
      <c r="K35" s="32">
        <v>3361</v>
      </c>
      <c r="L35" s="32">
        <v>3474</v>
      </c>
      <c r="M35" s="32">
        <v>3396</v>
      </c>
      <c r="N35" s="32">
        <v>3362</v>
      </c>
      <c r="O35" s="32">
        <v>3334</v>
      </c>
      <c r="P35" s="32">
        <v>3254</v>
      </c>
    </row>
    <row r="36" spans="1:16" x14ac:dyDescent="0.2">
      <c r="A36" s="29" t="s">
        <v>66</v>
      </c>
      <c r="B36" s="32">
        <v>13</v>
      </c>
      <c r="C36" s="32">
        <v>16</v>
      </c>
      <c r="D36" s="32">
        <v>18</v>
      </c>
      <c r="E36" s="32">
        <v>18</v>
      </c>
      <c r="F36" s="32">
        <v>17</v>
      </c>
      <c r="G36" s="32">
        <v>19</v>
      </c>
      <c r="H36" s="32">
        <v>14</v>
      </c>
      <c r="I36" s="32">
        <v>15</v>
      </c>
      <c r="J36" s="32">
        <v>12</v>
      </c>
      <c r="K36" s="32">
        <v>12</v>
      </c>
      <c r="L36" s="32">
        <v>11</v>
      </c>
      <c r="M36" s="32">
        <v>11</v>
      </c>
      <c r="N36" s="32">
        <v>11</v>
      </c>
      <c r="O36" s="32">
        <v>10</v>
      </c>
      <c r="P36" s="32">
        <v>10</v>
      </c>
    </row>
    <row r="37" spans="1:16" x14ac:dyDescent="0.2">
      <c r="A37" s="29" t="s">
        <v>67</v>
      </c>
      <c r="B37" s="32">
        <v>817</v>
      </c>
      <c r="C37" s="32">
        <v>761</v>
      </c>
      <c r="D37" s="32">
        <v>900</v>
      </c>
      <c r="E37" s="32">
        <v>887</v>
      </c>
      <c r="F37" s="32">
        <v>905</v>
      </c>
      <c r="G37" s="32">
        <v>910</v>
      </c>
      <c r="H37" s="32">
        <v>924</v>
      </c>
      <c r="I37" s="32">
        <v>681</v>
      </c>
      <c r="J37" s="32">
        <v>739</v>
      </c>
      <c r="K37" s="32">
        <v>706</v>
      </c>
      <c r="L37" s="32">
        <v>728</v>
      </c>
      <c r="M37" s="32">
        <v>722</v>
      </c>
      <c r="N37" s="32">
        <v>647</v>
      </c>
      <c r="O37" s="32">
        <v>659</v>
      </c>
      <c r="P37" s="32">
        <v>641</v>
      </c>
    </row>
    <row r="38" spans="1:16" x14ac:dyDescent="0.2">
      <c r="A38" s="29" t="s">
        <v>68</v>
      </c>
      <c r="B38" s="32">
        <v>10100</v>
      </c>
      <c r="C38" s="32">
        <v>10037</v>
      </c>
      <c r="D38" s="32">
        <v>10043</v>
      </c>
      <c r="E38" s="32">
        <v>8687</v>
      </c>
      <c r="F38" s="32">
        <v>8603</v>
      </c>
      <c r="G38" s="32">
        <v>8418</v>
      </c>
      <c r="H38" s="32">
        <v>8047</v>
      </c>
      <c r="I38" s="32">
        <v>7865</v>
      </c>
      <c r="J38" s="32">
        <v>7725</v>
      </c>
      <c r="K38" s="32">
        <v>7600</v>
      </c>
      <c r="L38" s="32">
        <v>7486</v>
      </c>
      <c r="M38" s="32">
        <v>7469</v>
      </c>
      <c r="N38" s="32">
        <v>9288</v>
      </c>
      <c r="O38" s="32">
        <v>9409</v>
      </c>
      <c r="P38" s="32">
        <v>7829</v>
      </c>
    </row>
    <row r="39" spans="1:16" x14ac:dyDescent="0.2">
      <c r="A39" s="29" t="s">
        <v>69</v>
      </c>
      <c r="B39" s="32">
        <v>1824</v>
      </c>
      <c r="C39" s="32">
        <v>1824</v>
      </c>
      <c r="D39" s="32">
        <v>1864</v>
      </c>
      <c r="E39" s="32">
        <v>1885</v>
      </c>
      <c r="F39" s="32">
        <v>1915</v>
      </c>
      <c r="G39" s="32">
        <v>1933</v>
      </c>
      <c r="H39" s="32">
        <v>1916</v>
      </c>
      <c r="I39" s="32">
        <v>1761</v>
      </c>
      <c r="J39" s="32">
        <v>1793</v>
      </c>
      <c r="K39" s="32">
        <v>1789</v>
      </c>
      <c r="L39" s="32">
        <v>1821</v>
      </c>
      <c r="M39" s="32">
        <v>1853</v>
      </c>
      <c r="N39" s="32">
        <v>1782</v>
      </c>
      <c r="O39" s="32">
        <v>1738</v>
      </c>
      <c r="P39" s="32">
        <v>1727</v>
      </c>
    </row>
    <row r="40" spans="1:16" x14ac:dyDescent="0.2">
      <c r="A40" s="29" t="s">
        <v>70</v>
      </c>
      <c r="B40" s="32">
        <v>59113</v>
      </c>
      <c r="C40" s="32">
        <v>59554</v>
      </c>
      <c r="D40" s="32">
        <v>59918</v>
      </c>
      <c r="E40" s="32">
        <v>60802</v>
      </c>
      <c r="F40" s="32">
        <v>61190</v>
      </c>
      <c r="G40" s="32">
        <v>62233</v>
      </c>
      <c r="H40" s="32">
        <v>61392</v>
      </c>
      <c r="I40" s="32">
        <v>63565</v>
      </c>
      <c r="J40" s="32">
        <v>65227</v>
      </c>
      <c r="K40" s="32">
        <v>66758</v>
      </c>
      <c r="L40" s="32">
        <v>70275</v>
      </c>
      <c r="M40" s="32">
        <v>70792</v>
      </c>
      <c r="N40" s="32">
        <v>72827</v>
      </c>
      <c r="O40" s="32">
        <v>73238</v>
      </c>
      <c r="P40" s="32">
        <v>75162</v>
      </c>
    </row>
    <row r="41" spans="1:16" x14ac:dyDescent="0.2">
      <c r="A41" s="29" t="s">
        <v>71</v>
      </c>
      <c r="B41" s="32">
        <v>20707</v>
      </c>
      <c r="C41" s="32">
        <v>18801</v>
      </c>
      <c r="D41" s="32">
        <v>18249</v>
      </c>
      <c r="E41" s="32">
        <v>17854</v>
      </c>
      <c r="F41" s="32">
        <v>17636</v>
      </c>
      <c r="G41" s="32">
        <v>17249</v>
      </c>
      <c r="H41" s="32">
        <v>17164</v>
      </c>
      <c r="I41" s="32">
        <v>2772</v>
      </c>
      <c r="J41" s="32">
        <v>2731</v>
      </c>
      <c r="K41" s="32">
        <v>2635</v>
      </c>
      <c r="L41" s="32">
        <v>2630</v>
      </c>
      <c r="M41" s="32">
        <v>2637</v>
      </c>
      <c r="N41" s="32">
        <v>2642</v>
      </c>
      <c r="O41" s="32">
        <v>2598</v>
      </c>
      <c r="P41" s="32">
        <v>2498</v>
      </c>
    </row>
    <row r="42" spans="1:16" x14ac:dyDescent="0.2">
      <c r="A42" s="29" t="s">
        <v>72</v>
      </c>
      <c r="B42" s="32">
        <v>102439</v>
      </c>
      <c r="C42" s="32">
        <v>112076</v>
      </c>
      <c r="D42" s="32">
        <v>109803</v>
      </c>
      <c r="E42" s="32">
        <v>109766</v>
      </c>
      <c r="F42" s="32">
        <v>110928</v>
      </c>
      <c r="G42" s="32">
        <v>110772</v>
      </c>
      <c r="H42" s="32">
        <v>114966</v>
      </c>
      <c r="I42" s="32">
        <v>126817</v>
      </c>
      <c r="J42" s="32">
        <v>124784</v>
      </c>
      <c r="K42" s="32">
        <v>123523</v>
      </c>
      <c r="L42" s="32">
        <v>124199</v>
      </c>
      <c r="M42" s="32">
        <v>110272</v>
      </c>
      <c r="N42" s="32">
        <v>119189</v>
      </c>
      <c r="O42" s="32">
        <v>117149</v>
      </c>
      <c r="P42" s="32">
        <v>110993</v>
      </c>
    </row>
    <row r="43" spans="1:16" x14ac:dyDescent="0.2">
      <c r="A43" s="17"/>
      <c r="B43" s="13"/>
    </row>
    <row r="44" spans="1:16" x14ac:dyDescent="0.2">
      <c r="A44" s="16" t="s">
        <v>73</v>
      </c>
    </row>
    <row r="45" spans="1:16" x14ac:dyDescent="0.2">
      <c r="A45" s="30" t="s">
        <v>74</v>
      </c>
    </row>
    <row r="46" spans="1:16" x14ac:dyDescent="0.2">
      <c r="A46" s="11"/>
    </row>
    <row r="47" spans="1:16" x14ac:dyDescent="0.2">
      <c r="A47" s="12" t="s">
        <v>14</v>
      </c>
    </row>
  </sheetData>
  <mergeCells count="4">
    <mergeCell ref="A6:F6"/>
    <mergeCell ref="A10:F10"/>
    <mergeCell ref="A8:N8"/>
    <mergeCell ref="A7:N7"/>
  </mergeCells>
  <hyperlinks>
    <hyperlink ref="A45" r:id="rId1" xr:uid="{83FE9149-325E-48C4-908F-D1DEA517DFC0}"/>
  </hyperlinks>
  <pageMargins left="0.7" right="0.7" top="0.75" bottom="0.75" header="0.3" footer="0.3"/>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D235F3-DD9D-46BD-A3C2-F5AC6000C1BA}">
  <dimension ref="A1:P47"/>
  <sheetViews>
    <sheetView showGridLines="0" workbookViewId="0"/>
  </sheetViews>
  <sheetFormatPr defaultColWidth="9.28515625" defaultRowHeight="14.25" x14ac:dyDescent="0.2"/>
  <cols>
    <col min="1" max="1" width="54.42578125" style="19" customWidth="1"/>
    <col min="2" max="16" width="11" style="19" customWidth="1"/>
    <col min="17" max="16384" width="9.28515625" style="19"/>
  </cols>
  <sheetData>
    <row r="1" spans="1:16" ht="15" x14ac:dyDescent="0.25">
      <c r="A1" s="18" t="s">
        <v>86</v>
      </c>
    </row>
    <row r="2" spans="1:16" ht="15" x14ac:dyDescent="0.25">
      <c r="A2" s="25"/>
    </row>
    <row r="3" spans="1:16" ht="15" x14ac:dyDescent="0.25">
      <c r="A3" s="25"/>
    </row>
    <row r="4" spans="1:16" ht="15" x14ac:dyDescent="0.25">
      <c r="A4" s="25"/>
    </row>
    <row r="5" spans="1:16" ht="15" x14ac:dyDescent="0.25">
      <c r="A5" s="25" t="s">
        <v>22</v>
      </c>
    </row>
    <row r="6" spans="1:16" x14ac:dyDescent="0.2">
      <c r="A6" s="40" t="s">
        <v>76</v>
      </c>
      <c r="B6" s="40"/>
      <c r="C6" s="40"/>
      <c r="D6" s="40"/>
      <c r="E6" s="40"/>
      <c r="F6" s="40"/>
    </row>
    <row r="7" spans="1:16" x14ac:dyDescent="0.2">
      <c r="A7" s="40" t="s">
        <v>24</v>
      </c>
      <c r="B7" s="41"/>
      <c r="C7" s="41"/>
      <c r="D7" s="41"/>
      <c r="E7" s="41"/>
      <c r="F7" s="41"/>
      <c r="G7" s="41"/>
      <c r="H7" s="41"/>
      <c r="I7" s="41"/>
      <c r="J7" s="41"/>
      <c r="K7" s="41"/>
      <c r="L7" s="41"/>
      <c r="M7" s="41"/>
      <c r="N7" s="41"/>
    </row>
    <row r="8" spans="1:16" x14ac:dyDescent="0.2">
      <c r="A8" s="40" t="s">
        <v>85</v>
      </c>
      <c r="B8" s="41"/>
      <c r="C8" s="41"/>
      <c r="D8" s="41"/>
      <c r="E8" s="41"/>
      <c r="F8" s="41"/>
      <c r="G8" s="41"/>
      <c r="H8" s="41"/>
      <c r="I8" s="41"/>
      <c r="J8" s="41"/>
      <c r="K8" s="41"/>
      <c r="L8" s="41"/>
      <c r="M8" s="41"/>
      <c r="N8" s="41"/>
    </row>
    <row r="9" spans="1:16" x14ac:dyDescent="0.2">
      <c r="A9" s="31" t="s">
        <v>83</v>
      </c>
      <c r="B9" s="26"/>
      <c r="C9" s="26"/>
      <c r="D9" s="26"/>
      <c r="E9" s="26"/>
      <c r="F9" s="26"/>
      <c r="G9" s="26"/>
      <c r="H9" s="26"/>
      <c r="I9" s="26"/>
      <c r="J9" s="26"/>
      <c r="K9" s="26"/>
      <c r="L9" s="26"/>
      <c r="M9" s="26"/>
      <c r="N9" s="26"/>
    </row>
    <row r="10" spans="1:16" x14ac:dyDescent="0.2">
      <c r="A10" s="40"/>
      <c r="B10" s="40"/>
      <c r="C10" s="40"/>
      <c r="D10" s="40"/>
      <c r="E10" s="40"/>
      <c r="F10" s="40"/>
    </row>
    <row r="11" spans="1:16" ht="15.75" thickBot="1" x14ac:dyDescent="0.3">
      <c r="A11" s="27" t="s">
        <v>26</v>
      </c>
      <c r="B11" s="28" t="s">
        <v>27</v>
      </c>
      <c r="C11" s="28" t="s">
        <v>28</v>
      </c>
      <c r="D11" s="28" t="s">
        <v>29</v>
      </c>
      <c r="E11" s="28" t="s">
        <v>30</v>
      </c>
      <c r="F11" s="28" t="s">
        <v>31</v>
      </c>
      <c r="G11" s="28" t="s">
        <v>32</v>
      </c>
      <c r="H11" s="28" t="s">
        <v>33</v>
      </c>
      <c r="I11" s="28" t="s">
        <v>34</v>
      </c>
      <c r="J11" s="28" t="s">
        <v>35</v>
      </c>
      <c r="K11" s="28" t="s">
        <v>36</v>
      </c>
      <c r="L11" s="28" t="s">
        <v>37</v>
      </c>
      <c r="M11" s="28" t="s">
        <v>38</v>
      </c>
      <c r="N11" s="28" t="s">
        <v>39</v>
      </c>
      <c r="O11" s="28" t="s">
        <v>40</v>
      </c>
      <c r="P11" s="28" t="s">
        <v>41</v>
      </c>
    </row>
    <row r="12" spans="1:16" x14ac:dyDescent="0.2">
      <c r="A12" s="29" t="s">
        <v>42</v>
      </c>
      <c r="B12" s="32">
        <v>187</v>
      </c>
      <c r="C12" s="32">
        <v>178</v>
      </c>
      <c r="D12" s="32">
        <v>181</v>
      </c>
      <c r="E12" s="32">
        <v>168</v>
      </c>
      <c r="F12" s="32">
        <v>179</v>
      </c>
      <c r="G12" s="32">
        <v>179</v>
      </c>
      <c r="H12" s="32">
        <v>176</v>
      </c>
      <c r="I12" s="32">
        <v>152</v>
      </c>
      <c r="J12" s="32">
        <v>163</v>
      </c>
      <c r="K12" s="32">
        <v>154</v>
      </c>
      <c r="L12" s="32">
        <v>148</v>
      </c>
      <c r="M12" s="32">
        <v>144</v>
      </c>
      <c r="N12" s="32">
        <v>135</v>
      </c>
      <c r="O12" s="32">
        <v>123</v>
      </c>
      <c r="P12" s="32">
        <v>124</v>
      </c>
    </row>
    <row r="13" spans="1:16" x14ac:dyDescent="0.2">
      <c r="A13" s="29" t="s">
        <v>43</v>
      </c>
      <c r="B13" s="32">
        <v>3966</v>
      </c>
      <c r="C13" s="32">
        <v>4036</v>
      </c>
      <c r="D13" s="32">
        <v>4252</v>
      </c>
      <c r="E13" s="32">
        <v>4316</v>
      </c>
      <c r="F13" s="32">
        <v>4729</v>
      </c>
      <c r="G13" s="32">
        <v>4744</v>
      </c>
      <c r="H13" s="32">
        <v>4728</v>
      </c>
      <c r="I13" s="32">
        <v>4667</v>
      </c>
      <c r="J13" s="32">
        <v>4446</v>
      </c>
      <c r="K13" s="32">
        <v>4166</v>
      </c>
      <c r="L13" s="32">
        <v>4156</v>
      </c>
      <c r="M13" s="32">
        <v>3836</v>
      </c>
      <c r="N13" s="32">
        <v>3749</v>
      </c>
      <c r="O13" s="32">
        <v>3666</v>
      </c>
      <c r="P13" s="32">
        <v>3641</v>
      </c>
    </row>
    <row r="14" spans="1:16" x14ac:dyDescent="0.2">
      <c r="A14" s="29" t="s">
        <v>44</v>
      </c>
      <c r="B14" s="32">
        <v>9325</v>
      </c>
      <c r="C14" s="32">
        <v>9020</v>
      </c>
      <c r="D14" s="32">
        <v>9349</v>
      </c>
      <c r="E14" s="32">
        <v>9953</v>
      </c>
      <c r="F14" s="32">
        <v>10456</v>
      </c>
      <c r="G14" s="32">
        <v>10136</v>
      </c>
      <c r="H14" s="32">
        <v>9997</v>
      </c>
      <c r="I14" s="32">
        <v>9366</v>
      </c>
      <c r="J14" s="32">
        <v>9373</v>
      </c>
      <c r="K14" s="32">
        <v>8731</v>
      </c>
      <c r="L14" s="32">
        <v>8525</v>
      </c>
      <c r="M14" s="32">
        <v>8051</v>
      </c>
      <c r="N14" s="32">
        <v>8032</v>
      </c>
      <c r="O14" s="32">
        <v>8232</v>
      </c>
      <c r="P14" s="32">
        <v>8103</v>
      </c>
    </row>
    <row r="15" spans="1:16" x14ac:dyDescent="0.2">
      <c r="A15" s="29" t="s">
        <v>45</v>
      </c>
      <c r="B15" s="32">
        <v>267</v>
      </c>
      <c r="C15" s="32">
        <v>231</v>
      </c>
      <c r="D15" s="32">
        <v>218</v>
      </c>
      <c r="E15" s="32">
        <v>233</v>
      </c>
      <c r="F15" s="32">
        <v>408</v>
      </c>
      <c r="G15" s="32">
        <v>405</v>
      </c>
      <c r="H15" s="32">
        <v>390</v>
      </c>
      <c r="I15" s="32">
        <v>256</v>
      </c>
      <c r="J15" s="32">
        <v>293</v>
      </c>
      <c r="K15" s="32">
        <v>271</v>
      </c>
      <c r="L15" s="32">
        <v>213</v>
      </c>
      <c r="M15" s="32">
        <v>191</v>
      </c>
      <c r="N15" s="32">
        <v>234</v>
      </c>
      <c r="O15" s="32">
        <v>225</v>
      </c>
      <c r="P15" s="32">
        <v>198</v>
      </c>
    </row>
    <row r="16" spans="1:16" x14ac:dyDescent="0.2">
      <c r="A16" s="29" t="s">
        <v>46</v>
      </c>
      <c r="B16" s="32">
        <v>307</v>
      </c>
      <c r="C16" s="32">
        <v>280</v>
      </c>
      <c r="D16" s="32">
        <v>277</v>
      </c>
      <c r="E16" s="32">
        <v>341</v>
      </c>
      <c r="F16" s="32">
        <v>297</v>
      </c>
      <c r="G16" s="32">
        <v>437</v>
      </c>
      <c r="H16" s="32">
        <v>332</v>
      </c>
      <c r="I16" s="32">
        <v>361</v>
      </c>
      <c r="J16" s="32">
        <v>256</v>
      </c>
      <c r="K16" s="32">
        <v>234</v>
      </c>
      <c r="L16" s="32">
        <v>188</v>
      </c>
      <c r="M16" s="32">
        <v>243</v>
      </c>
      <c r="N16" s="32">
        <v>196</v>
      </c>
      <c r="O16" s="32">
        <v>207</v>
      </c>
      <c r="P16" s="32">
        <v>148</v>
      </c>
    </row>
    <row r="17" spans="1:16" x14ac:dyDescent="0.2">
      <c r="A17" s="29" t="s">
        <v>47</v>
      </c>
      <c r="B17" s="32">
        <v>18</v>
      </c>
      <c r="C17" s="32">
        <v>17</v>
      </c>
      <c r="D17" s="32">
        <v>19</v>
      </c>
      <c r="E17" s="32">
        <v>17</v>
      </c>
      <c r="F17" s="32">
        <v>15</v>
      </c>
      <c r="G17" s="32">
        <v>14</v>
      </c>
      <c r="H17" s="32">
        <v>15</v>
      </c>
      <c r="I17" s="32">
        <v>8</v>
      </c>
      <c r="J17" s="32">
        <v>6</v>
      </c>
      <c r="K17" s="32">
        <v>6</v>
      </c>
      <c r="L17" s="32">
        <v>6</v>
      </c>
      <c r="M17" s="32">
        <v>6</v>
      </c>
      <c r="N17" s="32">
        <v>5</v>
      </c>
      <c r="O17" s="32">
        <v>4</v>
      </c>
      <c r="P17" s="32">
        <v>3</v>
      </c>
    </row>
    <row r="18" spans="1:16" x14ac:dyDescent="0.2">
      <c r="A18" s="29" t="s">
        <v>48</v>
      </c>
      <c r="B18" s="32">
        <v>2</v>
      </c>
      <c r="C18" s="32">
        <v>1</v>
      </c>
      <c r="D18" s="32">
        <v>0</v>
      </c>
      <c r="E18" s="32">
        <v>0</v>
      </c>
      <c r="F18" s="32">
        <v>0</v>
      </c>
      <c r="G18" s="32">
        <v>0</v>
      </c>
      <c r="H18" s="32">
        <v>0</v>
      </c>
      <c r="I18" s="32">
        <v>0</v>
      </c>
      <c r="J18" s="32">
        <v>2</v>
      </c>
      <c r="K18" s="32">
        <v>2</v>
      </c>
      <c r="L18" s="32">
        <v>2</v>
      </c>
      <c r="M18" s="32">
        <v>3</v>
      </c>
      <c r="N18" s="32">
        <v>2</v>
      </c>
      <c r="O18" s="32">
        <v>2</v>
      </c>
      <c r="P18" s="32">
        <v>2</v>
      </c>
    </row>
    <row r="19" spans="1:16" x14ac:dyDescent="0.2">
      <c r="A19" s="29" t="s">
        <v>49</v>
      </c>
      <c r="B19" s="32">
        <v>1046</v>
      </c>
      <c r="C19" s="32">
        <v>1025</v>
      </c>
      <c r="D19" s="32">
        <v>1030</v>
      </c>
      <c r="E19" s="32">
        <v>1111</v>
      </c>
      <c r="F19" s="32">
        <v>1995</v>
      </c>
      <c r="G19" s="32">
        <v>1920</v>
      </c>
      <c r="H19" s="32">
        <v>1940</v>
      </c>
      <c r="I19" s="32">
        <v>1079</v>
      </c>
      <c r="J19" s="32">
        <v>1044</v>
      </c>
      <c r="K19" s="32">
        <v>995</v>
      </c>
      <c r="L19" s="32">
        <v>723</v>
      </c>
      <c r="M19" s="32">
        <v>690</v>
      </c>
      <c r="N19" s="32">
        <v>685</v>
      </c>
      <c r="O19" s="32">
        <v>692</v>
      </c>
      <c r="P19" s="32">
        <v>697</v>
      </c>
    </row>
    <row r="20" spans="1:16" x14ac:dyDescent="0.2">
      <c r="A20" s="29" t="s">
        <v>50</v>
      </c>
      <c r="B20" s="32">
        <v>2018</v>
      </c>
      <c r="C20" s="32">
        <v>1917</v>
      </c>
      <c r="D20" s="32">
        <v>2045</v>
      </c>
      <c r="E20" s="32">
        <v>1981</v>
      </c>
      <c r="F20" s="32">
        <v>2774</v>
      </c>
      <c r="G20" s="32">
        <v>2493</v>
      </c>
      <c r="H20" s="32">
        <v>2389</v>
      </c>
      <c r="I20" s="32">
        <v>1980</v>
      </c>
      <c r="J20" s="32">
        <v>1873</v>
      </c>
      <c r="K20" s="32">
        <v>1798</v>
      </c>
      <c r="L20" s="32">
        <v>1721</v>
      </c>
      <c r="M20" s="32">
        <v>1893</v>
      </c>
      <c r="N20" s="32">
        <v>1466</v>
      </c>
      <c r="O20" s="32">
        <v>1860</v>
      </c>
      <c r="P20" s="32">
        <v>1340</v>
      </c>
    </row>
    <row r="21" spans="1:16" x14ac:dyDescent="0.2">
      <c r="A21" s="29" t="s">
        <v>51</v>
      </c>
      <c r="B21" s="32">
        <v>9335</v>
      </c>
      <c r="C21" s="32">
        <v>6648</v>
      </c>
      <c r="D21" s="32">
        <v>6711</v>
      </c>
      <c r="E21" s="32">
        <v>7816</v>
      </c>
      <c r="F21" s="32">
        <v>7437</v>
      </c>
      <c r="G21" s="32">
        <v>8724</v>
      </c>
      <c r="H21" s="32">
        <v>8935</v>
      </c>
      <c r="I21" s="32">
        <v>9447</v>
      </c>
      <c r="J21" s="32">
        <v>9579</v>
      </c>
      <c r="K21" s="32">
        <v>9580</v>
      </c>
      <c r="L21" s="32">
        <v>9774</v>
      </c>
      <c r="M21" s="32">
        <v>2840</v>
      </c>
      <c r="N21" s="32">
        <v>10313</v>
      </c>
      <c r="O21" s="32">
        <v>9135</v>
      </c>
      <c r="P21" s="32">
        <v>9577</v>
      </c>
    </row>
    <row r="22" spans="1:16" x14ac:dyDescent="0.2">
      <c r="A22" s="29" t="s">
        <v>52</v>
      </c>
      <c r="B22" s="32">
        <v>41</v>
      </c>
      <c r="C22" s="32">
        <v>39</v>
      </c>
      <c r="D22" s="32">
        <v>41</v>
      </c>
      <c r="E22" s="32">
        <v>41</v>
      </c>
      <c r="F22" s="32">
        <v>46</v>
      </c>
      <c r="G22" s="32">
        <v>46</v>
      </c>
      <c r="H22" s="32">
        <v>45</v>
      </c>
      <c r="I22" s="32">
        <v>36</v>
      </c>
      <c r="J22" s="32">
        <v>33</v>
      </c>
      <c r="K22" s="32">
        <v>33</v>
      </c>
      <c r="L22" s="32">
        <v>32</v>
      </c>
      <c r="M22" s="32">
        <v>33</v>
      </c>
      <c r="N22" s="32">
        <v>34</v>
      </c>
      <c r="O22" s="32">
        <v>33</v>
      </c>
      <c r="P22" s="32">
        <v>33</v>
      </c>
    </row>
    <row r="23" spans="1:16" x14ac:dyDescent="0.2">
      <c r="A23" s="29" t="s">
        <v>53</v>
      </c>
      <c r="B23" s="32">
        <v>417</v>
      </c>
      <c r="C23" s="32">
        <v>393</v>
      </c>
      <c r="D23" s="32">
        <v>382</v>
      </c>
      <c r="E23" s="32">
        <v>360</v>
      </c>
      <c r="F23" s="32">
        <v>430</v>
      </c>
      <c r="G23" s="32">
        <v>392</v>
      </c>
      <c r="H23" s="32">
        <v>357</v>
      </c>
      <c r="I23" s="32">
        <v>253</v>
      </c>
      <c r="J23" s="32">
        <v>247</v>
      </c>
      <c r="K23" s="32">
        <v>241</v>
      </c>
      <c r="L23" s="32">
        <v>256</v>
      </c>
      <c r="M23" s="32">
        <v>210</v>
      </c>
      <c r="N23" s="32">
        <v>194</v>
      </c>
      <c r="O23" s="32">
        <v>184</v>
      </c>
      <c r="P23" s="32">
        <v>178</v>
      </c>
    </row>
    <row r="24" spans="1:16" x14ac:dyDescent="0.2">
      <c r="A24" s="29" t="s">
        <v>54</v>
      </c>
      <c r="B24" s="32">
        <v>2</v>
      </c>
      <c r="C24" s="32">
        <v>3</v>
      </c>
      <c r="D24" s="32">
        <v>6</v>
      </c>
      <c r="E24" s="32">
        <v>3</v>
      </c>
      <c r="F24" s="32">
        <v>3</v>
      </c>
      <c r="G24" s="32">
        <v>3</v>
      </c>
      <c r="H24" s="32">
        <v>2</v>
      </c>
      <c r="I24" s="32">
        <v>3</v>
      </c>
      <c r="J24" s="32">
        <v>3</v>
      </c>
      <c r="K24" s="32">
        <v>2</v>
      </c>
      <c r="L24" s="32">
        <v>2</v>
      </c>
      <c r="M24" s="32">
        <v>3</v>
      </c>
      <c r="N24" s="32">
        <v>3</v>
      </c>
      <c r="O24" s="32">
        <v>5</v>
      </c>
      <c r="P24" s="32">
        <v>3</v>
      </c>
    </row>
    <row r="25" spans="1:16" x14ac:dyDescent="0.2">
      <c r="A25" s="29" t="s">
        <v>55</v>
      </c>
      <c r="B25" s="32">
        <v>11</v>
      </c>
      <c r="C25" s="32">
        <v>7</v>
      </c>
      <c r="D25" s="32">
        <v>3</v>
      </c>
      <c r="E25" s="32">
        <v>1</v>
      </c>
      <c r="F25" s="32">
        <v>1</v>
      </c>
      <c r="G25" s="32">
        <v>1</v>
      </c>
      <c r="H25" s="32">
        <v>1</v>
      </c>
      <c r="I25" s="32">
        <v>2</v>
      </c>
      <c r="J25" s="32">
        <v>2</v>
      </c>
      <c r="K25" s="32">
        <v>1</v>
      </c>
      <c r="L25" s="32">
        <v>2</v>
      </c>
      <c r="M25" s="32">
        <v>2</v>
      </c>
      <c r="N25" s="32">
        <v>2</v>
      </c>
      <c r="O25" s="32">
        <v>3</v>
      </c>
      <c r="P25" s="32">
        <v>3</v>
      </c>
    </row>
    <row r="26" spans="1:16" x14ac:dyDescent="0.2">
      <c r="A26" s="29" t="s">
        <v>56</v>
      </c>
      <c r="B26" s="32">
        <v>2239</v>
      </c>
      <c r="C26" s="32">
        <v>2293</v>
      </c>
      <c r="D26" s="32">
        <v>2347</v>
      </c>
      <c r="E26" s="32">
        <v>2432</v>
      </c>
      <c r="F26" s="32">
        <v>2507</v>
      </c>
      <c r="G26" s="32">
        <v>2533</v>
      </c>
      <c r="H26" s="32">
        <v>2557</v>
      </c>
      <c r="I26" s="32">
        <v>2574</v>
      </c>
      <c r="J26" s="32">
        <v>2623</v>
      </c>
      <c r="K26" s="32">
        <v>2624</v>
      </c>
      <c r="L26" s="32">
        <v>2645</v>
      </c>
      <c r="M26" s="32">
        <v>2552</v>
      </c>
      <c r="N26" s="32">
        <v>2436</v>
      </c>
      <c r="O26" s="32">
        <v>2458</v>
      </c>
      <c r="P26" s="32">
        <v>2481</v>
      </c>
    </row>
    <row r="27" spans="1:16" x14ac:dyDescent="0.2">
      <c r="A27" s="29" t="s">
        <v>57</v>
      </c>
      <c r="B27" s="32">
        <v>2817</v>
      </c>
      <c r="C27" s="32">
        <v>2895</v>
      </c>
      <c r="D27" s="32">
        <v>2853</v>
      </c>
      <c r="E27" s="32">
        <v>2924</v>
      </c>
      <c r="F27" s="32">
        <v>2939</v>
      </c>
      <c r="G27" s="32">
        <v>3019</v>
      </c>
      <c r="H27" s="32">
        <v>3110</v>
      </c>
      <c r="I27" s="32">
        <v>3060</v>
      </c>
      <c r="J27" s="32">
        <v>3149</v>
      </c>
      <c r="K27" s="32">
        <v>3174</v>
      </c>
      <c r="L27" s="32">
        <v>3129</v>
      </c>
      <c r="M27" s="32">
        <v>3111</v>
      </c>
      <c r="N27" s="32">
        <v>3034</v>
      </c>
      <c r="O27" s="32">
        <v>2964</v>
      </c>
      <c r="P27" s="32">
        <v>2918</v>
      </c>
    </row>
    <row r="28" spans="1:16" x14ac:dyDescent="0.2">
      <c r="A28" s="29" t="s">
        <v>58</v>
      </c>
      <c r="B28" s="32">
        <v>38223</v>
      </c>
      <c r="C28" s="32">
        <v>39423</v>
      </c>
      <c r="D28" s="32">
        <v>41106</v>
      </c>
      <c r="E28" s="32">
        <v>43709</v>
      </c>
      <c r="F28" s="32">
        <v>45247</v>
      </c>
      <c r="G28" s="32">
        <v>46134</v>
      </c>
      <c r="H28" s="32">
        <v>47716</v>
      </c>
      <c r="I28" s="32">
        <v>49884</v>
      </c>
      <c r="J28" s="32">
        <v>52516</v>
      </c>
      <c r="K28" s="32">
        <v>52545</v>
      </c>
      <c r="L28" s="32">
        <v>53954</v>
      </c>
      <c r="M28" s="32">
        <v>52385</v>
      </c>
      <c r="N28" s="32">
        <v>54227</v>
      </c>
      <c r="O28" s="32">
        <v>56632</v>
      </c>
      <c r="P28" s="32">
        <v>56607</v>
      </c>
    </row>
    <row r="29" spans="1:16" x14ac:dyDescent="0.2">
      <c r="A29" s="29" t="s">
        <v>59</v>
      </c>
      <c r="B29" s="32">
        <v>303</v>
      </c>
      <c r="C29" s="32">
        <v>289</v>
      </c>
      <c r="D29" s="32">
        <v>297</v>
      </c>
      <c r="E29" s="32">
        <v>303</v>
      </c>
      <c r="F29" s="32">
        <v>362</v>
      </c>
      <c r="G29" s="32">
        <v>355</v>
      </c>
      <c r="H29" s="32">
        <v>342</v>
      </c>
      <c r="I29" s="32">
        <v>255</v>
      </c>
      <c r="J29" s="32">
        <v>262</v>
      </c>
      <c r="K29" s="32">
        <v>240</v>
      </c>
      <c r="L29" s="32">
        <v>229</v>
      </c>
      <c r="M29" s="32">
        <v>232</v>
      </c>
      <c r="N29" s="32">
        <v>210</v>
      </c>
      <c r="O29" s="32">
        <v>200</v>
      </c>
      <c r="P29" s="32">
        <v>196</v>
      </c>
    </row>
    <row r="30" spans="1:16" x14ac:dyDescent="0.2">
      <c r="A30" s="29" t="s">
        <v>60</v>
      </c>
      <c r="B30" s="32">
        <v>1269</v>
      </c>
      <c r="C30" s="32">
        <v>1090</v>
      </c>
      <c r="D30" s="32">
        <v>935</v>
      </c>
      <c r="E30" s="32">
        <v>191</v>
      </c>
      <c r="F30" s="32">
        <v>75</v>
      </c>
      <c r="G30" s="32">
        <v>73</v>
      </c>
      <c r="H30" s="32">
        <v>62</v>
      </c>
      <c r="I30" s="32">
        <v>39</v>
      </c>
      <c r="J30" s="32">
        <v>32</v>
      </c>
      <c r="K30" s="32">
        <v>29</v>
      </c>
      <c r="L30" s="32">
        <v>30</v>
      </c>
      <c r="M30" s="32">
        <v>32</v>
      </c>
      <c r="N30" s="32">
        <v>22</v>
      </c>
      <c r="O30" s="32">
        <v>19</v>
      </c>
      <c r="P30" s="32">
        <v>19</v>
      </c>
    </row>
    <row r="31" spans="1:16" x14ac:dyDescent="0.2">
      <c r="A31" s="29" t="s">
        <v>61</v>
      </c>
      <c r="B31" s="32">
        <v>70</v>
      </c>
      <c r="C31" s="32">
        <v>67</v>
      </c>
      <c r="D31" s="32">
        <v>64</v>
      </c>
      <c r="E31" s="32">
        <v>59</v>
      </c>
      <c r="F31" s="32">
        <v>62</v>
      </c>
      <c r="G31" s="32">
        <v>65</v>
      </c>
      <c r="H31" s="32">
        <v>69</v>
      </c>
      <c r="I31" s="32">
        <v>73</v>
      </c>
      <c r="J31" s="32">
        <v>74</v>
      </c>
      <c r="K31" s="32">
        <v>68</v>
      </c>
      <c r="L31" s="32">
        <v>65</v>
      </c>
      <c r="M31" s="32">
        <v>64</v>
      </c>
      <c r="N31" s="32">
        <v>71</v>
      </c>
      <c r="O31" s="32">
        <v>62</v>
      </c>
      <c r="P31" s="32">
        <v>57</v>
      </c>
    </row>
    <row r="32" spans="1:16" x14ac:dyDescent="0.2">
      <c r="A32" s="29" t="s">
        <v>62</v>
      </c>
      <c r="B32" s="32">
        <v>125</v>
      </c>
      <c r="C32" s="32">
        <v>91</v>
      </c>
      <c r="D32" s="32">
        <v>100</v>
      </c>
      <c r="E32" s="32">
        <v>100</v>
      </c>
      <c r="F32" s="32">
        <v>76</v>
      </c>
      <c r="G32" s="32">
        <v>64</v>
      </c>
      <c r="H32" s="32">
        <v>26</v>
      </c>
      <c r="I32" s="32">
        <v>28</v>
      </c>
      <c r="J32" s="32">
        <v>22</v>
      </c>
      <c r="K32" s="32">
        <v>21</v>
      </c>
      <c r="L32" s="32">
        <v>19</v>
      </c>
      <c r="M32" s="32">
        <v>23</v>
      </c>
      <c r="N32" s="32">
        <v>26</v>
      </c>
      <c r="O32" s="32">
        <v>29</v>
      </c>
      <c r="P32" s="32">
        <v>37</v>
      </c>
    </row>
    <row r="33" spans="1:16" x14ac:dyDescent="0.2">
      <c r="A33" s="29" t="s">
        <v>63</v>
      </c>
      <c r="B33" s="32">
        <v>600</v>
      </c>
      <c r="C33" s="32">
        <v>552</v>
      </c>
      <c r="D33" s="32">
        <v>497</v>
      </c>
      <c r="E33" s="32">
        <v>433</v>
      </c>
      <c r="F33" s="32">
        <v>399</v>
      </c>
      <c r="G33" s="32">
        <v>351</v>
      </c>
      <c r="H33" s="32">
        <v>293</v>
      </c>
      <c r="I33" s="32">
        <v>276</v>
      </c>
      <c r="J33" s="32">
        <v>246</v>
      </c>
      <c r="K33" s="32">
        <v>220</v>
      </c>
      <c r="L33" s="32">
        <v>207</v>
      </c>
      <c r="M33" s="32">
        <v>189</v>
      </c>
      <c r="N33" s="32">
        <v>195</v>
      </c>
      <c r="O33" s="32">
        <v>180</v>
      </c>
      <c r="P33" s="32">
        <v>168</v>
      </c>
    </row>
    <row r="34" spans="1:16" x14ac:dyDescent="0.2">
      <c r="A34" s="29" t="s">
        <v>64</v>
      </c>
      <c r="B34" s="32">
        <v>54</v>
      </c>
      <c r="C34" s="32">
        <v>44</v>
      </c>
      <c r="D34" s="32">
        <v>43</v>
      </c>
      <c r="E34" s="32">
        <v>42</v>
      </c>
      <c r="F34" s="32">
        <v>62</v>
      </c>
      <c r="G34" s="32">
        <v>52</v>
      </c>
      <c r="H34" s="32">
        <v>53</v>
      </c>
      <c r="I34" s="32">
        <v>45</v>
      </c>
      <c r="J34" s="32">
        <v>53</v>
      </c>
      <c r="K34" s="32">
        <v>49</v>
      </c>
      <c r="L34" s="32">
        <v>45</v>
      </c>
      <c r="M34" s="32">
        <v>31</v>
      </c>
      <c r="N34" s="32">
        <v>35</v>
      </c>
      <c r="O34" s="32">
        <v>35</v>
      </c>
      <c r="P34" s="32">
        <v>38</v>
      </c>
    </row>
    <row r="35" spans="1:16" x14ac:dyDescent="0.2">
      <c r="A35" s="29" t="s">
        <v>65</v>
      </c>
      <c r="B35" s="32">
        <v>486</v>
      </c>
      <c r="C35" s="32">
        <v>429</v>
      </c>
      <c r="D35" s="32">
        <v>414</v>
      </c>
      <c r="E35" s="32">
        <v>397</v>
      </c>
      <c r="F35" s="32">
        <v>648</v>
      </c>
      <c r="G35" s="32">
        <v>636</v>
      </c>
      <c r="H35" s="32">
        <v>638</v>
      </c>
      <c r="I35" s="32">
        <v>369</v>
      </c>
      <c r="J35" s="32">
        <v>425</v>
      </c>
      <c r="K35" s="32">
        <v>377</v>
      </c>
      <c r="L35" s="32">
        <v>330</v>
      </c>
      <c r="M35" s="32">
        <v>350</v>
      </c>
      <c r="N35" s="32">
        <v>343</v>
      </c>
      <c r="O35" s="32">
        <v>332</v>
      </c>
      <c r="P35" s="32">
        <v>346</v>
      </c>
    </row>
    <row r="36" spans="1:16" x14ac:dyDescent="0.2">
      <c r="A36" s="29" t="s">
        <v>66</v>
      </c>
      <c r="B36" s="32">
        <v>2</v>
      </c>
      <c r="C36" s="32">
        <v>1</v>
      </c>
      <c r="D36" s="32">
        <v>1</v>
      </c>
      <c r="E36" s="32">
        <v>2</v>
      </c>
      <c r="F36" s="32">
        <v>2</v>
      </c>
      <c r="G36" s="32">
        <v>2</v>
      </c>
      <c r="H36" s="32">
        <v>2</v>
      </c>
      <c r="I36" s="32">
        <v>2</v>
      </c>
      <c r="J36" s="32">
        <v>2</v>
      </c>
      <c r="K36" s="32">
        <v>2</v>
      </c>
      <c r="L36" s="32">
        <v>3</v>
      </c>
      <c r="M36" s="32">
        <v>3</v>
      </c>
      <c r="N36" s="32">
        <v>3</v>
      </c>
      <c r="O36" s="32">
        <v>3</v>
      </c>
      <c r="P36" s="32">
        <v>3</v>
      </c>
    </row>
    <row r="37" spans="1:16" x14ac:dyDescent="0.2">
      <c r="A37" s="29" t="s">
        <v>67</v>
      </c>
      <c r="B37" s="32">
        <v>648</v>
      </c>
      <c r="C37" s="32">
        <v>615</v>
      </c>
      <c r="D37" s="32">
        <v>632</v>
      </c>
      <c r="E37" s="32">
        <v>636</v>
      </c>
      <c r="F37" s="32">
        <v>1014</v>
      </c>
      <c r="G37" s="32">
        <v>1001</v>
      </c>
      <c r="H37" s="32">
        <v>1008</v>
      </c>
      <c r="I37" s="32">
        <v>563</v>
      </c>
      <c r="J37" s="32">
        <v>577</v>
      </c>
      <c r="K37" s="32">
        <v>542</v>
      </c>
      <c r="L37" s="32">
        <v>555</v>
      </c>
      <c r="M37" s="32">
        <v>518</v>
      </c>
      <c r="N37" s="32">
        <v>553</v>
      </c>
      <c r="O37" s="32">
        <v>556</v>
      </c>
      <c r="P37" s="32">
        <v>538</v>
      </c>
    </row>
    <row r="38" spans="1:16" x14ac:dyDescent="0.2">
      <c r="A38" s="29" t="s">
        <v>68</v>
      </c>
      <c r="B38" s="32">
        <v>1864</v>
      </c>
      <c r="C38" s="32">
        <v>1864</v>
      </c>
      <c r="D38" s="32">
        <v>1880</v>
      </c>
      <c r="E38" s="32">
        <v>162</v>
      </c>
      <c r="F38" s="32">
        <v>169</v>
      </c>
      <c r="G38" s="32">
        <v>143</v>
      </c>
      <c r="H38" s="32">
        <v>148</v>
      </c>
      <c r="I38" s="32">
        <v>133</v>
      </c>
      <c r="J38" s="32">
        <v>113</v>
      </c>
      <c r="K38" s="32">
        <v>100</v>
      </c>
      <c r="L38" s="32">
        <v>110</v>
      </c>
      <c r="M38" s="32">
        <v>91</v>
      </c>
      <c r="N38" s="32">
        <v>141</v>
      </c>
      <c r="O38" s="32">
        <v>152</v>
      </c>
      <c r="P38" s="32">
        <v>152</v>
      </c>
    </row>
    <row r="39" spans="1:16" x14ac:dyDescent="0.2">
      <c r="A39" s="29" t="s">
        <v>69</v>
      </c>
      <c r="B39" s="32">
        <v>1534</v>
      </c>
      <c r="C39" s="32">
        <v>1406</v>
      </c>
      <c r="D39" s="32">
        <v>1406</v>
      </c>
      <c r="E39" s="32">
        <v>1535</v>
      </c>
      <c r="F39" s="32">
        <v>1933</v>
      </c>
      <c r="G39" s="32">
        <v>1753</v>
      </c>
      <c r="H39" s="32">
        <v>1732</v>
      </c>
      <c r="I39" s="32">
        <v>1275</v>
      </c>
      <c r="J39" s="32">
        <v>1236</v>
      </c>
      <c r="K39" s="32">
        <v>1099</v>
      </c>
      <c r="L39" s="32">
        <v>1057</v>
      </c>
      <c r="M39" s="32">
        <v>986</v>
      </c>
      <c r="N39" s="32">
        <v>939</v>
      </c>
      <c r="O39" s="32">
        <v>932</v>
      </c>
      <c r="P39" s="32">
        <v>888</v>
      </c>
    </row>
    <row r="40" spans="1:16" x14ac:dyDescent="0.2">
      <c r="A40" s="29" t="s">
        <v>70</v>
      </c>
      <c r="B40" s="32">
        <v>68994</v>
      </c>
      <c r="C40" s="32">
        <v>69509</v>
      </c>
      <c r="D40" s="32">
        <v>71398</v>
      </c>
      <c r="E40" s="32">
        <v>73218</v>
      </c>
      <c r="F40" s="32">
        <v>75830</v>
      </c>
      <c r="G40" s="32">
        <v>77481</v>
      </c>
      <c r="H40" s="32">
        <v>78524</v>
      </c>
      <c r="I40" s="32">
        <v>79983</v>
      </c>
      <c r="J40" s="32">
        <v>79980</v>
      </c>
      <c r="K40" s="32">
        <v>79856</v>
      </c>
      <c r="L40" s="32">
        <v>83223</v>
      </c>
      <c r="M40" s="32">
        <v>80544</v>
      </c>
      <c r="N40" s="32">
        <v>80647</v>
      </c>
      <c r="O40" s="32">
        <v>80873</v>
      </c>
      <c r="P40" s="32">
        <v>83964</v>
      </c>
    </row>
    <row r="41" spans="1:16" x14ac:dyDescent="0.2">
      <c r="A41" s="29" t="s">
        <v>71</v>
      </c>
      <c r="B41" s="32">
        <v>493</v>
      </c>
      <c r="C41" s="32">
        <v>554</v>
      </c>
      <c r="D41" s="32">
        <v>687</v>
      </c>
      <c r="E41" s="32">
        <v>507</v>
      </c>
      <c r="F41" s="32">
        <v>543</v>
      </c>
      <c r="G41" s="32">
        <v>591</v>
      </c>
      <c r="H41" s="32">
        <v>538</v>
      </c>
      <c r="I41" s="32">
        <v>242</v>
      </c>
      <c r="J41" s="32">
        <v>228</v>
      </c>
      <c r="K41" s="32">
        <v>232</v>
      </c>
      <c r="L41" s="32">
        <v>229</v>
      </c>
      <c r="M41" s="32">
        <v>216</v>
      </c>
      <c r="N41" s="32">
        <v>210</v>
      </c>
      <c r="O41" s="32">
        <v>192</v>
      </c>
      <c r="P41" s="32">
        <v>172</v>
      </c>
    </row>
    <row r="42" spans="1:16" x14ac:dyDescent="0.2">
      <c r="A42" s="29" t="s">
        <v>72</v>
      </c>
      <c r="B42" s="32">
        <v>62476</v>
      </c>
      <c r="C42" s="32">
        <v>61590</v>
      </c>
      <c r="D42" s="32">
        <v>57719</v>
      </c>
      <c r="E42" s="32">
        <v>51944</v>
      </c>
      <c r="F42" s="32">
        <v>55584</v>
      </c>
      <c r="G42" s="32">
        <v>56007</v>
      </c>
      <c r="H42" s="32">
        <v>57696</v>
      </c>
      <c r="I42" s="32">
        <v>59784</v>
      </c>
      <c r="J42" s="32">
        <v>63008</v>
      </c>
      <c r="K42" s="32">
        <v>61882</v>
      </c>
      <c r="L42" s="32">
        <v>61218</v>
      </c>
      <c r="M42" s="32">
        <v>60398</v>
      </c>
      <c r="N42" s="32">
        <v>67556</v>
      </c>
      <c r="O42" s="32">
        <v>68159</v>
      </c>
      <c r="P42" s="32">
        <v>64496</v>
      </c>
    </row>
    <row r="44" spans="1:16" x14ac:dyDescent="0.2">
      <c r="A44" s="16" t="s">
        <v>73</v>
      </c>
    </row>
    <row r="45" spans="1:16" x14ac:dyDescent="0.2">
      <c r="A45" s="30" t="s">
        <v>74</v>
      </c>
    </row>
    <row r="46" spans="1:16" x14ac:dyDescent="0.2">
      <c r="A46" s="11"/>
    </row>
    <row r="47" spans="1:16" x14ac:dyDescent="0.2">
      <c r="A47" s="12" t="s">
        <v>14</v>
      </c>
    </row>
  </sheetData>
  <mergeCells count="4">
    <mergeCell ref="A6:F6"/>
    <mergeCell ref="A10:F10"/>
    <mergeCell ref="A8:N8"/>
    <mergeCell ref="A7:N7"/>
  </mergeCells>
  <hyperlinks>
    <hyperlink ref="A45" r:id="rId1" xr:uid="{E05F6342-0534-4BC4-B8DD-FF6E59391594}"/>
  </hyperlinks>
  <pageMargins left="0.7" right="0.7" top="0.75" bottom="0.75" header="0.3" footer="0.3"/>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021361-E441-49D8-8E30-E450C76F73C0}">
  <dimension ref="A1:P47"/>
  <sheetViews>
    <sheetView showGridLines="0" workbookViewId="0"/>
  </sheetViews>
  <sheetFormatPr defaultColWidth="9.28515625" defaultRowHeight="14.25" x14ac:dyDescent="0.2"/>
  <cols>
    <col min="1" max="1" width="54.42578125" style="19" customWidth="1"/>
    <col min="2" max="16" width="11" style="19" customWidth="1"/>
    <col min="17" max="16384" width="9.28515625" style="19"/>
  </cols>
  <sheetData>
    <row r="1" spans="1:16" ht="15" x14ac:dyDescent="0.25">
      <c r="A1" s="18" t="s">
        <v>90</v>
      </c>
    </row>
    <row r="2" spans="1:16" ht="15" x14ac:dyDescent="0.25">
      <c r="A2" s="25"/>
    </row>
    <row r="3" spans="1:16" ht="15" x14ac:dyDescent="0.25">
      <c r="A3" s="25"/>
    </row>
    <row r="4" spans="1:16" ht="15" x14ac:dyDescent="0.25">
      <c r="A4" s="25"/>
    </row>
    <row r="5" spans="1:16" ht="15" x14ac:dyDescent="0.25">
      <c r="A5" s="25" t="s">
        <v>22</v>
      </c>
    </row>
    <row r="6" spans="1:16" x14ac:dyDescent="0.2">
      <c r="A6" s="40" t="s">
        <v>23</v>
      </c>
      <c r="B6" s="40"/>
      <c r="C6" s="40"/>
      <c r="D6" s="40"/>
      <c r="E6" s="40"/>
      <c r="F6" s="40"/>
    </row>
    <row r="7" spans="1:16" x14ac:dyDescent="0.2">
      <c r="A7" s="40" t="s">
        <v>24</v>
      </c>
      <c r="B7" s="41"/>
      <c r="C7" s="41"/>
      <c r="D7" s="41"/>
      <c r="E7" s="41"/>
      <c r="F7" s="41"/>
      <c r="G7" s="41"/>
      <c r="H7" s="41"/>
      <c r="I7" s="41"/>
      <c r="J7" s="41"/>
      <c r="K7" s="41"/>
      <c r="L7" s="41"/>
      <c r="M7" s="41"/>
      <c r="N7" s="41"/>
    </row>
    <row r="8" spans="1:16" ht="29.45" customHeight="1" x14ac:dyDescent="0.2">
      <c r="A8" s="40" t="s">
        <v>87</v>
      </c>
      <c r="B8" s="40"/>
      <c r="C8" s="40"/>
      <c r="D8" s="40"/>
      <c r="E8" s="40"/>
      <c r="F8" s="40"/>
      <c r="G8" s="40"/>
      <c r="H8" s="40"/>
      <c r="I8" s="40"/>
      <c r="J8" s="40"/>
      <c r="K8" s="40"/>
      <c r="L8" s="40"/>
      <c r="M8" s="40"/>
      <c r="N8" s="40"/>
      <c r="O8" s="40"/>
      <c r="P8" s="40"/>
    </row>
    <row r="9" spans="1:16" x14ac:dyDescent="0.2">
      <c r="A9" s="31" t="s">
        <v>83</v>
      </c>
      <c r="B9" s="26"/>
      <c r="C9" s="26"/>
      <c r="D9" s="26"/>
      <c r="E9" s="26"/>
      <c r="F9" s="26"/>
      <c r="G9" s="26"/>
      <c r="H9" s="26"/>
      <c r="I9" s="26"/>
      <c r="J9" s="26"/>
      <c r="K9" s="26"/>
      <c r="L9" s="26"/>
      <c r="M9" s="26"/>
      <c r="N9" s="26"/>
    </row>
    <row r="10" spans="1:16" x14ac:dyDescent="0.2">
      <c r="A10" s="40"/>
      <c r="B10" s="40"/>
      <c r="C10" s="40"/>
      <c r="D10" s="40"/>
      <c r="E10" s="40"/>
      <c r="F10" s="40"/>
    </row>
    <row r="11" spans="1:16" ht="15.75" thickBot="1" x14ac:dyDescent="0.3">
      <c r="A11" s="27" t="s">
        <v>26</v>
      </c>
      <c r="B11" s="28" t="s">
        <v>27</v>
      </c>
      <c r="C11" s="28" t="s">
        <v>28</v>
      </c>
      <c r="D11" s="28" t="s">
        <v>29</v>
      </c>
      <c r="E11" s="28" t="s">
        <v>30</v>
      </c>
      <c r="F11" s="28" t="s">
        <v>31</v>
      </c>
      <c r="G11" s="28" t="s">
        <v>32</v>
      </c>
      <c r="H11" s="28" t="s">
        <v>33</v>
      </c>
      <c r="I11" s="28" t="s">
        <v>34</v>
      </c>
      <c r="J11" s="28" t="s">
        <v>35</v>
      </c>
      <c r="K11" s="28" t="s">
        <v>36</v>
      </c>
      <c r="L11" s="28" t="s">
        <v>37</v>
      </c>
      <c r="M11" s="28" t="s">
        <v>38</v>
      </c>
      <c r="N11" s="28" t="s">
        <v>39</v>
      </c>
      <c r="O11" s="28" t="s">
        <v>40</v>
      </c>
      <c r="P11" s="28" t="s">
        <v>41</v>
      </c>
    </row>
    <row r="12" spans="1:16" x14ac:dyDescent="0.2">
      <c r="A12" s="29" t="s">
        <v>42</v>
      </c>
      <c r="B12" s="33">
        <v>315</v>
      </c>
      <c r="C12" s="33">
        <v>218</v>
      </c>
      <c r="D12" s="33">
        <v>125</v>
      </c>
      <c r="E12" s="33">
        <v>127</v>
      </c>
      <c r="F12" s="33">
        <v>90</v>
      </c>
      <c r="G12" s="33">
        <v>90</v>
      </c>
      <c r="H12" s="33">
        <v>149</v>
      </c>
      <c r="I12" s="33">
        <v>404</v>
      </c>
      <c r="J12" s="33">
        <v>184</v>
      </c>
      <c r="K12" s="33">
        <v>172</v>
      </c>
      <c r="L12" s="33">
        <v>374</v>
      </c>
      <c r="M12" s="33">
        <v>328</v>
      </c>
      <c r="N12" s="33">
        <v>237</v>
      </c>
      <c r="O12" s="33">
        <v>128</v>
      </c>
      <c r="P12" s="33">
        <v>102</v>
      </c>
    </row>
    <row r="13" spans="1:16" x14ac:dyDescent="0.2">
      <c r="A13" s="29" t="s">
        <v>43</v>
      </c>
      <c r="B13" s="33">
        <v>308</v>
      </c>
      <c r="C13" s="33">
        <v>306</v>
      </c>
      <c r="D13" s="33">
        <v>319</v>
      </c>
      <c r="E13" s="33">
        <v>337</v>
      </c>
      <c r="F13" s="33">
        <v>298</v>
      </c>
      <c r="G13" s="33">
        <v>307</v>
      </c>
      <c r="H13" s="33">
        <v>303</v>
      </c>
      <c r="I13" s="33">
        <v>309</v>
      </c>
      <c r="J13" s="33">
        <v>301</v>
      </c>
      <c r="K13" s="33">
        <v>310</v>
      </c>
      <c r="L13" s="33">
        <v>311</v>
      </c>
      <c r="M13" s="33">
        <v>290</v>
      </c>
      <c r="N13" s="33">
        <v>336</v>
      </c>
      <c r="O13" s="33">
        <v>331</v>
      </c>
      <c r="P13" s="33">
        <v>341</v>
      </c>
    </row>
    <row r="14" spans="1:16" x14ac:dyDescent="0.2">
      <c r="A14" s="29" t="s">
        <v>44</v>
      </c>
      <c r="B14" s="33">
        <v>287</v>
      </c>
      <c r="C14" s="33">
        <v>289</v>
      </c>
      <c r="D14" s="33">
        <v>255</v>
      </c>
      <c r="E14" s="33">
        <v>293</v>
      </c>
      <c r="F14" s="33">
        <v>268</v>
      </c>
      <c r="G14" s="33">
        <v>290</v>
      </c>
      <c r="H14" s="33">
        <v>278</v>
      </c>
      <c r="I14" s="33">
        <v>250</v>
      </c>
      <c r="J14" s="33">
        <v>242</v>
      </c>
      <c r="K14" s="33">
        <v>254</v>
      </c>
      <c r="L14" s="33">
        <v>263</v>
      </c>
      <c r="M14" s="33">
        <v>254</v>
      </c>
      <c r="N14" s="33">
        <v>274</v>
      </c>
      <c r="O14" s="33">
        <v>268</v>
      </c>
      <c r="P14" s="33">
        <v>258</v>
      </c>
    </row>
    <row r="15" spans="1:16" x14ac:dyDescent="0.2">
      <c r="A15" s="29" t="s">
        <v>45</v>
      </c>
      <c r="B15" s="33">
        <v>78</v>
      </c>
      <c r="C15" s="33">
        <v>73</v>
      </c>
      <c r="D15" s="33">
        <v>89</v>
      </c>
      <c r="E15" s="33">
        <v>70</v>
      </c>
      <c r="F15" s="33">
        <v>65</v>
      </c>
      <c r="G15" s="33">
        <v>62</v>
      </c>
      <c r="H15" s="33">
        <v>77</v>
      </c>
      <c r="I15" s="33">
        <v>72</v>
      </c>
      <c r="J15" s="33">
        <v>62</v>
      </c>
      <c r="K15" s="33">
        <v>80</v>
      </c>
      <c r="L15" s="33">
        <v>77</v>
      </c>
      <c r="M15" s="33">
        <v>62</v>
      </c>
      <c r="N15" s="33">
        <v>67</v>
      </c>
      <c r="O15" s="33">
        <v>80</v>
      </c>
      <c r="P15" s="33">
        <v>77</v>
      </c>
    </row>
    <row r="16" spans="1:16" x14ac:dyDescent="0.2">
      <c r="A16" s="29" t="s">
        <v>46</v>
      </c>
      <c r="B16" s="33">
        <v>103</v>
      </c>
      <c r="C16" s="33">
        <v>106</v>
      </c>
      <c r="D16" s="33">
        <v>125</v>
      </c>
      <c r="E16" s="33">
        <v>133</v>
      </c>
      <c r="F16" s="33">
        <v>96</v>
      </c>
      <c r="G16" s="33">
        <v>93</v>
      </c>
      <c r="H16" s="33">
        <v>106</v>
      </c>
      <c r="I16" s="33">
        <v>113</v>
      </c>
      <c r="J16" s="33">
        <v>88</v>
      </c>
      <c r="K16" s="33">
        <v>94</v>
      </c>
      <c r="L16" s="33">
        <v>107</v>
      </c>
      <c r="M16" s="33">
        <v>110</v>
      </c>
      <c r="N16" s="33">
        <v>113</v>
      </c>
      <c r="O16" s="33">
        <v>102</v>
      </c>
      <c r="P16" s="33">
        <v>91</v>
      </c>
    </row>
    <row r="17" spans="1:16" x14ac:dyDescent="0.2">
      <c r="A17" s="29" t="s">
        <v>47</v>
      </c>
      <c r="B17" s="33">
        <v>173</v>
      </c>
      <c r="C17" s="33">
        <v>170</v>
      </c>
      <c r="D17" s="33">
        <v>142</v>
      </c>
      <c r="E17" s="33">
        <v>167</v>
      </c>
      <c r="F17" s="33">
        <v>138</v>
      </c>
      <c r="G17" s="33">
        <v>172</v>
      </c>
      <c r="H17" s="33">
        <v>152</v>
      </c>
      <c r="I17" s="33">
        <v>158</v>
      </c>
      <c r="J17" s="33">
        <v>130</v>
      </c>
      <c r="K17" s="33">
        <v>165</v>
      </c>
      <c r="L17" s="33">
        <v>150</v>
      </c>
      <c r="M17" s="33">
        <v>146</v>
      </c>
      <c r="N17" s="33">
        <v>158</v>
      </c>
      <c r="O17" s="33">
        <v>168</v>
      </c>
      <c r="P17" s="33">
        <v>158</v>
      </c>
    </row>
    <row r="18" spans="1:16" x14ac:dyDescent="0.2">
      <c r="A18" s="29" t="s">
        <v>48</v>
      </c>
      <c r="B18" s="33">
        <v>48</v>
      </c>
      <c r="C18" s="33">
        <v>70</v>
      </c>
      <c r="D18" s="33">
        <v>69</v>
      </c>
      <c r="E18" s="33">
        <v>69</v>
      </c>
      <c r="F18" s="33">
        <v>66</v>
      </c>
      <c r="G18" s="33">
        <v>58</v>
      </c>
      <c r="H18" s="33">
        <v>69</v>
      </c>
      <c r="I18" s="33">
        <v>53</v>
      </c>
      <c r="J18" s="33">
        <v>82</v>
      </c>
      <c r="K18" s="33">
        <v>52</v>
      </c>
      <c r="L18" s="33">
        <v>85</v>
      </c>
      <c r="M18" s="33">
        <v>68</v>
      </c>
      <c r="N18" s="33">
        <v>54</v>
      </c>
      <c r="O18" s="33">
        <v>83</v>
      </c>
      <c r="P18" s="33">
        <v>47</v>
      </c>
    </row>
    <row r="19" spans="1:16" x14ac:dyDescent="0.2">
      <c r="A19" s="29" t="s">
        <v>49</v>
      </c>
      <c r="B19" s="33">
        <v>91</v>
      </c>
      <c r="C19" s="33">
        <v>74</v>
      </c>
      <c r="D19" s="33">
        <v>75</v>
      </c>
      <c r="E19" s="33">
        <v>92</v>
      </c>
      <c r="F19" s="33">
        <v>68</v>
      </c>
      <c r="G19" s="33">
        <v>80</v>
      </c>
      <c r="H19" s="33">
        <v>114</v>
      </c>
      <c r="I19" s="33">
        <v>72</v>
      </c>
      <c r="J19" s="33">
        <v>71</v>
      </c>
      <c r="K19" s="33">
        <v>79</v>
      </c>
      <c r="L19" s="33">
        <v>77</v>
      </c>
      <c r="M19" s="33">
        <v>97</v>
      </c>
      <c r="N19" s="33">
        <v>71</v>
      </c>
      <c r="O19" s="33">
        <v>72</v>
      </c>
      <c r="P19" s="33">
        <v>70</v>
      </c>
    </row>
    <row r="20" spans="1:16" x14ac:dyDescent="0.2">
      <c r="A20" s="29" t="s">
        <v>50</v>
      </c>
      <c r="B20" s="33">
        <v>297</v>
      </c>
      <c r="C20" s="33">
        <v>294</v>
      </c>
      <c r="D20" s="33">
        <v>269</v>
      </c>
      <c r="E20" s="33">
        <v>288</v>
      </c>
      <c r="F20" s="33">
        <v>261</v>
      </c>
      <c r="G20" s="33">
        <v>265</v>
      </c>
      <c r="H20" s="33">
        <v>276</v>
      </c>
      <c r="I20" s="33">
        <v>282</v>
      </c>
      <c r="J20" s="33">
        <v>243</v>
      </c>
      <c r="K20" s="33">
        <v>259</v>
      </c>
      <c r="L20" s="33">
        <v>293</v>
      </c>
      <c r="M20" s="33">
        <v>272</v>
      </c>
      <c r="N20" s="33">
        <v>309</v>
      </c>
      <c r="O20" s="33">
        <v>312</v>
      </c>
      <c r="P20" s="33">
        <v>258</v>
      </c>
    </row>
    <row r="21" spans="1:16" x14ac:dyDescent="0.2">
      <c r="A21" s="29" t="s">
        <v>51</v>
      </c>
      <c r="B21" s="33">
        <v>180</v>
      </c>
      <c r="C21" s="33">
        <v>137</v>
      </c>
      <c r="D21" s="33">
        <v>133</v>
      </c>
      <c r="E21" s="33">
        <v>175</v>
      </c>
      <c r="F21" s="33">
        <v>215</v>
      </c>
      <c r="G21" s="33">
        <v>194</v>
      </c>
      <c r="H21" s="33">
        <v>162</v>
      </c>
      <c r="I21" s="33">
        <v>166</v>
      </c>
      <c r="J21" s="33">
        <v>117</v>
      </c>
      <c r="K21" s="33">
        <v>142</v>
      </c>
      <c r="L21" s="33">
        <v>148</v>
      </c>
      <c r="M21" s="33">
        <v>149</v>
      </c>
      <c r="N21" s="33">
        <v>135</v>
      </c>
      <c r="O21" s="33">
        <v>141</v>
      </c>
      <c r="P21" s="33">
        <v>118</v>
      </c>
    </row>
    <row r="22" spans="1:16" x14ac:dyDescent="0.2">
      <c r="A22" s="29" t="s">
        <v>52</v>
      </c>
      <c r="B22" s="33">
        <v>118</v>
      </c>
      <c r="C22" s="33">
        <v>111</v>
      </c>
      <c r="D22" s="33">
        <v>82</v>
      </c>
      <c r="E22" s="33">
        <v>86</v>
      </c>
      <c r="F22" s="33">
        <v>76</v>
      </c>
      <c r="G22" s="33">
        <v>74</v>
      </c>
      <c r="H22" s="33">
        <v>72</v>
      </c>
      <c r="I22" s="33">
        <v>168</v>
      </c>
      <c r="J22" s="33">
        <v>162</v>
      </c>
      <c r="K22" s="33">
        <v>128</v>
      </c>
      <c r="L22" s="33">
        <v>92</v>
      </c>
      <c r="M22" s="33">
        <v>70</v>
      </c>
      <c r="N22" s="33">
        <v>79</v>
      </c>
      <c r="O22" s="33">
        <v>87</v>
      </c>
      <c r="P22" s="33">
        <v>82</v>
      </c>
    </row>
    <row r="23" spans="1:16" x14ac:dyDescent="0.2">
      <c r="A23" s="29" t="s">
        <v>53</v>
      </c>
      <c r="B23" s="33">
        <v>201</v>
      </c>
      <c r="C23" s="33">
        <v>206</v>
      </c>
      <c r="D23" s="33">
        <v>182</v>
      </c>
      <c r="E23" s="33">
        <v>198</v>
      </c>
      <c r="F23" s="33">
        <v>172</v>
      </c>
      <c r="G23" s="33">
        <v>174</v>
      </c>
      <c r="H23" s="33">
        <v>169</v>
      </c>
      <c r="I23" s="33">
        <v>168</v>
      </c>
      <c r="J23" s="33">
        <v>172</v>
      </c>
      <c r="K23" s="33">
        <v>167</v>
      </c>
      <c r="L23" s="33">
        <v>170</v>
      </c>
      <c r="M23" s="33">
        <v>160</v>
      </c>
      <c r="N23" s="33">
        <v>161</v>
      </c>
      <c r="O23" s="33">
        <v>165</v>
      </c>
      <c r="P23" s="33">
        <v>150</v>
      </c>
    </row>
    <row r="24" spans="1:16" x14ac:dyDescent="0.2">
      <c r="A24" s="29" t="s">
        <v>54</v>
      </c>
      <c r="B24" s="33">
        <v>102</v>
      </c>
      <c r="C24" s="33">
        <v>58</v>
      </c>
      <c r="D24" s="33">
        <v>67</v>
      </c>
      <c r="E24" s="33">
        <v>63</v>
      </c>
      <c r="F24" s="33">
        <v>65</v>
      </c>
      <c r="G24" s="33">
        <v>62</v>
      </c>
      <c r="H24" s="33">
        <v>84</v>
      </c>
      <c r="I24" s="33">
        <v>90</v>
      </c>
      <c r="J24" s="33">
        <v>87</v>
      </c>
      <c r="K24" s="33">
        <v>129</v>
      </c>
      <c r="L24" s="33">
        <v>114</v>
      </c>
      <c r="M24" s="33">
        <v>83</v>
      </c>
      <c r="N24" s="33">
        <v>141</v>
      </c>
      <c r="O24" s="33">
        <v>84</v>
      </c>
      <c r="P24" s="33">
        <v>91</v>
      </c>
    </row>
    <row r="25" spans="1:16" x14ac:dyDescent="0.2">
      <c r="A25" s="29" t="s">
        <v>55</v>
      </c>
      <c r="B25" s="33">
        <v>96</v>
      </c>
      <c r="C25" s="33">
        <v>102</v>
      </c>
      <c r="D25" s="33">
        <v>85</v>
      </c>
      <c r="E25" s="33">
        <v>74</v>
      </c>
      <c r="F25" s="33">
        <v>71</v>
      </c>
      <c r="G25" s="33">
        <v>86</v>
      </c>
      <c r="H25" s="33">
        <v>93</v>
      </c>
      <c r="I25" s="33">
        <v>86</v>
      </c>
      <c r="J25" s="33">
        <v>76</v>
      </c>
      <c r="K25" s="33">
        <v>87</v>
      </c>
      <c r="L25" s="33">
        <v>85</v>
      </c>
      <c r="M25" s="33">
        <v>104</v>
      </c>
      <c r="N25" s="33">
        <v>99</v>
      </c>
      <c r="O25" s="33">
        <v>94</v>
      </c>
      <c r="P25" s="33">
        <v>87</v>
      </c>
    </row>
    <row r="26" spans="1:16" x14ac:dyDescent="0.2">
      <c r="A26" s="29" t="s">
        <v>56</v>
      </c>
      <c r="B26" s="33">
        <v>1368</v>
      </c>
      <c r="C26" s="33">
        <v>1169</v>
      </c>
      <c r="D26" s="33">
        <v>661</v>
      </c>
      <c r="E26" s="33">
        <v>1844</v>
      </c>
      <c r="F26" s="33">
        <v>855</v>
      </c>
      <c r="G26" s="33">
        <v>1092</v>
      </c>
      <c r="H26" s="33">
        <v>1218</v>
      </c>
      <c r="I26" s="33">
        <v>1051</v>
      </c>
      <c r="J26" s="33">
        <v>608</v>
      </c>
      <c r="K26" s="33">
        <v>548</v>
      </c>
      <c r="L26" s="33">
        <v>700</v>
      </c>
      <c r="M26" s="33">
        <v>385</v>
      </c>
      <c r="N26" s="33">
        <v>495</v>
      </c>
      <c r="O26" s="33">
        <v>324</v>
      </c>
      <c r="P26" s="33">
        <v>615</v>
      </c>
    </row>
    <row r="27" spans="1:16" x14ac:dyDescent="0.2">
      <c r="A27" s="29" t="s">
        <v>57</v>
      </c>
      <c r="B27" s="33">
        <v>366</v>
      </c>
      <c r="C27" s="33">
        <v>356</v>
      </c>
      <c r="D27" s="33">
        <v>349</v>
      </c>
      <c r="E27" s="33">
        <v>406</v>
      </c>
      <c r="F27" s="33">
        <v>358</v>
      </c>
      <c r="G27" s="33">
        <v>374</v>
      </c>
      <c r="H27" s="33">
        <v>406</v>
      </c>
      <c r="I27" s="33">
        <v>360</v>
      </c>
      <c r="J27" s="33">
        <v>358</v>
      </c>
      <c r="K27" s="33">
        <v>358</v>
      </c>
      <c r="L27" s="33">
        <v>353</v>
      </c>
      <c r="M27" s="33">
        <v>377</v>
      </c>
      <c r="N27" s="33">
        <v>330</v>
      </c>
      <c r="O27" s="33">
        <v>339</v>
      </c>
      <c r="P27" s="33">
        <v>335</v>
      </c>
    </row>
    <row r="28" spans="1:16" x14ac:dyDescent="0.2">
      <c r="A28" s="29" t="s">
        <v>58</v>
      </c>
      <c r="B28" s="33">
        <v>581</v>
      </c>
      <c r="C28" s="33">
        <v>571</v>
      </c>
      <c r="D28" s="33">
        <v>563</v>
      </c>
      <c r="E28" s="33">
        <v>547</v>
      </c>
      <c r="F28" s="33">
        <v>526</v>
      </c>
      <c r="G28" s="33">
        <v>545</v>
      </c>
      <c r="H28" s="33">
        <v>584</v>
      </c>
      <c r="I28" s="33">
        <v>597</v>
      </c>
      <c r="J28" s="33">
        <v>565</v>
      </c>
      <c r="K28" s="33">
        <v>674</v>
      </c>
      <c r="L28" s="33">
        <v>644</v>
      </c>
      <c r="M28" s="33">
        <v>629</v>
      </c>
      <c r="N28" s="33">
        <v>614</v>
      </c>
      <c r="O28" s="33">
        <v>620</v>
      </c>
      <c r="P28" s="33">
        <v>637</v>
      </c>
    </row>
    <row r="29" spans="1:16" x14ac:dyDescent="0.2">
      <c r="A29" s="29" t="s">
        <v>59</v>
      </c>
      <c r="B29" s="33">
        <v>129</v>
      </c>
      <c r="C29" s="33">
        <v>102</v>
      </c>
      <c r="D29" s="33">
        <v>101</v>
      </c>
      <c r="E29" s="33">
        <v>91</v>
      </c>
      <c r="F29" s="33">
        <v>85</v>
      </c>
      <c r="G29" s="33">
        <v>102</v>
      </c>
      <c r="H29" s="33">
        <v>89</v>
      </c>
      <c r="I29" s="33">
        <v>89</v>
      </c>
      <c r="J29" s="33">
        <v>89</v>
      </c>
      <c r="K29" s="33">
        <v>105</v>
      </c>
      <c r="L29" s="33">
        <v>109</v>
      </c>
      <c r="M29" s="33">
        <v>105</v>
      </c>
      <c r="N29" s="33">
        <v>100</v>
      </c>
      <c r="O29" s="33">
        <v>94</v>
      </c>
      <c r="P29" s="33">
        <v>96</v>
      </c>
    </row>
    <row r="30" spans="1:16" x14ac:dyDescent="0.2">
      <c r="A30" s="29" t="s">
        <v>60</v>
      </c>
      <c r="B30" s="33">
        <v>294</v>
      </c>
      <c r="C30" s="33">
        <v>306</v>
      </c>
      <c r="D30" s="33">
        <v>268</v>
      </c>
      <c r="E30" s="33">
        <v>246</v>
      </c>
      <c r="F30" s="33">
        <v>207</v>
      </c>
      <c r="G30" s="33">
        <v>251</v>
      </c>
      <c r="H30" s="33">
        <v>248</v>
      </c>
      <c r="I30" s="33">
        <v>453</v>
      </c>
      <c r="J30" s="33">
        <v>248</v>
      </c>
      <c r="K30" s="33">
        <v>262</v>
      </c>
      <c r="L30" s="33">
        <v>283</v>
      </c>
      <c r="M30" s="33">
        <v>248</v>
      </c>
      <c r="N30" s="33">
        <v>286</v>
      </c>
      <c r="O30" s="33">
        <v>274</v>
      </c>
      <c r="P30" s="33">
        <v>230</v>
      </c>
    </row>
    <row r="31" spans="1:16" x14ac:dyDescent="0.2">
      <c r="A31" s="29" t="s">
        <v>61</v>
      </c>
      <c r="B31" s="33">
        <v>393</v>
      </c>
      <c r="C31" s="33">
        <v>386</v>
      </c>
      <c r="D31" s="33">
        <v>362</v>
      </c>
      <c r="E31" s="33">
        <v>380</v>
      </c>
      <c r="F31" s="33">
        <v>366</v>
      </c>
      <c r="G31" s="33">
        <v>368</v>
      </c>
      <c r="H31" s="33">
        <v>361</v>
      </c>
      <c r="I31" s="33">
        <v>418</v>
      </c>
      <c r="J31" s="33">
        <v>432</v>
      </c>
      <c r="K31" s="33">
        <v>445</v>
      </c>
      <c r="L31" s="33">
        <v>414</v>
      </c>
      <c r="M31" s="33">
        <v>419</v>
      </c>
      <c r="N31" s="33">
        <v>399</v>
      </c>
      <c r="O31" s="33">
        <v>389</v>
      </c>
      <c r="P31" s="33">
        <v>410</v>
      </c>
    </row>
    <row r="32" spans="1:16" x14ac:dyDescent="0.2">
      <c r="A32" s="29" t="s">
        <v>62</v>
      </c>
      <c r="B32" s="33">
        <v>209</v>
      </c>
      <c r="C32" s="33">
        <v>183</v>
      </c>
      <c r="D32" s="33">
        <v>163</v>
      </c>
      <c r="E32" s="33">
        <v>150</v>
      </c>
      <c r="F32" s="33">
        <v>129</v>
      </c>
      <c r="G32" s="33">
        <v>143</v>
      </c>
      <c r="H32" s="33">
        <v>218</v>
      </c>
      <c r="I32" s="33">
        <v>210</v>
      </c>
      <c r="J32" s="33">
        <v>168</v>
      </c>
      <c r="K32" s="33">
        <v>155</v>
      </c>
      <c r="L32" s="33">
        <v>158</v>
      </c>
      <c r="M32" s="33">
        <v>149</v>
      </c>
      <c r="N32" s="33">
        <v>153</v>
      </c>
      <c r="O32" s="33">
        <v>141</v>
      </c>
      <c r="P32" s="33">
        <v>124</v>
      </c>
    </row>
    <row r="33" spans="1:16" x14ac:dyDescent="0.2">
      <c r="A33" s="29" t="s">
        <v>63</v>
      </c>
      <c r="B33" s="33">
        <v>314</v>
      </c>
      <c r="C33" s="33">
        <v>276</v>
      </c>
      <c r="D33" s="33">
        <v>263</v>
      </c>
      <c r="E33" s="33">
        <v>273</v>
      </c>
      <c r="F33" s="33">
        <v>269</v>
      </c>
      <c r="G33" s="33">
        <v>258</v>
      </c>
      <c r="H33" s="33">
        <v>294</v>
      </c>
      <c r="I33" s="33">
        <v>326</v>
      </c>
      <c r="J33" s="33">
        <v>222</v>
      </c>
      <c r="K33" s="33">
        <v>256</v>
      </c>
      <c r="L33" s="33">
        <v>247</v>
      </c>
      <c r="M33" s="33">
        <v>234</v>
      </c>
      <c r="N33" s="33">
        <v>239</v>
      </c>
      <c r="O33" s="33">
        <v>235</v>
      </c>
      <c r="P33" s="33">
        <v>249</v>
      </c>
    </row>
    <row r="34" spans="1:16" x14ac:dyDescent="0.2">
      <c r="A34" s="29" t="s">
        <v>64</v>
      </c>
      <c r="B34" s="33">
        <v>75</v>
      </c>
      <c r="C34" s="33">
        <v>78</v>
      </c>
      <c r="D34" s="33">
        <v>75</v>
      </c>
      <c r="E34" s="33">
        <v>73</v>
      </c>
      <c r="F34" s="33">
        <v>71</v>
      </c>
      <c r="G34" s="33">
        <v>76</v>
      </c>
      <c r="H34" s="33">
        <v>73</v>
      </c>
      <c r="I34" s="33">
        <v>72</v>
      </c>
      <c r="J34" s="33">
        <v>79</v>
      </c>
      <c r="K34" s="33">
        <v>87</v>
      </c>
      <c r="L34" s="33">
        <v>92</v>
      </c>
      <c r="M34" s="33">
        <v>89</v>
      </c>
      <c r="N34" s="33">
        <v>91</v>
      </c>
      <c r="O34" s="33">
        <v>54</v>
      </c>
      <c r="P34" s="33">
        <v>102</v>
      </c>
    </row>
    <row r="35" spans="1:16" x14ac:dyDescent="0.2">
      <c r="A35" s="29" t="s">
        <v>65</v>
      </c>
      <c r="B35" s="33">
        <v>265</v>
      </c>
      <c r="C35" s="33">
        <v>210</v>
      </c>
      <c r="D35" s="33">
        <v>219</v>
      </c>
      <c r="E35" s="33">
        <v>223</v>
      </c>
      <c r="F35" s="33">
        <v>167</v>
      </c>
      <c r="G35" s="33">
        <v>186</v>
      </c>
      <c r="H35" s="33">
        <v>185</v>
      </c>
      <c r="I35" s="33">
        <v>232</v>
      </c>
      <c r="J35" s="33">
        <v>182</v>
      </c>
      <c r="K35" s="33">
        <v>203</v>
      </c>
      <c r="L35" s="33">
        <v>232</v>
      </c>
      <c r="M35" s="33">
        <v>177</v>
      </c>
      <c r="N35" s="33">
        <v>213</v>
      </c>
      <c r="O35" s="33">
        <v>191</v>
      </c>
      <c r="P35" s="33">
        <v>189</v>
      </c>
    </row>
    <row r="36" spans="1:16" x14ac:dyDescent="0.2">
      <c r="A36" s="29" t="s">
        <v>66</v>
      </c>
      <c r="B36" s="33">
        <v>40</v>
      </c>
      <c r="C36" s="33">
        <v>36</v>
      </c>
      <c r="D36" s="33">
        <v>27</v>
      </c>
      <c r="E36" s="33">
        <v>76</v>
      </c>
      <c r="F36" s="33">
        <v>39</v>
      </c>
      <c r="G36" s="33">
        <v>35</v>
      </c>
      <c r="H36" s="33">
        <v>45</v>
      </c>
      <c r="I36" s="33">
        <v>47</v>
      </c>
      <c r="J36" s="33">
        <v>54</v>
      </c>
      <c r="K36" s="33">
        <v>50</v>
      </c>
      <c r="L36" s="33">
        <v>75</v>
      </c>
      <c r="M36" s="33">
        <v>46</v>
      </c>
      <c r="N36" s="33">
        <v>79</v>
      </c>
      <c r="O36" s="33">
        <v>72</v>
      </c>
      <c r="P36" s="33">
        <v>55</v>
      </c>
    </row>
    <row r="37" spans="1:16" x14ac:dyDescent="0.2">
      <c r="A37" s="29" t="s">
        <v>67</v>
      </c>
      <c r="B37" s="33">
        <v>138</v>
      </c>
      <c r="C37" s="33">
        <v>101</v>
      </c>
      <c r="D37" s="33">
        <v>104</v>
      </c>
      <c r="E37" s="33">
        <v>125</v>
      </c>
      <c r="F37" s="33">
        <v>125</v>
      </c>
      <c r="G37" s="33">
        <v>116</v>
      </c>
      <c r="H37" s="33">
        <v>106</v>
      </c>
      <c r="I37" s="33">
        <v>101</v>
      </c>
      <c r="J37" s="33">
        <v>91</v>
      </c>
      <c r="K37" s="33">
        <v>111</v>
      </c>
      <c r="L37" s="33">
        <v>99</v>
      </c>
      <c r="M37" s="33">
        <v>81</v>
      </c>
      <c r="N37" s="33">
        <v>99</v>
      </c>
      <c r="O37" s="33">
        <v>89</v>
      </c>
      <c r="P37" s="33">
        <v>102</v>
      </c>
    </row>
    <row r="38" spans="1:16" x14ac:dyDescent="0.2">
      <c r="A38" s="29" t="s">
        <v>68</v>
      </c>
      <c r="B38" s="33">
        <v>264</v>
      </c>
      <c r="C38" s="33">
        <v>135</v>
      </c>
      <c r="D38" s="33">
        <v>132</v>
      </c>
      <c r="E38" s="33">
        <v>260</v>
      </c>
      <c r="F38" s="33">
        <v>265</v>
      </c>
      <c r="G38" s="33">
        <v>256</v>
      </c>
      <c r="H38" s="33">
        <v>154</v>
      </c>
      <c r="I38" s="33">
        <v>131</v>
      </c>
      <c r="J38" s="33">
        <v>101</v>
      </c>
      <c r="K38" s="33">
        <v>109</v>
      </c>
      <c r="L38" s="33">
        <v>108</v>
      </c>
      <c r="M38" s="33">
        <v>102</v>
      </c>
      <c r="N38" s="33">
        <v>119</v>
      </c>
      <c r="O38" s="33">
        <v>128</v>
      </c>
      <c r="P38" s="33">
        <v>123</v>
      </c>
    </row>
    <row r="39" spans="1:16" x14ac:dyDescent="0.2">
      <c r="A39" s="29" t="s">
        <v>69</v>
      </c>
      <c r="B39" s="33">
        <v>102</v>
      </c>
      <c r="C39" s="33">
        <v>85</v>
      </c>
      <c r="D39" s="33">
        <v>97</v>
      </c>
      <c r="E39" s="33">
        <v>96</v>
      </c>
      <c r="F39" s="33">
        <v>82</v>
      </c>
      <c r="G39" s="33">
        <v>95</v>
      </c>
      <c r="H39" s="33">
        <v>107</v>
      </c>
      <c r="I39" s="33">
        <v>102</v>
      </c>
      <c r="J39" s="33">
        <v>81</v>
      </c>
      <c r="K39" s="33">
        <v>90</v>
      </c>
      <c r="L39" s="33">
        <v>100</v>
      </c>
      <c r="M39" s="33">
        <v>91</v>
      </c>
      <c r="N39" s="33">
        <v>111</v>
      </c>
      <c r="O39" s="33">
        <v>101</v>
      </c>
      <c r="P39" s="33">
        <v>89</v>
      </c>
    </row>
    <row r="40" spans="1:16" x14ac:dyDescent="0.2">
      <c r="A40" s="29" t="s">
        <v>70</v>
      </c>
      <c r="B40" s="33">
        <v>529</v>
      </c>
      <c r="C40" s="33">
        <v>585</v>
      </c>
      <c r="D40" s="33">
        <v>613</v>
      </c>
      <c r="E40" s="33">
        <v>611</v>
      </c>
      <c r="F40" s="33">
        <v>513</v>
      </c>
      <c r="G40" s="33">
        <v>566</v>
      </c>
      <c r="H40" s="33">
        <v>576</v>
      </c>
      <c r="I40" s="33">
        <v>585</v>
      </c>
      <c r="J40" s="33">
        <v>575</v>
      </c>
      <c r="K40" s="33">
        <v>699</v>
      </c>
      <c r="L40" s="33">
        <v>703</v>
      </c>
      <c r="M40" s="33">
        <v>698</v>
      </c>
      <c r="N40" s="33">
        <v>699</v>
      </c>
      <c r="O40" s="33">
        <v>698</v>
      </c>
      <c r="P40" s="33">
        <v>716</v>
      </c>
    </row>
    <row r="41" spans="1:16" x14ac:dyDescent="0.2">
      <c r="A41" s="29" t="s">
        <v>71</v>
      </c>
      <c r="B41" s="33">
        <v>1011</v>
      </c>
      <c r="C41" s="33">
        <v>1010</v>
      </c>
      <c r="D41" s="33">
        <v>699</v>
      </c>
      <c r="E41" s="33">
        <v>560</v>
      </c>
      <c r="F41" s="33">
        <v>518</v>
      </c>
      <c r="G41" s="33">
        <v>510</v>
      </c>
      <c r="H41" s="33">
        <v>418</v>
      </c>
      <c r="I41" s="33">
        <v>175</v>
      </c>
      <c r="J41" s="33">
        <v>175</v>
      </c>
      <c r="K41" s="33">
        <v>178</v>
      </c>
      <c r="L41" s="33">
        <v>190</v>
      </c>
      <c r="M41" s="33">
        <v>172</v>
      </c>
      <c r="N41" s="33">
        <v>183</v>
      </c>
      <c r="O41" s="33">
        <v>186</v>
      </c>
      <c r="P41" s="33">
        <v>175</v>
      </c>
    </row>
    <row r="42" spans="1:16" x14ac:dyDescent="0.2">
      <c r="A42" s="29" t="s">
        <v>72</v>
      </c>
      <c r="B42" s="33">
        <v>572</v>
      </c>
      <c r="C42" s="33">
        <v>557</v>
      </c>
      <c r="D42" s="33">
        <v>491</v>
      </c>
      <c r="E42" s="33">
        <v>524</v>
      </c>
      <c r="F42" s="33">
        <v>523</v>
      </c>
      <c r="G42" s="33">
        <v>480</v>
      </c>
      <c r="H42" s="33">
        <v>758</v>
      </c>
      <c r="I42" s="33">
        <v>1656</v>
      </c>
      <c r="J42" s="33">
        <v>1326</v>
      </c>
      <c r="K42" s="33">
        <v>997</v>
      </c>
      <c r="L42" s="33">
        <v>925</v>
      </c>
      <c r="M42" s="33">
        <v>889</v>
      </c>
      <c r="N42" s="33">
        <v>946</v>
      </c>
      <c r="O42" s="33">
        <v>852</v>
      </c>
      <c r="P42" s="33">
        <v>760</v>
      </c>
    </row>
    <row r="43" spans="1:16" x14ac:dyDescent="0.2">
      <c r="A43" s="17"/>
      <c r="B43" s="13"/>
    </row>
    <row r="44" spans="1:16" x14ac:dyDescent="0.2">
      <c r="A44" s="16" t="s">
        <v>73</v>
      </c>
    </row>
    <row r="45" spans="1:16" x14ac:dyDescent="0.2">
      <c r="A45" s="30" t="s">
        <v>74</v>
      </c>
    </row>
    <row r="46" spans="1:16" x14ac:dyDescent="0.2">
      <c r="A46" s="11"/>
    </row>
    <row r="47" spans="1:16" x14ac:dyDescent="0.2">
      <c r="A47" s="12" t="s">
        <v>14</v>
      </c>
    </row>
  </sheetData>
  <mergeCells count="4">
    <mergeCell ref="A6:F6"/>
    <mergeCell ref="A7:N7"/>
    <mergeCell ref="A8:P8"/>
    <mergeCell ref="A10:F10"/>
  </mergeCells>
  <hyperlinks>
    <hyperlink ref="A45" r:id="rId1" xr:uid="{E8600BB4-836D-4536-AA41-00294CE62BDD}"/>
  </hyperlinks>
  <pageMargins left="0.7" right="0.7" top="0.75" bottom="0.75" header="0.3" footer="0.3"/>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379128-4A41-44FA-A8B6-61E6AB5ABC4A}">
  <dimension ref="A1:P47"/>
  <sheetViews>
    <sheetView showGridLines="0" workbookViewId="0"/>
  </sheetViews>
  <sheetFormatPr defaultColWidth="9.28515625" defaultRowHeight="14.25" x14ac:dyDescent="0.2"/>
  <cols>
    <col min="1" max="1" width="54.42578125" style="19" customWidth="1"/>
    <col min="2" max="16" width="11" style="19" customWidth="1"/>
    <col min="17" max="16384" width="9.28515625" style="19"/>
  </cols>
  <sheetData>
    <row r="1" spans="1:16" ht="15" x14ac:dyDescent="0.25">
      <c r="A1" s="18" t="s">
        <v>89</v>
      </c>
    </row>
    <row r="2" spans="1:16" ht="15" x14ac:dyDescent="0.25">
      <c r="A2" s="25"/>
    </row>
    <row r="3" spans="1:16" ht="15" x14ac:dyDescent="0.25">
      <c r="A3" s="25"/>
    </row>
    <row r="4" spans="1:16" ht="15" x14ac:dyDescent="0.25">
      <c r="A4" s="25"/>
    </row>
    <row r="5" spans="1:16" ht="15" x14ac:dyDescent="0.25">
      <c r="A5" s="25" t="s">
        <v>22</v>
      </c>
    </row>
    <row r="6" spans="1:16" x14ac:dyDescent="0.2">
      <c r="A6" s="40" t="s">
        <v>76</v>
      </c>
      <c r="B6" s="40"/>
      <c r="C6" s="40"/>
      <c r="D6" s="40"/>
      <c r="E6" s="40"/>
      <c r="F6" s="40"/>
    </row>
    <row r="7" spans="1:16" x14ac:dyDescent="0.2">
      <c r="A7" s="40" t="s">
        <v>24</v>
      </c>
      <c r="B7" s="41"/>
      <c r="C7" s="41"/>
      <c r="D7" s="41"/>
      <c r="E7" s="41"/>
      <c r="F7" s="41"/>
      <c r="G7" s="41"/>
      <c r="H7" s="41"/>
      <c r="I7" s="41"/>
      <c r="J7" s="41"/>
      <c r="K7" s="41"/>
      <c r="L7" s="41"/>
      <c r="M7" s="41"/>
      <c r="N7" s="41"/>
    </row>
    <row r="8" spans="1:16" ht="28.15" customHeight="1" x14ac:dyDescent="0.2">
      <c r="A8" s="40" t="s">
        <v>88</v>
      </c>
      <c r="B8" s="40"/>
      <c r="C8" s="40"/>
      <c r="D8" s="40"/>
      <c r="E8" s="40"/>
      <c r="F8" s="40"/>
      <c r="G8" s="40"/>
      <c r="H8" s="40"/>
      <c r="I8" s="40"/>
      <c r="J8" s="40"/>
      <c r="K8" s="40"/>
      <c r="L8" s="40"/>
      <c r="M8" s="40"/>
      <c r="N8" s="40"/>
      <c r="O8" s="40"/>
      <c r="P8" s="40"/>
    </row>
    <row r="9" spans="1:16" x14ac:dyDescent="0.2">
      <c r="A9" s="31" t="s">
        <v>83</v>
      </c>
      <c r="B9" s="26"/>
      <c r="C9" s="26"/>
      <c r="D9" s="26"/>
      <c r="E9" s="26"/>
      <c r="F9" s="26"/>
      <c r="G9" s="26"/>
      <c r="H9" s="26"/>
      <c r="I9" s="26"/>
      <c r="J9" s="26"/>
      <c r="K9" s="26"/>
      <c r="L9" s="26"/>
      <c r="M9" s="26"/>
      <c r="N9" s="26"/>
    </row>
    <row r="10" spans="1:16" x14ac:dyDescent="0.2">
      <c r="A10" s="40"/>
      <c r="B10" s="40"/>
      <c r="C10" s="40"/>
      <c r="D10" s="40"/>
      <c r="E10" s="40"/>
      <c r="F10" s="40"/>
    </row>
    <row r="11" spans="1:16" ht="15.75" thickBot="1" x14ac:dyDescent="0.3">
      <c r="A11" s="27" t="s">
        <v>26</v>
      </c>
      <c r="B11" s="28" t="s">
        <v>27</v>
      </c>
      <c r="C11" s="28" t="s">
        <v>28</v>
      </c>
      <c r="D11" s="28" t="s">
        <v>29</v>
      </c>
      <c r="E11" s="28" t="s">
        <v>30</v>
      </c>
      <c r="F11" s="28" t="s">
        <v>31</v>
      </c>
      <c r="G11" s="28" t="s">
        <v>32</v>
      </c>
      <c r="H11" s="28" t="s">
        <v>33</v>
      </c>
      <c r="I11" s="28" t="s">
        <v>34</v>
      </c>
      <c r="J11" s="28" t="s">
        <v>35</v>
      </c>
      <c r="K11" s="28" t="s">
        <v>36</v>
      </c>
      <c r="L11" s="28" t="s">
        <v>37</v>
      </c>
      <c r="M11" s="28" t="s">
        <v>38</v>
      </c>
      <c r="N11" s="28" t="s">
        <v>39</v>
      </c>
      <c r="O11" s="28" t="s">
        <v>40</v>
      </c>
      <c r="P11" s="28" t="s">
        <v>41</v>
      </c>
    </row>
    <row r="12" spans="1:16" x14ac:dyDescent="0.2">
      <c r="A12" s="29" t="s">
        <v>42</v>
      </c>
      <c r="B12" s="33">
        <v>73</v>
      </c>
      <c r="C12" s="33">
        <v>73</v>
      </c>
      <c r="D12" s="33">
        <v>46</v>
      </c>
      <c r="E12" s="33">
        <v>56</v>
      </c>
      <c r="F12" s="33">
        <v>54</v>
      </c>
      <c r="G12" s="33">
        <v>39</v>
      </c>
      <c r="H12" s="33">
        <v>59</v>
      </c>
      <c r="I12" s="33">
        <v>58</v>
      </c>
      <c r="J12" s="33">
        <v>41</v>
      </c>
      <c r="K12" s="33">
        <v>43</v>
      </c>
      <c r="L12" s="33">
        <v>51</v>
      </c>
      <c r="M12" s="33">
        <v>46</v>
      </c>
      <c r="N12" s="33">
        <v>51</v>
      </c>
      <c r="O12" s="33">
        <v>35</v>
      </c>
      <c r="P12" s="33">
        <v>34</v>
      </c>
    </row>
    <row r="13" spans="1:16" x14ac:dyDescent="0.2">
      <c r="A13" s="29" t="s">
        <v>43</v>
      </c>
      <c r="B13" s="33">
        <v>188</v>
      </c>
      <c r="C13" s="33">
        <v>188</v>
      </c>
      <c r="D13" s="33">
        <v>194</v>
      </c>
      <c r="E13" s="33">
        <v>189</v>
      </c>
      <c r="F13" s="33">
        <v>182</v>
      </c>
      <c r="G13" s="33">
        <v>187</v>
      </c>
      <c r="H13" s="33">
        <v>185</v>
      </c>
      <c r="I13" s="33">
        <v>192</v>
      </c>
      <c r="J13" s="33">
        <v>195</v>
      </c>
      <c r="K13" s="33">
        <v>230</v>
      </c>
      <c r="L13" s="33">
        <v>191</v>
      </c>
      <c r="M13" s="33">
        <v>168</v>
      </c>
      <c r="N13" s="33">
        <v>167</v>
      </c>
      <c r="O13" s="33">
        <v>172</v>
      </c>
      <c r="P13" s="33">
        <v>163</v>
      </c>
    </row>
    <row r="14" spans="1:16" x14ac:dyDescent="0.2">
      <c r="A14" s="29" t="s">
        <v>44</v>
      </c>
      <c r="B14" s="33">
        <v>362</v>
      </c>
      <c r="C14" s="33">
        <v>291</v>
      </c>
      <c r="D14" s="33">
        <v>278</v>
      </c>
      <c r="E14" s="33">
        <v>259</v>
      </c>
      <c r="F14" s="33">
        <v>292</v>
      </c>
      <c r="G14" s="33">
        <v>257</v>
      </c>
      <c r="H14" s="33">
        <v>275</v>
      </c>
      <c r="I14" s="33">
        <v>413</v>
      </c>
      <c r="J14" s="33">
        <v>309</v>
      </c>
      <c r="K14" s="33">
        <v>311</v>
      </c>
      <c r="L14" s="33">
        <v>316</v>
      </c>
      <c r="M14" s="33">
        <v>287</v>
      </c>
      <c r="N14" s="33">
        <v>303</v>
      </c>
      <c r="O14" s="33">
        <v>263</v>
      </c>
      <c r="P14" s="33">
        <v>247</v>
      </c>
    </row>
    <row r="15" spans="1:16" x14ac:dyDescent="0.2">
      <c r="A15" s="29" t="s">
        <v>45</v>
      </c>
      <c r="B15" s="33">
        <v>139</v>
      </c>
      <c r="C15" s="33">
        <v>91</v>
      </c>
      <c r="D15" s="33">
        <v>83</v>
      </c>
      <c r="E15" s="33">
        <v>83</v>
      </c>
      <c r="F15" s="33">
        <v>72</v>
      </c>
      <c r="G15" s="33">
        <v>89</v>
      </c>
      <c r="H15" s="33">
        <v>72</v>
      </c>
      <c r="I15" s="33">
        <v>73</v>
      </c>
      <c r="J15" s="33">
        <v>71</v>
      </c>
      <c r="K15" s="33">
        <v>84</v>
      </c>
      <c r="L15" s="33">
        <v>122</v>
      </c>
      <c r="M15" s="33">
        <v>79</v>
      </c>
      <c r="N15" s="33">
        <v>116</v>
      </c>
      <c r="O15" s="33">
        <v>95</v>
      </c>
      <c r="P15" s="33">
        <v>95</v>
      </c>
    </row>
    <row r="16" spans="1:16" x14ac:dyDescent="0.2">
      <c r="A16" s="29" t="s">
        <v>46</v>
      </c>
      <c r="B16" s="33">
        <v>74</v>
      </c>
      <c r="C16" s="33">
        <v>79</v>
      </c>
      <c r="D16" s="33">
        <v>68</v>
      </c>
      <c r="E16" s="33">
        <v>64</v>
      </c>
      <c r="F16" s="33">
        <v>81</v>
      </c>
      <c r="G16" s="33">
        <v>83</v>
      </c>
      <c r="H16" s="33">
        <v>79</v>
      </c>
      <c r="I16" s="33">
        <v>79</v>
      </c>
      <c r="J16" s="33">
        <v>69</v>
      </c>
      <c r="K16" s="33">
        <v>73</v>
      </c>
      <c r="L16" s="33">
        <v>70</v>
      </c>
      <c r="M16" s="33">
        <v>62</v>
      </c>
      <c r="N16" s="33">
        <v>80</v>
      </c>
      <c r="O16" s="33">
        <v>73</v>
      </c>
      <c r="P16" s="33">
        <v>79</v>
      </c>
    </row>
    <row r="17" spans="1:16" x14ac:dyDescent="0.2">
      <c r="A17" s="29" t="s">
        <v>47</v>
      </c>
      <c r="B17" s="33">
        <v>41</v>
      </c>
      <c r="C17" s="33">
        <v>18</v>
      </c>
      <c r="D17" s="33">
        <v>25</v>
      </c>
      <c r="E17" s="33">
        <v>25</v>
      </c>
      <c r="F17" s="33">
        <v>26</v>
      </c>
      <c r="G17" s="33">
        <v>46</v>
      </c>
      <c r="H17" s="33">
        <v>29</v>
      </c>
      <c r="I17" s="33">
        <v>24</v>
      </c>
      <c r="J17" s="33">
        <v>28</v>
      </c>
      <c r="K17" s="33">
        <v>23</v>
      </c>
      <c r="L17" s="33">
        <v>21</v>
      </c>
      <c r="M17" s="33">
        <v>26</v>
      </c>
      <c r="N17" s="33">
        <v>27</v>
      </c>
      <c r="O17" s="33">
        <v>25</v>
      </c>
      <c r="P17" s="33">
        <v>33</v>
      </c>
    </row>
    <row r="18" spans="1:16" x14ac:dyDescent="0.2">
      <c r="A18" s="29" t="s">
        <v>48</v>
      </c>
      <c r="B18" s="33">
        <v>57</v>
      </c>
      <c r="C18" s="33">
        <v>310</v>
      </c>
      <c r="D18" s="33">
        <v>52</v>
      </c>
      <c r="E18" s="33">
        <v>90</v>
      </c>
      <c r="F18" s="33">
        <v>37</v>
      </c>
      <c r="G18" s="33">
        <v>48</v>
      </c>
      <c r="H18" s="33">
        <v>0</v>
      </c>
      <c r="I18" s="33">
        <v>0</v>
      </c>
      <c r="J18" s="33">
        <v>81</v>
      </c>
      <c r="K18" s="33">
        <v>42</v>
      </c>
      <c r="L18" s="33">
        <v>29</v>
      </c>
      <c r="M18" s="33">
        <v>26</v>
      </c>
      <c r="N18" s="33">
        <v>137</v>
      </c>
      <c r="O18" s="33">
        <v>30</v>
      </c>
      <c r="P18" s="33">
        <v>15</v>
      </c>
    </row>
    <row r="19" spans="1:16" x14ac:dyDescent="0.2">
      <c r="A19" s="29" t="s">
        <v>49</v>
      </c>
      <c r="B19" s="33">
        <v>165</v>
      </c>
      <c r="C19" s="33">
        <v>135</v>
      </c>
      <c r="D19" s="33">
        <v>125</v>
      </c>
      <c r="E19" s="33">
        <v>124</v>
      </c>
      <c r="F19" s="33">
        <v>126</v>
      </c>
      <c r="G19" s="33">
        <v>140</v>
      </c>
      <c r="H19" s="33">
        <v>143</v>
      </c>
      <c r="I19" s="33">
        <v>138</v>
      </c>
      <c r="J19" s="33">
        <v>109</v>
      </c>
      <c r="K19" s="33">
        <v>136</v>
      </c>
      <c r="L19" s="33">
        <v>120</v>
      </c>
      <c r="M19" s="33">
        <v>130</v>
      </c>
      <c r="N19" s="33">
        <v>111</v>
      </c>
      <c r="O19" s="33">
        <v>101</v>
      </c>
      <c r="P19" s="33">
        <v>110</v>
      </c>
    </row>
    <row r="20" spans="1:16" x14ac:dyDescent="0.2">
      <c r="A20" s="29" t="s">
        <v>50</v>
      </c>
      <c r="B20" s="33">
        <v>270</v>
      </c>
      <c r="C20" s="33">
        <v>183</v>
      </c>
      <c r="D20" s="33">
        <v>184</v>
      </c>
      <c r="E20" s="33">
        <v>170</v>
      </c>
      <c r="F20" s="33">
        <v>268</v>
      </c>
      <c r="G20" s="33">
        <v>209</v>
      </c>
      <c r="H20" s="33">
        <v>238</v>
      </c>
      <c r="I20" s="33">
        <v>229</v>
      </c>
      <c r="J20" s="33">
        <v>185</v>
      </c>
      <c r="K20" s="33">
        <v>205</v>
      </c>
      <c r="L20" s="33">
        <v>207</v>
      </c>
      <c r="M20" s="33">
        <v>181</v>
      </c>
      <c r="N20" s="33">
        <v>206</v>
      </c>
      <c r="O20" s="33">
        <v>173</v>
      </c>
      <c r="P20" s="33">
        <v>146</v>
      </c>
    </row>
    <row r="21" spans="1:16" x14ac:dyDescent="0.2">
      <c r="A21" s="29" t="s">
        <v>51</v>
      </c>
      <c r="B21" s="33">
        <v>390</v>
      </c>
      <c r="C21" s="33">
        <v>231</v>
      </c>
      <c r="D21" s="33">
        <v>258</v>
      </c>
      <c r="E21" s="33">
        <v>280</v>
      </c>
      <c r="F21" s="33">
        <v>198</v>
      </c>
      <c r="G21" s="33">
        <v>218</v>
      </c>
      <c r="H21" s="33">
        <v>205</v>
      </c>
      <c r="I21" s="33">
        <v>188</v>
      </c>
      <c r="J21" s="33">
        <v>187</v>
      </c>
      <c r="K21" s="33">
        <v>198</v>
      </c>
      <c r="L21" s="33">
        <v>178</v>
      </c>
      <c r="M21" s="33">
        <v>188</v>
      </c>
      <c r="N21" s="33">
        <v>151</v>
      </c>
      <c r="O21" s="33">
        <v>128</v>
      </c>
      <c r="P21" s="33">
        <v>132</v>
      </c>
    </row>
    <row r="22" spans="1:16" x14ac:dyDescent="0.2">
      <c r="A22" s="29" t="s">
        <v>52</v>
      </c>
      <c r="B22" s="33">
        <v>34</v>
      </c>
      <c r="C22" s="33">
        <v>27</v>
      </c>
      <c r="D22" s="33">
        <v>24</v>
      </c>
      <c r="E22" s="33">
        <v>23</v>
      </c>
      <c r="F22" s="33">
        <v>26</v>
      </c>
      <c r="G22" s="33">
        <v>22</v>
      </c>
      <c r="H22" s="33">
        <v>24</v>
      </c>
      <c r="I22" s="33">
        <v>25</v>
      </c>
      <c r="J22" s="33">
        <v>23</v>
      </c>
      <c r="K22" s="33">
        <v>27</v>
      </c>
      <c r="L22" s="33">
        <v>23</v>
      </c>
      <c r="M22" s="33">
        <v>23</v>
      </c>
      <c r="N22" s="33">
        <v>27</v>
      </c>
      <c r="O22" s="33">
        <v>22</v>
      </c>
      <c r="P22" s="33">
        <v>28</v>
      </c>
    </row>
    <row r="23" spans="1:16" x14ac:dyDescent="0.2">
      <c r="A23" s="29" t="s">
        <v>53</v>
      </c>
      <c r="B23" s="33">
        <v>187</v>
      </c>
      <c r="C23" s="33">
        <v>113</v>
      </c>
      <c r="D23" s="33">
        <v>97</v>
      </c>
      <c r="E23" s="33">
        <v>87</v>
      </c>
      <c r="F23" s="33">
        <v>72</v>
      </c>
      <c r="G23" s="33">
        <v>84</v>
      </c>
      <c r="H23" s="33">
        <v>120</v>
      </c>
      <c r="I23" s="33">
        <v>77</v>
      </c>
      <c r="J23" s="33">
        <v>63</v>
      </c>
      <c r="K23" s="33">
        <v>62</v>
      </c>
      <c r="L23" s="33">
        <v>76</v>
      </c>
      <c r="M23" s="33">
        <v>72</v>
      </c>
      <c r="N23" s="33">
        <v>100</v>
      </c>
      <c r="O23" s="33">
        <v>72</v>
      </c>
      <c r="P23" s="33">
        <v>60</v>
      </c>
    </row>
    <row r="24" spans="1:16" x14ac:dyDescent="0.2">
      <c r="A24" s="29" t="s">
        <v>54</v>
      </c>
      <c r="B24" s="33">
        <v>43</v>
      </c>
      <c r="C24" s="33">
        <v>31</v>
      </c>
      <c r="D24" s="33">
        <v>36</v>
      </c>
      <c r="E24" s="33">
        <v>72</v>
      </c>
      <c r="F24" s="33">
        <v>31</v>
      </c>
      <c r="G24" s="33">
        <v>26</v>
      </c>
      <c r="H24" s="33">
        <v>23</v>
      </c>
      <c r="I24" s="33">
        <v>12</v>
      </c>
      <c r="J24" s="33">
        <v>33</v>
      </c>
      <c r="K24" s="33">
        <v>62</v>
      </c>
      <c r="L24" s="33">
        <v>18</v>
      </c>
      <c r="M24" s="33">
        <v>25</v>
      </c>
      <c r="N24" s="33">
        <v>39</v>
      </c>
      <c r="O24" s="33">
        <v>33</v>
      </c>
      <c r="P24" s="33">
        <v>17</v>
      </c>
    </row>
    <row r="25" spans="1:16" x14ac:dyDescent="0.2">
      <c r="A25" s="29" t="s">
        <v>55</v>
      </c>
      <c r="B25" s="33">
        <v>417</v>
      </c>
      <c r="C25" s="33">
        <v>122</v>
      </c>
      <c r="D25" s="33">
        <v>104</v>
      </c>
      <c r="E25" s="33">
        <v>107</v>
      </c>
      <c r="F25" s="33">
        <v>122</v>
      </c>
      <c r="G25" s="33">
        <v>108</v>
      </c>
      <c r="H25" s="33">
        <v>129</v>
      </c>
      <c r="I25" s="33">
        <v>116</v>
      </c>
      <c r="J25" s="33">
        <v>100</v>
      </c>
      <c r="K25" s="33">
        <v>58</v>
      </c>
      <c r="L25" s="33">
        <v>40</v>
      </c>
      <c r="M25" s="33">
        <v>48</v>
      </c>
      <c r="N25" s="33">
        <v>63</v>
      </c>
      <c r="O25" s="33">
        <v>88</v>
      </c>
      <c r="P25" s="33">
        <v>52</v>
      </c>
    </row>
    <row r="26" spans="1:16" x14ac:dyDescent="0.2">
      <c r="A26" s="29" t="s">
        <v>56</v>
      </c>
      <c r="B26" s="33">
        <v>164</v>
      </c>
      <c r="C26" s="33">
        <v>116</v>
      </c>
      <c r="D26" s="33">
        <v>74</v>
      </c>
      <c r="E26" s="33">
        <v>81</v>
      </c>
      <c r="F26" s="33">
        <v>59</v>
      </c>
      <c r="G26" s="33">
        <v>99</v>
      </c>
      <c r="H26" s="33">
        <v>92</v>
      </c>
      <c r="I26" s="33">
        <v>84</v>
      </c>
      <c r="J26" s="33">
        <v>89</v>
      </c>
      <c r="K26" s="33">
        <v>76</v>
      </c>
      <c r="L26" s="33">
        <v>85</v>
      </c>
      <c r="M26" s="33">
        <v>103</v>
      </c>
      <c r="N26" s="33">
        <v>76</v>
      </c>
      <c r="O26" s="33">
        <v>89</v>
      </c>
      <c r="P26" s="33">
        <v>53</v>
      </c>
    </row>
    <row r="27" spans="1:16" x14ac:dyDescent="0.2">
      <c r="A27" s="29" t="s">
        <v>57</v>
      </c>
      <c r="B27" s="33">
        <v>245</v>
      </c>
      <c r="C27" s="33">
        <v>219</v>
      </c>
      <c r="D27" s="33">
        <v>249</v>
      </c>
      <c r="E27" s="33">
        <v>203</v>
      </c>
      <c r="F27" s="33">
        <v>178</v>
      </c>
      <c r="G27" s="33">
        <v>189</v>
      </c>
      <c r="H27" s="33">
        <v>195</v>
      </c>
      <c r="I27" s="33">
        <v>206</v>
      </c>
      <c r="J27" s="33">
        <v>185</v>
      </c>
      <c r="K27" s="33">
        <v>183</v>
      </c>
      <c r="L27" s="33">
        <v>225</v>
      </c>
      <c r="M27" s="33">
        <v>189</v>
      </c>
      <c r="N27" s="33">
        <v>209</v>
      </c>
      <c r="O27" s="33">
        <v>207</v>
      </c>
      <c r="P27" s="33">
        <v>241</v>
      </c>
    </row>
    <row r="28" spans="1:16" x14ac:dyDescent="0.2">
      <c r="A28" s="29" t="s">
        <v>58</v>
      </c>
      <c r="B28" s="33">
        <v>475</v>
      </c>
      <c r="C28" s="33">
        <v>433</v>
      </c>
      <c r="D28" s="33">
        <v>422</v>
      </c>
      <c r="E28" s="33">
        <v>453</v>
      </c>
      <c r="F28" s="33">
        <v>492</v>
      </c>
      <c r="G28" s="33">
        <v>492</v>
      </c>
      <c r="H28" s="33">
        <v>540</v>
      </c>
      <c r="I28" s="33">
        <v>606</v>
      </c>
      <c r="J28" s="33">
        <v>540</v>
      </c>
      <c r="K28" s="33">
        <v>563</v>
      </c>
      <c r="L28" s="33">
        <v>558</v>
      </c>
      <c r="M28" s="33">
        <v>523</v>
      </c>
      <c r="N28" s="33">
        <v>544</v>
      </c>
      <c r="O28" s="33">
        <v>556</v>
      </c>
      <c r="P28" s="33">
        <v>583</v>
      </c>
    </row>
    <row r="29" spans="1:16" x14ac:dyDescent="0.2">
      <c r="A29" s="29" t="s">
        <v>59</v>
      </c>
      <c r="B29" s="33">
        <v>135</v>
      </c>
      <c r="C29" s="33">
        <v>100</v>
      </c>
      <c r="D29" s="33">
        <v>102</v>
      </c>
      <c r="E29" s="33">
        <v>81</v>
      </c>
      <c r="F29" s="33">
        <v>100</v>
      </c>
      <c r="G29" s="33">
        <v>99</v>
      </c>
      <c r="H29" s="33">
        <v>106</v>
      </c>
      <c r="I29" s="33">
        <v>101</v>
      </c>
      <c r="J29" s="33">
        <v>97</v>
      </c>
      <c r="K29" s="33">
        <v>106</v>
      </c>
      <c r="L29" s="33">
        <v>110</v>
      </c>
      <c r="M29" s="33">
        <v>90</v>
      </c>
      <c r="N29" s="33">
        <v>105</v>
      </c>
      <c r="O29" s="33">
        <v>87</v>
      </c>
      <c r="P29" s="33">
        <v>90</v>
      </c>
    </row>
    <row r="30" spans="1:16" x14ac:dyDescent="0.2">
      <c r="A30" s="29" t="s">
        <v>60</v>
      </c>
      <c r="B30" s="33">
        <v>97</v>
      </c>
      <c r="C30" s="33">
        <v>491</v>
      </c>
      <c r="D30" s="33">
        <v>420</v>
      </c>
      <c r="E30" s="33">
        <v>60</v>
      </c>
      <c r="F30" s="33">
        <v>27</v>
      </c>
      <c r="G30" s="33">
        <v>25</v>
      </c>
      <c r="H30" s="33">
        <v>27</v>
      </c>
      <c r="I30" s="33">
        <v>38</v>
      </c>
      <c r="J30" s="33">
        <v>26</v>
      </c>
      <c r="K30" s="33">
        <v>27</v>
      </c>
      <c r="L30" s="33">
        <v>22</v>
      </c>
      <c r="M30" s="33">
        <v>20</v>
      </c>
      <c r="N30" s="33">
        <v>28</v>
      </c>
      <c r="O30" s="33">
        <v>22</v>
      </c>
      <c r="P30" s="33">
        <v>22</v>
      </c>
    </row>
    <row r="31" spans="1:16" x14ac:dyDescent="0.2">
      <c r="A31" s="29" t="s">
        <v>61</v>
      </c>
      <c r="B31" s="33">
        <v>73</v>
      </c>
      <c r="C31" s="33">
        <v>84</v>
      </c>
      <c r="D31" s="33">
        <v>220</v>
      </c>
      <c r="E31" s="33">
        <v>85</v>
      </c>
      <c r="F31" s="33">
        <v>87</v>
      </c>
      <c r="G31" s="33">
        <v>95</v>
      </c>
      <c r="H31" s="33">
        <v>95</v>
      </c>
      <c r="I31" s="33">
        <v>72</v>
      </c>
      <c r="J31" s="33">
        <v>70</v>
      </c>
      <c r="K31" s="33">
        <v>85</v>
      </c>
      <c r="L31" s="33">
        <v>83</v>
      </c>
      <c r="M31" s="33">
        <v>34</v>
      </c>
      <c r="N31" s="33">
        <v>72</v>
      </c>
      <c r="O31" s="33">
        <v>147</v>
      </c>
      <c r="P31" s="33">
        <v>167</v>
      </c>
    </row>
    <row r="32" spans="1:16" x14ac:dyDescent="0.2">
      <c r="A32" s="29" t="s">
        <v>62</v>
      </c>
      <c r="B32" s="33">
        <v>91</v>
      </c>
      <c r="C32" s="33">
        <v>101</v>
      </c>
      <c r="D32" s="33">
        <v>62</v>
      </c>
      <c r="E32" s="33">
        <v>56</v>
      </c>
      <c r="F32" s="33">
        <v>61</v>
      </c>
      <c r="G32" s="33">
        <v>60</v>
      </c>
      <c r="H32" s="33">
        <v>42</v>
      </c>
      <c r="I32" s="33">
        <v>37</v>
      </c>
      <c r="J32" s="33">
        <v>41</v>
      </c>
      <c r="K32" s="33">
        <v>49</v>
      </c>
      <c r="L32" s="33">
        <v>35</v>
      </c>
      <c r="M32" s="33">
        <v>41</v>
      </c>
      <c r="N32" s="33">
        <v>34</v>
      </c>
      <c r="O32" s="33">
        <v>40</v>
      </c>
      <c r="P32" s="33">
        <v>42</v>
      </c>
    </row>
    <row r="33" spans="1:16" x14ac:dyDescent="0.2">
      <c r="A33" s="29" t="s">
        <v>63</v>
      </c>
      <c r="B33" s="33">
        <v>206</v>
      </c>
      <c r="C33" s="33">
        <v>180</v>
      </c>
      <c r="D33" s="33">
        <v>164</v>
      </c>
      <c r="E33" s="33">
        <v>194</v>
      </c>
      <c r="F33" s="33">
        <v>157</v>
      </c>
      <c r="G33" s="33">
        <v>162</v>
      </c>
      <c r="H33" s="33">
        <v>169</v>
      </c>
      <c r="I33" s="33">
        <v>121</v>
      </c>
      <c r="J33" s="33">
        <v>96</v>
      </c>
      <c r="K33" s="33">
        <v>121</v>
      </c>
      <c r="L33" s="33">
        <v>94</v>
      </c>
      <c r="M33" s="33">
        <v>88</v>
      </c>
      <c r="N33" s="33">
        <v>91</v>
      </c>
      <c r="O33" s="33">
        <v>74</v>
      </c>
      <c r="P33" s="33">
        <v>79</v>
      </c>
    </row>
    <row r="34" spans="1:16" x14ac:dyDescent="0.2">
      <c r="A34" s="29" t="s">
        <v>64</v>
      </c>
      <c r="B34" s="33">
        <v>84</v>
      </c>
      <c r="C34" s="33">
        <v>60</v>
      </c>
      <c r="D34" s="33">
        <v>45</v>
      </c>
      <c r="E34" s="33">
        <v>57</v>
      </c>
      <c r="F34" s="33">
        <v>53</v>
      </c>
      <c r="G34" s="33">
        <v>62</v>
      </c>
      <c r="H34" s="33">
        <v>48</v>
      </c>
      <c r="I34" s="33">
        <v>43</v>
      </c>
      <c r="J34" s="33">
        <v>52</v>
      </c>
      <c r="K34" s="33">
        <v>51</v>
      </c>
      <c r="L34" s="33">
        <v>73</v>
      </c>
      <c r="M34" s="33">
        <v>49</v>
      </c>
      <c r="N34" s="33">
        <v>54</v>
      </c>
      <c r="O34" s="33">
        <v>60</v>
      </c>
      <c r="P34" s="33">
        <v>53</v>
      </c>
    </row>
    <row r="35" spans="1:16" x14ac:dyDescent="0.2">
      <c r="A35" s="29" t="s">
        <v>65</v>
      </c>
      <c r="B35" s="33">
        <v>167</v>
      </c>
      <c r="C35" s="33">
        <v>116</v>
      </c>
      <c r="D35" s="33">
        <v>114</v>
      </c>
      <c r="E35" s="33">
        <v>111</v>
      </c>
      <c r="F35" s="33">
        <v>113</v>
      </c>
      <c r="G35" s="33">
        <v>124</v>
      </c>
      <c r="H35" s="33">
        <v>106</v>
      </c>
      <c r="I35" s="33">
        <v>100</v>
      </c>
      <c r="J35" s="33">
        <v>84</v>
      </c>
      <c r="K35" s="33">
        <v>106</v>
      </c>
      <c r="L35" s="33">
        <v>133</v>
      </c>
      <c r="M35" s="33">
        <v>104</v>
      </c>
      <c r="N35" s="33">
        <v>113</v>
      </c>
      <c r="O35" s="33">
        <v>114</v>
      </c>
      <c r="P35" s="33">
        <v>98</v>
      </c>
    </row>
    <row r="36" spans="1:16" x14ac:dyDescent="0.2">
      <c r="A36" s="29" t="s">
        <v>66</v>
      </c>
      <c r="B36" s="33">
        <v>0</v>
      </c>
      <c r="C36" s="33">
        <v>205</v>
      </c>
      <c r="D36" s="33">
        <v>15</v>
      </c>
      <c r="E36" s="33">
        <v>0</v>
      </c>
      <c r="F36" s="33">
        <v>26</v>
      </c>
      <c r="G36" s="33">
        <v>125</v>
      </c>
      <c r="H36" s="33">
        <v>0</v>
      </c>
      <c r="I36" s="33">
        <v>0</v>
      </c>
      <c r="J36" s="33">
        <v>0</v>
      </c>
      <c r="K36" s="33">
        <v>53</v>
      </c>
      <c r="L36" s="33">
        <v>0</v>
      </c>
      <c r="M36" s="33">
        <v>0</v>
      </c>
      <c r="N36" s="33">
        <v>0</v>
      </c>
      <c r="O36" s="33">
        <v>0</v>
      </c>
      <c r="P36" s="33">
        <v>0</v>
      </c>
    </row>
    <row r="37" spans="1:16" x14ac:dyDescent="0.2">
      <c r="A37" s="29" t="s">
        <v>67</v>
      </c>
      <c r="B37" s="33">
        <v>147</v>
      </c>
      <c r="C37" s="33">
        <v>106</v>
      </c>
      <c r="D37" s="33">
        <v>100</v>
      </c>
      <c r="E37" s="33">
        <v>100</v>
      </c>
      <c r="F37" s="33">
        <v>89</v>
      </c>
      <c r="G37" s="33">
        <v>115</v>
      </c>
      <c r="H37" s="33">
        <v>119</v>
      </c>
      <c r="I37" s="33">
        <v>116</v>
      </c>
      <c r="J37" s="33">
        <v>89</v>
      </c>
      <c r="K37" s="33">
        <v>107</v>
      </c>
      <c r="L37" s="33">
        <v>92</v>
      </c>
      <c r="M37" s="33">
        <v>115</v>
      </c>
      <c r="N37" s="33">
        <v>100</v>
      </c>
      <c r="O37" s="33">
        <v>110</v>
      </c>
      <c r="P37" s="33">
        <v>91</v>
      </c>
    </row>
    <row r="38" spans="1:16" x14ac:dyDescent="0.2">
      <c r="A38" s="29" t="s">
        <v>68</v>
      </c>
      <c r="B38" s="33">
        <v>98</v>
      </c>
      <c r="C38" s="33">
        <v>72</v>
      </c>
      <c r="D38" s="33">
        <v>60</v>
      </c>
      <c r="E38" s="33">
        <v>54</v>
      </c>
      <c r="F38" s="33">
        <v>59</v>
      </c>
      <c r="G38" s="33">
        <v>67</v>
      </c>
      <c r="H38" s="33">
        <v>67</v>
      </c>
      <c r="I38" s="33">
        <v>57</v>
      </c>
      <c r="J38" s="33">
        <v>55</v>
      </c>
      <c r="K38" s="33">
        <v>67</v>
      </c>
      <c r="L38" s="33">
        <v>50</v>
      </c>
      <c r="M38" s="33">
        <v>66</v>
      </c>
      <c r="N38" s="33">
        <v>50</v>
      </c>
      <c r="O38" s="33">
        <v>87</v>
      </c>
      <c r="P38" s="33">
        <v>60</v>
      </c>
    </row>
    <row r="39" spans="1:16" x14ac:dyDescent="0.2">
      <c r="A39" s="29" t="s">
        <v>69</v>
      </c>
      <c r="B39" s="33">
        <v>271</v>
      </c>
      <c r="C39" s="33">
        <v>177</v>
      </c>
      <c r="D39" s="33">
        <v>165</v>
      </c>
      <c r="E39" s="33">
        <v>149</v>
      </c>
      <c r="F39" s="33">
        <v>205</v>
      </c>
      <c r="G39" s="33">
        <v>159</v>
      </c>
      <c r="H39" s="33">
        <v>208</v>
      </c>
      <c r="I39" s="33">
        <v>184</v>
      </c>
      <c r="J39" s="33">
        <v>146</v>
      </c>
      <c r="K39" s="33">
        <v>181</v>
      </c>
      <c r="L39" s="33">
        <v>145</v>
      </c>
      <c r="M39" s="33">
        <v>146</v>
      </c>
      <c r="N39" s="33">
        <v>145</v>
      </c>
      <c r="O39" s="33">
        <v>122</v>
      </c>
      <c r="P39" s="33">
        <v>125</v>
      </c>
    </row>
    <row r="40" spans="1:16" x14ac:dyDescent="0.2">
      <c r="A40" s="29" t="s">
        <v>70</v>
      </c>
      <c r="B40" s="33">
        <v>628</v>
      </c>
      <c r="C40" s="33">
        <v>589</v>
      </c>
      <c r="D40" s="33">
        <v>598</v>
      </c>
      <c r="E40" s="33">
        <v>592</v>
      </c>
      <c r="F40" s="33">
        <v>588</v>
      </c>
      <c r="G40" s="33">
        <v>669</v>
      </c>
      <c r="H40" s="33">
        <v>644</v>
      </c>
      <c r="I40" s="33">
        <v>626</v>
      </c>
      <c r="J40" s="33">
        <v>591</v>
      </c>
      <c r="K40" s="33">
        <v>650</v>
      </c>
      <c r="L40" s="33">
        <v>665</v>
      </c>
      <c r="M40" s="33">
        <v>651</v>
      </c>
      <c r="N40" s="33">
        <v>608</v>
      </c>
      <c r="O40" s="33">
        <v>668</v>
      </c>
      <c r="P40" s="33">
        <v>653</v>
      </c>
    </row>
    <row r="41" spans="1:16" x14ac:dyDescent="0.2">
      <c r="A41" s="29" t="s">
        <v>71</v>
      </c>
      <c r="B41" s="33">
        <v>127</v>
      </c>
      <c r="C41" s="33">
        <v>101</v>
      </c>
      <c r="D41" s="33">
        <v>88</v>
      </c>
      <c r="E41" s="33">
        <v>90</v>
      </c>
      <c r="F41" s="33">
        <v>79</v>
      </c>
      <c r="G41" s="33">
        <v>91</v>
      </c>
      <c r="H41" s="33">
        <v>100</v>
      </c>
      <c r="I41" s="33">
        <v>52</v>
      </c>
      <c r="J41" s="33">
        <v>52</v>
      </c>
      <c r="K41" s="33">
        <v>54</v>
      </c>
      <c r="L41" s="33">
        <v>52</v>
      </c>
      <c r="M41" s="33">
        <v>57</v>
      </c>
      <c r="N41" s="33">
        <v>48</v>
      </c>
      <c r="O41" s="33">
        <v>56</v>
      </c>
      <c r="P41" s="33">
        <v>54</v>
      </c>
    </row>
    <row r="42" spans="1:16" x14ac:dyDescent="0.2">
      <c r="A42" s="29" t="s">
        <v>72</v>
      </c>
      <c r="B42" s="33">
        <v>722</v>
      </c>
      <c r="C42" s="33">
        <v>610</v>
      </c>
      <c r="D42" s="33">
        <v>615</v>
      </c>
      <c r="E42" s="33">
        <v>622</v>
      </c>
      <c r="F42" s="33">
        <v>575</v>
      </c>
      <c r="G42" s="33">
        <v>556</v>
      </c>
      <c r="H42" s="33">
        <v>843</v>
      </c>
      <c r="I42" s="33">
        <v>852</v>
      </c>
      <c r="J42" s="33">
        <v>670</v>
      </c>
      <c r="K42" s="33">
        <v>693</v>
      </c>
      <c r="L42" s="33">
        <v>626</v>
      </c>
      <c r="M42" s="33">
        <v>654</v>
      </c>
      <c r="N42" s="33">
        <v>643</v>
      </c>
      <c r="O42" s="33">
        <v>613</v>
      </c>
      <c r="P42" s="33">
        <v>581</v>
      </c>
    </row>
    <row r="44" spans="1:16" x14ac:dyDescent="0.2">
      <c r="A44" s="16" t="s">
        <v>73</v>
      </c>
    </row>
    <row r="45" spans="1:16" x14ac:dyDescent="0.2">
      <c r="A45" s="30" t="s">
        <v>74</v>
      </c>
    </row>
    <row r="46" spans="1:16" x14ac:dyDescent="0.2">
      <c r="A46" s="11"/>
    </row>
    <row r="47" spans="1:16" x14ac:dyDescent="0.2">
      <c r="A47" s="12" t="s">
        <v>14</v>
      </c>
    </row>
  </sheetData>
  <mergeCells count="4">
    <mergeCell ref="A6:F6"/>
    <mergeCell ref="A7:N7"/>
    <mergeCell ref="A8:P8"/>
    <mergeCell ref="A10:F10"/>
  </mergeCells>
  <hyperlinks>
    <hyperlink ref="A45" r:id="rId1" xr:uid="{C5D83EB7-1CBB-4B19-B405-29D0469980AE}"/>
  </hyperlinks>
  <pageMargins left="0.7" right="0.7" top="0.75" bottom="0.75" header="0.3" footer="0.3"/>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5e67cd05-db79-4376-acf2-fd97aaab4b32">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3D7AEB253D84D40AB028D03AF2072F9" ma:contentTypeVersion="15" ma:contentTypeDescription="Create a new document." ma:contentTypeScope="" ma:versionID="062677dcdcd9bdda049d1e7ce6ec4973">
  <xsd:schema xmlns:xsd="http://www.w3.org/2001/XMLSchema" xmlns:xs="http://www.w3.org/2001/XMLSchema" xmlns:p="http://schemas.microsoft.com/office/2006/metadata/properties" xmlns:ns1="http://schemas.microsoft.com/sharepoint/v3" xmlns:ns2="5e67cd05-db79-4376-acf2-fd97aaab4b32" xmlns:ns3="19ad61a0-b527-4b3d-990a-302b4323a1c4" targetNamespace="http://schemas.microsoft.com/office/2006/metadata/properties" ma:root="true" ma:fieldsID="a8a96ad1aa36e6165584bcd34f4ba18c" ns1:_="" ns2:_="" ns3:_="">
    <xsd:import namespace="http://schemas.microsoft.com/sharepoint/v3"/>
    <xsd:import namespace="5e67cd05-db79-4376-acf2-fd97aaab4b32"/>
    <xsd:import namespace="19ad61a0-b527-4b3d-990a-302b4323a1c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1:_ip_UnifiedCompliancePolicyProperties" minOccurs="0"/>
                <xsd:element ref="ns1:_ip_UnifiedCompliancePolicyUIAction" minOccurs="0"/>
                <xsd:element ref="ns3:SharedWithUsers" minOccurs="0"/>
                <xsd:element ref="ns3:SharedWithDetails" minOccurs="0"/>
                <xsd:element ref="ns2:lcf76f155ced4ddcb4097134ff3c332f"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6" nillable="true" ma:displayName="Unified Compliance Policy Properties" ma:hidden="true" ma:internalName="_ip_UnifiedCompliancePolicyProperties">
      <xsd:simpleType>
        <xsd:restriction base="dms:Note"/>
      </xsd:simpleType>
    </xsd:element>
    <xsd:element name="_ip_UnifiedCompliancePolicyUIAction" ma:index="17"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e67cd05-db79-4376-acf2-fd97aaab4b3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2c8d5fda-b97d-42c6-97e2-f76465e161c0"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ad61a0-b527-4b3d-990a-302b4323a1c4"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6CCAAF6-7E58-4063-A4EC-F68F19B33E34}">
  <ds:schemaRefs>
    <ds:schemaRef ds:uri="http://schemas.microsoft.com/office/2006/documentManagement/types"/>
    <ds:schemaRef ds:uri="http://www.w3.org/XML/1998/namespace"/>
    <ds:schemaRef ds:uri="5e67cd05-db79-4376-acf2-fd97aaab4b32"/>
    <ds:schemaRef ds:uri="http://schemas.openxmlformats.org/package/2006/metadata/core-properties"/>
    <ds:schemaRef ds:uri="19ad61a0-b527-4b3d-990a-302b4323a1c4"/>
    <ds:schemaRef ds:uri="http://purl.org/dc/dcmitype/"/>
    <ds:schemaRef ds:uri="http://purl.org/dc/terms/"/>
    <ds:schemaRef ds:uri="http://schemas.microsoft.com/office/infopath/2007/PartnerControls"/>
    <ds:schemaRef ds:uri="http://schemas.microsoft.com/sharepoint/v3"/>
    <ds:schemaRef ds:uri="http://schemas.microsoft.com/office/2006/metadata/properties"/>
    <ds:schemaRef ds:uri="http://purl.org/dc/elements/1.1/"/>
  </ds:schemaRefs>
</ds:datastoreItem>
</file>

<file path=customXml/itemProps2.xml><?xml version="1.0" encoding="utf-8"?>
<ds:datastoreItem xmlns:ds="http://schemas.openxmlformats.org/officeDocument/2006/customXml" ds:itemID="{4E510143-0A0D-4A16-AAEF-88D0B32BF4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e67cd05-db79-4376-acf2-fd97aaab4b32"/>
    <ds:schemaRef ds:uri="19ad61a0-b527-4b3d-990a-302b4323a1c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605BA3E-BBC3-4082-862F-49C8FD1D133C}">
  <ds:schemaRefs>
    <ds:schemaRef ds:uri="http://schemas.microsoft.com/sharepoint/v3/contenttype/forms"/>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12</vt:i4>
      </vt:variant>
    </vt:vector>
  </HeadingPairs>
  <TitlesOfParts>
    <vt:vector size="12" baseType="lpstr">
      <vt:lpstr>Contents</vt:lpstr>
      <vt:lpstr>Context</vt:lpstr>
      <vt:lpstr>Table 1</vt:lpstr>
      <vt:lpstr>Table 2</vt:lpstr>
      <vt:lpstr>Table 3</vt:lpstr>
      <vt:lpstr>Table 4</vt:lpstr>
      <vt:lpstr>Table 5</vt:lpstr>
      <vt:lpstr>Table 6</vt:lpstr>
      <vt:lpstr>Table 7</vt:lpstr>
      <vt:lpstr>Table 8</vt:lpstr>
      <vt:lpstr>Table 9</vt:lpstr>
      <vt:lpstr>Table 10</vt:lpstr>
    </vt:vector>
  </TitlesOfParts>
  <Manager/>
  <Company>NHS</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MANOHARAN, Athira (NHS ENGLAND - X26)</dc:creator>
  <cp:keywords/>
  <dc:description/>
  <cp:lastModifiedBy>CHILDS, Gary (NHS ENGLAND)</cp:lastModifiedBy>
  <cp:revision/>
  <dcterms:created xsi:type="dcterms:W3CDTF">2025-02-28T15:11:03Z</dcterms:created>
  <dcterms:modified xsi:type="dcterms:W3CDTF">2025-09-16T08:39:03Z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0x01010073D7AEB253D84D40AB028D03AF2072F9</vt:lpwstr>
  </property>
  <property fmtid="{D5CDD505-2E9C-101B-9397-08002B2CF9AE}" pid="3" name="MediaServiceImageTags">
    <vt:lpwstr/>
  </property>
</Properties>
</file>