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3.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 id="2147483835" r:id="rId5"/>
    <p:sldMasterId id="2147483937" r:id="rId6"/>
    <p:sldMasterId id="2147483980" r:id="rId7"/>
  </p:sldMasterIdLst>
  <p:notesMasterIdLst>
    <p:notesMasterId r:id="rId24"/>
  </p:notesMasterIdLst>
  <p:sldIdLst>
    <p:sldId id="1923" r:id="rId8"/>
    <p:sldId id="2147475927" r:id="rId9"/>
    <p:sldId id="2147475926" r:id="rId10"/>
    <p:sldId id="2147475903" r:id="rId11"/>
    <p:sldId id="2145707486" r:id="rId12"/>
    <p:sldId id="2147475923" r:id="rId13"/>
    <p:sldId id="2147475890" r:id="rId14"/>
    <p:sldId id="2147475911" r:id="rId15"/>
    <p:sldId id="2147475946" r:id="rId16"/>
    <p:sldId id="2147475928" r:id="rId17"/>
    <p:sldId id="2145707491" r:id="rId18"/>
    <p:sldId id="1979" r:id="rId19"/>
    <p:sldId id="2147475664" r:id="rId20"/>
    <p:sldId id="2147475945" r:id="rId21"/>
    <p:sldId id="2147475686" r:id="rId22"/>
    <p:sldId id="214570727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203643B-64E9-8766-F08B-A1EA1927A416}" name="SHUKO, Adore (NHS ENGLAND - X26)" initials="SA(EX" userId="S::adore.shuko1@nhs.net::7e394545-e53c-4c4d-a77c-024ea4918fba" providerId="AD"/>
  <p188:author id="{EA993A78-7125-4CAC-550D-B0E3EF91CE29}" name="Rebecca Wilson" initials="RW" userId="S::REWI2@hscic.gov.uk::8d4cafb2-e079-4459-a1fd-ba8c0c54b632" providerId="AD"/>
  <p188:author id="{4B543679-2388-3C70-6169-D42641D2131C}" name="FARRELL, Catherine (NHS ENGLAND - X26)" initials="FC(EX" userId="S::catherine.farrell1@nhs.net::c87ae857-d1e9-4e6d-9d20-d46aa0971de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F6F8F8"/>
    <a:srgbClr val="E9EDEE"/>
    <a:srgbClr val="FAFAFA"/>
    <a:srgbClr val="FAE000"/>
    <a:srgbClr val="919EA8"/>
    <a:srgbClr val="0356B5"/>
    <a:srgbClr val="02257A"/>
    <a:srgbClr val="CCDFF0"/>
    <a:srgbClr val="BFD5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2DCF14-48E9-4CDD-9F7F-6BAD5B1CED55}" v="1" dt="2023-11-15T10:24:17.9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21" d="100"/>
          <a:sy n="121" d="100"/>
        </p:scale>
        <p:origin x="461" y="9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15/11/2023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9841354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8.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image" Target="../media/image18.png"/><Relationship Id="rId1" Type="http://schemas.openxmlformats.org/officeDocument/2006/relationships/slideMaster" Target="../slideMasters/slideMaster3.xml"/><Relationship Id="rId6" Type="http://schemas.openxmlformats.org/officeDocument/2006/relationships/image" Target="../media/image11.svg"/><Relationship Id="rId11" Type="http://schemas.openxmlformats.org/officeDocument/2006/relationships/image" Target="../media/image29.png"/><Relationship Id="rId5" Type="http://schemas.openxmlformats.org/officeDocument/2006/relationships/image" Target="../media/image10.png"/><Relationship Id="rId10" Type="http://schemas.openxmlformats.org/officeDocument/2006/relationships/image" Target="../media/image28.svg"/><Relationship Id="rId4" Type="http://schemas.openxmlformats.org/officeDocument/2006/relationships/image" Target="../media/image9.svg"/><Relationship Id="rId9" Type="http://schemas.openxmlformats.org/officeDocument/2006/relationships/image" Target="../media/image27.png"/></Relationships>
</file>

<file path=ppt/slideLayouts/_rels/slideLayout103.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9.svg"/><Relationship Id="rId7" Type="http://schemas.openxmlformats.org/officeDocument/2006/relationships/image" Target="../media/image31.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8.png"/><Relationship Id="rId5" Type="http://schemas.openxmlformats.org/officeDocument/2006/relationships/image" Target="../media/image11.svg"/><Relationship Id="rId10" Type="http://schemas.openxmlformats.org/officeDocument/2006/relationships/image" Target="../media/image26.svg"/><Relationship Id="rId4" Type="http://schemas.openxmlformats.org/officeDocument/2006/relationships/image" Target="../media/image10.png"/><Relationship Id="rId9" Type="http://schemas.openxmlformats.org/officeDocument/2006/relationships/image" Target="../media/image25.png"/></Relationships>
</file>

<file path=ppt/slideLayouts/_rels/slideLayout104.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9.svg"/><Relationship Id="rId7" Type="http://schemas.openxmlformats.org/officeDocument/2006/relationships/image" Target="../media/image27.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8.png"/><Relationship Id="rId5" Type="http://schemas.openxmlformats.org/officeDocument/2006/relationships/image" Target="../media/image11.svg"/><Relationship Id="rId10" Type="http://schemas.openxmlformats.org/officeDocument/2006/relationships/image" Target="../media/image26.svg"/><Relationship Id="rId4" Type="http://schemas.openxmlformats.org/officeDocument/2006/relationships/image" Target="../media/image10.png"/><Relationship Id="rId9" Type="http://schemas.openxmlformats.org/officeDocument/2006/relationships/image" Target="../media/image25.png"/></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45.svg"/><Relationship Id="rId7" Type="http://schemas.openxmlformats.org/officeDocument/2006/relationships/image" Target="../media/image49.svg"/><Relationship Id="rId2" Type="http://schemas.openxmlformats.org/officeDocument/2006/relationships/image" Target="../media/image44.png"/><Relationship Id="rId1" Type="http://schemas.openxmlformats.org/officeDocument/2006/relationships/slideMaster" Target="../slideMasters/slideMaster4.xml"/><Relationship Id="rId6" Type="http://schemas.openxmlformats.org/officeDocument/2006/relationships/image" Target="../media/image48.png"/><Relationship Id="rId5" Type="http://schemas.openxmlformats.org/officeDocument/2006/relationships/image" Target="../media/image47.svg"/><Relationship Id="rId4" Type="http://schemas.openxmlformats.org/officeDocument/2006/relationships/image" Target="../media/image46.png"/><Relationship Id="rId9" Type="http://schemas.openxmlformats.org/officeDocument/2006/relationships/image" Target="../media/image50.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svg"/><Relationship Id="rId7" Type="http://schemas.openxmlformats.org/officeDocument/2006/relationships/image" Target="../media/image13.sv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2.png"/><Relationship Id="rId11" Type="http://schemas.openxmlformats.org/officeDocument/2006/relationships/image" Target="../media/image17.svg"/><Relationship Id="rId5" Type="http://schemas.openxmlformats.org/officeDocument/2006/relationships/image" Target="../media/image11.sv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svg"/></Relationships>
</file>

<file path=ppt/slideLayouts/_rels/slideLayout7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svg"/><Relationship Id="rId7" Type="http://schemas.openxmlformats.org/officeDocument/2006/relationships/image" Target="../media/image13.sv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2.png"/><Relationship Id="rId11" Type="http://schemas.openxmlformats.org/officeDocument/2006/relationships/image" Target="../media/image17.svg"/><Relationship Id="rId5" Type="http://schemas.openxmlformats.org/officeDocument/2006/relationships/image" Target="../media/image11.sv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svg"/></Relationships>
</file>

<file path=ppt/slideLayouts/_rels/slideLayout7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svg"/><Relationship Id="rId7" Type="http://schemas.openxmlformats.org/officeDocument/2006/relationships/image" Target="../media/image13.sv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2.png"/><Relationship Id="rId11" Type="http://schemas.openxmlformats.org/officeDocument/2006/relationships/image" Target="../media/image17.svg"/><Relationship Id="rId5" Type="http://schemas.openxmlformats.org/officeDocument/2006/relationships/image" Target="../media/image11.sv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svg"/></Relationships>
</file>

<file path=ppt/slideLayouts/_rels/slideLayout7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0.svg"/><Relationship Id="rId7" Type="http://schemas.openxmlformats.org/officeDocument/2006/relationships/image" Target="../media/image22.svg"/><Relationship Id="rId2" Type="http://schemas.openxmlformats.org/officeDocument/2006/relationships/image" Target="../media/image19.png"/><Relationship Id="rId1" Type="http://schemas.openxmlformats.org/officeDocument/2006/relationships/slideMaster" Target="../slideMasters/slideMaster3.xml"/><Relationship Id="rId6" Type="http://schemas.openxmlformats.org/officeDocument/2006/relationships/image" Target="../media/image21.png"/><Relationship Id="rId5" Type="http://schemas.openxmlformats.org/officeDocument/2006/relationships/image" Target="../media/image13.svg"/><Relationship Id="rId10" Type="http://schemas.openxmlformats.org/officeDocument/2006/relationships/image" Target="../media/image17.svg"/><Relationship Id="rId4" Type="http://schemas.openxmlformats.org/officeDocument/2006/relationships/image" Target="../media/image12.png"/><Relationship Id="rId9"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948249"/>
            <a:ext cx="9723474" cy="1409314"/>
          </a:xfrm>
          <a:prstGeom prst="rect">
            <a:avLst/>
          </a:prstGeom>
        </p:spPr>
        <p:txBody>
          <a:bodyPr lIns="0" tIns="0" rIns="0" bIns="0" anchor="b">
            <a:noAutofit/>
          </a:bodyPr>
          <a:lstStyle>
            <a:lvl1pPr algn="l">
              <a:defRPr sz="60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447600"/>
            <a:ext cx="7973051" cy="1024967"/>
          </a:xfrm>
          <a:prstGeom prst="rect">
            <a:avLst/>
          </a:prstGeom>
        </p:spPr>
        <p:txBody>
          <a:bodyPr lIns="0" tIns="0" rIns="0" bIns="0">
            <a:normAutofit/>
          </a:bodyPr>
          <a:lstStyle>
            <a:lvl1pPr marL="0" indent="0" algn="l">
              <a:buNone/>
              <a:defRPr sz="30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US"/>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grpSp>
        <p:nvGrpSpPr>
          <p:cNvPr id="93" name="Group 92">
            <a:extLst>
              <a:ext uri="{FF2B5EF4-FFF2-40B4-BE49-F238E27FC236}">
                <a16:creationId xmlns:a16="http://schemas.microsoft.com/office/drawing/2014/main" id="{62CA8EB1-844B-0746-8F54-686C6D7EB09C}"/>
              </a:ext>
            </a:extLst>
          </p:cNvPr>
          <p:cNvGrpSpPr/>
          <p:nvPr userDrawn="1"/>
        </p:nvGrpSpPr>
        <p:grpSpPr>
          <a:xfrm>
            <a:off x="6064133" y="1974899"/>
            <a:ext cx="6199146" cy="4989799"/>
            <a:chOff x="6064133" y="1974899"/>
            <a:chExt cx="6199146" cy="4989799"/>
          </a:xfrm>
        </p:grpSpPr>
        <p:grpSp>
          <p:nvGrpSpPr>
            <p:cNvPr id="8" name="Group 7">
              <a:extLst>
                <a:ext uri="{FF2B5EF4-FFF2-40B4-BE49-F238E27FC236}">
                  <a16:creationId xmlns:a16="http://schemas.microsoft.com/office/drawing/2014/main" id="{C66560E2-06D5-2242-97C6-BDDF9000B40E}"/>
                </a:ext>
              </a:extLst>
            </p:cNvPr>
            <p:cNvGrpSpPr/>
            <p:nvPr userDrawn="1"/>
          </p:nvGrpSpPr>
          <p:grpSpPr>
            <a:xfrm>
              <a:off x="9837041" y="3300746"/>
              <a:ext cx="1654589" cy="1883570"/>
              <a:chOff x="9491639" y="1569442"/>
              <a:chExt cx="1391198" cy="1583728"/>
            </a:xfrm>
          </p:grpSpPr>
          <p:sp>
            <p:nvSpPr>
              <p:cNvPr id="7" name="Diamond 6">
                <a:extLst>
                  <a:ext uri="{FF2B5EF4-FFF2-40B4-BE49-F238E27FC236}">
                    <a16:creationId xmlns:a16="http://schemas.microsoft.com/office/drawing/2014/main" id="{815AF096-1C35-274E-BA7B-192369D42575}"/>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iamond 13">
                <a:extLst>
                  <a:ext uri="{FF2B5EF4-FFF2-40B4-BE49-F238E27FC236}">
                    <a16:creationId xmlns:a16="http://schemas.microsoft.com/office/drawing/2014/main" id="{1AF98219-B2F9-6942-8586-871DCDB93BD0}"/>
                  </a:ext>
                </a:extLst>
              </p:cNvPr>
              <p:cNvSpPr/>
              <p:nvPr userDrawn="1"/>
            </p:nvSpPr>
            <p:spPr>
              <a:xfrm rot="18000000">
                <a:off x="9860437" y="2130769"/>
                <a:ext cx="1296000" cy="748800"/>
              </a:xfrm>
              <a:prstGeom prst="diamond">
                <a:avLst/>
              </a:prstGeom>
              <a:solidFill>
                <a:srgbClr val="B2C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Diamond 14">
                <a:extLst>
                  <a:ext uri="{FF2B5EF4-FFF2-40B4-BE49-F238E27FC236}">
                    <a16:creationId xmlns:a16="http://schemas.microsoft.com/office/drawing/2014/main" id="{F86D35C4-A6C7-D044-BD88-486E51217256}"/>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727646B1-E157-0947-8AD1-8B7B2A4E634B}"/>
                </a:ext>
              </a:extLst>
            </p:cNvPr>
            <p:cNvGrpSpPr/>
            <p:nvPr userDrawn="1"/>
          </p:nvGrpSpPr>
          <p:grpSpPr>
            <a:xfrm>
              <a:off x="10608658" y="1974899"/>
              <a:ext cx="1654589" cy="1883570"/>
              <a:chOff x="9491639" y="1569442"/>
              <a:chExt cx="1391198" cy="1583728"/>
            </a:xfrm>
          </p:grpSpPr>
          <p:sp>
            <p:nvSpPr>
              <p:cNvPr id="17" name="Diamond 16">
                <a:extLst>
                  <a:ext uri="{FF2B5EF4-FFF2-40B4-BE49-F238E27FC236}">
                    <a16:creationId xmlns:a16="http://schemas.microsoft.com/office/drawing/2014/main" id="{1526A8B6-C3C1-364D-B554-7D635ECEAD8D}"/>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Diamond 17">
                <a:extLst>
                  <a:ext uri="{FF2B5EF4-FFF2-40B4-BE49-F238E27FC236}">
                    <a16:creationId xmlns:a16="http://schemas.microsoft.com/office/drawing/2014/main" id="{AEE85E33-77E3-4946-802B-79E8D9538E55}"/>
                  </a:ext>
                </a:extLst>
              </p:cNvPr>
              <p:cNvSpPr/>
              <p:nvPr userDrawn="1"/>
            </p:nvSpPr>
            <p:spPr>
              <a:xfrm rot="18000000">
                <a:off x="9860437" y="2130769"/>
                <a:ext cx="1296000" cy="748800"/>
              </a:xfrm>
              <a:prstGeom prst="diamond">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Diamond 18">
                <a:extLst>
                  <a:ext uri="{FF2B5EF4-FFF2-40B4-BE49-F238E27FC236}">
                    <a16:creationId xmlns:a16="http://schemas.microsoft.com/office/drawing/2014/main" id="{135213B4-BBF0-E441-8534-CBCCAD9CCED8}"/>
                  </a:ext>
                </a:extLst>
              </p:cNvPr>
              <p:cNvSpPr/>
              <p:nvPr userDrawn="1"/>
            </p:nvSpPr>
            <p:spPr>
              <a:xfrm rot="3600000">
                <a:off x="9218039" y="2130770"/>
                <a:ext cx="1296000" cy="748800"/>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80CF6AA6-A3A8-7048-B6D9-B0563CF36D7C}"/>
                </a:ext>
              </a:extLst>
            </p:cNvPr>
            <p:cNvGrpSpPr/>
            <p:nvPr userDrawn="1"/>
          </p:nvGrpSpPr>
          <p:grpSpPr>
            <a:xfrm>
              <a:off x="8305790" y="4194936"/>
              <a:ext cx="1597978" cy="1883570"/>
              <a:chOff x="9491639" y="1569442"/>
              <a:chExt cx="1343599" cy="1583728"/>
            </a:xfrm>
          </p:grpSpPr>
          <p:sp>
            <p:nvSpPr>
              <p:cNvPr id="21" name="Diamond 20">
                <a:extLst>
                  <a:ext uri="{FF2B5EF4-FFF2-40B4-BE49-F238E27FC236}">
                    <a16:creationId xmlns:a16="http://schemas.microsoft.com/office/drawing/2014/main" id="{0EAF7F5F-DAD9-ED46-A3DC-A3C7BF463E37}"/>
                  </a:ext>
                </a:extLst>
              </p:cNvPr>
              <p:cNvSpPr/>
              <p:nvPr userDrawn="1"/>
            </p:nvSpPr>
            <p:spPr>
              <a:xfrm>
                <a:off x="9539238" y="1569442"/>
                <a:ext cx="1296000" cy="74880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Diamond 22">
                <a:extLst>
                  <a:ext uri="{FF2B5EF4-FFF2-40B4-BE49-F238E27FC236}">
                    <a16:creationId xmlns:a16="http://schemas.microsoft.com/office/drawing/2014/main" id="{F5C92EE8-C553-7B42-B4AA-A8558D4261CE}"/>
                  </a:ext>
                </a:extLst>
              </p:cNvPr>
              <p:cNvSpPr/>
              <p:nvPr userDrawn="1"/>
            </p:nvSpPr>
            <p:spPr>
              <a:xfrm rot="3600000">
                <a:off x="9218039" y="2130770"/>
                <a:ext cx="1296000" cy="748800"/>
              </a:xfrm>
              <a:prstGeom prst="diamond">
                <a:avLst/>
              </a:prstGeom>
              <a:solidFill>
                <a:srgbClr val="0225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ACC1A595-CF8F-8C45-87A9-108D8098AACE}"/>
                </a:ext>
              </a:extLst>
            </p:cNvPr>
            <p:cNvGrpSpPr/>
            <p:nvPr userDrawn="1"/>
          </p:nvGrpSpPr>
          <p:grpSpPr>
            <a:xfrm>
              <a:off x="9837108" y="5081128"/>
              <a:ext cx="1654589" cy="1883570"/>
              <a:chOff x="9491639" y="1569442"/>
              <a:chExt cx="1391198" cy="1583728"/>
            </a:xfrm>
          </p:grpSpPr>
          <p:sp>
            <p:nvSpPr>
              <p:cNvPr id="25" name="Diamond 24">
                <a:extLst>
                  <a:ext uri="{FF2B5EF4-FFF2-40B4-BE49-F238E27FC236}">
                    <a16:creationId xmlns:a16="http://schemas.microsoft.com/office/drawing/2014/main" id="{20F6FC81-7A33-EE40-ABEE-FAD06932CC84}"/>
                  </a:ext>
                </a:extLst>
              </p:cNvPr>
              <p:cNvSpPr/>
              <p:nvPr userDrawn="1"/>
            </p:nvSpPr>
            <p:spPr>
              <a:xfrm>
                <a:off x="9539238" y="1569442"/>
                <a:ext cx="1296000" cy="748800"/>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Diamond 25">
                <a:extLst>
                  <a:ext uri="{FF2B5EF4-FFF2-40B4-BE49-F238E27FC236}">
                    <a16:creationId xmlns:a16="http://schemas.microsoft.com/office/drawing/2014/main" id="{7279BDA8-4E81-BD47-AEDF-6E2B8647F2AC}"/>
                  </a:ext>
                </a:extLst>
              </p:cNvPr>
              <p:cNvSpPr/>
              <p:nvPr userDrawn="1"/>
            </p:nvSpPr>
            <p:spPr>
              <a:xfrm rot="18000000">
                <a:off x="9860437" y="2130769"/>
                <a:ext cx="1296000" cy="748800"/>
              </a:xfrm>
              <a:prstGeom prst="diamond">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Diamond 26">
                <a:extLst>
                  <a:ext uri="{FF2B5EF4-FFF2-40B4-BE49-F238E27FC236}">
                    <a16:creationId xmlns:a16="http://schemas.microsoft.com/office/drawing/2014/main" id="{230D5ED3-5413-304F-A64B-54900E5982BE}"/>
                  </a:ext>
                </a:extLst>
              </p:cNvPr>
              <p:cNvSpPr/>
              <p:nvPr userDrawn="1"/>
            </p:nvSpPr>
            <p:spPr>
              <a:xfrm rot="3600000">
                <a:off x="9218039" y="2130770"/>
                <a:ext cx="1296000" cy="7488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639C0919-D090-004F-85B6-38A4371C138D}"/>
                </a:ext>
              </a:extLst>
            </p:cNvPr>
            <p:cNvGrpSpPr/>
            <p:nvPr userDrawn="1"/>
          </p:nvGrpSpPr>
          <p:grpSpPr>
            <a:xfrm>
              <a:off x="10665301" y="4634062"/>
              <a:ext cx="1597978" cy="1883569"/>
              <a:chOff x="9539238" y="1569442"/>
              <a:chExt cx="1343599" cy="1583727"/>
            </a:xfrm>
          </p:grpSpPr>
          <p:sp>
            <p:nvSpPr>
              <p:cNvPr id="29" name="Diamond 28">
                <a:extLst>
                  <a:ext uri="{FF2B5EF4-FFF2-40B4-BE49-F238E27FC236}">
                    <a16:creationId xmlns:a16="http://schemas.microsoft.com/office/drawing/2014/main" id="{8DAD809D-6715-A644-9BED-290E0E2570D2}"/>
                  </a:ext>
                </a:extLst>
              </p:cNvPr>
              <p:cNvSpPr/>
              <p:nvPr userDrawn="1"/>
            </p:nvSpPr>
            <p:spPr>
              <a:xfrm>
                <a:off x="9539238" y="1569442"/>
                <a:ext cx="1296000" cy="748800"/>
              </a:xfrm>
              <a:prstGeom prst="diamond">
                <a:avLst/>
              </a:prstGeom>
              <a:solidFill>
                <a:srgbClr val="FAE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Diamond 29">
                <a:extLst>
                  <a:ext uri="{FF2B5EF4-FFF2-40B4-BE49-F238E27FC236}">
                    <a16:creationId xmlns:a16="http://schemas.microsoft.com/office/drawing/2014/main" id="{260F1D2C-EEFC-1941-823B-573CBFD1DE2C}"/>
                  </a:ext>
                </a:extLst>
              </p:cNvPr>
              <p:cNvSpPr/>
              <p:nvPr userDrawn="1"/>
            </p:nvSpPr>
            <p:spPr>
              <a:xfrm rot="18000000">
                <a:off x="9860437" y="2130769"/>
                <a:ext cx="1296000" cy="748800"/>
              </a:xfrm>
              <a:prstGeom prst="diamond">
                <a:avLst/>
              </a:prstGeom>
              <a:solidFill>
                <a:srgbClr val="EDC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31">
              <a:extLst>
                <a:ext uri="{FF2B5EF4-FFF2-40B4-BE49-F238E27FC236}">
                  <a16:creationId xmlns:a16="http://schemas.microsoft.com/office/drawing/2014/main" id="{FC3C5462-773A-3D4C-AEB4-198DABA47EBE}"/>
                </a:ext>
              </a:extLst>
            </p:cNvPr>
            <p:cNvGrpSpPr/>
            <p:nvPr userDrawn="1"/>
          </p:nvGrpSpPr>
          <p:grpSpPr>
            <a:xfrm>
              <a:off x="9073404" y="4636215"/>
              <a:ext cx="1597978" cy="1883570"/>
              <a:chOff x="9491639" y="1569442"/>
              <a:chExt cx="1343599" cy="1583728"/>
            </a:xfrm>
          </p:grpSpPr>
          <p:sp>
            <p:nvSpPr>
              <p:cNvPr id="33" name="Diamond 32">
                <a:extLst>
                  <a:ext uri="{FF2B5EF4-FFF2-40B4-BE49-F238E27FC236}">
                    <a16:creationId xmlns:a16="http://schemas.microsoft.com/office/drawing/2014/main" id="{FE9734B0-9565-734C-9D18-6E9E6F0E3021}"/>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Diamond 34">
                <a:extLst>
                  <a:ext uri="{FF2B5EF4-FFF2-40B4-BE49-F238E27FC236}">
                    <a16:creationId xmlns:a16="http://schemas.microsoft.com/office/drawing/2014/main" id="{79EA4300-D014-E842-A6D5-7ED96F0FE47A}"/>
                  </a:ext>
                </a:extLst>
              </p:cNvPr>
              <p:cNvSpPr/>
              <p:nvPr userDrawn="1"/>
            </p:nvSpPr>
            <p:spPr>
              <a:xfrm rot="3600000">
                <a:off x="9218039" y="2130770"/>
                <a:ext cx="1296000" cy="748800"/>
              </a:xfrm>
              <a:prstGeom prst="diamond">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2" name="Freeform 91">
              <a:extLst>
                <a:ext uri="{FF2B5EF4-FFF2-40B4-BE49-F238E27FC236}">
                  <a16:creationId xmlns:a16="http://schemas.microsoft.com/office/drawing/2014/main" id="{CE28DAA9-CC64-7044-BD07-BFC52398D4E5}"/>
                </a:ext>
              </a:extLst>
            </p:cNvPr>
            <p:cNvSpPr/>
            <p:nvPr userDrawn="1"/>
          </p:nvSpPr>
          <p:spPr>
            <a:xfrm>
              <a:off x="9132454" y="6414689"/>
              <a:ext cx="1541368" cy="457926"/>
            </a:xfrm>
            <a:custGeom>
              <a:avLst/>
              <a:gdLst>
                <a:gd name="connsiteX0" fmla="*/ 770684 w 1541368"/>
                <a:gd name="connsiteY0" fmla="*/ 0 h 457926"/>
                <a:gd name="connsiteX1" fmla="*/ 1541368 w 1541368"/>
                <a:gd name="connsiteY1" fmla="*/ 445284 h 457926"/>
                <a:gd name="connsiteX2" fmla="*/ 1519488 w 1541368"/>
                <a:gd name="connsiteY2" fmla="*/ 457926 h 457926"/>
                <a:gd name="connsiteX3" fmla="*/ 21880 w 1541368"/>
                <a:gd name="connsiteY3" fmla="*/ 457926 h 457926"/>
                <a:gd name="connsiteX4" fmla="*/ 0 w 1541368"/>
                <a:gd name="connsiteY4" fmla="*/ 445284 h 45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368" h="457926">
                  <a:moveTo>
                    <a:pt x="770684" y="0"/>
                  </a:moveTo>
                  <a:lnTo>
                    <a:pt x="1541368" y="445284"/>
                  </a:lnTo>
                  <a:lnTo>
                    <a:pt x="1519488" y="457926"/>
                  </a:lnTo>
                  <a:lnTo>
                    <a:pt x="21880" y="457926"/>
                  </a:lnTo>
                  <a:lnTo>
                    <a:pt x="0" y="445284"/>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9" name="Freeform 88">
              <a:extLst>
                <a:ext uri="{FF2B5EF4-FFF2-40B4-BE49-F238E27FC236}">
                  <a16:creationId xmlns:a16="http://schemas.microsoft.com/office/drawing/2014/main" id="{79AA6F7F-1E87-DC4B-B09C-B027492BC191}"/>
                </a:ext>
              </a:extLst>
            </p:cNvPr>
            <p:cNvSpPr/>
            <p:nvPr userDrawn="1"/>
          </p:nvSpPr>
          <p:spPr>
            <a:xfrm>
              <a:off x="7605886" y="6418762"/>
              <a:ext cx="1520438" cy="439238"/>
            </a:xfrm>
            <a:custGeom>
              <a:avLst/>
              <a:gdLst>
                <a:gd name="connsiteX0" fmla="*/ 760219 w 1520438"/>
                <a:gd name="connsiteY0" fmla="*/ 0 h 439238"/>
                <a:gd name="connsiteX1" fmla="*/ 1520438 w 1520438"/>
                <a:gd name="connsiteY1" fmla="*/ 439238 h 439238"/>
                <a:gd name="connsiteX2" fmla="*/ 0 w 1520438"/>
                <a:gd name="connsiteY2" fmla="*/ 439238 h 439238"/>
              </a:gdLst>
              <a:ahLst/>
              <a:cxnLst>
                <a:cxn ang="0">
                  <a:pos x="connsiteX0" y="connsiteY0"/>
                </a:cxn>
                <a:cxn ang="0">
                  <a:pos x="connsiteX1" y="connsiteY1"/>
                </a:cxn>
                <a:cxn ang="0">
                  <a:pos x="connsiteX2" y="connsiteY2"/>
                </a:cxn>
              </a:cxnLst>
              <a:rect l="l" t="t" r="r" b="b"/>
              <a:pathLst>
                <a:path w="1520438" h="439238">
                  <a:moveTo>
                    <a:pt x="760219" y="0"/>
                  </a:moveTo>
                  <a:lnTo>
                    <a:pt x="1520438" y="439238"/>
                  </a:lnTo>
                  <a:lnTo>
                    <a:pt x="0" y="439238"/>
                  </a:lnTo>
                  <a:close/>
                </a:path>
              </a:pathLst>
            </a:cu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8" name="Freeform 87">
              <a:extLst>
                <a:ext uri="{FF2B5EF4-FFF2-40B4-BE49-F238E27FC236}">
                  <a16:creationId xmlns:a16="http://schemas.microsoft.com/office/drawing/2014/main" id="{370B95CD-D3DC-8941-9091-2634539AC74F}"/>
                </a:ext>
              </a:extLst>
            </p:cNvPr>
            <p:cNvSpPr/>
            <p:nvPr userDrawn="1"/>
          </p:nvSpPr>
          <p:spPr>
            <a:xfrm>
              <a:off x="6064133" y="6414690"/>
              <a:ext cx="1534538" cy="443311"/>
            </a:xfrm>
            <a:custGeom>
              <a:avLst/>
              <a:gdLst>
                <a:gd name="connsiteX0" fmla="*/ 767269 w 1534538"/>
                <a:gd name="connsiteY0" fmla="*/ 0 h 443311"/>
                <a:gd name="connsiteX1" fmla="*/ 1534538 w 1534538"/>
                <a:gd name="connsiteY1" fmla="*/ 443311 h 443311"/>
                <a:gd name="connsiteX2" fmla="*/ 0 w 1534538"/>
                <a:gd name="connsiteY2" fmla="*/ 443311 h 443311"/>
              </a:gdLst>
              <a:ahLst/>
              <a:cxnLst>
                <a:cxn ang="0">
                  <a:pos x="connsiteX0" y="connsiteY0"/>
                </a:cxn>
                <a:cxn ang="0">
                  <a:pos x="connsiteX1" y="connsiteY1"/>
                </a:cxn>
                <a:cxn ang="0">
                  <a:pos x="connsiteX2" y="connsiteY2"/>
                </a:cxn>
              </a:cxnLst>
              <a:rect l="l" t="t" r="r" b="b"/>
              <a:pathLst>
                <a:path w="1534538" h="443311">
                  <a:moveTo>
                    <a:pt x="767269" y="0"/>
                  </a:moveTo>
                  <a:lnTo>
                    <a:pt x="1534538" y="443311"/>
                  </a:lnTo>
                  <a:lnTo>
                    <a:pt x="0" y="443311"/>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pic>
        <p:nvPicPr>
          <p:cNvPr id="5" name="Picture 4" descr="NHS England logo">
            <a:extLst>
              <a:ext uri="{FF2B5EF4-FFF2-40B4-BE49-F238E27FC236}">
                <a16:creationId xmlns:a16="http://schemas.microsoft.com/office/drawing/2014/main" id="{F841B9C9-1074-7426-D462-FD9FE3494CD6}"/>
              </a:ext>
            </a:extLst>
          </p:cNvPr>
          <p:cNvPicPr>
            <a:picLocks noChangeAspect="1"/>
          </p:cNvPicPr>
          <p:nvPr userDrawn="1"/>
        </p:nvPicPr>
        <p:blipFill>
          <a:blip r:embed="rId2"/>
          <a:stretch>
            <a:fillRect/>
          </a:stretch>
        </p:blipFill>
        <p:spPr>
          <a:xfrm>
            <a:off x="-81312" y="-71382"/>
            <a:ext cx="2633084" cy="2172294"/>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2" name="Rectangle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21FF2AF4-A51C-494E-9584-66557CDA379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5326A72-C229-0646-A782-9FF5C13C415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65AD4FD1-37D6-A34F-B451-50D5B6141F73}"/>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Box 13">
            <a:extLst>
              <a:ext uri="{FF2B5EF4-FFF2-40B4-BE49-F238E27FC236}">
                <a16:creationId xmlns:a16="http://schemas.microsoft.com/office/drawing/2014/main" id="{52B36921-D927-4BA6-8891-8AEE9784923C}"/>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927092677"/>
      </p:ext>
    </p:extLst>
  </p:cSld>
  <p:clrMapOvr>
    <a:masterClrMapping/>
  </p:clrMapOvr>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42EF8-6B1F-400A-9A20-114102D5F27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41B3AC-6AA4-422C-B86D-B64F0B2FACF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168CC79-293F-4B85-9767-52614A1FEA3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48BCF7-4E18-4C3B-9F4B-216131A493A1}"/>
              </a:ext>
            </a:extLst>
          </p:cNvPr>
          <p:cNvSpPr>
            <a:spLocks noGrp="1"/>
          </p:cNvSpPr>
          <p:nvPr>
            <p:ph type="dt" sz="half" idx="10"/>
          </p:nvPr>
        </p:nvSpPr>
        <p:spPr/>
        <p:txBody>
          <a:bodyPr/>
          <a:lstStyle/>
          <a:p>
            <a:fld id="{AB0C43EE-87FB-4254-A0FA-27DBFB788335}" type="datetimeFigureOut">
              <a:rPr lang="en-US" smtClean="0"/>
              <a:t>11/15/2023</a:t>
            </a:fld>
            <a:endParaRPr lang="en-US"/>
          </a:p>
        </p:txBody>
      </p:sp>
      <p:sp>
        <p:nvSpPr>
          <p:cNvPr id="6" name="Footer Placeholder 5">
            <a:extLst>
              <a:ext uri="{FF2B5EF4-FFF2-40B4-BE49-F238E27FC236}">
                <a16:creationId xmlns:a16="http://schemas.microsoft.com/office/drawing/2014/main" id="{BB0437C5-BAC7-4966-8C99-9C6ACBADBB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F7AAE8-F186-4692-BF4C-D85AC8E1E5EA}"/>
              </a:ext>
            </a:extLst>
          </p:cNvPr>
          <p:cNvSpPr>
            <a:spLocks noGrp="1"/>
          </p:cNvSpPr>
          <p:nvPr>
            <p:ph type="sldNum" sz="quarter" idx="12"/>
          </p:nvPr>
        </p:nvSpPr>
        <p:spPr/>
        <p:txBody>
          <a:bodyPr/>
          <a:lstStyle/>
          <a:p>
            <a:fld id="{620F2881-0855-4D29-8C87-10998E8A675D}" type="slidenum">
              <a:rPr lang="en-US" smtClean="0"/>
              <a:t>‹#›</a:t>
            </a:fld>
            <a:endParaRPr lang="en-US"/>
          </a:p>
        </p:txBody>
      </p:sp>
    </p:spTree>
    <p:extLst>
      <p:ext uri="{BB962C8B-B14F-4D97-AF65-F5344CB8AC3E}">
        <p14:creationId xmlns:p14="http://schemas.microsoft.com/office/powerpoint/2010/main" val="222084141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4_Title Slide 1">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FF500843-866F-4B70-8023-A5F7A240F48B}"/>
              </a:ext>
            </a:extLst>
          </p:cNvPr>
          <p:cNvSpPr>
            <a:spLocks noGrp="1"/>
          </p:cNvSpPr>
          <p:nvPr>
            <p:ph type="title"/>
          </p:nvPr>
        </p:nvSpPr>
        <p:spPr>
          <a:xfrm>
            <a:off x="620750" y="2326898"/>
            <a:ext cx="6428232" cy="1600200"/>
          </a:xfrm>
        </p:spPr>
        <p:txBody>
          <a:bodyPr vert="horz" wrap="square" lIns="0" tIns="91440" rIns="146304" bIns="91440" rtlCol="0">
            <a:spAutoFit/>
          </a:bodyPr>
          <a:lstStyle>
            <a:lvl1pPr>
              <a:defRPr lang="en-IN" sz="5000" spc="0" dirty="0">
                <a:solidFill>
                  <a:schemeClr val="bg1"/>
                </a:solidFill>
              </a:defRPr>
            </a:lvl1pPr>
          </a:lstStyle>
          <a:p>
            <a:pPr marL="0" marR="0" lvl="0" indent="0" fontAlgn="auto">
              <a:spcBef>
                <a:spcPct val="20000"/>
              </a:spcBef>
              <a:spcAft>
                <a:spcPts val="0"/>
              </a:spcAft>
              <a:buClrTx/>
              <a:buSzPct val="90000"/>
              <a:buFont typeface="Wingdings" panose="05000000000000000000" pitchFamily="2" charset="2"/>
              <a:tabLst/>
            </a:pPr>
            <a:r>
              <a:rPr lang="en-US"/>
              <a:t>Click to edit Master title style</a:t>
            </a:r>
            <a:endParaRPr lang="en-IN"/>
          </a:p>
        </p:txBody>
      </p:sp>
      <p:sp>
        <p:nvSpPr>
          <p:cNvPr id="22" name="Text Placeholder 21">
            <a:extLst>
              <a:ext uri="{FF2B5EF4-FFF2-40B4-BE49-F238E27FC236}">
                <a16:creationId xmlns:a16="http://schemas.microsoft.com/office/drawing/2014/main" id="{B1860CBC-335C-4133-BA71-CC6587274B60}"/>
              </a:ext>
            </a:extLst>
          </p:cNvPr>
          <p:cNvSpPr>
            <a:spLocks noGrp="1"/>
          </p:cNvSpPr>
          <p:nvPr>
            <p:ph type="body" sz="quarter" idx="11" hasCustomPrompt="1"/>
          </p:nvPr>
        </p:nvSpPr>
        <p:spPr>
          <a:xfrm>
            <a:off x="645156" y="1816904"/>
            <a:ext cx="2473964" cy="228717"/>
          </a:xfrm>
        </p:spPr>
        <p:txBody>
          <a:bodyPr lIns="0" tIns="0" rIns="0" bIns="0" anchor="ctr"/>
          <a:lstStyle>
            <a:lvl1pPr marL="0" marR="0" indent="0" algn="l" defTabSz="914400" rtl="0" eaLnBrk="1" fontAlgn="auto" latinLnBrk="0" hangingPunct="1">
              <a:lnSpc>
                <a:spcPct val="140000"/>
              </a:lnSpc>
              <a:spcBef>
                <a:spcPts val="0"/>
              </a:spcBef>
              <a:spcAft>
                <a:spcPts val="0"/>
              </a:spcAft>
              <a:buClrTx/>
              <a:buSzTx/>
              <a:buFontTx/>
              <a:buNone/>
              <a:tabLst/>
              <a:defRPr sz="1400" cap="all" spc="350">
                <a:solidFill>
                  <a:schemeClr val="accent1"/>
                </a:solidFill>
                <a:latin typeface="Segoe UI"/>
                <a:cs typeface="Segoe UI"/>
                <a:sym typeface="Segoe UI"/>
              </a:defRPr>
            </a:lvl1pPr>
          </a:lstStyle>
          <a:p>
            <a:pPr marL="0" marR="0" lvl="0" indent="0" algn="l" defTabSz="914400" rtl="0" eaLnBrk="1" fontAlgn="auto" latinLnBrk="0" hangingPunct="1">
              <a:lnSpc>
                <a:spcPct val="140000"/>
              </a:lnSpc>
              <a:spcBef>
                <a:spcPts val="0"/>
              </a:spcBef>
              <a:spcAft>
                <a:spcPts val="0"/>
              </a:spcAft>
              <a:buClrTx/>
              <a:buSzTx/>
              <a:buFontTx/>
              <a:buNone/>
              <a:tabLst/>
              <a:defRPr sz="1400" cap="all" spc="350">
                <a:solidFill>
                  <a:srgbClr val="50E6FF"/>
                </a:solidFill>
                <a:latin typeface="Segoe UI"/>
                <a:ea typeface="Segoe UI"/>
                <a:cs typeface="Segoe UI"/>
                <a:sym typeface="Segoe UI"/>
              </a:defRPr>
            </a:pPr>
            <a:r>
              <a:rPr kumimoji="0" lang="en-US" sz="1200" b="0" i="0" u="none" strike="noStrike" kern="1200" cap="all" spc="350" normalizeH="0" baseline="0" noProof="0">
                <a:ln>
                  <a:noFill/>
                </a:ln>
                <a:solidFill>
                  <a:srgbClr val="0078D7"/>
                </a:solidFill>
                <a:effectLst/>
                <a:uLnTx/>
                <a:uFillTx/>
                <a:latin typeface="Segoe UI"/>
                <a:cs typeface="Segoe UI"/>
                <a:sym typeface="Segoe UI"/>
              </a:rPr>
              <a:t>LOREM IPSUM</a:t>
            </a:r>
          </a:p>
        </p:txBody>
      </p:sp>
      <p:pic>
        <p:nvPicPr>
          <p:cNvPr id="15" name="logo2.png" descr="Microsoft logo">
            <a:extLst>
              <a:ext uri="{FF2B5EF4-FFF2-40B4-BE49-F238E27FC236}">
                <a16:creationId xmlns:a16="http://schemas.microsoft.com/office/drawing/2014/main" id="{B890FFA7-3A8B-434C-A7FF-E48D67BA31B4}"/>
              </a:ext>
            </a:extLst>
          </p:cNvPr>
          <p:cNvPicPr>
            <a:picLocks noChangeAspect="1"/>
          </p:cNvPicPr>
          <p:nvPr/>
        </p:nvPicPr>
        <p:blipFill>
          <a:blip r:embed="rId2"/>
          <a:stretch>
            <a:fillRect/>
          </a:stretch>
        </p:blipFill>
        <p:spPr>
          <a:xfrm>
            <a:off x="625492" y="650218"/>
            <a:ext cx="1483574" cy="316295"/>
          </a:xfrm>
          <a:prstGeom prst="rect">
            <a:avLst/>
          </a:prstGeom>
          <a:ln w="12700">
            <a:miter lim="400000"/>
          </a:ln>
        </p:spPr>
      </p:pic>
      <p:pic>
        <p:nvPicPr>
          <p:cNvPr id="4" name="Graphic 3">
            <a:extLst>
              <a:ext uri="{FF2B5EF4-FFF2-40B4-BE49-F238E27FC236}">
                <a16:creationId xmlns:a16="http://schemas.microsoft.com/office/drawing/2014/main" id="{D9B3B345-D9EA-4EF1-A25F-4FF0E7AA256E}"/>
              </a:ext>
              <a:ext uri="{C183D7F6-B498-43B3-948B-1728B52AA6E4}">
                <adec:decorative xmlns:adec="http://schemas.microsoft.com/office/drawing/2017/decorative" val="1"/>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r="16311" b="46159"/>
          <a:stretch/>
        </p:blipFill>
        <p:spPr>
          <a:xfrm>
            <a:off x="6601467" y="4853649"/>
            <a:ext cx="5570481" cy="2015769"/>
          </a:xfrm>
          <a:prstGeom prst="rect">
            <a:avLst/>
          </a:prstGeom>
        </p:spPr>
      </p:pic>
      <p:pic>
        <p:nvPicPr>
          <p:cNvPr id="5" name="Graphic 4">
            <a:extLst>
              <a:ext uri="{FF2B5EF4-FFF2-40B4-BE49-F238E27FC236}">
                <a16:creationId xmlns:a16="http://schemas.microsoft.com/office/drawing/2014/main" id="{4FB25452-8D6E-4B6D-802C-C7A8E49A7C2E}"/>
              </a:ext>
              <a:ext uri="{C183D7F6-B498-43B3-948B-1728B52AA6E4}">
                <adec:decorative xmlns:adec="http://schemas.microsoft.com/office/drawing/2017/decorative" val="1"/>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r="59712" b="46159"/>
          <a:stretch/>
        </p:blipFill>
        <p:spPr>
          <a:xfrm>
            <a:off x="9508632" y="2846181"/>
            <a:ext cx="2681654" cy="2015769"/>
          </a:xfrm>
          <a:prstGeom prst="rect">
            <a:avLst/>
          </a:prstGeom>
        </p:spPr>
      </p:pic>
      <p:pic>
        <p:nvPicPr>
          <p:cNvPr id="6" name="Graphic 5">
            <a:extLst>
              <a:ext uri="{FF2B5EF4-FFF2-40B4-BE49-F238E27FC236}">
                <a16:creationId xmlns:a16="http://schemas.microsoft.com/office/drawing/2014/main" id="{707C3700-F39C-4396-90C0-1FB3E9FE7ECF}"/>
              </a:ext>
              <a:ext uri="{C183D7F6-B498-43B3-948B-1728B52AA6E4}">
                <adec:decorative xmlns:adec="http://schemas.microsoft.com/office/drawing/2017/decorative" val="1"/>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r="59902" b="46159"/>
          <a:stretch/>
        </p:blipFill>
        <p:spPr>
          <a:xfrm>
            <a:off x="9523046" y="830412"/>
            <a:ext cx="2668954" cy="2015769"/>
          </a:xfrm>
          <a:prstGeom prst="rect">
            <a:avLst/>
          </a:prstGeom>
        </p:spPr>
      </p:pic>
      <p:sp>
        <p:nvSpPr>
          <p:cNvPr id="18" name="Freeform: Shape 17">
            <a:extLst>
              <a:ext uri="{FF2B5EF4-FFF2-40B4-BE49-F238E27FC236}">
                <a16:creationId xmlns:a16="http://schemas.microsoft.com/office/drawing/2014/main" id="{FCBC923B-A160-4D2C-83B3-B9B2030BFBE5}"/>
              </a:ext>
              <a:ext uri="{C183D7F6-B498-43B3-948B-1728B52AA6E4}">
                <adec:decorative xmlns:adec="http://schemas.microsoft.com/office/drawing/2017/decorative" val="1"/>
              </a:ext>
            </a:extLst>
          </p:cNvPr>
          <p:cNvSpPr/>
          <p:nvPr/>
        </p:nvSpPr>
        <p:spPr bwMode="auto">
          <a:xfrm>
            <a:off x="7860632" y="0"/>
            <a:ext cx="4331368" cy="4828674"/>
          </a:xfrm>
          <a:custGeom>
            <a:avLst/>
            <a:gdLst>
              <a:gd name="connsiteX0" fmla="*/ 0 w 4331368"/>
              <a:gd name="connsiteY0" fmla="*/ 0 h 4828674"/>
              <a:gd name="connsiteX1" fmla="*/ 4331368 w 4331368"/>
              <a:gd name="connsiteY1" fmla="*/ 0 h 4828674"/>
              <a:gd name="connsiteX2" fmla="*/ 4331368 w 4331368"/>
              <a:gd name="connsiteY2" fmla="*/ 1604211 h 4828674"/>
              <a:gd name="connsiteX3" fmla="*/ 1796715 w 4331368"/>
              <a:gd name="connsiteY3" fmla="*/ 4219074 h 4828674"/>
              <a:gd name="connsiteX4" fmla="*/ 1604210 w 4331368"/>
              <a:gd name="connsiteY4" fmla="*/ 4700337 h 4828674"/>
              <a:gd name="connsiteX5" fmla="*/ 1556084 w 4331368"/>
              <a:gd name="connsiteY5" fmla="*/ 4828674 h 4828674"/>
              <a:gd name="connsiteX6" fmla="*/ 0 w 4331368"/>
              <a:gd name="connsiteY6" fmla="*/ 4828674 h 482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31368" h="4828674">
                <a:moveTo>
                  <a:pt x="0" y="0"/>
                </a:moveTo>
                <a:lnTo>
                  <a:pt x="4331368" y="0"/>
                </a:lnTo>
                <a:lnTo>
                  <a:pt x="4331368" y="1604211"/>
                </a:lnTo>
                <a:lnTo>
                  <a:pt x="1796715" y="4219074"/>
                </a:lnTo>
                <a:lnTo>
                  <a:pt x="1604210" y="4700337"/>
                </a:lnTo>
                <a:lnTo>
                  <a:pt x="1556084" y="4828674"/>
                </a:lnTo>
                <a:lnTo>
                  <a:pt x="0" y="4828674"/>
                </a:lnTo>
                <a:close/>
              </a:path>
            </a:pathLst>
          </a:cu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8" name="Graphic 7">
            <a:extLst>
              <a:ext uri="{FF2B5EF4-FFF2-40B4-BE49-F238E27FC236}">
                <a16:creationId xmlns:a16="http://schemas.microsoft.com/office/drawing/2014/main" id="{576E1436-6F0B-44D9-AEFB-433D64F62182}"/>
              </a:ext>
              <a:ext uri="{C183D7F6-B498-43B3-948B-1728B52AA6E4}">
                <adec:decorative xmlns:adec="http://schemas.microsoft.com/office/drawing/2017/decorative" val="1"/>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632" b="46159"/>
          <a:stretch/>
        </p:blipFill>
        <p:spPr>
          <a:xfrm>
            <a:off x="0" y="4853649"/>
            <a:ext cx="6614167" cy="2015768"/>
          </a:xfrm>
          <a:prstGeom prst="rect">
            <a:avLst/>
          </a:prstGeom>
        </p:spPr>
      </p:pic>
      <p:pic>
        <p:nvPicPr>
          <p:cNvPr id="9" name="Graphic 8">
            <a:extLst>
              <a:ext uri="{FF2B5EF4-FFF2-40B4-BE49-F238E27FC236}">
                <a16:creationId xmlns:a16="http://schemas.microsoft.com/office/drawing/2014/main" id="{33457663-0772-4BBB-AC89-C4B15E9644F9}"/>
              </a:ext>
              <a:ext uri="{C183D7F6-B498-43B3-948B-1728B52AA6E4}">
                <adec:decorative xmlns:adec="http://schemas.microsoft.com/office/drawing/2017/decorative" val="1"/>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34485" t="45404" r="34374" b="35092"/>
          <a:stretch/>
        </p:blipFill>
        <p:spPr>
          <a:xfrm rot="10800000" flipH="1">
            <a:off x="0" y="4924495"/>
            <a:ext cx="4771090" cy="1933504"/>
          </a:xfrm>
          <a:prstGeom prst="rect">
            <a:avLst/>
          </a:prstGeom>
        </p:spPr>
      </p:pic>
      <p:pic>
        <p:nvPicPr>
          <p:cNvPr id="10" name="Graphic 9">
            <a:extLst>
              <a:ext uri="{FF2B5EF4-FFF2-40B4-BE49-F238E27FC236}">
                <a16:creationId xmlns:a16="http://schemas.microsoft.com/office/drawing/2014/main" id="{3DC8D463-2EC6-48A8-A344-1FE585C641EF}"/>
              </a:ext>
              <a:ext uri="{C183D7F6-B498-43B3-948B-1728B52AA6E4}">
                <adec:decorative xmlns:adec="http://schemas.microsoft.com/office/drawing/2017/decorative" val="1"/>
              </a:ext>
            </a:extLst>
          </p:cNvPr>
          <p:cNvPicPr>
            <a:picLocks noChangeAspect="1"/>
          </p:cNvPicPr>
          <p:nvPr/>
        </p:nvPicPr>
        <p:blipFill rotWithShape="1">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l="23272" t="35419" r="4468" b="36428"/>
          <a:stretch/>
        </p:blipFill>
        <p:spPr>
          <a:xfrm>
            <a:off x="0" y="2357453"/>
            <a:ext cx="12192001" cy="2641871"/>
          </a:xfrm>
          <a:prstGeom prst="rect">
            <a:avLst/>
          </a:prstGeom>
        </p:spPr>
      </p:pic>
      <p:sp>
        <p:nvSpPr>
          <p:cNvPr id="11" name="Oval 10">
            <a:extLst>
              <a:ext uri="{FF2B5EF4-FFF2-40B4-BE49-F238E27FC236}">
                <a16:creationId xmlns:a16="http://schemas.microsoft.com/office/drawing/2014/main" id="{EB611F20-DDA8-42CC-A477-8E23D0CDEFA6}"/>
              </a:ext>
              <a:ext uri="{C183D7F6-B498-43B3-948B-1728B52AA6E4}">
                <adec:decorative xmlns:adec="http://schemas.microsoft.com/office/drawing/2017/decorative" val="1"/>
              </a:ext>
            </a:extLst>
          </p:cNvPr>
          <p:cNvSpPr/>
          <p:nvPr/>
        </p:nvSpPr>
        <p:spPr bwMode="auto">
          <a:xfrm>
            <a:off x="1900859" y="5295532"/>
            <a:ext cx="124586" cy="124586"/>
          </a:xfrm>
          <a:prstGeom prst="ellipse">
            <a:avLst/>
          </a:prstGeom>
          <a:solidFill>
            <a:srgbClr val="9BF00B"/>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pic>
        <p:nvPicPr>
          <p:cNvPr id="13" name="Graphic 12">
            <a:extLst>
              <a:ext uri="{FF2B5EF4-FFF2-40B4-BE49-F238E27FC236}">
                <a16:creationId xmlns:a16="http://schemas.microsoft.com/office/drawing/2014/main" id="{5AC62215-6BE7-496D-90F9-6FAB23C011B7}"/>
              </a:ext>
              <a:ext uri="{C183D7F6-B498-43B3-948B-1728B52AA6E4}">
                <adec:decorative xmlns:adec="http://schemas.microsoft.com/office/drawing/2017/decorative" val="1"/>
              </a:ext>
            </a:extLst>
          </p:cNvPr>
          <p:cNvPicPr>
            <a:picLocks noChangeAspect="1"/>
          </p:cNvPicPr>
          <p:nvPr/>
        </p:nvPicPr>
        <p:blipFill rotWithShape="1">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l="23354" t="16222" r="57432" b="23454"/>
          <a:stretch/>
        </p:blipFill>
        <p:spPr>
          <a:xfrm>
            <a:off x="9102447" y="581595"/>
            <a:ext cx="3089553" cy="6276405"/>
          </a:xfrm>
          <a:prstGeom prst="rect">
            <a:avLst/>
          </a:prstGeom>
        </p:spPr>
      </p:pic>
      <p:sp>
        <p:nvSpPr>
          <p:cNvPr id="14" name="Oval 13">
            <a:extLst>
              <a:ext uri="{FF2B5EF4-FFF2-40B4-BE49-F238E27FC236}">
                <a16:creationId xmlns:a16="http://schemas.microsoft.com/office/drawing/2014/main" id="{6CB5B8E1-55AB-4F82-889A-6BA51ED3FE16}"/>
              </a:ext>
              <a:ext uri="{C183D7F6-B498-43B3-948B-1728B52AA6E4}">
                <adec:decorative xmlns:adec="http://schemas.microsoft.com/office/drawing/2017/decorative" val="1"/>
              </a:ext>
            </a:extLst>
          </p:cNvPr>
          <p:cNvSpPr/>
          <p:nvPr/>
        </p:nvSpPr>
        <p:spPr bwMode="auto">
          <a:xfrm>
            <a:off x="10975086" y="2738966"/>
            <a:ext cx="124586" cy="124586"/>
          </a:xfrm>
          <a:prstGeom prst="ellipse">
            <a:avLst/>
          </a:prstGeom>
          <a:solidFill>
            <a:srgbClr val="00B0F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20" name="Oval 19">
            <a:extLst>
              <a:ext uri="{FF2B5EF4-FFF2-40B4-BE49-F238E27FC236}">
                <a16:creationId xmlns:a16="http://schemas.microsoft.com/office/drawing/2014/main" id="{170AECFC-4CDF-4751-8C16-30EE45AD70EE}"/>
              </a:ext>
              <a:ext uri="{C183D7F6-B498-43B3-948B-1728B52AA6E4}">
                <adec:decorative xmlns:adec="http://schemas.microsoft.com/office/drawing/2017/decorative" val="1"/>
              </a:ext>
            </a:extLst>
          </p:cNvPr>
          <p:cNvSpPr/>
          <p:nvPr userDrawn="1"/>
        </p:nvSpPr>
        <p:spPr bwMode="auto">
          <a:xfrm>
            <a:off x="5793486" y="4757318"/>
            <a:ext cx="112014" cy="112014"/>
          </a:xfrm>
          <a:prstGeom prst="ellipse">
            <a:avLst/>
          </a:prstGeom>
          <a:solidFill>
            <a:schemeClr val="accent2">
              <a:lumMod val="40000"/>
              <a:lumOff val="60000"/>
            </a:scheme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Tree>
    <p:extLst>
      <p:ext uri="{BB962C8B-B14F-4D97-AF65-F5344CB8AC3E}">
        <p14:creationId xmlns:p14="http://schemas.microsoft.com/office/powerpoint/2010/main" val="248768611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5_Title Slide 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14C0C7-DC16-4A7F-AD73-F1DE0984F4CE}"/>
              </a:ext>
            </a:extLst>
          </p:cNvPr>
          <p:cNvSpPr/>
          <p:nvPr/>
        </p:nvSpPr>
        <p:spPr bwMode="auto">
          <a:xfrm>
            <a:off x="1" y="0"/>
            <a:ext cx="12192000" cy="6864448"/>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51" name="Graphic 50">
            <a:extLst>
              <a:ext uri="{FF2B5EF4-FFF2-40B4-BE49-F238E27FC236}">
                <a16:creationId xmlns:a16="http://schemas.microsoft.com/office/drawing/2014/main" id="{154BC9D5-90C1-4C7B-A23C-C27AE41B29D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16311" b="46159"/>
          <a:stretch/>
        </p:blipFill>
        <p:spPr>
          <a:xfrm>
            <a:off x="6601467" y="4853649"/>
            <a:ext cx="5570481" cy="2015769"/>
          </a:xfrm>
          <a:prstGeom prst="rect">
            <a:avLst/>
          </a:prstGeom>
        </p:spPr>
      </p:pic>
      <p:pic>
        <p:nvPicPr>
          <p:cNvPr id="52" name="Graphic 51">
            <a:extLst>
              <a:ext uri="{FF2B5EF4-FFF2-40B4-BE49-F238E27FC236}">
                <a16:creationId xmlns:a16="http://schemas.microsoft.com/office/drawing/2014/main" id="{CD536B42-77A9-4752-8CAC-02293CBB3479}"/>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632" b="46159"/>
          <a:stretch/>
        </p:blipFill>
        <p:spPr>
          <a:xfrm>
            <a:off x="0" y="4853649"/>
            <a:ext cx="6614167" cy="2015768"/>
          </a:xfrm>
          <a:prstGeom prst="rect">
            <a:avLst/>
          </a:prstGeom>
        </p:spPr>
      </p:pic>
      <p:pic>
        <p:nvPicPr>
          <p:cNvPr id="57" name="Graphic 56">
            <a:extLst>
              <a:ext uri="{FF2B5EF4-FFF2-40B4-BE49-F238E27FC236}">
                <a16:creationId xmlns:a16="http://schemas.microsoft.com/office/drawing/2014/main" id="{8BBE3376-4043-41B3-A774-DE3106CD6A02}"/>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r="59712" b="46159"/>
          <a:stretch/>
        </p:blipFill>
        <p:spPr>
          <a:xfrm>
            <a:off x="9508632" y="2846181"/>
            <a:ext cx="2681654" cy="2015769"/>
          </a:xfrm>
          <a:prstGeom prst="rect">
            <a:avLst/>
          </a:prstGeom>
        </p:spPr>
      </p:pic>
      <p:sp>
        <p:nvSpPr>
          <p:cNvPr id="18" name="Freeform: Shape 17">
            <a:extLst>
              <a:ext uri="{FF2B5EF4-FFF2-40B4-BE49-F238E27FC236}">
                <a16:creationId xmlns:a16="http://schemas.microsoft.com/office/drawing/2014/main" id="{FCBC923B-A160-4D2C-83B3-B9B2030BFBE5}"/>
              </a:ext>
            </a:extLst>
          </p:cNvPr>
          <p:cNvSpPr/>
          <p:nvPr/>
        </p:nvSpPr>
        <p:spPr bwMode="auto">
          <a:xfrm>
            <a:off x="7860632" y="0"/>
            <a:ext cx="4331368" cy="4828674"/>
          </a:xfrm>
          <a:custGeom>
            <a:avLst/>
            <a:gdLst>
              <a:gd name="connsiteX0" fmla="*/ 0 w 4331368"/>
              <a:gd name="connsiteY0" fmla="*/ 0 h 4828674"/>
              <a:gd name="connsiteX1" fmla="*/ 4331368 w 4331368"/>
              <a:gd name="connsiteY1" fmla="*/ 0 h 4828674"/>
              <a:gd name="connsiteX2" fmla="*/ 4331368 w 4331368"/>
              <a:gd name="connsiteY2" fmla="*/ 1604211 h 4828674"/>
              <a:gd name="connsiteX3" fmla="*/ 1796715 w 4331368"/>
              <a:gd name="connsiteY3" fmla="*/ 4219074 h 4828674"/>
              <a:gd name="connsiteX4" fmla="*/ 1604210 w 4331368"/>
              <a:gd name="connsiteY4" fmla="*/ 4700337 h 4828674"/>
              <a:gd name="connsiteX5" fmla="*/ 1556084 w 4331368"/>
              <a:gd name="connsiteY5" fmla="*/ 4828674 h 4828674"/>
              <a:gd name="connsiteX6" fmla="*/ 0 w 4331368"/>
              <a:gd name="connsiteY6" fmla="*/ 4828674 h 482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31368" h="4828674">
                <a:moveTo>
                  <a:pt x="0" y="0"/>
                </a:moveTo>
                <a:lnTo>
                  <a:pt x="4331368" y="0"/>
                </a:lnTo>
                <a:lnTo>
                  <a:pt x="4331368" y="1604211"/>
                </a:lnTo>
                <a:lnTo>
                  <a:pt x="1796715" y="4219074"/>
                </a:lnTo>
                <a:lnTo>
                  <a:pt x="1604210" y="4700337"/>
                </a:lnTo>
                <a:lnTo>
                  <a:pt x="1556084" y="4828674"/>
                </a:lnTo>
                <a:lnTo>
                  <a:pt x="0" y="4828674"/>
                </a:lnTo>
                <a:close/>
              </a:path>
            </a:pathLst>
          </a:cu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15" name="logo2.png" descr="logo2.png">
            <a:extLst>
              <a:ext uri="{FF2B5EF4-FFF2-40B4-BE49-F238E27FC236}">
                <a16:creationId xmlns:a16="http://schemas.microsoft.com/office/drawing/2014/main" id="{B890FFA7-3A8B-434C-A7FF-E48D67BA31B4}"/>
              </a:ext>
            </a:extLst>
          </p:cNvPr>
          <p:cNvPicPr>
            <a:picLocks noChangeAspect="1"/>
          </p:cNvPicPr>
          <p:nvPr/>
        </p:nvPicPr>
        <p:blipFill>
          <a:blip r:embed="rId6"/>
          <a:stretch>
            <a:fillRect/>
          </a:stretch>
        </p:blipFill>
        <p:spPr>
          <a:xfrm>
            <a:off x="625492" y="650218"/>
            <a:ext cx="1483574" cy="316295"/>
          </a:xfrm>
          <a:prstGeom prst="rect">
            <a:avLst/>
          </a:prstGeom>
          <a:ln w="12700">
            <a:miter lim="400000"/>
          </a:ln>
        </p:spPr>
      </p:pic>
      <p:sp>
        <p:nvSpPr>
          <p:cNvPr id="21" name="Text Placeholder 18">
            <a:extLst>
              <a:ext uri="{FF2B5EF4-FFF2-40B4-BE49-F238E27FC236}">
                <a16:creationId xmlns:a16="http://schemas.microsoft.com/office/drawing/2014/main" id="{65FA8EC2-F248-4542-A0F0-EDCE555E4B9B}"/>
              </a:ext>
            </a:extLst>
          </p:cNvPr>
          <p:cNvSpPr>
            <a:spLocks noGrp="1"/>
          </p:cNvSpPr>
          <p:nvPr>
            <p:ph type="body" sz="quarter" idx="10"/>
          </p:nvPr>
        </p:nvSpPr>
        <p:spPr>
          <a:xfrm>
            <a:off x="625475" y="2357438"/>
            <a:ext cx="6423507" cy="1569660"/>
          </a:xfrm>
        </p:spPr>
        <p:txBody>
          <a:bodyPr lIns="0"/>
          <a:lstStyle>
            <a:lvl1pPr marL="0" indent="0">
              <a:buNone/>
              <a:defRPr sz="5000">
                <a:solidFill>
                  <a:schemeClr val="bg1"/>
                </a:solidFill>
                <a:latin typeface="+mj-lt"/>
                <a:cs typeface="Segoe UI" panose="020B0502040204020203" pitchFamily="34" charset="0"/>
              </a:defRPr>
            </a:lvl1pPr>
            <a:lvl2pPr marL="224053" indent="0">
              <a:buNone/>
              <a:defRPr sz="5000">
                <a:solidFill>
                  <a:schemeClr val="bg1"/>
                </a:solidFill>
                <a:latin typeface="Segoe UI" panose="020B0502040204020203" pitchFamily="34" charset="0"/>
                <a:cs typeface="Segoe UI" panose="020B0502040204020203" pitchFamily="34" charset="0"/>
              </a:defRPr>
            </a:lvl2pPr>
            <a:lvl3pPr>
              <a:defRPr sz="5000">
                <a:solidFill>
                  <a:schemeClr val="bg1"/>
                </a:solidFill>
                <a:latin typeface="Segoe UI" panose="020B0502040204020203" pitchFamily="34" charset="0"/>
                <a:cs typeface="Segoe UI" panose="020B0502040204020203" pitchFamily="34" charset="0"/>
              </a:defRPr>
            </a:lvl3pPr>
            <a:lvl4pPr>
              <a:defRPr sz="5000">
                <a:solidFill>
                  <a:schemeClr val="bg1"/>
                </a:solidFill>
                <a:latin typeface="Segoe UI" panose="020B0502040204020203" pitchFamily="34" charset="0"/>
                <a:cs typeface="Segoe UI" panose="020B0502040204020203" pitchFamily="34" charset="0"/>
              </a:defRPr>
            </a:lvl4pPr>
            <a:lvl5pPr>
              <a:defRPr sz="5000">
                <a:solidFill>
                  <a:schemeClr val="bg1"/>
                </a:solidFill>
                <a:latin typeface="Segoe UI" panose="020B0502040204020203" pitchFamily="34" charset="0"/>
                <a:cs typeface="Segoe UI" panose="020B0502040204020203" pitchFamily="34" charset="0"/>
              </a:defRPr>
            </a:lvl5pPr>
          </a:lstStyle>
          <a:p>
            <a:pPr lvl="0"/>
            <a:r>
              <a:rPr lang="en-US"/>
              <a:t>Click to edit Master text styles</a:t>
            </a:r>
          </a:p>
        </p:txBody>
      </p:sp>
      <p:sp>
        <p:nvSpPr>
          <p:cNvPr id="22" name="Text Placeholder 21">
            <a:extLst>
              <a:ext uri="{FF2B5EF4-FFF2-40B4-BE49-F238E27FC236}">
                <a16:creationId xmlns:a16="http://schemas.microsoft.com/office/drawing/2014/main" id="{B1860CBC-335C-4133-BA71-CC6587274B60}"/>
              </a:ext>
            </a:extLst>
          </p:cNvPr>
          <p:cNvSpPr>
            <a:spLocks noGrp="1"/>
          </p:cNvSpPr>
          <p:nvPr>
            <p:ph type="body" sz="quarter" idx="11" hasCustomPrompt="1"/>
          </p:nvPr>
        </p:nvSpPr>
        <p:spPr>
          <a:xfrm>
            <a:off x="645156" y="1816904"/>
            <a:ext cx="2473964" cy="228717"/>
          </a:xfrm>
        </p:spPr>
        <p:txBody>
          <a:bodyPr lIns="0" tIns="0" rIns="0" bIns="0" anchor="ctr"/>
          <a:lstStyle>
            <a:lvl1pPr marL="0" marR="0" indent="0" algn="l" defTabSz="914400" rtl="0" eaLnBrk="1" fontAlgn="auto" latinLnBrk="0" hangingPunct="1">
              <a:lnSpc>
                <a:spcPct val="140000"/>
              </a:lnSpc>
              <a:spcBef>
                <a:spcPts val="0"/>
              </a:spcBef>
              <a:spcAft>
                <a:spcPts val="0"/>
              </a:spcAft>
              <a:buClrTx/>
              <a:buSzTx/>
              <a:buFontTx/>
              <a:buNone/>
              <a:tabLst/>
              <a:defRPr sz="1400" cap="all" spc="350">
                <a:solidFill>
                  <a:schemeClr val="bg1"/>
                </a:solidFill>
                <a:latin typeface="Segoe UI"/>
                <a:cs typeface="Segoe UI"/>
                <a:sym typeface="Segoe UI"/>
              </a:defRPr>
            </a:lvl1pPr>
          </a:lstStyle>
          <a:p>
            <a:pPr marL="0" marR="0" lvl="0" indent="0" algn="l" defTabSz="914400" rtl="0" eaLnBrk="1" fontAlgn="auto" latinLnBrk="0" hangingPunct="1">
              <a:lnSpc>
                <a:spcPct val="140000"/>
              </a:lnSpc>
              <a:spcBef>
                <a:spcPts val="0"/>
              </a:spcBef>
              <a:spcAft>
                <a:spcPts val="0"/>
              </a:spcAft>
              <a:buClrTx/>
              <a:buSzTx/>
              <a:buFontTx/>
              <a:buNone/>
              <a:tabLst/>
              <a:defRPr sz="1400" cap="all" spc="350">
                <a:solidFill>
                  <a:srgbClr val="50E6FF"/>
                </a:solidFill>
                <a:latin typeface="Segoe UI"/>
                <a:ea typeface="Segoe UI"/>
                <a:cs typeface="Segoe UI"/>
                <a:sym typeface="Segoe UI"/>
              </a:defRPr>
            </a:pPr>
            <a:r>
              <a:rPr kumimoji="0" lang="en-US" sz="1200" b="0" i="0" u="none" strike="noStrike" kern="1200" cap="all" spc="350" normalizeH="0" baseline="0" noProof="0">
                <a:ln>
                  <a:noFill/>
                </a:ln>
                <a:solidFill>
                  <a:srgbClr val="0078D7"/>
                </a:solidFill>
                <a:effectLst/>
                <a:uLnTx/>
                <a:uFillTx/>
                <a:latin typeface="Segoe UI"/>
                <a:cs typeface="Segoe UI"/>
                <a:sym typeface="Segoe UI"/>
              </a:rPr>
              <a:t>LOREM IPSUM</a:t>
            </a:r>
          </a:p>
        </p:txBody>
      </p:sp>
      <p:sp>
        <p:nvSpPr>
          <p:cNvPr id="65" name="Freeform: Shape 64">
            <a:extLst>
              <a:ext uri="{FF2B5EF4-FFF2-40B4-BE49-F238E27FC236}">
                <a16:creationId xmlns:a16="http://schemas.microsoft.com/office/drawing/2014/main" id="{808688FB-1181-4599-989C-A6915063559F}"/>
              </a:ext>
            </a:extLst>
          </p:cNvPr>
          <p:cNvSpPr/>
          <p:nvPr userDrawn="1"/>
        </p:nvSpPr>
        <p:spPr bwMode="auto">
          <a:xfrm>
            <a:off x="0" y="2763078"/>
            <a:ext cx="12205252" cy="3717235"/>
          </a:xfrm>
          <a:custGeom>
            <a:avLst/>
            <a:gdLst>
              <a:gd name="connsiteX0" fmla="*/ 0 w 12205252"/>
              <a:gd name="connsiteY0" fmla="*/ 2037522 h 3717235"/>
              <a:gd name="connsiteX1" fmla="*/ 0 w 12205252"/>
              <a:gd name="connsiteY1" fmla="*/ 3717235 h 3717235"/>
              <a:gd name="connsiteX2" fmla="*/ 9631017 w 12205252"/>
              <a:gd name="connsiteY2" fmla="*/ 3717235 h 3717235"/>
              <a:gd name="connsiteX3" fmla="*/ 10336696 w 12205252"/>
              <a:gd name="connsiteY3" fmla="*/ 3498574 h 3717235"/>
              <a:gd name="connsiteX4" fmla="*/ 10783957 w 12205252"/>
              <a:gd name="connsiteY4" fmla="*/ 3061252 h 3717235"/>
              <a:gd name="connsiteX5" fmla="*/ 11191461 w 12205252"/>
              <a:gd name="connsiteY5" fmla="*/ 2673626 h 3717235"/>
              <a:gd name="connsiteX6" fmla="*/ 11191461 w 12205252"/>
              <a:gd name="connsiteY6" fmla="*/ 1530626 h 3717235"/>
              <a:gd name="connsiteX7" fmla="*/ 11350487 w 12205252"/>
              <a:gd name="connsiteY7" fmla="*/ 1063487 h 3717235"/>
              <a:gd name="connsiteX8" fmla="*/ 11598965 w 12205252"/>
              <a:gd name="connsiteY8" fmla="*/ 795131 h 3717235"/>
              <a:gd name="connsiteX9" fmla="*/ 11827565 w 12205252"/>
              <a:gd name="connsiteY9" fmla="*/ 566531 h 3717235"/>
              <a:gd name="connsiteX10" fmla="*/ 12105861 w 12205252"/>
              <a:gd name="connsiteY10" fmla="*/ 387626 h 3717235"/>
              <a:gd name="connsiteX11" fmla="*/ 12205252 w 12205252"/>
              <a:gd name="connsiteY11" fmla="*/ 288235 h 3717235"/>
              <a:gd name="connsiteX12" fmla="*/ 12205252 w 12205252"/>
              <a:gd name="connsiteY12" fmla="*/ 0 h 3717235"/>
              <a:gd name="connsiteX13" fmla="*/ 10803835 w 12205252"/>
              <a:gd name="connsiteY13" fmla="*/ 0 h 3717235"/>
              <a:gd name="connsiteX14" fmla="*/ 9044609 w 12205252"/>
              <a:gd name="connsiteY14" fmla="*/ 2077279 h 3717235"/>
              <a:gd name="connsiteX15" fmla="*/ 0 w 12205252"/>
              <a:gd name="connsiteY15" fmla="*/ 2037522 h 3717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205252" h="3717235">
                <a:moveTo>
                  <a:pt x="0" y="2037522"/>
                </a:moveTo>
                <a:lnTo>
                  <a:pt x="0" y="3717235"/>
                </a:lnTo>
                <a:lnTo>
                  <a:pt x="9631017" y="3717235"/>
                </a:lnTo>
                <a:lnTo>
                  <a:pt x="10336696" y="3498574"/>
                </a:lnTo>
                <a:lnTo>
                  <a:pt x="10783957" y="3061252"/>
                </a:lnTo>
                <a:lnTo>
                  <a:pt x="11191461" y="2673626"/>
                </a:lnTo>
                <a:lnTo>
                  <a:pt x="11191461" y="1530626"/>
                </a:lnTo>
                <a:lnTo>
                  <a:pt x="11350487" y="1063487"/>
                </a:lnTo>
                <a:lnTo>
                  <a:pt x="11598965" y="795131"/>
                </a:lnTo>
                <a:lnTo>
                  <a:pt x="11827565" y="566531"/>
                </a:lnTo>
                <a:lnTo>
                  <a:pt x="12105861" y="387626"/>
                </a:lnTo>
                <a:lnTo>
                  <a:pt x="12205252" y="288235"/>
                </a:lnTo>
                <a:lnTo>
                  <a:pt x="12205252" y="0"/>
                </a:lnTo>
                <a:lnTo>
                  <a:pt x="10803835" y="0"/>
                </a:lnTo>
                <a:lnTo>
                  <a:pt x="9044609" y="2077279"/>
                </a:lnTo>
                <a:lnTo>
                  <a:pt x="0" y="2037522"/>
                </a:lnTo>
                <a:close/>
              </a:path>
            </a:pathLst>
          </a:cu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grpSp>
        <p:nvGrpSpPr>
          <p:cNvPr id="12" name="Group 11">
            <a:extLst>
              <a:ext uri="{FF2B5EF4-FFF2-40B4-BE49-F238E27FC236}">
                <a16:creationId xmlns:a16="http://schemas.microsoft.com/office/drawing/2014/main" id="{A4FA1681-D2C4-4319-B25F-B28AC92EA02A}"/>
              </a:ext>
            </a:extLst>
          </p:cNvPr>
          <p:cNvGrpSpPr/>
          <p:nvPr userDrawn="1"/>
        </p:nvGrpSpPr>
        <p:grpSpPr>
          <a:xfrm>
            <a:off x="0" y="2093358"/>
            <a:ext cx="12192001" cy="4771090"/>
            <a:chOff x="0" y="2096582"/>
            <a:chExt cx="12192001" cy="4771090"/>
          </a:xfrm>
        </p:grpSpPr>
        <p:pic>
          <p:nvPicPr>
            <p:cNvPr id="48" name="Graphic 47">
              <a:extLst>
                <a:ext uri="{FF2B5EF4-FFF2-40B4-BE49-F238E27FC236}">
                  <a16:creationId xmlns:a16="http://schemas.microsoft.com/office/drawing/2014/main" id="{629BA5FF-850A-4559-B37D-CD066F5C10F5}"/>
                </a:ext>
              </a:extLst>
            </p:cNvPr>
            <p:cNvPicPr>
              <a:picLocks noChangeAspect="1"/>
            </p:cNvPicPr>
            <p:nvPr userDrawn="1"/>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23272" t="35419" r="4468" b="36428"/>
            <a:stretch/>
          </p:blipFill>
          <p:spPr>
            <a:xfrm rot="10800000" flipH="1" flipV="1">
              <a:off x="0" y="4003679"/>
              <a:ext cx="12192001" cy="2641871"/>
            </a:xfrm>
            <a:prstGeom prst="rect">
              <a:avLst/>
            </a:prstGeom>
          </p:spPr>
        </p:pic>
        <p:sp>
          <p:nvSpPr>
            <p:cNvPr id="49" name="Oval 48">
              <a:extLst>
                <a:ext uri="{FF2B5EF4-FFF2-40B4-BE49-F238E27FC236}">
                  <a16:creationId xmlns:a16="http://schemas.microsoft.com/office/drawing/2014/main" id="{FE4C3668-B87D-4370-B592-3409554ED379}"/>
                </a:ext>
              </a:extLst>
            </p:cNvPr>
            <p:cNvSpPr/>
            <p:nvPr userDrawn="1"/>
          </p:nvSpPr>
          <p:spPr bwMode="auto">
            <a:xfrm rot="10800000" flipH="1" flipV="1">
              <a:off x="5793486" y="6394749"/>
              <a:ext cx="124586" cy="124586"/>
            </a:xfrm>
            <a:prstGeom prst="ellipse">
              <a:avLst/>
            </a:prstGeom>
            <a:solidFill>
              <a:srgbClr val="0070C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50" name="Oval 49">
              <a:extLst>
                <a:ext uri="{FF2B5EF4-FFF2-40B4-BE49-F238E27FC236}">
                  <a16:creationId xmlns:a16="http://schemas.microsoft.com/office/drawing/2014/main" id="{C743B7C9-C77F-403F-9EB2-74855B8C8486}"/>
                </a:ext>
              </a:extLst>
            </p:cNvPr>
            <p:cNvSpPr/>
            <p:nvPr userDrawn="1"/>
          </p:nvSpPr>
          <p:spPr bwMode="auto">
            <a:xfrm rot="10800000" flipH="1" flipV="1">
              <a:off x="2009154" y="6394749"/>
              <a:ext cx="124586" cy="124586"/>
            </a:xfrm>
            <a:prstGeom prst="ellipse">
              <a:avLst/>
            </a:prstGeom>
            <a:solidFill>
              <a:srgbClr val="0070C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pic>
          <p:nvPicPr>
            <p:cNvPr id="59" name="Graphic 58">
              <a:extLst>
                <a:ext uri="{FF2B5EF4-FFF2-40B4-BE49-F238E27FC236}">
                  <a16:creationId xmlns:a16="http://schemas.microsoft.com/office/drawing/2014/main" id="{9040063B-B529-4203-A217-F23986554A9E}"/>
                </a:ext>
              </a:extLst>
            </p:cNvPr>
            <p:cNvPicPr>
              <a:picLocks noChangeAspect="1"/>
            </p:cNvPicPr>
            <p:nvPr userDrawn="1"/>
          </p:nvPicPr>
          <p:blipFill rotWithShape="1">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l="34485" t="50327" r="34374" b="35092"/>
            <a:stretch/>
          </p:blipFill>
          <p:spPr>
            <a:xfrm rot="5400000" flipH="1">
              <a:off x="9082000" y="3759386"/>
              <a:ext cx="4771090" cy="1445482"/>
            </a:xfrm>
            <a:prstGeom prst="rect">
              <a:avLst/>
            </a:prstGeom>
          </p:spPr>
        </p:pic>
        <p:sp>
          <p:nvSpPr>
            <p:cNvPr id="60" name="Oval 59">
              <a:extLst>
                <a:ext uri="{FF2B5EF4-FFF2-40B4-BE49-F238E27FC236}">
                  <a16:creationId xmlns:a16="http://schemas.microsoft.com/office/drawing/2014/main" id="{DE3E05CF-3858-4F4F-A80E-AD7523803F1B}"/>
                </a:ext>
              </a:extLst>
            </p:cNvPr>
            <p:cNvSpPr/>
            <p:nvPr userDrawn="1"/>
          </p:nvSpPr>
          <p:spPr bwMode="auto">
            <a:xfrm rot="16200000">
              <a:off x="11258954" y="3886412"/>
              <a:ext cx="124586" cy="124586"/>
            </a:xfrm>
            <a:prstGeom prst="ellipse">
              <a:avLst/>
            </a:prstGeom>
            <a:solidFill>
              <a:srgbClr val="9BF00B"/>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spTree>
    <p:extLst>
      <p:ext uri="{BB962C8B-B14F-4D97-AF65-F5344CB8AC3E}">
        <p14:creationId xmlns:p14="http://schemas.microsoft.com/office/powerpoint/2010/main" val="14753937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6_Title Slide 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14C0C7-DC16-4A7F-AD73-F1DE0984F4CE}"/>
              </a:ext>
            </a:extLst>
          </p:cNvPr>
          <p:cNvSpPr/>
          <p:nvPr/>
        </p:nvSpPr>
        <p:spPr bwMode="auto">
          <a:xfrm>
            <a:off x="1" y="0"/>
            <a:ext cx="12192000" cy="6864448"/>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51" name="Graphic 50">
            <a:extLst>
              <a:ext uri="{FF2B5EF4-FFF2-40B4-BE49-F238E27FC236}">
                <a16:creationId xmlns:a16="http://schemas.microsoft.com/office/drawing/2014/main" id="{154BC9D5-90C1-4C7B-A23C-C27AE41B29D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16311" b="46159"/>
          <a:stretch/>
        </p:blipFill>
        <p:spPr>
          <a:xfrm>
            <a:off x="6601467" y="4853649"/>
            <a:ext cx="5570481" cy="2015769"/>
          </a:xfrm>
          <a:prstGeom prst="rect">
            <a:avLst/>
          </a:prstGeom>
        </p:spPr>
      </p:pic>
      <p:pic>
        <p:nvPicPr>
          <p:cNvPr id="52" name="Graphic 51">
            <a:extLst>
              <a:ext uri="{FF2B5EF4-FFF2-40B4-BE49-F238E27FC236}">
                <a16:creationId xmlns:a16="http://schemas.microsoft.com/office/drawing/2014/main" id="{CD536B42-77A9-4752-8CAC-02293CBB3479}"/>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632" b="46159"/>
          <a:stretch/>
        </p:blipFill>
        <p:spPr>
          <a:xfrm>
            <a:off x="0" y="4853649"/>
            <a:ext cx="6614167" cy="2015768"/>
          </a:xfrm>
          <a:prstGeom prst="rect">
            <a:avLst/>
          </a:prstGeom>
        </p:spPr>
      </p:pic>
      <p:pic>
        <p:nvPicPr>
          <p:cNvPr id="57" name="Graphic 56">
            <a:extLst>
              <a:ext uri="{FF2B5EF4-FFF2-40B4-BE49-F238E27FC236}">
                <a16:creationId xmlns:a16="http://schemas.microsoft.com/office/drawing/2014/main" id="{8BBE3376-4043-41B3-A774-DE3106CD6A02}"/>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r="59712" b="46159"/>
          <a:stretch/>
        </p:blipFill>
        <p:spPr>
          <a:xfrm>
            <a:off x="9508632" y="2846181"/>
            <a:ext cx="2681654" cy="2015769"/>
          </a:xfrm>
          <a:prstGeom prst="rect">
            <a:avLst/>
          </a:prstGeom>
        </p:spPr>
      </p:pic>
      <p:sp>
        <p:nvSpPr>
          <p:cNvPr id="18" name="Freeform: Shape 17">
            <a:extLst>
              <a:ext uri="{FF2B5EF4-FFF2-40B4-BE49-F238E27FC236}">
                <a16:creationId xmlns:a16="http://schemas.microsoft.com/office/drawing/2014/main" id="{FCBC923B-A160-4D2C-83B3-B9B2030BFBE5}"/>
              </a:ext>
            </a:extLst>
          </p:cNvPr>
          <p:cNvSpPr/>
          <p:nvPr/>
        </p:nvSpPr>
        <p:spPr bwMode="auto">
          <a:xfrm>
            <a:off x="7860632" y="0"/>
            <a:ext cx="4331368" cy="4828674"/>
          </a:xfrm>
          <a:custGeom>
            <a:avLst/>
            <a:gdLst>
              <a:gd name="connsiteX0" fmla="*/ 0 w 4331368"/>
              <a:gd name="connsiteY0" fmla="*/ 0 h 4828674"/>
              <a:gd name="connsiteX1" fmla="*/ 4331368 w 4331368"/>
              <a:gd name="connsiteY1" fmla="*/ 0 h 4828674"/>
              <a:gd name="connsiteX2" fmla="*/ 4331368 w 4331368"/>
              <a:gd name="connsiteY2" fmla="*/ 1604211 h 4828674"/>
              <a:gd name="connsiteX3" fmla="*/ 1796715 w 4331368"/>
              <a:gd name="connsiteY3" fmla="*/ 4219074 h 4828674"/>
              <a:gd name="connsiteX4" fmla="*/ 1604210 w 4331368"/>
              <a:gd name="connsiteY4" fmla="*/ 4700337 h 4828674"/>
              <a:gd name="connsiteX5" fmla="*/ 1556084 w 4331368"/>
              <a:gd name="connsiteY5" fmla="*/ 4828674 h 4828674"/>
              <a:gd name="connsiteX6" fmla="*/ 0 w 4331368"/>
              <a:gd name="connsiteY6" fmla="*/ 4828674 h 482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31368" h="4828674">
                <a:moveTo>
                  <a:pt x="0" y="0"/>
                </a:moveTo>
                <a:lnTo>
                  <a:pt x="4331368" y="0"/>
                </a:lnTo>
                <a:lnTo>
                  <a:pt x="4331368" y="1604211"/>
                </a:lnTo>
                <a:lnTo>
                  <a:pt x="1796715" y="4219074"/>
                </a:lnTo>
                <a:lnTo>
                  <a:pt x="1604210" y="4700337"/>
                </a:lnTo>
                <a:lnTo>
                  <a:pt x="1556084" y="4828674"/>
                </a:lnTo>
                <a:lnTo>
                  <a:pt x="0" y="4828674"/>
                </a:lnTo>
                <a:close/>
              </a:path>
            </a:pathLst>
          </a:cu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15" name="logo2.png" descr="logo2.png">
            <a:extLst>
              <a:ext uri="{FF2B5EF4-FFF2-40B4-BE49-F238E27FC236}">
                <a16:creationId xmlns:a16="http://schemas.microsoft.com/office/drawing/2014/main" id="{B890FFA7-3A8B-434C-A7FF-E48D67BA31B4}"/>
              </a:ext>
            </a:extLst>
          </p:cNvPr>
          <p:cNvPicPr>
            <a:picLocks noChangeAspect="1"/>
          </p:cNvPicPr>
          <p:nvPr/>
        </p:nvPicPr>
        <p:blipFill>
          <a:blip r:embed="rId6"/>
          <a:stretch>
            <a:fillRect/>
          </a:stretch>
        </p:blipFill>
        <p:spPr>
          <a:xfrm>
            <a:off x="625492" y="650218"/>
            <a:ext cx="1483574" cy="316295"/>
          </a:xfrm>
          <a:prstGeom prst="rect">
            <a:avLst/>
          </a:prstGeom>
          <a:ln w="12700">
            <a:miter lim="400000"/>
          </a:ln>
        </p:spPr>
      </p:pic>
      <p:sp>
        <p:nvSpPr>
          <p:cNvPr id="21" name="Text Placeholder 18">
            <a:extLst>
              <a:ext uri="{FF2B5EF4-FFF2-40B4-BE49-F238E27FC236}">
                <a16:creationId xmlns:a16="http://schemas.microsoft.com/office/drawing/2014/main" id="{65FA8EC2-F248-4542-A0F0-EDCE555E4B9B}"/>
              </a:ext>
            </a:extLst>
          </p:cNvPr>
          <p:cNvSpPr>
            <a:spLocks noGrp="1"/>
          </p:cNvSpPr>
          <p:nvPr>
            <p:ph type="body" sz="quarter" idx="10"/>
          </p:nvPr>
        </p:nvSpPr>
        <p:spPr>
          <a:xfrm>
            <a:off x="625475" y="2357438"/>
            <a:ext cx="6423507" cy="1569660"/>
          </a:xfrm>
        </p:spPr>
        <p:txBody>
          <a:bodyPr lIns="0"/>
          <a:lstStyle>
            <a:lvl1pPr marL="0" indent="0">
              <a:buNone/>
              <a:defRPr sz="5000">
                <a:solidFill>
                  <a:schemeClr val="bg1"/>
                </a:solidFill>
                <a:latin typeface="+mj-lt"/>
                <a:cs typeface="Segoe UI" panose="020B0502040204020203" pitchFamily="34" charset="0"/>
              </a:defRPr>
            </a:lvl1pPr>
            <a:lvl2pPr marL="224053" indent="0">
              <a:buNone/>
              <a:defRPr sz="5000">
                <a:solidFill>
                  <a:schemeClr val="bg1"/>
                </a:solidFill>
                <a:latin typeface="Segoe UI" panose="020B0502040204020203" pitchFamily="34" charset="0"/>
                <a:cs typeface="Segoe UI" panose="020B0502040204020203" pitchFamily="34" charset="0"/>
              </a:defRPr>
            </a:lvl2pPr>
            <a:lvl3pPr>
              <a:defRPr sz="5000">
                <a:solidFill>
                  <a:schemeClr val="bg1"/>
                </a:solidFill>
                <a:latin typeface="Segoe UI" panose="020B0502040204020203" pitchFamily="34" charset="0"/>
                <a:cs typeface="Segoe UI" panose="020B0502040204020203" pitchFamily="34" charset="0"/>
              </a:defRPr>
            </a:lvl3pPr>
            <a:lvl4pPr>
              <a:defRPr sz="5000">
                <a:solidFill>
                  <a:schemeClr val="bg1"/>
                </a:solidFill>
                <a:latin typeface="Segoe UI" panose="020B0502040204020203" pitchFamily="34" charset="0"/>
                <a:cs typeface="Segoe UI" panose="020B0502040204020203" pitchFamily="34" charset="0"/>
              </a:defRPr>
            </a:lvl4pPr>
            <a:lvl5pPr>
              <a:defRPr sz="5000">
                <a:solidFill>
                  <a:schemeClr val="bg1"/>
                </a:solidFill>
                <a:latin typeface="Segoe UI" panose="020B0502040204020203" pitchFamily="34" charset="0"/>
                <a:cs typeface="Segoe UI" panose="020B0502040204020203" pitchFamily="34" charset="0"/>
              </a:defRPr>
            </a:lvl5pPr>
          </a:lstStyle>
          <a:p>
            <a:pPr lvl="0"/>
            <a:r>
              <a:rPr lang="en-US"/>
              <a:t>Click to edit Master text styles</a:t>
            </a:r>
          </a:p>
        </p:txBody>
      </p:sp>
      <p:sp>
        <p:nvSpPr>
          <p:cNvPr id="22" name="Text Placeholder 21">
            <a:extLst>
              <a:ext uri="{FF2B5EF4-FFF2-40B4-BE49-F238E27FC236}">
                <a16:creationId xmlns:a16="http://schemas.microsoft.com/office/drawing/2014/main" id="{B1860CBC-335C-4133-BA71-CC6587274B60}"/>
              </a:ext>
            </a:extLst>
          </p:cNvPr>
          <p:cNvSpPr>
            <a:spLocks noGrp="1"/>
          </p:cNvSpPr>
          <p:nvPr>
            <p:ph type="body" sz="quarter" idx="11" hasCustomPrompt="1"/>
          </p:nvPr>
        </p:nvSpPr>
        <p:spPr>
          <a:xfrm>
            <a:off x="645156" y="1816904"/>
            <a:ext cx="2473964" cy="228717"/>
          </a:xfrm>
        </p:spPr>
        <p:txBody>
          <a:bodyPr lIns="0" tIns="0" rIns="0" bIns="0" anchor="ctr"/>
          <a:lstStyle>
            <a:lvl1pPr marL="0" marR="0" indent="0" algn="l" defTabSz="914400" rtl="0" eaLnBrk="1" fontAlgn="auto" latinLnBrk="0" hangingPunct="1">
              <a:lnSpc>
                <a:spcPct val="140000"/>
              </a:lnSpc>
              <a:spcBef>
                <a:spcPts val="0"/>
              </a:spcBef>
              <a:spcAft>
                <a:spcPts val="0"/>
              </a:spcAft>
              <a:buClrTx/>
              <a:buSzTx/>
              <a:buFontTx/>
              <a:buNone/>
              <a:tabLst/>
              <a:defRPr sz="1400" cap="all" spc="350">
                <a:solidFill>
                  <a:schemeClr val="bg1"/>
                </a:solidFill>
                <a:latin typeface="Segoe UI"/>
                <a:cs typeface="Segoe UI"/>
                <a:sym typeface="Segoe UI"/>
              </a:defRPr>
            </a:lvl1pPr>
          </a:lstStyle>
          <a:p>
            <a:pPr marL="0" marR="0" lvl="0" indent="0" algn="l" defTabSz="914400" rtl="0" eaLnBrk="1" fontAlgn="auto" latinLnBrk="0" hangingPunct="1">
              <a:lnSpc>
                <a:spcPct val="140000"/>
              </a:lnSpc>
              <a:spcBef>
                <a:spcPts val="0"/>
              </a:spcBef>
              <a:spcAft>
                <a:spcPts val="0"/>
              </a:spcAft>
              <a:buClrTx/>
              <a:buSzTx/>
              <a:buFontTx/>
              <a:buNone/>
              <a:tabLst/>
              <a:defRPr sz="1400" cap="all" spc="350">
                <a:solidFill>
                  <a:srgbClr val="50E6FF"/>
                </a:solidFill>
                <a:latin typeface="Segoe UI"/>
                <a:ea typeface="Segoe UI"/>
                <a:cs typeface="Segoe UI"/>
                <a:sym typeface="Segoe UI"/>
              </a:defRPr>
            </a:pPr>
            <a:r>
              <a:rPr kumimoji="0" lang="en-US" sz="1200" b="0" i="0" u="none" strike="noStrike" kern="1200" cap="all" spc="350" normalizeH="0" baseline="0" noProof="0">
                <a:ln>
                  <a:noFill/>
                </a:ln>
                <a:solidFill>
                  <a:srgbClr val="0078D7"/>
                </a:solidFill>
                <a:effectLst/>
                <a:uLnTx/>
                <a:uFillTx/>
                <a:latin typeface="Segoe UI"/>
                <a:cs typeface="Segoe UI"/>
                <a:sym typeface="Segoe UI"/>
              </a:rPr>
              <a:t>LOREM IPSUM</a:t>
            </a:r>
          </a:p>
        </p:txBody>
      </p:sp>
      <p:sp>
        <p:nvSpPr>
          <p:cNvPr id="65" name="Freeform: Shape 64">
            <a:extLst>
              <a:ext uri="{FF2B5EF4-FFF2-40B4-BE49-F238E27FC236}">
                <a16:creationId xmlns:a16="http://schemas.microsoft.com/office/drawing/2014/main" id="{808688FB-1181-4599-989C-A6915063559F}"/>
              </a:ext>
            </a:extLst>
          </p:cNvPr>
          <p:cNvSpPr/>
          <p:nvPr userDrawn="1"/>
        </p:nvSpPr>
        <p:spPr bwMode="auto">
          <a:xfrm>
            <a:off x="0" y="2763078"/>
            <a:ext cx="12205252" cy="3717235"/>
          </a:xfrm>
          <a:custGeom>
            <a:avLst/>
            <a:gdLst>
              <a:gd name="connsiteX0" fmla="*/ 0 w 12205252"/>
              <a:gd name="connsiteY0" fmla="*/ 2037522 h 3717235"/>
              <a:gd name="connsiteX1" fmla="*/ 0 w 12205252"/>
              <a:gd name="connsiteY1" fmla="*/ 3717235 h 3717235"/>
              <a:gd name="connsiteX2" fmla="*/ 9631017 w 12205252"/>
              <a:gd name="connsiteY2" fmla="*/ 3717235 h 3717235"/>
              <a:gd name="connsiteX3" fmla="*/ 10336696 w 12205252"/>
              <a:gd name="connsiteY3" fmla="*/ 3498574 h 3717235"/>
              <a:gd name="connsiteX4" fmla="*/ 10783957 w 12205252"/>
              <a:gd name="connsiteY4" fmla="*/ 3061252 h 3717235"/>
              <a:gd name="connsiteX5" fmla="*/ 11191461 w 12205252"/>
              <a:gd name="connsiteY5" fmla="*/ 2673626 h 3717235"/>
              <a:gd name="connsiteX6" fmla="*/ 11191461 w 12205252"/>
              <a:gd name="connsiteY6" fmla="*/ 1530626 h 3717235"/>
              <a:gd name="connsiteX7" fmla="*/ 11350487 w 12205252"/>
              <a:gd name="connsiteY7" fmla="*/ 1063487 h 3717235"/>
              <a:gd name="connsiteX8" fmla="*/ 11598965 w 12205252"/>
              <a:gd name="connsiteY8" fmla="*/ 795131 h 3717235"/>
              <a:gd name="connsiteX9" fmla="*/ 11827565 w 12205252"/>
              <a:gd name="connsiteY9" fmla="*/ 566531 h 3717235"/>
              <a:gd name="connsiteX10" fmla="*/ 12105861 w 12205252"/>
              <a:gd name="connsiteY10" fmla="*/ 387626 h 3717235"/>
              <a:gd name="connsiteX11" fmla="*/ 12205252 w 12205252"/>
              <a:gd name="connsiteY11" fmla="*/ 288235 h 3717235"/>
              <a:gd name="connsiteX12" fmla="*/ 12205252 w 12205252"/>
              <a:gd name="connsiteY12" fmla="*/ 0 h 3717235"/>
              <a:gd name="connsiteX13" fmla="*/ 10803835 w 12205252"/>
              <a:gd name="connsiteY13" fmla="*/ 0 h 3717235"/>
              <a:gd name="connsiteX14" fmla="*/ 9044609 w 12205252"/>
              <a:gd name="connsiteY14" fmla="*/ 2077279 h 3717235"/>
              <a:gd name="connsiteX15" fmla="*/ 0 w 12205252"/>
              <a:gd name="connsiteY15" fmla="*/ 2037522 h 3717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205252" h="3717235">
                <a:moveTo>
                  <a:pt x="0" y="2037522"/>
                </a:moveTo>
                <a:lnTo>
                  <a:pt x="0" y="3717235"/>
                </a:lnTo>
                <a:lnTo>
                  <a:pt x="9631017" y="3717235"/>
                </a:lnTo>
                <a:lnTo>
                  <a:pt x="10336696" y="3498574"/>
                </a:lnTo>
                <a:lnTo>
                  <a:pt x="10783957" y="3061252"/>
                </a:lnTo>
                <a:lnTo>
                  <a:pt x="11191461" y="2673626"/>
                </a:lnTo>
                <a:lnTo>
                  <a:pt x="11191461" y="1530626"/>
                </a:lnTo>
                <a:lnTo>
                  <a:pt x="11350487" y="1063487"/>
                </a:lnTo>
                <a:lnTo>
                  <a:pt x="11598965" y="795131"/>
                </a:lnTo>
                <a:lnTo>
                  <a:pt x="11827565" y="566531"/>
                </a:lnTo>
                <a:lnTo>
                  <a:pt x="12105861" y="387626"/>
                </a:lnTo>
                <a:lnTo>
                  <a:pt x="12205252" y="288235"/>
                </a:lnTo>
                <a:lnTo>
                  <a:pt x="12205252" y="0"/>
                </a:lnTo>
                <a:lnTo>
                  <a:pt x="10803835" y="0"/>
                </a:lnTo>
                <a:lnTo>
                  <a:pt x="9044609" y="2077279"/>
                </a:lnTo>
                <a:lnTo>
                  <a:pt x="0" y="2037522"/>
                </a:lnTo>
                <a:close/>
              </a:path>
            </a:pathLst>
          </a:cu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grpSp>
        <p:nvGrpSpPr>
          <p:cNvPr id="12" name="Group 11">
            <a:extLst>
              <a:ext uri="{FF2B5EF4-FFF2-40B4-BE49-F238E27FC236}">
                <a16:creationId xmlns:a16="http://schemas.microsoft.com/office/drawing/2014/main" id="{A4FA1681-D2C4-4319-B25F-B28AC92EA02A}"/>
              </a:ext>
            </a:extLst>
          </p:cNvPr>
          <p:cNvGrpSpPr/>
          <p:nvPr userDrawn="1"/>
        </p:nvGrpSpPr>
        <p:grpSpPr>
          <a:xfrm>
            <a:off x="0" y="2093358"/>
            <a:ext cx="12192001" cy="4771090"/>
            <a:chOff x="0" y="2096582"/>
            <a:chExt cx="12192001" cy="4771090"/>
          </a:xfrm>
        </p:grpSpPr>
        <p:pic>
          <p:nvPicPr>
            <p:cNvPr id="48" name="Graphic 47">
              <a:extLst>
                <a:ext uri="{FF2B5EF4-FFF2-40B4-BE49-F238E27FC236}">
                  <a16:creationId xmlns:a16="http://schemas.microsoft.com/office/drawing/2014/main" id="{629BA5FF-850A-4559-B37D-CD066F5C10F5}"/>
                </a:ext>
              </a:extLst>
            </p:cNvPr>
            <p:cNvPicPr>
              <a:picLocks noChangeAspect="1"/>
            </p:cNvPicPr>
            <p:nvPr userDrawn="1"/>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23272" t="35419" r="4468" b="36428"/>
            <a:stretch/>
          </p:blipFill>
          <p:spPr>
            <a:xfrm rot="10800000" flipH="1" flipV="1">
              <a:off x="0" y="4003679"/>
              <a:ext cx="12192001" cy="2641871"/>
            </a:xfrm>
            <a:prstGeom prst="rect">
              <a:avLst/>
            </a:prstGeom>
          </p:spPr>
        </p:pic>
        <p:sp>
          <p:nvSpPr>
            <p:cNvPr id="49" name="Oval 48">
              <a:extLst>
                <a:ext uri="{FF2B5EF4-FFF2-40B4-BE49-F238E27FC236}">
                  <a16:creationId xmlns:a16="http://schemas.microsoft.com/office/drawing/2014/main" id="{FE4C3668-B87D-4370-B592-3409554ED379}"/>
                </a:ext>
              </a:extLst>
            </p:cNvPr>
            <p:cNvSpPr/>
            <p:nvPr userDrawn="1"/>
          </p:nvSpPr>
          <p:spPr bwMode="auto">
            <a:xfrm rot="10800000" flipH="1" flipV="1">
              <a:off x="5793486" y="6394749"/>
              <a:ext cx="124586" cy="124586"/>
            </a:xfrm>
            <a:prstGeom prst="ellipse">
              <a:avLst/>
            </a:prstGeom>
            <a:solidFill>
              <a:schemeClr val="accent2">
                <a:lumMod val="40000"/>
                <a:lumOff val="60000"/>
              </a:scheme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50" name="Oval 49">
              <a:extLst>
                <a:ext uri="{FF2B5EF4-FFF2-40B4-BE49-F238E27FC236}">
                  <a16:creationId xmlns:a16="http://schemas.microsoft.com/office/drawing/2014/main" id="{C743B7C9-C77F-403F-9EB2-74855B8C8486}"/>
                </a:ext>
              </a:extLst>
            </p:cNvPr>
            <p:cNvSpPr/>
            <p:nvPr userDrawn="1"/>
          </p:nvSpPr>
          <p:spPr bwMode="auto">
            <a:xfrm rot="10800000" flipH="1" flipV="1">
              <a:off x="2009154" y="6394749"/>
              <a:ext cx="124586" cy="124586"/>
            </a:xfrm>
            <a:prstGeom prst="ellipse">
              <a:avLst/>
            </a:prstGeom>
            <a:solidFill>
              <a:schemeClr val="accent2">
                <a:lumMod val="40000"/>
                <a:lumOff val="60000"/>
              </a:scheme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pic>
          <p:nvPicPr>
            <p:cNvPr id="59" name="Graphic 58">
              <a:extLst>
                <a:ext uri="{FF2B5EF4-FFF2-40B4-BE49-F238E27FC236}">
                  <a16:creationId xmlns:a16="http://schemas.microsoft.com/office/drawing/2014/main" id="{9040063B-B529-4203-A217-F23986554A9E}"/>
                </a:ext>
              </a:extLst>
            </p:cNvPr>
            <p:cNvPicPr>
              <a:picLocks noChangeAspect="1"/>
            </p:cNvPicPr>
            <p:nvPr userDrawn="1"/>
          </p:nvPicPr>
          <p:blipFill rotWithShape="1">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l="34485" t="50327" r="34374" b="35092"/>
            <a:stretch/>
          </p:blipFill>
          <p:spPr>
            <a:xfrm rot="5400000" flipH="1">
              <a:off x="9082000" y="3759386"/>
              <a:ext cx="4771090" cy="1445482"/>
            </a:xfrm>
            <a:prstGeom prst="rect">
              <a:avLst/>
            </a:prstGeom>
          </p:spPr>
        </p:pic>
        <p:sp>
          <p:nvSpPr>
            <p:cNvPr id="60" name="Oval 59">
              <a:extLst>
                <a:ext uri="{FF2B5EF4-FFF2-40B4-BE49-F238E27FC236}">
                  <a16:creationId xmlns:a16="http://schemas.microsoft.com/office/drawing/2014/main" id="{DE3E05CF-3858-4F4F-A80E-AD7523803F1B}"/>
                </a:ext>
              </a:extLst>
            </p:cNvPr>
            <p:cNvSpPr/>
            <p:nvPr userDrawn="1"/>
          </p:nvSpPr>
          <p:spPr bwMode="auto">
            <a:xfrm rot="16200000">
              <a:off x="11258954" y="3886412"/>
              <a:ext cx="124586" cy="124586"/>
            </a:xfrm>
            <a:prstGeom prst="ellipse">
              <a:avLst/>
            </a:prstGeom>
            <a:solidFill>
              <a:srgbClr val="9BF00B"/>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spTree>
    <p:extLst>
      <p:ext uri="{BB962C8B-B14F-4D97-AF65-F5344CB8AC3E}">
        <p14:creationId xmlns:p14="http://schemas.microsoft.com/office/powerpoint/2010/main" val="228697475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
  <p:cSld name="Titel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199476-5444-872F-6FB9-398836945EB7}"/>
              </a:ext>
            </a:extLst>
          </p:cNvPr>
          <p:cNvSpPr>
            <a:spLocks noGrp="1"/>
          </p:cNvSpPr>
          <p:nvPr>
            <p:ph type="ctrTitle"/>
          </p:nvPr>
        </p:nvSpPr>
        <p:spPr>
          <a:xfrm>
            <a:off x="1524000" y="1122363"/>
            <a:ext cx="9144000" cy="2387600"/>
          </a:xfrm>
        </p:spPr>
        <p:txBody>
          <a:bodyPr anchor="b"/>
          <a:lstStyle>
            <a:lvl1pPr algn="ctr">
              <a:defRPr sz="6000"/>
            </a:lvl1pPr>
          </a:lstStyle>
          <a:p>
            <a:r>
              <a:rPr lang="da-DK"/>
              <a:t>Klik for at redigere titeltypografien i masteren</a:t>
            </a:r>
          </a:p>
        </p:txBody>
      </p:sp>
      <p:sp>
        <p:nvSpPr>
          <p:cNvPr id="3" name="Undertitel 2">
            <a:extLst>
              <a:ext uri="{FF2B5EF4-FFF2-40B4-BE49-F238E27FC236}">
                <a16:creationId xmlns:a16="http://schemas.microsoft.com/office/drawing/2014/main" id="{8620E1F9-56F2-8128-B196-61F88C1327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undertiteltypografien i masteren</a:t>
            </a:r>
          </a:p>
        </p:txBody>
      </p:sp>
      <p:sp>
        <p:nvSpPr>
          <p:cNvPr id="4" name="Pladsholder til dato 3">
            <a:extLst>
              <a:ext uri="{FF2B5EF4-FFF2-40B4-BE49-F238E27FC236}">
                <a16:creationId xmlns:a16="http://schemas.microsoft.com/office/drawing/2014/main" id="{967C2312-EA4D-AAE8-C2CA-4BD89E496142}"/>
              </a:ext>
            </a:extLst>
          </p:cNvPr>
          <p:cNvSpPr>
            <a:spLocks noGrp="1"/>
          </p:cNvSpPr>
          <p:nvPr>
            <p:ph type="dt" sz="half" idx="10"/>
          </p:nvPr>
        </p:nvSpPr>
        <p:spPr/>
        <p:txBody>
          <a:bodyPr/>
          <a:lstStyle/>
          <a:p>
            <a:fld id="{5D4A27D5-8F13-7846-8D7F-A463FE7067B5}" type="datetimeFigureOut">
              <a:rPr lang="da-DK" smtClean="0"/>
              <a:t>15-11-2023</a:t>
            </a:fld>
            <a:endParaRPr lang="da-DK"/>
          </a:p>
        </p:txBody>
      </p:sp>
      <p:sp>
        <p:nvSpPr>
          <p:cNvPr id="5" name="Pladsholder til sidefod 4">
            <a:extLst>
              <a:ext uri="{FF2B5EF4-FFF2-40B4-BE49-F238E27FC236}">
                <a16:creationId xmlns:a16="http://schemas.microsoft.com/office/drawing/2014/main" id="{D8BDAE86-BD91-039F-84AF-EAD98118FD58}"/>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69E0E988-65D5-65C8-0FF3-8D7DBB88BF3A}"/>
              </a:ext>
            </a:extLst>
          </p:cNvPr>
          <p:cNvSpPr>
            <a:spLocks noGrp="1"/>
          </p:cNvSpPr>
          <p:nvPr>
            <p:ph type="sldNum" sz="quarter" idx="12"/>
          </p:nvPr>
        </p:nvSpPr>
        <p:spPr/>
        <p:txBody>
          <a:bodyPr/>
          <a:lstStyle/>
          <a:p>
            <a:fld id="{C5E1116A-25CB-E94D-AD8F-69573383527E}" type="slidenum">
              <a:rPr lang="da-DK" smtClean="0"/>
              <a:t>‹#›</a:t>
            </a:fld>
            <a:endParaRPr lang="da-DK"/>
          </a:p>
        </p:txBody>
      </p:sp>
    </p:spTree>
    <p:extLst>
      <p:ext uri="{BB962C8B-B14F-4D97-AF65-F5344CB8AC3E}">
        <p14:creationId xmlns:p14="http://schemas.microsoft.com/office/powerpoint/2010/main" val="122858144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47413" y="3166643"/>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1776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410059243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776341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8832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7" name="Rectangle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8" name="Straight Connector 27">
            <a:extLst>
              <a:ext uri="{FF2B5EF4-FFF2-40B4-BE49-F238E27FC236}">
                <a16:creationId xmlns:a16="http://schemas.microsoft.com/office/drawing/2014/main" id="{5B2EE8A7-7828-124A-A2AA-D9BFF90B7EF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2" name="Picture 31" descr="Icon&#10;&#10;Description automatically generated with medium confidence">
            <a:extLst>
              <a:ext uri="{FF2B5EF4-FFF2-40B4-BE49-F238E27FC236}">
                <a16:creationId xmlns:a16="http://schemas.microsoft.com/office/drawing/2014/main" id="{27034AC6-B07C-D944-B146-1FD9C2B9329E}"/>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142287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701820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169945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Heading, subhead, bullets on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F09CFFC-C421-A97A-14A3-FE2852D11994}"/>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8638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2227323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9793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3326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Top Corners Rounded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2" name="Text Placeholder 7">
            <a:extLst>
              <a:ext uri="{FF2B5EF4-FFF2-40B4-BE49-F238E27FC236}">
                <a16:creationId xmlns:a16="http://schemas.microsoft.com/office/drawing/2014/main" id="{C50F30ED-168E-BC87-F9D0-485F7B9D4694}"/>
              </a:ext>
            </a:extLst>
          </p:cNvPr>
          <p:cNvSpPr>
            <a:spLocks noGrp="1"/>
          </p:cNvSpPr>
          <p:nvPr>
            <p:ph type="body" sz="quarter" idx="22"/>
          </p:nvPr>
        </p:nvSpPr>
        <p:spPr>
          <a:xfrm>
            <a:off x="8196002"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5" name="Rectangle: Top Corners Rounded 4">
            <a:extLst>
              <a:ext uri="{FF2B5EF4-FFF2-40B4-BE49-F238E27FC236}">
                <a16:creationId xmlns:a16="http://schemas.microsoft.com/office/drawing/2014/main" id="{E2CF5233-68DC-C412-D7D3-F71330304C33}"/>
              </a:ext>
            </a:extLst>
          </p:cNvPr>
          <p:cNvSpPr/>
          <p:nvPr userDrawn="1"/>
        </p:nvSpPr>
        <p:spPr>
          <a:xfrm>
            <a:off x="8196002"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7">
            <a:extLst>
              <a:ext uri="{FF2B5EF4-FFF2-40B4-BE49-F238E27FC236}">
                <a16:creationId xmlns:a16="http://schemas.microsoft.com/office/drawing/2014/main" id="{A15FDA8B-8E73-B034-8083-7A1332DA370E}"/>
              </a:ext>
            </a:extLst>
          </p:cNvPr>
          <p:cNvSpPr>
            <a:spLocks noGrp="1"/>
          </p:cNvSpPr>
          <p:nvPr>
            <p:ph type="body" sz="quarter" idx="23"/>
          </p:nvPr>
        </p:nvSpPr>
        <p:spPr>
          <a:xfrm>
            <a:off x="8196002"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7" name="Rectangle: Top Corners Rounded 6">
            <a:extLst>
              <a:ext uri="{FF2B5EF4-FFF2-40B4-BE49-F238E27FC236}">
                <a16:creationId xmlns:a16="http://schemas.microsoft.com/office/drawing/2014/main" id="{4AA87F83-5BA8-FA03-93B6-76DEF1E75DCD}"/>
              </a:ext>
            </a:extLst>
          </p:cNvPr>
          <p:cNvSpPr/>
          <p:nvPr userDrawn="1"/>
        </p:nvSpPr>
        <p:spPr>
          <a:xfrm>
            <a:off x="8196002"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Placeholder 2">
            <a:extLst>
              <a:ext uri="{FF2B5EF4-FFF2-40B4-BE49-F238E27FC236}">
                <a16:creationId xmlns:a16="http://schemas.microsoft.com/office/drawing/2014/main" id="{3B6E9CC6-AF6E-1BCA-134D-D58D4B6C6518}"/>
              </a:ext>
            </a:extLst>
          </p:cNvPr>
          <p:cNvSpPr>
            <a:spLocks noGrp="1"/>
          </p:cNvSpPr>
          <p:nvPr>
            <p:ph type="body" sz="quarter" idx="24" hasCustomPrompt="1"/>
          </p:nvPr>
        </p:nvSpPr>
        <p:spPr>
          <a:xfrm>
            <a:off x="8196002"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14" name="Text Placeholder 2">
            <a:extLst>
              <a:ext uri="{FF2B5EF4-FFF2-40B4-BE49-F238E27FC236}">
                <a16:creationId xmlns:a16="http://schemas.microsoft.com/office/drawing/2014/main" id="{617ABAA8-323D-06BB-67B8-343331A053CA}"/>
              </a:ext>
            </a:extLst>
          </p:cNvPr>
          <p:cNvSpPr>
            <a:spLocks noGrp="1"/>
          </p:cNvSpPr>
          <p:nvPr>
            <p:ph type="body" sz="quarter" idx="25" hasCustomPrompt="1"/>
          </p:nvPr>
        </p:nvSpPr>
        <p:spPr>
          <a:xfrm>
            <a:off x="8196002" y="3852000"/>
            <a:ext cx="3348000" cy="684000"/>
          </a:xfrm>
        </p:spPr>
        <p:txBody>
          <a:bodyPr anchor="ctr"/>
          <a:lstStyle>
            <a:lvl1pPr algn="ctr">
              <a:buNone/>
              <a:defRPr sz="2200" b="1">
                <a:solidFill>
                  <a:schemeClr val="accent6"/>
                </a:solidFill>
              </a:defRPr>
            </a:lvl1pPr>
          </a:lstStyle>
          <a:p>
            <a:pPr lvl="0"/>
            <a:r>
              <a:rPr lang="en-GB"/>
              <a:t>Insert title</a:t>
            </a:r>
          </a:p>
        </p:txBody>
      </p:sp>
    </p:spTree>
    <p:extLst>
      <p:ext uri="{BB962C8B-B14F-4D97-AF65-F5344CB8AC3E}">
        <p14:creationId xmlns:p14="http://schemas.microsoft.com/office/powerpoint/2010/main" val="3582125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Icon Grid Boxes 3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2" name="Title 1">
            <a:extLst>
              <a:ext uri="{FF2B5EF4-FFF2-40B4-BE49-F238E27FC236}">
                <a16:creationId xmlns:a16="http://schemas.microsoft.com/office/drawing/2014/main" id="{EA3FC528-9065-C94F-99DF-349AA62E3469}"/>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4" name="Straight Connector 13">
            <a:extLst>
              <a:ext uri="{FF2B5EF4-FFF2-40B4-BE49-F238E27FC236}">
                <a16:creationId xmlns:a16="http://schemas.microsoft.com/office/drawing/2014/main" id="{EEA2AC99-8B06-B44A-BCC3-DEDF573C1400}"/>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04712B60-6C80-0125-1B04-001787232DD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989459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892455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37224" y="720488"/>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B9B7EF50-8B86-BC4E-88BA-F489FBF93064}"/>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Tree>
    <p:extLst>
      <p:ext uri="{BB962C8B-B14F-4D97-AF65-F5344CB8AC3E}">
        <p14:creationId xmlns:p14="http://schemas.microsoft.com/office/powerpoint/2010/main" val="166175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1" y="0"/>
            <a:ext cx="12191998"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Tree>
    <p:extLst>
      <p:ext uri="{BB962C8B-B14F-4D97-AF65-F5344CB8AC3E}">
        <p14:creationId xmlns:p14="http://schemas.microsoft.com/office/powerpoint/2010/main" val="3157997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1445926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pic>
        <p:nvPicPr>
          <p:cNvPr id="6" name="Picture 5">
            <a:extLst>
              <a:ext uri="{FF2B5EF4-FFF2-40B4-BE49-F238E27FC236}">
                <a16:creationId xmlns:a16="http://schemas.microsoft.com/office/drawing/2014/main" id="{CEB4F947-0C85-DAF2-683C-40847EF7F07B}"/>
              </a:ext>
            </a:extLst>
          </p:cNvPr>
          <p:cNvPicPr>
            <a:picLocks noChangeAspect="1"/>
          </p:cNvPicPr>
          <p:nvPr userDrawn="1"/>
        </p:nvPicPr>
        <p:blipFill>
          <a:blip r:embed="rId2"/>
          <a:srcRect/>
          <a:stretch/>
        </p:blipFill>
        <p:spPr>
          <a:xfrm>
            <a:off x="0" y="0"/>
            <a:ext cx="12192000" cy="6857999"/>
          </a:xfrm>
          <a:prstGeom prst="rect">
            <a:avLst/>
          </a:prstGeom>
        </p:spPr>
      </p:pic>
    </p:spTree>
    <p:extLst>
      <p:ext uri="{BB962C8B-B14F-4D97-AF65-F5344CB8AC3E}">
        <p14:creationId xmlns:p14="http://schemas.microsoft.com/office/powerpoint/2010/main" val="279521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473083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24554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926628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268FFC32-6059-0DED-CEB1-02D4D3CCBC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54598"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859377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6" name="Text Placeholder 7">
            <a:extLst>
              <a:ext uri="{FF2B5EF4-FFF2-40B4-BE49-F238E27FC236}">
                <a16:creationId xmlns:a16="http://schemas.microsoft.com/office/drawing/2014/main" id="{5B6F326D-0ECB-4952-2659-CD1729198654}"/>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Tree>
    <p:extLst>
      <p:ext uri="{BB962C8B-B14F-4D97-AF65-F5344CB8AC3E}">
        <p14:creationId xmlns:p14="http://schemas.microsoft.com/office/powerpoint/2010/main" val="1771218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2930810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and image 3">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1" name="Picture Placeholder 20">
            <a:extLst>
              <a:ext uri="{FF2B5EF4-FFF2-40B4-BE49-F238E27FC236}">
                <a16:creationId xmlns:a16="http://schemas.microsoft.com/office/drawing/2014/main" id="{5F028685-F054-4DD8-8293-CE85C7CFC1C3}"/>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a:solidFill>
            <a:srgbClr val="F6F8F8"/>
          </a:solidFill>
        </p:spPr>
        <p:txBody>
          <a:bodyPr wrap="square" lIns="720000" tIns="1080000" rIns="2880000" bIns="2880000" anchor="ctr">
            <a:noAutofit/>
          </a:bodyPr>
          <a:lstStyle>
            <a:lvl1pPr marL="0" indent="0" algn="l">
              <a:buNone/>
              <a:defRPr/>
            </a:lvl1pPr>
          </a:lstStyle>
          <a:p>
            <a:r>
              <a:rPr lang="en-GB"/>
              <a:t>Click on icon to insert image (include Alt Text)</a:t>
            </a: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1928217"/>
            <a:ext cx="4428148" cy="3001565"/>
          </a:xfrm>
          <a:prstGeom prst="rect">
            <a:avLst/>
          </a:prstGeom>
        </p:spPr>
        <p:txBody>
          <a:bodyPr lIns="0" tIns="0" rIns="0" bIns="0">
            <a:noAutofit/>
          </a:bodyPr>
          <a:lstStyle>
            <a:lvl1pPr marL="216000" indent="-216000">
              <a:buNone/>
              <a:defRPr sz="3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“quote text here, quote text here, quote text here, keep it short across 6 lines maximum”</a:t>
            </a:r>
          </a:p>
        </p:txBody>
      </p:sp>
      <p:pic>
        <p:nvPicPr>
          <p:cNvPr id="16" name="Picture 15" descr="Icon&#10;&#10;Description automatically generated with medium confidence">
            <a:extLst>
              <a:ext uri="{FF2B5EF4-FFF2-40B4-BE49-F238E27FC236}">
                <a16:creationId xmlns:a16="http://schemas.microsoft.com/office/drawing/2014/main" id="{FE273B9A-151F-E548-A2F2-36CBDDC512CC}"/>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251173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userDrawn="1">
  <p:cSld name="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968417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3320625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3963029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TextBox 5">
            <a:extLst>
              <a:ext uri="{FF2B5EF4-FFF2-40B4-BE49-F238E27FC236}">
                <a16:creationId xmlns:a16="http://schemas.microsoft.com/office/drawing/2014/main" id="{17BDFC27-AE77-990E-E3A7-5DF7B8BEB8B0}"/>
              </a:ext>
            </a:extLst>
          </p:cNvPr>
          <p:cNvSpPr txBox="1"/>
          <p:nvPr userDrawn="1"/>
        </p:nvSpPr>
        <p:spPr>
          <a:xfrm>
            <a:off x="7202551" y="2249424"/>
            <a:ext cx="4428148" cy="1200329"/>
          </a:xfrm>
          <a:prstGeom prst="rect">
            <a:avLst/>
          </a:prstGeom>
          <a:noFill/>
        </p:spPr>
        <p:txBody>
          <a:bodyPr wrap="square" rtlCol="0">
            <a:spAutoFit/>
          </a:bodyPr>
          <a:lstStyle/>
          <a:p>
            <a:r>
              <a:rPr lang="en-GB">
                <a:solidFill>
                  <a:schemeClr val="bg1"/>
                </a:solidFill>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27704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Tree>
    <p:extLst>
      <p:ext uri="{BB962C8B-B14F-4D97-AF65-F5344CB8AC3E}">
        <p14:creationId xmlns:p14="http://schemas.microsoft.com/office/powerpoint/2010/main" val="3151005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userDrawn="1">
  <p:cSld name="TEXT Grid boxes, Titles 4UP +Intro">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9EBD2400-C5F8-6FA7-2AD7-D6C6E9D59298}"/>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7">
            <a:extLst>
              <a:ext uri="{FF2B5EF4-FFF2-40B4-BE49-F238E27FC236}">
                <a16:creationId xmlns:a16="http://schemas.microsoft.com/office/drawing/2014/main" id="{BA897845-DFE8-7140-BE24-7AD33E02F2ED}"/>
              </a:ext>
            </a:extLst>
          </p:cNvPr>
          <p:cNvSpPr>
            <a:spLocks noGrp="1"/>
          </p:cNvSpPr>
          <p:nvPr>
            <p:ph type="body" sz="quarter" idx="13"/>
          </p:nvPr>
        </p:nvSpPr>
        <p:spPr>
          <a:xfrm>
            <a:off x="4310428" y="218501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12" name="Rectangle 11">
            <a:extLst>
              <a:ext uri="{FF2B5EF4-FFF2-40B4-BE49-F238E27FC236}">
                <a16:creationId xmlns:a16="http://schemas.microsoft.com/office/drawing/2014/main" id="{5E206611-9F04-2C46-95B1-573726492E29}"/>
              </a:ext>
            </a:extLst>
          </p:cNvPr>
          <p:cNvSpPr/>
          <p:nvPr userDrawn="1"/>
        </p:nvSpPr>
        <p:spPr>
          <a:xfrm>
            <a:off x="4310428" y="1285014"/>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Placeholder 7">
            <a:extLst>
              <a:ext uri="{FF2B5EF4-FFF2-40B4-BE49-F238E27FC236}">
                <a16:creationId xmlns:a16="http://schemas.microsoft.com/office/drawing/2014/main" id="{9E4DF866-0267-6D4B-8CF4-FAFA97285DCA}"/>
              </a:ext>
            </a:extLst>
          </p:cNvPr>
          <p:cNvSpPr>
            <a:spLocks noGrp="1"/>
          </p:cNvSpPr>
          <p:nvPr>
            <p:ph type="body" sz="quarter" idx="14"/>
          </p:nvPr>
        </p:nvSpPr>
        <p:spPr>
          <a:xfrm>
            <a:off x="8264591" y="2186048"/>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14" name="Rectangle 13">
            <a:extLst>
              <a:ext uri="{FF2B5EF4-FFF2-40B4-BE49-F238E27FC236}">
                <a16:creationId xmlns:a16="http://schemas.microsoft.com/office/drawing/2014/main" id="{C737232C-EBE9-2647-917F-C7C76B087CA4}"/>
              </a:ext>
            </a:extLst>
          </p:cNvPr>
          <p:cNvSpPr/>
          <p:nvPr userDrawn="1"/>
        </p:nvSpPr>
        <p:spPr>
          <a:xfrm>
            <a:off x="8264591" y="1285014"/>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 Placeholder 7">
            <a:extLst>
              <a:ext uri="{FF2B5EF4-FFF2-40B4-BE49-F238E27FC236}">
                <a16:creationId xmlns:a16="http://schemas.microsoft.com/office/drawing/2014/main" id="{B8ADAB78-EE5F-B741-8763-DEC022B42E15}"/>
              </a:ext>
            </a:extLst>
          </p:cNvPr>
          <p:cNvSpPr>
            <a:spLocks noGrp="1"/>
          </p:cNvSpPr>
          <p:nvPr>
            <p:ph type="body" sz="quarter" idx="17"/>
          </p:nvPr>
        </p:nvSpPr>
        <p:spPr>
          <a:xfrm>
            <a:off x="4310428" y="4746281"/>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16" name="Rectangle 15">
            <a:extLst>
              <a:ext uri="{FF2B5EF4-FFF2-40B4-BE49-F238E27FC236}">
                <a16:creationId xmlns:a16="http://schemas.microsoft.com/office/drawing/2014/main" id="{E29E7FE3-94A7-274E-9C79-62D4A777C7A5}"/>
              </a:ext>
            </a:extLst>
          </p:cNvPr>
          <p:cNvSpPr/>
          <p:nvPr userDrawn="1"/>
        </p:nvSpPr>
        <p:spPr>
          <a:xfrm>
            <a:off x="4310428" y="3846281"/>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7">
            <a:extLst>
              <a:ext uri="{FF2B5EF4-FFF2-40B4-BE49-F238E27FC236}">
                <a16:creationId xmlns:a16="http://schemas.microsoft.com/office/drawing/2014/main" id="{827DCFD9-112E-A945-955D-F67D14142C69}"/>
              </a:ext>
            </a:extLst>
          </p:cNvPr>
          <p:cNvSpPr>
            <a:spLocks noGrp="1"/>
          </p:cNvSpPr>
          <p:nvPr>
            <p:ph type="body" sz="quarter" idx="18"/>
          </p:nvPr>
        </p:nvSpPr>
        <p:spPr>
          <a:xfrm>
            <a:off x="8264591" y="4747441"/>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18" name="Rectangle 17">
            <a:extLst>
              <a:ext uri="{FF2B5EF4-FFF2-40B4-BE49-F238E27FC236}">
                <a16:creationId xmlns:a16="http://schemas.microsoft.com/office/drawing/2014/main" id="{70713629-27C4-A749-B40D-6E3D13CBC59F}"/>
              </a:ext>
            </a:extLst>
          </p:cNvPr>
          <p:cNvSpPr/>
          <p:nvPr userDrawn="1"/>
        </p:nvSpPr>
        <p:spPr>
          <a:xfrm>
            <a:off x="8272154" y="3849215"/>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3">
            <a:extLst>
              <a:ext uri="{FF2B5EF4-FFF2-40B4-BE49-F238E27FC236}">
                <a16:creationId xmlns:a16="http://schemas.microsoft.com/office/drawing/2014/main" id="{EA0FBD3D-6E21-E549-967B-395F00EE1908}"/>
              </a:ext>
            </a:extLst>
          </p:cNvPr>
          <p:cNvSpPr>
            <a:spLocks noGrp="1"/>
          </p:cNvSpPr>
          <p:nvPr>
            <p:ph sz="quarter" idx="4294967295" hasCustomPrompt="1"/>
          </p:nvPr>
        </p:nvSpPr>
        <p:spPr>
          <a:xfrm>
            <a:off x="432000" y="1393014"/>
            <a:ext cx="3564001" cy="4865268"/>
          </a:xfrm>
        </p:spPr>
        <p:txBody>
          <a:bodyPr lIns="0" tIns="0" rIns="0" bIns="0"/>
          <a:lstStyle>
            <a:lvl1pPr marL="0" indent="0">
              <a:buNone/>
              <a:defRPr sz="2200"/>
            </a:lvl1pPr>
          </a:lstStyle>
          <a:p>
            <a:r>
              <a:rPr lang="en-GB"/>
              <a:t>Intro summary text goes here</a:t>
            </a:r>
          </a:p>
        </p:txBody>
      </p:sp>
      <p:sp>
        <p:nvSpPr>
          <p:cNvPr id="19" name="Title 1">
            <a:extLst>
              <a:ext uri="{FF2B5EF4-FFF2-40B4-BE49-F238E27FC236}">
                <a16:creationId xmlns:a16="http://schemas.microsoft.com/office/drawing/2014/main" id="{E8CEA5C8-040E-A042-A8BE-B661106C8E75}"/>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26" name="Text Placeholder 2">
            <a:extLst>
              <a:ext uri="{FF2B5EF4-FFF2-40B4-BE49-F238E27FC236}">
                <a16:creationId xmlns:a16="http://schemas.microsoft.com/office/drawing/2014/main" id="{F63E93DE-B0A0-E448-839F-EC15B688DA99}"/>
              </a:ext>
            </a:extLst>
          </p:cNvPr>
          <p:cNvSpPr>
            <a:spLocks noGrp="1"/>
          </p:cNvSpPr>
          <p:nvPr>
            <p:ph type="body" sz="quarter" idx="19" hasCustomPrompt="1"/>
          </p:nvPr>
        </p:nvSpPr>
        <p:spPr>
          <a:xfrm>
            <a:off x="4418428" y="1393014"/>
            <a:ext cx="3348000" cy="684000"/>
          </a:xfrm>
        </p:spPr>
        <p:txBody>
          <a:bodyPr anchor="ctr"/>
          <a:lstStyle>
            <a:lvl1pPr algn="ctr">
              <a:buNone/>
              <a:defRPr sz="2200" b="1">
                <a:solidFill>
                  <a:schemeClr val="accent6"/>
                </a:solidFill>
              </a:defRPr>
            </a:lvl1pPr>
          </a:lstStyle>
          <a:p>
            <a:pPr lvl="0"/>
            <a:r>
              <a:rPr lang="en-GB"/>
              <a:t>Insert title</a:t>
            </a:r>
          </a:p>
        </p:txBody>
      </p:sp>
      <p:sp>
        <p:nvSpPr>
          <p:cNvPr id="27" name="Text Placeholder 2">
            <a:extLst>
              <a:ext uri="{FF2B5EF4-FFF2-40B4-BE49-F238E27FC236}">
                <a16:creationId xmlns:a16="http://schemas.microsoft.com/office/drawing/2014/main" id="{8728E9EF-F5FD-C54D-A0C4-E79B3934E34F}"/>
              </a:ext>
            </a:extLst>
          </p:cNvPr>
          <p:cNvSpPr>
            <a:spLocks noGrp="1"/>
          </p:cNvSpPr>
          <p:nvPr>
            <p:ph type="body" sz="quarter" idx="20" hasCustomPrompt="1"/>
          </p:nvPr>
        </p:nvSpPr>
        <p:spPr>
          <a:xfrm>
            <a:off x="8372591" y="1394399"/>
            <a:ext cx="3348000" cy="684000"/>
          </a:xfrm>
        </p:spPr>
        <p:txBody>
          <a:bodyPr anchor="ctr"/>
          <a:lstStyle>
            <a:lvl1pPr algn="ctr">
              <a:buNone/>
              <a:defRPr sz="2200" b="1">
                <a:solidFill>
                  <a:schemeClr val="accent6"/>
                </a:solidFill>
              </a:defRPr>
            </a:lvl1pPr>
          </a:lstStyle>
          <a:p>
            <a:pPr lvl="0"/>
            <a:r>
              <a:rPr lang="en-GB"/>
              <a:t>Insert title</a:t>
            </a:r>
          </a:p>
        </p:txBody>
      </p:sp>
      <p:sp>
        <p:nvSpPr>
          <p:cNvPr id="28" name="Text Placeholder 2">
            <a:extLst>
              <a:ext uri="{FF2B5EF4-FFF2-40B4-BE49-F238E27FC236}">
                <a16:creationId xmlns:a16="http://schemas.microsoft.com/office/drawing/2014/main" id="{13CE4756-EA5A-644E-8E3C-7A8854117627}"/>
              </a:ext>
            </a:extLst>
          </p:cNvPr>
          <p:cNvSpPr>
            <a:spLocks noGrp="1"/>
          </p:cNvSpPr>
          <p:nvPr>
            <p:ph type="body" sz="quarter" idx="21" hasCustomPrompt="1"/>
          </p:nvPr>
        </p:nvSpPr>
        <p:spPr>
          <a:xfrm>
            <a:off x="4418428" y="3954281"/>
            <a:ext cx="3348000" cy="684000"/>
          </a:xfrm>
        </p:spPr>
        <p:txBody>
          <a:bodyPr anchor="ctr"/>
          <a:lstStyle>
            <a:lvl1pPr algn="ctr">
              <a:buNone/>
              <a:defRPr sz="2200" b="1">
                <a:solidFill>
                  <a:schemeClr val="accent6"/>
                </a:solidFill>
              </a:defRPr>
            </a:lvl1pPr>
          </a:lstStyle>
          <a:p>
            <a:pPr lvl="0"/>
            <a:r>
              <a:rPr lang="en-GB"/>
              <a:t>Insert title</a:t>
            </a:r>
          </a:p>
        </p:txBody>
      </p:sp>
      <p:sp>
        <p:nvSpPr>
          <p:cNvPr id="29" name="Text Placeholder 2">
            <a:extLst>
              <a:ext uri="{FF2B5EF4-FFF2-40B4-BE49-F238E27FC236}">
                <a16:creationId xmlns:a16="http://schemas.microsoft.com/office/drawing/2014/main" id="{A023CEAC-43CB-D349-B655-0C148109A5B5}"/>
              </a:ext>
            </a:extLst>
          </p:cNvPr>
          <p:cNvSpPr>
            <a:spLocks noGrp="1"/>
          </p:cNvSpPr>
          <p:nvPr>
            <p:ph type="body" sz="quarter" idx="22" hasCustomPrompt="1"/>
          </p:nvPr>
        </p:nvSpPr>
        <p:spPr>
          <a:xfrm>
            <a:off x="8380154" y="3954281"/>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0" name="Straight Connector 19">
            <a:extLst>
              <a:ext uri="{FF2B5EF4-FFF2-40B4-BE49-F238E27FC236}">
                <a16:creationId xmlns:a16="http://schemas.microsoft.com/office/drawing/2014/main" id="{1543BF51-B96F-4C4F-84EF-7CCF3D71F2C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116781D-5A03-6141-8389-E5AB404ECD9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2" name="Picture 21" descr="Icon&#10;&#10;Description automatically generated with medium confidence">
            <a:extLst>
              <a:ext uri="{FF2B5EF4-FFF2-40B4-BE49-F238E27FC236}">
                <a16:creationId xmlns:a16="http://schemas.microsoft.com/office/drawing/2014/main" id="{E34C9174-5908-074F-BC59-43E5B65E12AD}"/>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623776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userDrawn="1">
  <p:cSld name="3_Breaker Heading1-Blue-DarkBlue-C">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9F646EF1-A854-D948-8B35-3629377E56C8}"/>
              </a:ext>
            </a:extLst>
          </p:cNvPr>
          <p:cNvSpPr/>
          <p:nvPr userDrawn="1"/>
        </p:nvSpPr>
        <p:spPr>
          <a:xfrm>
            <a:off x="1" y="-1"/>
            <a:ext cx="12201359" cy="6874203"/>
          </a:xfrm>
          <a:custGeom>
            <a:avLst/>
            <a:gdLst>
              <a:gd name="connsiteX0" fmla="*/ 3013279 w 12201359"/>
              <a:gd name="connsiteY0" fmla="*/ 0 h 6874203"/>
              <a:gd name="connsiteX1" fmla="*/ 6369358 w 12201359"/>
              <a:gd name="connsiteY1" fmla="*/ 0 h 6874203"/>
              <a:gd name="connsiteX2" fmla="*/ 6369358 w 12201359"/>
              <a:gd name="connsiteY2" fmla="*/ 1 h 6874203"/>
              <a:gd name="connsiteX3" fmla="*/ 6687400 w 12201359"/>
              <a:gd name="connsiteY3" fmla="*/ 1 h 6874203"/>
              <a:gd name="connsiteX4" fmla="*/ 12201359 w 12201359"/>
              <a:gd name="connsiteY4" fmla="*/ 3274124 h 6874203"/>
              <a:gd name="connsiteX5" fmla="*/ 12201359 w 12201359"/>
              <a:gd name="connsiteY5" fmla="*/ 3453757 h 6874203"/>
              <a:gd name="connsiteX6" fmla="*/ 6642906 w 12201359"/>
              <a:gd name="connsiteY6" fmla="*/ 6874201 h 6874203"/>
              <a:gd name="connsiteX7" fmla="*/ 6169181 w 12201359"/>
              <a:gd name="connsiteY7" fmla="*/ 6874201 h 6874203"/>
              <a:gd name="connsiteX8" fmla="*/ 6169181 w 12201359"/>
              <a:gd name="connsiteY8" fmla="*/ 6874200 h 6874203"/>
              <a:gd name="connsiteX9" fmla="*/ 3013282 w 12201359"/>
              <a:gd name="connsiteY9" fmla="*/ 6874200 h 6874203"/>
              <a:gd name="connsiteX10" fmla="*/ 3013282 w 12201359"/>
              <a:gd name="connsiteY10" fmla="*/ 6874203 h 6874203"/>
              <a:gd name="connsiteX11" fmla="*/ 0 w 12201359"/>
              <a:gd name="connsiteY11" fmla="*/ 5158862 h 6874203"/>
              <a:gd name="connsiteX12" fmla="*/ 0 w 12201359"/>
              <a:gd name="connsiteY12" fmla="*/ 1715343 h 6874203"/>
              <a:gd name="connsiteX13" fmla="*/ 3013279 w 12201359"/>
              <a:gd name="connsiteY13" fmla="*/ 3 h 687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201359" h="6874203">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564000"/>
            <a:ext cx="3890150" cy="896938"/>
          </a:xfrm>
          <a:prstGeom prst="rect">
            <a:avLst/>
          </a:prstGeom>
        </p:spPr>
        <p:txBody>
          <a:bodyPr lIns="0" tIns="0" rIns="0" bIns="0"/>
          <a:lstStyle>
            <a:lvl1pPr marL="0" indent="0">
              <a:buNone/>
              <a:defRPr>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2466000"/>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2520000"/>
            <a:ext cx="6948488" cy="963612"/>
          </a:xfrm>
          <a:prstGeom prst="rect">
            <a:avLst/>
          </a:prstGeom>
        </p:spPr>
        <p:txBody>
          <a:bodyPr lIns="0" tIns="0" rIns="0" bIns="0">
            <a:noAutofit/>
          </a:bodyPr>
          <a:lstStyle>
            <a:lvl1pPr marL="0" indent="0">
              <a:buNone/>
              <a:defRPr sz="60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
        <p:nvSpPr>
          <p:cNvPr id="6" name="Triangle 5">
            <a:extLst>
              <a:ext uri="{FF2B5EF4-FFF2-40B4-BE49-F238E27FC236}">
                <a16:creationId xmlns:a16="http://schemas.microsoft.com/office/drawing/2014/main" id="{BC9D35F3-F38A-4B48-B445-8B71C27BBB05}"/>
              </a:ext>
            </a:extLst>
          </p:cNvPr>
          <p:cNvSpPr/>
          <p:nvPr userDrawn="1"/>
        </p:nvSpPr>
        <p:spPr>
          <a:xfrm>
            <a:off x="0" y="5116665"/>
            <a:ext cx="3013281" cy="1741335"/>
          </a:xfrm>
          <a:prstGeom prst="triangle">
            <a:avLst>
              <a:gd name="adj" fmla="val 204"/>
            </a:avLst>
          </a:prstGeom>
          <a:solidFill>
            <a:srgbClr val="1D6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riangle 10">
            <a:extLst>
              <a:ext uri="{FF2B5EF4-FFF2-40B4-BE49-F238E27FC236}">
                <a16:creationId xmlns:a16="http://schemas.microsoft.com/office/drawing/2014/main" id="{49CEB0A3-C9DB-A645-9ABD-D36ED51A0FA4}"/>
              </a:ext>
            </a:extLst>
          </p:cNvPr>
          <p:cNvSpPr/>
          <p:nvPr userDrawn="1"/>
        </p:nvSpPr>
        <p:spPr>
          <a:xfrm rot="10800000" flipH="1">
            <a:off x="0" y="0"/>
            <a:ext cx="3155902" cy="1825819"/>
          </a:xfrm>
          <a:prstGeom prst="triangle">
            <a:avLst>
              <a:gd name="adj" fmla="val 2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riangle 11">
            <a:extLst>
              <a:ext uri="{FF2B5EF4-FFF2-40B4-BE49-F238E27FC236}">
                <a16:creationId xmlns:a16="http://schemas.microsoft.com/office/drawing/2014/main" id="{0C338501-D6A2-404C-B5AE-898883EAAC0E}"/>
              </a:ext>
            </a:extLst>
          </p:cNvPr>
          <p:cNvSpPr/>
          <p:nvPr userDrawn="1"/>
        </p:nvSpPr>
        <p:spPr>
          <a:xfrm flipH="1">
            <a:off x="6369360" y="3428999"/>
            <a:ext cx="5832000" cy="3445200"/>
          </a:xfrm>
          <a:prstGeom prst="triangle">
            <a:avLst>
              <a:gd name="adj" fmla="val 9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riangle 12">
            <a:extLst>
              <a:ext uri="{FF2B5EF4-FFF2-40B4-BE49-F238E27FC236}">
                <a16:creationId xmlns:a16="http://schemas.microsoft.com/office/drawing/2014/main" id="{E85AD8FB-F082-4548-935A-2C5B222A8524}"/>
              </a:ext>
            </a:extLst>
          </p:cNvPr>
          <p:cNvSpPr/>
          <p:nvPr userDrawn="1"/>
        </p:nvSpPr>
        <p:spPr>
          <a:xfrm rot="10800000">
            <a:off x="6511981" y="0"/>
            <a:ext cx="5689379" cy="3429000"/>
          </a:xfrm>
          <a:prstGeom prst="triangle">
            <a:avLst>
              <a:gd name="adj"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26586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userDrawn="1">
  <p:cSld name="2_Quote and image 4">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1" name="Picture Placeholder 20">
            <a:extLst>
              <a:ext uri="{FF2B5EF4-FFF2-40B4-BE49-F238E27FC236}">
                <a16:creationId xmlns:a16="http://schemas.microsoft.com/office/drawing/2014/main" id="{5F028685-F054-4DD8-8293-CE85C7CFC1C3}"/>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a:solidFill>
            <a:srgbClr val="F6F8F8"/>
          </a:solidFill>
        </p:spPr>
        <p:txBody>
          <a:bodyPr wrap="square" lIns="720000" tIns="1080000" rIns="2880000" bIns="2880000" anchor="ctr">
            <a:noAutofit/>
          </a:bodyPr>
          <a:lstStyle>
            <a:lvl1pPr algn="l">
              <a:buNone/>
              <a:defRPr/>
            </a:lvl1pPr>
          </a:lstStyle>
          <a:p>
            <a:r>
              <a:rPr lang="en-GB"/>
              <a:t>Click on icon to insert image (include Alt Text)</a:t>
            </a: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1928217"/>
            <a:ext cx="4428148" cy="3001565"/>
          </a:xfrm>
          <a:prstGeom prst="rect">
            <a:avLst/>
          </a:prstGeom>
        </p:spPr>
        <p:txBody>
          <a:bodyPr lIns="0" tIns="0" rIns="0" bIns="0">
            <a:noAutofit/>
          </a:bodyPr>
          <a:lstStyle>
            <a:lvl1pPr marL="216000" indent="-216000">
              <a:buNone/>
              <a:defRPr sz="3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“quote text here, quote text here, quote text here, keep it short across 6 lines maximum”</a:t>
            </a:r>
          </a:p>
        </p:txBody>
      </p:sp>
      <p:pic>
        <p:nvPicPr>
          <p:cNvPr id="11" name="Picture 10" descr="Icon&#10;&#10;Description automatically generated with medium confidence">
            <a:extLst>
              <a:ext uri="{FF2B5EF4-FFF2-40B4-BE49-F238E27FC236}">
                <a16:creationId xmlns:a16="http://schemas.microsoft.com/office/drawing/2014/main" id="{2CF8817C-009B-A24A-A1B0-665B56875E0E}"/>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659768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cSld name="TEXT Grid boxes, Titles 6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3">
            <a:extLst>
              <a:ext uri="{FF2B5EF4-FFF2-40B4-BE49-F238E27FC236}">
                <a16:creationId xmlns:a16="http://schemas.microsoft.com/office/drawing/2014/main" id="{B540671A-ED56-3548-A508-080ABBDB5E58}"/>
              </a:ext>
            </a:extLst>
          </p:cNvPr>
          <p:cNvSpPr/>
          <p:nvPr/>
        </p:nvSpPr>
        <p:spPr>
          <a:xfrm>
            <a:off x="412708"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p:nvSpPr>
        <p:spPr>
          <a:xfrm>
            <a:off x="4366871"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087999"/>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2" name="Rectangle 21">
            <a:extLst>
              <a:ext uri="{FF2B5EF4-FFF2-40B4-BE49-F238E27FC236}">
                <a16:creationId xmlns:a16="http://schemas.microsoft.com/office/drawing/2014/main" id="{9E7ED11E-4751-6140-AC11-8C5B88B96EE4}"/>
              </a:ext>
            </a:extLst>
          </p:cNvPr>
          <p:cNvSpPr/>
          <p:nvPr/>
        </p:nvSpPr>
        <p:spPr>
          <a:xfrm>
            <a:off x="8259249"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24">
            <a:extLst>
              <a:ext uri="{FF2B5EF4-FFF2-40B4-BE49-F238E27FC236}">
                <a16:creationId xmlns:a16="http://schemas.microsoft.com/office/drawing/2014/main" id="{8FD6A08D-6DD3-C845-8B17-CC9297B607DC}"/>
              </a:ext>
            </a:extLst>
          </p:cNvPr>
          <p:cNvSpPr/>
          <p:nvPr/>
        </p:nvSpPr>
        <p:spPr>
          <a:xfrm>
            <a:off x="412708" y="3749267"/>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66871"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7" name="Rectangle 26">
            <a:extLst>
              <a:ext uri="{FF2B5EF4-FFF2-40B4-BE49-F238E27FC236}">
                <a16:creationId xmlns:a16="http://schemas.microsoft.com/office/drawing/2014/main" id="{B5A7277B-59DD-844A-A364-77AED24CBAC1}"/>
              </a:ext>
            </a:extLst>
          </p:cNvPr>
          <p:cNvSpPr/>
          <p:nvPr/>
        </p:nvSpPr>
        <p:spPr>
          <a:xfrm>
            <a:off x="4374434" y="3752201"/>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8259249" y="4650425"/>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9" name="Rectangle 28">
            <a:extLst>
              <a:ext uri="{FF2B5EF4-FFF2-40B4-BE49-F238E27FC236}">
                <a16:creationId xmlns:a16="http://schemas.microsoft.com/office/drawing/2014/main" id="{FC04B02F-94D2-6E4A-ADC2-EE378D70C248}"/>
              </a:ext>
            </a:extLst>
          </p:cNvPr>
          <p:cNvSpPr/>
          <p:nvPr/>
        </p:nvSpPr>
        <p:spPr>
          <a:xfrm>
            <a:off x="8259249" y="3749267"/>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itle 1">
            <a:extLst>
              <a:ext uri="{FF2B5EF4-FFF2-40B4-BE49-F238E27FC236}">
                <a16:creationId xmlns:a16="http://schemas.microsoft.com/office/drawing/2014/main" id="{5FEA82EC-5F70-2C43-B773-938E8FCB9FD7}"/>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1" name="Text Placeholder 2">
            <a:extLst>
              <a:ext uri="{FF2B5EF4-FFF2-40B4-BE49-F238E27FC236}">
                <a16:creationId xmlns:a16="http://schemas.microsoft.com/office/drawing/2014/main" id="{B9F8E112-B1EA-6542-A337-A038C269AD7A}"/>
              </a:ext>
            </a:extLst>
          </p:cNvPr>
          <p:cNvSpPr>
            <a:spLocks noGrp="1"/>
          </p:cNvSpPr>
          <p:nvPr>
            <p:ph type="body" sz="quarter" idx="19" hasCustomPrompt="1"/>
          </p:nvPr>
        </p:nvSpPr>
        <p:spPr>
          <a:xfrm>
            <a:off x="520708"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2" name="Text Placeholder 2">
            <a:extLst>
              <a:ext uri="{FF2B5EF4-FFF2-40B4-BE49-F238E27FC236}">
                <a16:creationId xmlns:a16="http://schemas.microsoft.com/office/drawing/2014/main" id="{C36E8D2E-4AD7-3342-855A-6E726FEDA399}"/>
              </a:ext>
            </a:extLst>
          </p:cNvPr>
          <p:cNvSpPr>
            <a:spLocks noGrp="1"/>
          </p:cNvSpPr>
          <p:nvPr>
            <p:ph type="body" sz="quarter" idx="20" hasCustomPrompt="1"/>
          </p:nvPr>
        </p:nvSpPr>
        <p:spPr>
          <a:xfrm>
            <a:off x="4482434"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5" name="Text Placeholder 2">
            <a:extLst>
              <a:ext uri="{FF2B5EF4-FFF2-40B4-BE49-F238E27FC236}">
                <a16:creationId xmlns:a16="http://schemas.microsoft.com/office/drawing/2014/main" id="{24380DA1-D506-154B-828B-630201A38F0E}"/>
              </a:ext>
            </a:extLst>
          </p:cNvPr>
          <p:cNvSpPr>
            <a:spLocks noGrp="1"/>
          </p:cNvSpPr>
          <p:nvPr>
            <p:ph type="body" sz="quarter" idx="21" hasCustomPrompt="1"/>
          </p:nvPr>
        </p:nvSpPr>
        <p:spPr>
          <a:xfrm>
            <a:off x="8367249"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37" name="Text Placeholder 2">
            <a:extLst>
              <a:ext uri="{FF2B5EF4-FFF2-40B4-BE49-F238E27FC236}">
                <a16:creationId xmlns:a16="http://schemas.microsoft.com/office/drawing/2014/main" id="{EEF0A95D-85EC-7E4C-87ED-A15257D0B02D}"/>
              </a:ext>
            </a:extLst>
          </p:cNvPr>
          <p:cNvSpPr>
            <a:spLocks noGrp="1"/>
          </p:cNvSpPr>
          <p:nvPr>
            <p:ph type="body" sz="quarter" idx="22" hasCustomPrompt="1"/>
          </p:nvPr>
        </p:nvSpPr>
        <p:spPr>
          <a:xfrm>
            <a:off x="520708"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8" name="Text Placeholder 2">
            <a:extLst>
              <a:ext uri="{FF2B5EF4-FFF2-40B4-BE49-F238E27FC236}">
                <a16:creationId xmlns:a16="http://schemas.microsoft.com/office/drawing/2014/main" id="{9B38F8DE-42A5-1243-AE49-5247BD816757}"/>
              </a:ext>
            </a:extLst>
          </p:cNvPr>
          <p:cNvSpPr>
            <a:spLocks noGrp="1"/>
          </p:cNvSpPr>
          <p:nvPr>
            <p:ph type="body" sz="quarter" idx="23" hasCustomPrompt="1"/>
          </p:nvPr>
        </p:nvSpPr>
        <p:spPr>
          <a:xfrm>
            <a:off x="4482434" y="3857267"/>
            <a:ext cx="3348000" cy="684000"/>
          </a:xfrm>
        </p:spPr>
        <p:txBody>
          <a:bodyPr anchor="ctr"/>
          <a:lstStyle>
            <a:lvl1pPr algn="ctr">
              <a:buNone/>
              <a:defRPr sz="2200" b="1">
                <a:solidFill>
                  <a:schemeClr val="accent6"/>
                </a:solidFill>
              </a:defRPr>
            </a:lvl1pPr>
          </a:lstStyle>
          <a:p>
            <a:pPr lvl="0"/>
            <a:r>
              <a:rPr lang="en-GB"/>
              <a:t>Insert title</a:t>
            </a:r>
          </a:p>
        </p:txBody>
      </p:sp>
      <p:sp>
        <p:nvSpPr>
          <p:cNvPr id="39" name="Text Placeholder 2">
            <a:extLst>
              <a:ext uri="{FF2B5EF4-FFF2-40B4-BE49-F238E27FC236}">
                <a16:creationId xmlns:a16="http://schemas.microsoft.com/office/drawing/2014/main" id="{C4DB68FB-4DB7-1741-9BB7-E3E914ECFD46}"/>
              </a:ext>
            </a:extLst>
          </p:cNvPr>
          <p:cNvSpPr>
            <a:spLocks noGrp="1"/>
          </p:cNvSpPr>
          <p:nvPr>
            <p:ph type="body" sz="quarter" idx="24" hasCustomPrompt="1"/>
          </p:nvPr>
        </p:nvSpPr>
        <p:spPr>
          <a:xfrm>
            <a:off x="8367249" y="3857267"/>
            <a:ext cx="3348000" cy="684000"/>
          </a:xfrm>
        </p:spPr>
        <p:txBody>
          <a:bodyPr anchor="ctr"/>
          <a:lstStyle>
            <a:lvl1pPr algn="ctr">
              <a:buNone/>
              <a:defRPr sz="2200" b="1">
                <a:solidFill>
                  <a:schemeClr val="accent6"/>
                </a:solidFill>
              </a:defRPr>
            </a:lvl1pPr>
          </a:lstStyle>
          <a:p>
            <a:pPr lvl="0"/>
            <a:r>
              <a:rPr lang="en-GB"/>
              <a:t>Insert title</a:t>
            </a:r>
          </a:p>
        </p:txBody>
      </p:sp>
      <p:cxnSp>
        <p:nvCxnSpPr>
          <p:cNvPr id="33" name="Straight Connector 32">
            <a:extLst>
              <a:ext uri="{FF2B5EF4-FFF2-40B4-BE49-F238E27FC236}">
                <a16:creationId xmlns:a16="http://schemas.microsoft.com/office/drawing/2014/main" id="{26625452-5CD7-0E44-92B8-E7064AE6AC53}"/>
              </a:ext>
            </a:extLst>
          </p:cNvPr>
          <p:cNvCxnSpPr/>
          <p:nvPr/>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5C03302-9DA8-744E-AE94-FF1801AB2637}"/>
              </a:ext>
            </a:extLst>
          </p:cNvPr>
          <p:cNvCxnSpPr>
            <a:cxnSpLocks/>
          </p:cNvCxnSpPr>
          <p:nvPr/>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6" name="Picture 35" descr="Icon&#10;&#10;Description automatically generated with medium confidence">
            <a:extLst>
              <a:ext uri="{FF2B5EF4-FFF2-40B4-BE49-F238E27FC236}">
                <a16:creationId xmlns:a16="http://schemas.microsoft.com/office/drawing/2014/main" id="{939DAE31-B862-0C4F-A835-1B6A23B4C974}"/>
              </a:ext>
            </a:extLst>
          </p:cNvPr>
          <p:cNvPicPr>
            <a:picLocks noChangeAspect="1"/>
          </p:cNvPicPr>
          <p:nvPr/>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156053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1" name="Picture Placeholder 20">
            <a:extLst>
              <a:ext uri="{FF2B5EF4-FFF2-40B4-BE49-F238E27FC236}">
                <a16:creationId xmlns:a16="http://schemas.microsoft.com/office/drawing/2014/main" id="{5F028685-F054-4DD8-8293-CE85C7CFC1C3}"/>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a:solidFill>
            <a:srgbClr val="F6F8F8"/>
          </a:solidFill>
        </p:spPr>
        <p:txBody>
          <a:bodyPr wrap="square" lIns="720000" tIns="1080000" rIns="2880000" bIns="2880000" anchor="ctr">
            <a:noAutofit/>
          </a:bodyPr>
          <a:lstStyle>
            <a:lvl1pPr algn="l">
              <a:buNone/>
              <a:defRPr/>
            </a:lvl1pPr>
          </a:lstStyle>
          <a:p>
            <a:r>
              <a:rPr lang="en-GB"/>
              <a:t>Click on icon to insert image (include Alt Text)</a:t>
            </a: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1928217"/>
            <a:ext cx="4428148" cy="3001565"/>
          </a:xfrm>
          <a:prstGeom prst="rect">
            <a:avLst/>
          </a:prstGeom>
        </p:spPr>
        <p:txBody>
          <a:bodyPr lIns="0" tIns="0" rIns="0" bIns="0">
            <a:noAutofit/>
          </a:bodyPr>
          <a:lstStyle>
            <a:lvl1pPr marL="216000" indent="-216000">
              <a:buNone/>
              <a:defRPr sz="3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“quote text here, quote text here, quote text here, keep it short across 6 lines maximum”</a:t>
            </a:r>
          </a:p>
        </p:txBody>
      </p:sp>
      <p:pic>
        <p:nvPicPr>
          <p:cNvPr id="11" name="Picture 10" descr="Icon&#10;&#10;Description automatically generated with medium confidence">
            <a:extLst>
              <a:ext uri="{FF2B5EF4-FFF2-40B4-BE49-F238E27FC236}">
                <a16:creationId xmlns:a16="http://schemas.microsoft.com/office/drawing/2014/main" id="{2CF8817C-009B-A24A-A1B0-665B56875E0E}"/>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line and image with header 1">
    <p:spTree>
      <p:nvGrpSpPr>
        <p:cNvPr id="1" name=""/>
        <p:cNvGrpSpPr/>
        <p:nvPr/>
      </p:nvGrpSpPr>
      <p:grpSpPr>
        <a:xfrm>
          <a:off x="0" y="0"/>
          <a:ext cx="0" cy="0"/>
          <a:chOff x="0" y="0"/>
          <a:chExt cx="0" cy="0"/>
        </a:xfrm>
      </p:grpSpPr>
      <p:sp>
        <p:nvSpPr>
          <p:cNvPr id="16" name="Hexagon 3">
            <a:extLst>
              <a:ext uri="{FF2B5EF4-FFF2-40B4-BE49-F238E27FC236}">
                <a16:creationId xmlns:a16="http://schemas.microsoft.com/office/drawing/2014/main" id="{916CD9E2-0E59-E54B-A342-1439CC94F98C}"/>
              </a:ext>
            </a:extLst>
          </p:cNvPr>
          <p:cNvSpPr/>
          <p:nvPr userDrawn="1"/>
        </p:nvSpPr>
        <p:spPr>
          <a:xfrm rot="16200000">
            <a:off x="-605612" y="596720"/>
            <a:ext cx="6864922" cy="5671482"/>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566227 w 6872006"/>
              <a:gd name="connsiteY3" fmla="*/ 325796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1210"/>
              <a:gd name="connsiteX1" fmla="*/ 0 w 6872006"/>
              <a:gd name="connsiteY1" fmla="*/ 0 h 5661210"/>
              <a:gd name="connsiteX2" fmla="*/ 6872006 w 6872006"/>
              <a:gd name="connsiteY2" fmla="*/ 5938 h 5661210"/>
              <a:gd name="connsiteX3" fmla="*/ 6861860 w 6872006"/>
              <a:gd name="connsiteY3" fmla="*/ 3443591 h 5661210"/>
              <a:gd name="connsiteX4" fmla="*/ 4973453 w 6872006"/>
              <a:gd name="connsiteY4" fmla="*/ 5089632 h 5661210"/>
              <a:gd name="connsiteX5" fmla="*/ 1300348 w 6872006"/>
              <a:gd name="connsiteY5" fmla="*/ 5661210 h 5661210"/>
              <a:gd name="connsiteX6" fmla="*/ 4209 w 6872006"/>
              <a:gd name="connsiteY6" fmla="*/ 3462966 h 5661210"/>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462966 h 5667148"/>
              <a:gd name="connsiteX0" fmla="*/ 4209 w 6872006"/>
              <a:gd name="connsiteY0" fmla="*/ 3861727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861727 h 5667148"/>
              <a:gd name="connsiteX0" fmla="*/ 0 w 6889363"/>
              <a:gd name="connsiteY0" fmla="*/ 3844474 h 5667148"/>
              <a:gd name="connsiteX1" fmla="*/ 17357 w 6889363"/>
              <a:gd name="connsiteY1" fmla="*/ 0 h 5667148"/>
              <a:gd name="connsiteX2" fmla="*/ 6889363 w 6889363"/>
              <a:gd name="connsiteY2" fmla="*/ 5938 h 5667148"/>
              <a:gd name="connsiteX3" fmla="*/ 6879217 w 6889363"/>
              <a:gd name="connsiteY3" fmla="*/ 3443591 h 5667148"/>
              <a:gd name="connsiteX4" fmla="*/ 5588952 w 6889363"/>
              <a:gd name="connsiteY4" fmla="*/ 5667148 h 5667148"/>
              <a:gd name="connsiteX5" fmla="*/ 1035823 w 6889363"/>
              <a:gd name="connsiteY5" fmla="*/ 5661210 h 5667148"/>
              <a:gd name="connsiteX6" fmla="*/ 0 w 6889363"/>
              <a:gd name="connsiteY6" fmla="*/ 3844474 h 5667148"/>
              <a:gd name="connsiteX0" fmla="*/ 0 w 6910929"/>
              <a:gd name="connsiteY0" fmla="*/ 3831537 h 5667148"/>
              <a:gd name="connsiteX1" fmla="*/ 38923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31537 h 5667148"/>
              <a:gd name="connsiteX1" fmla="*/ 13042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25962 h 5661573"/>
              <a:gd name="connsiteX1" fmla="*/ 7423 w 6910929"/>
              <a:gd name="connsiteY1" fmla="*/ 0 h 5661573"/>
              <a:gd name="connsiteX2" fmla="*/ 6910929 w 6910929"/>
              <a:gd name="connsiteY2" fmla="*/ 363 h 5661573"/>
              <a:gd name="connsiteX3" fmla="*/ 6900783 w 6910929"/>
              <a:gd name="connsiteY3" fmla="*/ 3438016 h 5661573"/>
              <a:gd name="connsiteX4" fmla="*/ 5610518 w 6910929"/>
              <a:gd name="connsiteY4" fmla="*/ 5661573 h 5661573"/>
              <a:gd name="connsiteX5" fmla="*/ 1057389 w 6910929"/>
              <a:gd name="connsiteY5" fmla="*/ 5655635 h 5661573"/>
              <a:gd name="connsiteX6" fmla="*/ 0 w 6910929"/>
              <a:gd name="connsiteY6" fmla="*/ 3825962 h 5661573"/>
              <a:gd name="connsiteX0" fmla="*/ 56137 w 6967066"/>
              <a:gd name="connsiteY0" fmla="*/ 3832564 h 5668175"/>
              <a:gd name="connsiteX1" fmla="*/ 352 w 6967066"/>
              <a:gd name="connsiteY1" fmla="*/ 0 h 5668175"/>
              <a:gd name="connsiteX2" fmla="*/ 6967066 w 6967066"/>
              <a:gd name="connsiteY2" fmla="*/ 6965 h 5668175"/>
              <a:gd name="connsiteX3" fmla="*/ 6956920 w 6967066"/>
              <a:gd name="connsiteY3" fmla="*/ 3444618 h 5668175"/>
              <a:gd name="connsiteX4" fmla="*/ 5666655 w 6967066"/>
              <a:gd name="connsiteY4" fmla="*/ 5668175 h 5668175"/>
              <a:gd name="connsiteX5" fmla="*/ 1113526 w 6967066"/>
              <a:gd name="connsiteY5" fmla="*/ 5662237 h 5668175"/>
              <a:gd name="connsiteX6" fmla="*/ 56137 w 6967066"/>
              <a:gd name="connsiteY6" fmla="*/ 3832564 h 5668175"/>
              <a:gd name="connsiteX0" fmla="*/ 0 w 6910929"/>
              <a:gd name="connsiteY0" fmla="*/ 3825599 h 5661210"/>
              <a:gd name="connsiteX1" fmla="*/ 44012 w 6910929"/>
              <a:gd name="connsiteY1" fmla="*/ 45852 h 5661210"/>
              <a:gd name="connsiteX2" fmla="*/ 6910929 w 6910929"/>
              <a:gd name="connsiteY2" fmla="*/ 0 h 5661210"/>
              <a:gd name="connsiteX3" fmla="*/ 6900783 w 6910929"/>
              <a:gd name="connsiteY3" fmla="*/ 3437653 h 5661210"/>
              <a:gd name="connsiteX4" fmla="*/ 5610518 w 6910929"/>
              <a:gd name="connsiteY4" fmla="*/ 5661210 h 5661210"/>
              <a:gd name="connsiteX5" fmla="*/ 1057389 w 6910929"/>
              <a:gd name="connsiteY5" fmla="*/ 5655272 h 5661210"/>
              <a:gd name="connsiteX6" fmla="*/ 0 w 6910929"/>
              <a:gd name="connsiteY6" fmla="*/ 3825599 h 5661210"/>
              <a:gd name="connsiteX0" fmla="*/ 996 w 6911925"/>
              <a:gd name="connsiteY0" fmla="*/ 3829263 h 5664874"/>
              <a:gd name="connsiteX1" fmla="*/ 1763 w 6911925"/>
              <a:gd name="connsiteY1" fmla="*/ 0 h 5664874"/>
              <a:gd name="connsiteX2" fmla="*/ 6911925 w 6911925"/>
              <a:gd name="connsiteY2" fmla="*/ 3664 h 5664874"/>
              <a:gd name="connsiteX3" fmla="*/ 6901779 w 6911925"/>
              <a:gd name="connsiteY3" fmla="*/ 3441317 h 5664874"/>
              <a:gd name="connsiteX4" fmla="*/ 5611514 w 6911925"/>
              <a:gd name="connsiteY4" fmla="*/ 5664874 h 5664874"/>
              <a:gd name="connsiteX5" fmla="*/ 1058385 w 6911925"/>
              <a:gd name="connsiteY5" fmla="*/ 5658936 h 5664874"/>
              <a:gd name="connsiteX6" fmla="*/ 996 w 6911925"/>
              <a:gd name="connsiteY6" fmla="*/ 3829263 h 5664874"/>
              <a:gd name="connsiteX0" fmla="*/ 3982 w 6914911"/>
              <a:gd name="connsiteY0" fmla="*/ 3835865 h 5671476"/>
              <a:gd name="connsiteX1" fmla="*/ 1421 w 6914911"/>
              <a:gd name="connsiteY1" fmla="*/ 0 h 5671476"/>
              <a:gd name="connsiteX2" fmla="*/ 6914911 w 6914911"/>
              <a:gd name="connsiteY2" fmla="*/ 10266 h 5671476"/>
              <a:gd name="connsiteX3" fmla="*/ 6904765 w 6914911"/>
              <a:gd name="connsiteY3" fmla="*/ 3447919 h 5671476"/>
              <a:gd name="connsiteX4" fmla="*/ 5614500 w 6914911"/>
              <a:gd name="connsiteY4" fmla="*/ 5671476 h 5671476"/>
              <a:gd name="connsiteX5" fmla="*/ 1061371 w 6914911"/>
              <a:gd name="connsiteY5" fmla="*/ 5665538 h 5671476"/>
              <a:gd name="connsiteX6" fmla="*/ 3982 w 6914911"/>
              <a:gd name="connsiteY6" fmla="*/ 3835865 h 5671476"/>
              <a:gd name="connsiteX0" fmla="*/ 3982 w 6904765"/>
              <a:gd name="connsiteY0" fmla="*/ 3835865 h 5671476"/>
              <a:gd name="connsiteX1" fmla="*/ 1421 w 6904765"/>
              <a:gd name="connsiteY1" fmla="*/ 0 h 5671476"/>
              <a:gd name="connsiteX2" fmla="*/ 6815114 w 6904765"/>
              <a:gd name="connsiteY2" fmla="*/ 49879 h 5671476"/>
              <a:gd name="connsiteX3" fmla="*/ 6904765 w 6904765"/>
              <a:gd name="connsiteY3" fmla="*/ 3447919 h 5671476"/>
              <a:gd name="connsiteX4" fmla="*/ 5614500 w 6904765"/>
              <a:gd name="connsiteY4" fmla="*/ 5671476 h 5671476"/>
              <a:gd name="connsiteX5" fmla="*/ 1061371 w 6904765"/>
              <a:gd name="connsiteY5" fmla="*/ 5665538 h 5671476"/>
              <a:gd name="connsiteX6" fmla="*/ 3982 w 6904765"/>
              <a:gd name="connsiteY6" fmla="*/ 3835865 h 5671476"/>
              <a:gd name="connsiteX0" fmla="*/ 3982 w 6914914"/>
              <a:gd name="connsiteY0" fmla="*/ 3835865 h 5671476"/>
              <a:gd name="connsiteX1" fmla="*/ 1421 w 6914914"/>
              <a:gd name="connsiteY1" fmla="*/ 0 h 5671476"/>
              <a:gd name="connsiteX2" fmla="*/ 6914914 w 6914914"/>
              <a:gd name="connsiteY2" fmla="*/ 6965 h 5671476"/>
              <a:gd name="connsiteX3" fmla="*/ 6904765 w 6914914"/>
              <a:gd name="connsiteY3" fmla="*/ 3447919 h 5671476"/>
              <a:gd name="connsiteX4" fmla="*/ 5614500 w 6914914"/>
              <a:gd name="connsiteY4" fmla="*/ 5671476 h 5671476"/>
              <a:gd name="connsiteX5" fmla="*/ 1061371 w 6914914"/>
              <a:gd name="connsiteY5" fmla="*/ 5665538 h 5671476"/>
              <a:gd name="connsiteX6" fmla="*/ 3982 w 6914914"/>
              <a:gd name="connsiteY6" fmla="*/ 3835865 h 5671476"/>
              <a:gd name="connsiteX0" fmla="*/ 3982 w 6917563"/>
              <a:gd name="connsiteY0" fmla="*/ 3835865 h 5671476"/>
              <a:gd name="connsiteX1" fmla="*/ 1421 w 6917563"/>
              <a:gd name="connsiteY1" fmla="*/ 0 h 5671476"/>
              <a:gd name="connsiteX2" fmla="*/ 6914914 w 6917563"/>
              <a:gd name="connsiteY2" fmla="*/ 696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3982 w 6917563"/>
              <a:gd name="connsiteY0" fmla="*/ 3835865 h 5671476"/>
              <a:gd name="connsiteX1" fmla="*/ 1421 w 6917563"/>
              <a:gd name="connsiteY1" fmla="*/ 0 h 5671476"/>
              <a:gd name="connsiteX2" fmla="*/ 6914917 w 6917563"/>
              <a:gd name="connsiteY2" fmla="*/ 61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61713 w 6917905"/>
              <a:gd name="connsiteY5" fmla="*/ 5665538 h 5671476"/>
              <a:gd name="connsiteX6" fmla="*/ 998 w 6917905"/>
              <a:gd name="connsiteY6" fmla="*/ 3862276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45081 w 6917905"/>
              <a:gd name="connsiteY5" fmla="*/ 5668839 h 5671476"/>
              <a:gd name="connsiteX6" fmla="*/ 998 w 6917905"/>
              <a:gd name="connsiteY6" fmla="*/ 3862276 h 5671476"/>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511718 w 6917905"/>
              <a:gd name="connsiteY4" fmla="*/ 5588948 h 5668839"/>
              <a:gd name="connsiteX5" fmla="*/ 1045081 w 6917905"/>
              <a:gd name="connsiteY5" fmla="*/ 5668839 h 5668839"/>
              <a:gd name="connsiteX6" fmla="*/ 998 w 6917905"/>
              <a:gd name="connsiteY6" fmla="*/ 3862276 h 5668839"/>
              <a:gd name="connsiteX0" fmla="*/ 998 w 6917905"/>
              <a:gd name="connsiteY0" fmla="*/ 3862276 h 5674780"/>
              <a:gd name="connsiteX1" fmla="*/ 1763 w 6917905"/>
              <a:gd name="connsiteY1" fmla="*/ 0 h 5674780"/>
              <a:gd name="connsiteX2" fmla="*/ 6915259 w 6917905"/>
              <a:gd name="connsiteY2" fmla="*/ 615 h 5674780"/>
              <a:gd name="connsiteX3" fmla="*/ 6917905 w 6917905"/>
              <a:gd name="connsiteY3" fmla="*/ 3435219 h 5674780"/>
              <a:gd name="connsiteX4" fmla="*/ 5614843 w 6917905"/>
              <a:gd name="connsiteY4" fmla="*/ 5674780 h 5674780"/>
              <a:gd name="connsiteX5" fmla="*/ 1045081 w 6917905"/>
              <a:gd name="connsiteY5" fmla="*/ 5668839 h 5674780"/>
              <a:gd name="connsiteX6" fmla="*/ 998 w 6917905"/>
              <a:gd name="connsiteY6" fmla="*/ 3862276 h 5674780"/>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608190 w 6917905"/>
              <a:gd name="connsiteY4" fmla="*/ 5645070 h 5668839"/>
              <a:gd name="connsiteX5" fmla="*/ 1045081 w 6917905"/>
              <a:gd name="connsiteY5" fmla="*/ 5668839 h 5668839"/>
              <a:gd name="connsiteX6" fmla="*/ 998 w 6917905"/>
              <a:gd name="connsiteY6" fmla="*/ 3862276 h 5668839"/>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45081 w 6917905"/>
              <a:gd name="connsiteY5" fmla="*/ 5668839 h 5671482"/>
              <a:gd name="connsiteX6" fmla="*/ 998 w 6917905"/>
              <a:gd name="connsiteY6" fmla="*/ 3862276 h 5671482"/>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38428 w 6917905"/>
              <a:gd name="connsiteY5" fmla="*/ 5668839 h 5671482"/>
              <a:gd name="connsiteX6" fmla="*/ 998 w 6917905"/>
              <a:gd name="connsiteY6" fmla="*/ 3862276 h 567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7905" h="5671482">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Picture Placeholder 16">
            <a:extLst>
              <a:ext uri="{FF2B5EF4-FFF2-40B4-BE49-F238E27FC236}">
                <a16:creationId xmlns:a16="http://schemas.microsoft.com/office/drawing/2014/main" id="{05B32A22-FAFC-364D-99CB-B22D6ABBBFB9}"/>
              </a:ext>
            </a:extLst>
          </p:cNvPr>
          <p:cNvSpPr>
            <a:spLocks noGrp="1"/>
          </p:cNvSpPr>
          <p:nvPr>
            <p:ph type="pic" sz="quarter" idx="15" hasCustomPrompt="1"/>
          </p:nvPr>
        </p:nvSpPr>
        <p:spPr>
          <a:xfrm>
            <a:off x="3302000" y="-3175"/>
            <a:ext cx="8890000" cy="6861175"/>
          </a:xfrm>
          <a:custGeom>
            <a:avLst/>
            <a:gdLst>
              <a:gd name="connsiteX0" fmla="*/ 0 w 8890000"/>
              <a:gd name="connsiteY0" fmla="*/ 0 h 6861175"/>
              <a:gd name="connsiteX1" fmla="*/ 8890000 w 8890000"/>
              <a:gd name="connsiteY1" fmla="*/ 0 h 6861175"/>
              <a:gd name="connsiteX2" fmla="*/ 8890000 w 8890000"/>
              <a:gd name="connsiteY2" fmla="*/ 6861175 h 6861175"/>
              <a:gd name="connsiteX3" fmla="*/ 561739 w 8890000"/>
              <a:gd name="connsiteY3" fmla="*/ 6861175 h 6861175"/>
              <a:gd name="connsiteX4" fmla="*/ 2362512 w 8890000"/>
              <a:gd name="connsiteY4" fmla="*/ 5834990 h 6861175"/>
              <a:gd name="connsiteX5" fmla="*/ 2365155 w 8890000"/>
              <a:gd name="connsiteY5" fmla="*/ 1293624 h 6861175"/>
              <a:gd name="connsiteX6" fmla="*/ 128892 w 8890000"/>
              <a:gd name="connsiteY6" fmla="*/ 543 h 6861175"/>
              <a:gd name="connsiteX7" fmla="*/ 0 w 8890000"/>
              <a:gd name="connsiteY7" fmla="*/ 642 h 686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0" h="6861175">
                <a:moveTo>
                  <a:pt x="0" y="0"/>
                </a:moveTo>
                <a:lnTo>
                  <a:pt x="8890000" y="0"/>
                </a:lnTo>
                <a:lnTo>
                  <a:pt x="8890000" y="6861175"/>
                </a:lnTo>
                <a:lnTo>
                  <a:pt x="561739" y="6861175"/>
                </a:lnTo>
                <a:lnTo>
                  <a:pt x="2362512" y="5834990"/>
                </a:lnTo>
                <a:lnTo>
                  <a:pt x="2365155" y="1293624"/>
                </a:lnTo>
                <a:lnTo>
                  <a:pt x="128892" y="543"/>
                </a:lnTo>
                <a:lnTo>
                  <a:pt x="0" y="642"/>
                </a:lnTo>
                <a:close/>
              </a:path>
            </a:pathLst>
          </a:custGeom>
          <a:solidFill>
            <a:srgbClr val="F6F8F8"/>
          </a:solidFill>
        </p:spPr>
        <p:txBody>
          <a:bodyPr wrap="square" lIns="2160000" tIns="720000" rIns="1080000" bIns="2880000" anchor="ctr">
            <a:noAutofit/>
          </a:bodyPr>
          <a:lstStyle>
            <a:lvl1pPr algn="ctr">
              <a:buNone/>
              <a:defRPr/>
            </a:lvl1pPr>
          </a:lstStyle>
          <a:p>
            <a:r>
              <a:rPr lang="en-GB"/>
              <a:t>Click on icon to insert image (include Alt Text)</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516181"/>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612775" y="2519999"/>
            <a:ext cx="4428148" cy="3001565"/>
          </a:xfrm>
          <a:prstGeom prst="rect">
            <a:avLst/>
          </a:prstGeom>
        </p:spPr>
        <p:txBody>
          <a:bodyPr lIns="0" tIns="0" rIns="0" bIns="0">
            <a:noAutofit/>
          </a:bodyPr>
          <a:lstStyle>
            <a:lvl1pPr marL="0" indent="0">
              <a:buNone/>
              <a:defRPr sz="36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text across multiple lines, keep to max 3 or 4 lines</a:t>
            </a: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4" name="Text Placeholder 3">
            <a:extLst>
              <a:ext uri="{FF2B5EF4-FFF2-40B4-BE49-F238E27FC236}">
                <a16:creationId xmlns:a16="http://schemas.microsoft.com/office/drawing/2014/main" id="{F33A0CEB-1ADA-CA42-8099-765250B64F2E}"/>
              </a:ext>
            </a:extLst>
          </p:cNvPr>
          <p:cNvSpPr>
            <a:spLocks noGrp="1"/>
          </p:cNvSpPr>
          <p:nvPr>
            <p:ph type="body" sz="quarter" idx="16" hasCustomPrompt="1"/>
          </p:nvPr>
        </p:nvSpPr>
        <p:spPr>
          <a:xfrm>
            <a:off x="612775" y="604838"/>
            <a:ext cx="3217820" cy="508000"/>
          </a:xfrm>
        </p:spPr>
        <p:txBody>
          <a:bodyPr lIns="0" tIns="0" rIns="0" bIns="0"/>
          <a:lstStyle>
            <a:lvl1pPr>
              <a:buNone/>
              <a:defRPr sz="2400" b="1">
                <a:solidFill>
                  <a:schemeClr val="bg1"/>
                </a:solidFill>
              </a:defRPr>
            </a:lvl1pPr>
          </a:lstStyle>
          <a:p>
            <a:pPr lvl="0"/>
            <a:r>
              <a:rPr lang="en-GB"/>
              <a:t>Heading label</a:t>
            </a:r>
          </a:p>
        </p:txBody>
      </p:sp>
      <p:pic>
        <p:nvPicPr>
          <p:cNvPr id="12" name="Picture 11" descr="Icon&#10;&#10;Description automatically generated with medium confidence">
            <a:extLst>
              <a:ext uri="{FF2B5EF4-FFF2-40B4-BE49-F238E27FC236}">
                <a16:creationId xmlns:a16="http://schemas.microsoft.com/office/drawing/2014/main" id="{DC5AAFCE-CE8E-0140-A64C-ABAF704AD410}"/>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638206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line and image with Header 2">
    <p:spTree>
      <p:nvGrpSpPr>
        <p:cNvPr id="1" name=""/>
        <p:cNvGrpSpPr/>
        <p:nvPr/>
      </p:nvGrpSpPr>
      <p:grpSpPr>
        <a:xfrm>
          <a:off x="0" y="0"/>
          <a:ext cx="0" cy="0"/>
          <a:chOff x="0" y="0"/>
          <a:chExt cx="0" cy="0"/>
        </a:xfrm>
      </p:grpSpPr>
      <p:sp>
        <p:nvSpPr>
          <p:cNvPr id="16" name="Hexagon 3">
            <a:extLst>
              <a:ext uri="{FF2B5EF4-FFF2-40B4-BE49-F238E27FC236}">
                <a16:creationId xmlns:a16="http://schemas.microsoft.com/office/drawing/2014/main" id="{916CD9E2-0E59-E54B-A342-1439CC94F98C}"/>
              </a:ext>
            </a:extLst>
          </p:cNvPr>
          <p:cNvSpPr/>
          <p:nvPr userDrawn="1"/>
        </p:nvSpPr>
        <p:spPr>
          <a:xfrm rot="16200000">
            <a:off x="-605612" y="596720"/>
            <a:ext cx="6864922" cy="5671482"/>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566227 w 6872006"/>
              <a:gd name="connsiteY3" fmla="*/ 325796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1210"/>
              <a:gd name="connsiteX1" fmla="*/ 0 w 6872006"/>
              <a:gd name="connsiteY1" fmla="*/ 0 h 5661210"/>
              <a:gd name="connsiteX2" fmla="*/ 6872006 w 6872006"/>
              <a:gd name="connsiteY2" fmla="*/ 5938 h 5661210"/>
              <a:gd name="connsiteX3" fmla="*/ 6861860 w 6872006"/>
              <a:gd name="connsiteY3" fmla="*/ 3443591 h 5661210"/>
              <a:gd name="connsiteX4" fmla="*/ 4973453 w 6872006"/>
              <a:gd name="connsiteY4" fmla="*/ 5089632 h 5661210"/>
              <a:gd name="connsiteX5" fmla="*/ 1300348 w 6872006"/>
              <a:gd name="connsiteY5" fmla="*/ 5661210 h 5661210"/>
              <a:gd name="connsiteX6" fmla="*/ 4209 w 6872006"/>
              <a:gd name="connsiteY6" fmla="*/ 3462966 h 5661210"/>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462966 h 5667148"/>
              <a:gd name="connsiteX0" fmla="*/ 4209 w 6872006"/>
              <a:gd name="connsiteY0" fmla="*/ 3861727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861727 h 5667148"/>
              <a:gd name="connsiteX0" fmla="*/ 0 w 6889363"/>
              <a:gd name="connsiteY0" fmla="*/ 3844474 h 5667148"/>
              <a:gd name="connsiteX1" fmla="*/ 17357 w 6889363"/>
              <a:gd name="connsiteY1" fmla="*/ 0 h 5667148"/>
              <a:gd name="connsiteX2" fmla="*/ 6889363 w 6889363"/>
              <a:gd name="connsiteY2" fmla="*/ 5938 h 5667148"/>
              <a:gd name="connsiteX3" fmla="*/ 6879217 w 6889363"/>
              <a:gd name="connsiteY3" fmla="*/ 3443591 h 5667148"/>
              <a:gd name="connsiteX4" fmla="*/ 5588952 w 6889363"/>
              <a:gd name="connsiteY4" fmla="*/ 5667148 h 5667148"/>
              <a:gd name="connsiteX5" fmla="*/ 1035823 w 6889363"/>
              <a:gd name="connsiteY5" fmla="*/ 5661210 h 5667148"/>
              <a:gd name="connsiteX6" fmla="*/ 0 w 6889363"/>
              <a:gd name="connsiteY6" fmla="*/ 3844474 h 5667148"/>
              <a:gd name="connsiteX0" fmla="*/ 0 w 6910929"/>
              <a:gd name="connsiteY0" fmla="*/ 3831537 h 5667148"/>
              <a:gd name="connsiteX1" fmla="*/ 38923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31537 h 5667148"/>
              <a:gd name="connsiteX1" fmla="*/ 13042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25962 h 5661573"/>
              <a:gd name="connsiteX1" fmla="*/ 7423 w 6910929"/>
              <a:gd name="connsiteY1" fmla="*/ 0 h 5661573"/>
              <a:gd name="connsiteX2" fmla="*/ 6910929 w 6910929"/>
              <a:gd name="connsiteY2" fmla="*/ 363 h 5661573"/>
              <a:gd name="connsiteX3" fmla="*/ 6900783 w 6910929"/>
              <a:gd name="connsiteY3" fmla="*/ 3438016 h 5661573"/>
              <a:gd name="connsiteX4" fmla="*/ 5610518 w 6910929"/>
              <a:gd name="connsiteY4" fmla="*/ 5661573 h 5661573"/>
              <a:gd name="connsiteX5" fmla="*/ 1057389 w 6910929"/>
              <a:gd name="connsiteY5" fmla="*/ 5655635 h 5661573"/>
              <a:gd name="connsiteX6" fmla="*/ 0 w 6910929"/>
              <a:gd name="connsiteY6" fmla="*/ 3825962 h 5661573"/>
              <a:gd name="connsiteX0" fmla="*/ 56137 w 6967066"/>
              <a:gd name="connsiteY0" fmla="*/ 3832564 h 5668175"/>
              <a:gd name="connsiteX1" fmla="*/ 352 w 6967066"/>
              <a:gd name="connsiteY1" fmla="*/ 0 h 5668175"/>
              <a:gd name="connsiteX2" fmla="*/ 6967066 w 6967066"/>
              <a:gd name="connsiteY2" fmla="*/ 6965 h 5668175"/>
              <a:gd name="connsiteX3" fmla="*/ 6956920 w 6967066"/>
              <a:gd name="connsiteY3" fmla="*/ 3444618 h 5668175"/>
              <a:gd name="connsiteX4" fmla="*/ 5666655 w 6967066"/>
              <a:gd name="connsiteY4" fmla="*/ 5668175 h 5668175"/>
              <a:gd name="connsiteX5" fmla="*/ 1113526 w 6967066"/>
              <a:gd name="connsiteY5" fmla="*/ 5662237 h 5668175"/>
              <a:gd name="connsiteX6" fmla="*/ 56137 w 6967066"/>
              <a:gd name="connsiteY6" fmla="*/ 3832564 h 5668175"/>
              <a:gd name="connsiteX0" fmla="*/ 0 w 6910929"/>
              <a:gd name="connsiteY0" fmla="*/ 3825599 h 5661210"/>
              <a:gd name="connsiteX1" fmla="*/ 44012 w 6910929"/>
              <a:gd name="connsiteY1" fmla="*/ 45852 h 5661210"/>
              <a:gd name="connsiteX2" fmla="*/ 6910929 w 6910929"/>
              <a:gd name="connsiteY2" fmla="*/ 0 h 5661210"/>
              <a:gd name="connsiteX3" fmla="*/ 6900783 w 6910929"/>
              <a:gd name="connsiteY3" fmla="*/ 3437653 h 5661210"/>
              <a:gd name="connsiteX4" fmla="*/ 5610518 w 6910929"/>
              <a:gd name="connsiteY4" fmla="*/ 5661210 h 5661210"/>
              <a:gd name="connsiteX5" fmla="*/ 1057389 w 6910929"/>
              <a:gd name="connsiteY5" fmla="*/ 5655272 h 5661210"/>
              <a:gd name="connsiteX6" fmla="*/ 0 w 6910929"/>
              <a:gd name="connsiteY6" fmla="*/ 3825599 h 5661210"/>
              <a:gd name="connsiteX0" fmla="*/ 996 w 6911925"/>
              <a:gd name="connsiteY0" fmla="*/ 3829263 h 5664874"/>
              <a:gd name="connsiteX1" fmla="*/ 1763 w 6911925"/>
              <a:gd name="connsiteY1" fmla="*/ 0 h 5664874"/>
              <a:gd name="connsiteX2" fmla="*/ 6911925 w 6911925"/>
              <a:gd name="connsiteY2" fmla="*/ 3664 h 5664874"/>
              <a:gd name="connsiteX3" fmla="*/ 6901779 w 6911925"/>
              <a:gd name="connsiteY3" fmla="*/ 3441317 h 5664874"/>
              <a:gd name="connsiteX4" fmla="*/ 5611514 w 6911925"/>
              <a:gd name="connsiteY4" fmla="*/ 5664874 h 5664874"/>
              <a:gd name="connsiteX5" fmla="*/ 1058385 w 6911925"/>
              <a:gd name="connsiteY5" fmla="*/ 5658936 h 5664874"/>
              <a:gd name="connsiteX6" fmla="*/ 996 w 6911925"/>
              <a:gd name="connsiteY6" fmla="*/ 3829263 h 5664874"/>
              <a:gd name="connsiteX0" fmla="*/ 3982 w 6914911"/>
              <a:gd name="connsiteY0" fmla="*/ 3835865 h 5671476"/>
              <a:gd name="connsiteX1" fmla="*/ 1421 w 6914911"/>
              <a:gd name="connsiteY1" fmla="*/ 0 h 5671476"/>
              <a:gd name="connsiteX2" fmla="*/ 6914911 w 6914911"/>
              <a:gd name="connsiteY2" fmla="*/ 10266 h 5671476"/>
              <a:gd name="connsiteX3" fmla="*/ 6904765 w 6914911"/>
              <a:gd name="connsiteY3" fmla="*/ 3447919 h 5671476"/>
              <a:gd name="connsiteX4" fmla="*/ 5614500 w 6914911"/>
              <a:gd name="connsiteY4" fmla="*/ 5671476 h 5671476"/>
              <a:gd name="connsiteX5" fmla="*/ 1061371 w 6914911"/>
              <a:gd name="connsiteY5" fmla="*/ 5665538 h 5671476"/>
              <a:gd name="connsiteX6" fmla="*/ 3982 w 6914911"/>
              <a:gd name="connsiteY6" fmla="*/ 3835865 h 5671476"/>
              <a:gd name="connsiteX0" fmla="*/ 3982 w 6904765"/>
              <a:gd name="connsiteY0" fmla="*/ 3835865 h 5671476"/>
              <a:gd name="connsiteX1" fmla="*/ 1421 w 6904765"/>
              <a:gd name="connsiteY1" fmla="*/ 0 h 5671476"/>
              <a:gd name="connsiteX2" fmla="*/ 6815114 w 6904765"/>
              <a:gd name="connsiteY2" fmla="*/ 49879 h 5671476"/>
              <a:gd name="connsiteX3" fmla="*/ 6904765 w 6904765"/>
              <a:gd name="connsiteY3" fmla="*/ 3447919 h 5671476"/>
              <a:gd name="connsiteX4" fmla="*/ 5614500 w 6904765"/>
              <a:gd name="connsiteY4" fmla="*/ 5671476 h 5671476"/>
              <a:gd name="connsiteX5" fmla="*/ 1061371 w 6904765"/>
              <a:gd name="connsiteY5" fmla="*/ 5665538 h 5671476"/>
              <a:gd name="connsiteX6" fmla="*/ 3982 w 6904765"/>
              <a:gd name="connsiteY6" fmla="*/ 3835865 h 5671476"/>
              <a:gd name="connsiteX0" fmla="*/ 3982 w 6914914"/>
              <a:gd name="connsiteY0" fmla="*/ 3835865 h 5671476"/>
              <a:gd name="connsiteX1" fmla="*/ 1421 w 6914914"/>
              <a:gd name="connsiteY1" fmla="*/ 0 h 5671476"/>
              <a:gd name="connsiteX2" fmla="*/ 6914914 w 6914914"/>
              <a:gd name="connsiteY2" fmla="*/ 6965 h 5671476"/>
              <a:gd name="connsiteX3" fmla="*/ 6904765 w 6914914"/>
              <a:gd name="connsiteY3" fmla="*/ 3447919 h 5671476"/>
              <a:gd name="connsiteX4" fmla="*/ 5614500 w 6914914"/>
              <a:gd name="connsiteY4" fmla="*/ 5671476 h 5671476"/>
              <a:gd name="connsiteX5" fmla="*/ 1061371 w 6914914"/>
              <a:gd name="connsiteY5" fmla="*/ 5665538 h 5671476"/>
              <a:gd name="connsiteX6" fmla="*/ 3982 w 6914914"/>
              <a:gd name="connsiteY6" fmla="*/ 3835865 h 5671476"/>
              <a:gd name="connsiteX0" fmla="*/ 3982 w 6917563"/>
              <a:gd name="connsiteY0" fmla="*/ 3835865 h 5671476"/>
              <a:gd name="connsiteX1" fmla="*/ 1421 w 6917563"/>
              <a:gd name="connsiteY1" fmla="*/ 0 h 5671476"/>
              <a:gd name="connsiteX2" fmla="*/ 6914914 w 6917563"/>
              <a:gd name="connsiteY2" fmla="*/ 696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3982 w 6917563"/>
              <a:gd name="connsiteY0" fmla="*/ 3835865 h 5671476"/>
              <a:gd name="connsiteX1" fmla="*/ 1421 w 6917563"/>
              <a:gd name="connsiteY1" fmla="*/ 0 h 5671476"/>
              <a:gd name="connsiteX2" fmla="*/ 6914917 w 6917563"/>
              <a:gd name="connsiteY2" fmla="*/ 61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61713 w 6917905"/>
              <a:gd name="connsiteY5" fmla="*/ 5665538 h 5671476"/>
              <a:gd name="connsiteX6" fmla="*/ 998 w 6917905"/>
              <a:gd name="connsiteY6" fmla="*/ 3862276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45081 w 6917905"/>
              <a:gd name="connsiteY5" fmla="*/ 5668839 h 5671476"/>
              <a:gd name="connsiteX6" fmla="*/ 998 w 6917905"/>
              <a:gd name="connsiteY6" fmla="*/ 3862276 h 5671476"/>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511718 w 6917905"/>
              <a:gd name="connsiteY4" fmla="*/ 5588948 h 5668839"/>
              <a:gd name="connsiteX5" fmla="*/ 1045081 w 6917905"/>
              <a:gd name="connsiteY5" fmla="*/ 5668839 h 5668839"/>
              <a:gd name="connsiteX6" fmla="*/ 998 w 6917905"/>
              <a:gd name="connsiteY6" fmla="*/ 3862276 h 5668839"/>
              <a:gd name="connsiteX0" fmla="*/ 998 w 6917905"/>
              <a:gd name="connsiteY0" fmla="*/ 3862276 h 5674780"/>
              <a:gd name="connsiteX1" fmla="*/ 1763 w 6917905"/>
              <a:gd name="connsiteY1" fmla="*/ 0 h 5674780"/>
              <a:gd name="connsiteX2" fmla="*/ 6915259 w 6917905"/>
              <a:gd name="connsiteY2" fmla="*/ 615 h 5674780"/>
              <a:gd name="connsiteX3" fmla="*/ 6917905 w 6917905"/>
              <a:gd name="connsiteY3" fmla="*/ 3435219 h 5674780"/>
              <a:gd name="connsiteX4" fmla="*/ 5614843 w 6917905"/>
              <a:gd name="connsiteY4" fmla="*/ 5674780 h 5674780"/>
              <a:gd name="connsiteX5" fmla="*/ 1045081 w 6917905"/>
              <a:gd name="connsiteY5" fmla="*/ 5668839 h 5674780"/>
              <a:gd name="connsiteX6" fmla="*/ 998 w 6917905"/>
              <a:gd name="connsiteY6" fmla="*/ 3862276 h 5674780"/>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608190 w 6917905"/>
              <a:gd name="connsiteY4" fmla="*/ 5645070 h 5668839"/>
              <a:gd name="connsiteX5" fmla="*/ 1045081 w 6917905"/>
              <a:gd name="connsiteY5" fmla="*/ 5668839 h 5668839"/>
              <a:gd name="connsiteX6" fmla="*/ 998 w 6917905"/>
              <a:gd name="connsiteY6" fmla="*/ 3862276 h 5668839"/>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45081 w 6917905"/>
              <a:gd name="connsiteY5" fmla="*/ 5668839 h 5671482"/>
              <a:gd name="connsiteX6" fmla="*/ 998 w 6917905"/>
              <a:gd name="connsiteY6" fmla="*/ 3862276 h 5671482"/>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38428 w 6917905"/>
              <a:gd name="connsiteY5" fmla="*/ 5668839 h 5671482"/>
              <a:gd name="connsiteX6" fmla="*/ 998 w 6917905"/>
              <a:gd name="connsiteY6" fmla="*/ 3862276 h 567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7905" h="5671482">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Picture Placeholder 16">
            <a:extLst>
              <a:ext uri="{FF2B5EF4-FFF2-40B4-BE49-F238E27FC236}">
                <a16:creationId xmlns:a16="http://schemas.microsoft.com/office/drawing/2014/main" id="{05B32A22-FAFC-364D-99CB-B22D6ABBBFB9}"/>
              </a:ext>
            </a:extLst>
          </p:cNvPr>
          <p:cNvSpPr>
            <a:spLocks noGrp="1"/>
          </p:cNvSpPr>
          <p:nvPr>
            <p:ph type="pic" sz="quarter" idx="15" hasCustomPrompt="1"/>
          </p:nvPr>
        </p:nvSpPr>
        <p:spPr>
          <a:xfrm>
            <a:off x="3302000" y="-3175"/>
            <a:ext cx="8890000" cy="6861175"/>
          </a:xfrm>
          <a:custGeom>
            <a:avLst/>
            <a:gdLst>
              <a:gd name="connsiteX0" fmla="*/ 0 w 8890000"/>
              <a:gd name="connsiteY0" fmla="*/ 0 h 6861175"/>
              <a:gd name="connsiteX1" fmla="*/ 8890000 w 8890000"/>
              <a:gd name="connsiteY1" fmla="*/ 0 h 6861175"/>
              <a:gd name="connsiteX2" fmla="*/ 8890000 w 8890000"/>
              <a:gd name="connsiteY2" fmla="*/ 6861175 h 6861175"/>
              <a:gd name="connsiteX3" fmla="*/ 561739 w 8890000"/>
              <a:gd name="connsiteY3" fmla="*/ 6861175 h 6861175"/>
              <a:gd name="connsiteX4" fmla="*/ 2362512 w 8890000"/>
              <a:gd name="connsiteY4" fmla="*/ 5834990 h 6861175"/>
              <a:gd name="connsiteX5" fmla="*/ 2365155 w 8890000"/>
              <a:gd name="connsiteY5" fmla="*/ 1293624 h 6861175"/>
              <a:gd name="connsiteX6" fmla="*/ 128892 w 8890000"/>
              <a:gd name="connsiteY6" fmla="*/ 543 h 6861175"/>
              <a:gd name="connsiteX7" fmla="*/ 0 w 8890000"/>
              <a:gd name="connsiteY7" fmla="*/ 642 h 686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0" h="6861175">
                <a:moveTo>
                  <a:pt x="0" y="0"/>
                </a:moveTo>
                <a:lnTo>
                  <a:pt x="8890000" y="0"/>
                </a:lnTo>
                <a:lnTo>
                  <a:pt x="8890000" y="6861175"/>
                </a:lnTo>
                <a:lnTo>
                  <a:pt x="561739" y="6861175"/>
                </a:lnTo>
                <a:lnTo>
                  <a:pt x="2362512" y="5834990"/>
                </a:lnTo>
                <a:lnTo>
                  <a:pt x="2365155" y="1293624"/>
                </a:lnTo>
                <a:lnTo>
                  <a:pt x="128892" y="543"/>
                </a:lnTo>
                <a:lnTo>
                  <a:pt x="0" y="642"/>
                </a:lnTo>
                <a:close/>
              </a:path>
            </a:pathLst>
          </a:custGeom>
          <a:solidFill>
            <a:srgbClr val="F6F8F8"/>
          </a:solidFill>
        </p:spPr>
        <p:txBody>
          <a:bodyPr wrap="square" lIns="2160000" tIns="720000" rIns="1080000" bIns="2880000" anchor="ctr">
            <a:noAutofit/>
          </a:bodyPr>
          <a:lstStyle>
            <a:lvl1pPr algn="ctr">
              <a:buNone/>
              <a:defRPr/>
            </a:lvl1pPr>
          </a:lstStyle>
          <a:p>
            <a:r>
              <a:rPr lang="en-GB"/>
              <a:t>Click on icon to insert image (include Alt Text)</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612775" y="2519999"/>
            <a:ext cx="4428148" cy="3001565"/>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text across multiple lines, keep to max 3 or 4 lines</a:t>
            </a: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4" name="Text Placeholder 3">
            <a:extLst>
              <a:ext uri="{FF2B5EF4-FFF2-40B4-BE49-F238E27FC236}">
                <a16:creationId xmlns:a16="http://schemas.microsoft.com/office/drawing/2014/main" id="{F33A0CEB-1ADA-CA42-8099-765250B64F2E}"/>
              </a:ext>
            </a:extLst>
          </p:cNvPr>
          <p:cNvSpPr>
            <a:spLocks noGrp="1"/>
          </p:cNvSpPr>
          <p:nvPr>
            <p:ph type="body" sz="quarter" idx="16" hasCustomPrompt="1"/>
          </p:nvPr>
        </p:nvSpPr>
        <p:spPr>
          <a:xfrm>
            <a:off x="612775" y="604838"/>
            <a:ext cx="3217820" cy="508000"/>
          </a:xfrm>
        </p:spPr>
        <p:txBody>
          <a:bodyPr lIns="0" tIns="0" rIns="0" bIns="0"/>
          <a:lstStyle>
            <a:lvl1pPr>
              <a:buNone/>
              <a:defRPr sz="2400" b="1">
                <a:solidFill>
                  <a:schemeClr val="tx1"/>
                </a:solidFill>
              </a:defRPr>
            </a:lvl1pPr>
          </a:lstStyle>
          <a:p>
            <a:pPr lvl="0"/>
            <a:r>
              <a:rPr lang="en-GB"/>
              <a:t>Heading label</a:t>
            </a:r>
          </a:p>
        </p:txBody>
      </p:sp>
      <p:pic>
        <p:nvPicPr>
          <p:cNvPr id="12" name="Picture 11" descr="Icon&#10;&#10;Description automatically generated with medium confidence">
            <a:extLst>
              <a:ext uri="{FF2B5EF4-FFF2-40B4-BE49-F238E27FC236}">
                <a16:creationId xmlns:a16="http://schemas.microsoft.com/office/drawing/2014/main" id="{60498E81-FF59-E647-A50E-1B71AD1E229B}"/>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737300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2358345"/>
            <a:ext cx="4428148" cy="3001565"/>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text across multiple lines, keep to max 3 or 4 lines</a:t>
            </a:r>
          </a:p>
        </p:txBody>
      </p:sp>
      <p:sp>
        <p:nvSpPr>
          <p:cNvPr id="11" name="Picture Placeholder 20">
            <a:extLst>
              <a:ext uri="{FF2B5EF4-FFF2-40B4-BE49-F238E27FC236}">
                <a16:creationId xmlns:a16="http://schemas.microsoft.com/office/drawing/2014/main" id="{021F5C52-2CE2-094A-8FAA-3C5C8B0D874B}"/>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a:solidFill>
            <a:srgbClr val="F6F8F8"/>
          </a:solidFill>
        </p:spPr>
        <p:txBody>
          <a:bodyPr wrap="square" lIns="720000" tIns="1080000" rIns="2880000" bIns="2880000" anchor="ctr">
            <a:noAutofit/>
          </a:bodyPr>
          <a:lstStyle>
            <a:lvl1pPr marL="0" indent="0" algn="l">
              <a:buNone/>
              <a:defRPr/>
            </a:lvl1pPr>
          </a:lstStyle>
          <a:p>
            <a:r>
              <a:rPr lang="en-GB"/>
              <a:t>Click on icon to insert image (include Alt Text)</a:t>
            </a:r>
          </a:p>
        </p:txBody>
      </p:sp>
      <p:pic>
        <p:nvPicPr>
          <p:cNvPr id="16" name="Picture 15" descr="Icon&#10;&#10;Description automatically generated with medium confidence">
            <a:extLst>
              <a:ext uri="{FF2B5EF4-FFF2-40B4-BE49-F238E27FC236}">
                <a16:creationId xmlns:a16="http://schemas.microsoft.com/office/drawing/2014/main" id="{048CD2D2-2F67-D240-8EFB-86DEB5C76040}"/>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12546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Quote and image 5">
    <p:spTree>
      <p:nvGrpSpPr>
        <p:cNvPr id="1" name=""/>
        <p:cNvGrpSpPr/>
        <p:nvPr/>
      </p:nvGrpSpPr>
      <p:grpSpPr>
        <a:xfrm>
          <a:off x="0" y="0"/>
          <a:ext cx="0" cy="0"/>
          <a:chOff x="0" y="0"/>
          <a:chExt cx="0" cy="0"/>
        </a:xfrm>
      </p:grpSpPr>
      <p:sp>
        <p:nvSpPr>
          <p:cNvPr id="14" name="Hexagon 3">
            <a:extLst>
              <a:ext uri="{FF2B5EF4-FFF2-40B4-BE49-F238E27FC236}">
                <a16:creationId xmlns:a16="http://schemas.microsoft.com/office/drawing/2014/main" id="{15BF2317-F58F-4046-A84A-45857550CCA4}"/>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3" name="Text Placeholder 7">
            <a:extLst>
              <a:ext uri="{FF2B5EF4-FFF2-40B4-BE49-F238E27FC236}">
                <a16:creationId xmlns:a16="http://schemas.microsoft.com/office/drawing/2014/main" id="{F36C8D12-BE97-3843-92AC-2D29A889AACD}"/>
              </a:ext>
            </a:extLst>
          </p:cNvPr>
          <p:cNvSpPr>
            <a:spLocks noGrp="1"/>
          </p:cNvSpPr>
          <p:nvPr>
            <p:ph type="body" sz="quarter" idx="16" hasCustomPrompt="1"/>
          </p:nvPr>
        </p:nvSpPr>
        <p:spPr>
          <a:xfrm>
            <a:off x="7164000" y="2519999"/>
            <a:ext cx="4428148" cy="3001565"/>
          </a:xfrm>
          <a:prstGeom prst="rect">
            <a:avLst/>
          </a:prstGeom>
        </p:spPr>
        <p:txBody>
          <a:bodyPr>
            <a:noAutofit/>
          </a:bodyPr>
          <a:lstStyle>
            <a:lvl1pPr marL="216000" indent="-216000">
              <a:buNone/>
              <a:defRPr sz="24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	quote across 6 lines max”</a:t>
            </a:r>
          </a:p>
        </p:txBody>
      </p:sp>
      <p:sp>
        <p:nvSpPr>
          <p:cNvPr id="15" name="Rectangle 14">
            <a:extLst>
              <a:ext uri="{FF2B5EF4-FFF2-40B4-BE49-F238E27FC236}">
                <a16:creationId xmlns:a16="http://schemas.microsoft.com/office/drawing/2014/main" id="{3A493359-C561-854D-9A31-F4DCF4878ED2}"/>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cxnSp>
        <p:nvCxnSpPr>
          <p:cNvPr id="18" name="Straight Connector 17">
            <a:extLst>
              <a:ext uri="{FF2B5EF4-FFF2-40B4-BE49-F238E27FC236}">
                <a16:creationId xmlns:a16="http://schemas.microsoft.com/office/drawing/2014/main" id="{A5AA3C2E-FFC5-DA4B-A533-3AC606F6F96A}"/>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Picture Placeholder 20">
            <a:extLst>
              <a:ext uri="{FF2B5EF4-FFF2-40B4-BE49-F238E27FC236}">
                <a16:creationId xmlns:a16="http://schemas.microsoft.com/office/drawing/2014/main" id="{ADAAEE27-BDEF-9A4E-8C7C-9EFBD5BB8117}"/>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a:solidFill>
            <a:srgbClr val="F6F8F8"/>
          </a:solidFill>
        </p:spPr>
        <p:txBody>
          <a:bodyPr wrap="square" lIns="720000" tIns="1080000" rIns="2880000" bIns="2880000" anchor="ctr">
            <a:noAutofit/>
          </a:bodyPr>
          <a:lstStyle>
            <a:lvl1pPr marL="0" indent="0" algn="l">
              <a:buNone/>
              <a:defRPr/>
            </a:lvl1pPr>
          </a:lstStyle>
          <a:p>
            <a:r>
              <a:rPr lang="en-GB"/>
              <a:t>Click on icon to insert image (include Alt Text)</a:t>
            </a:r>
          </a:p>
        </p:txBody>
      </p:sp>
      <p:pic>
        <p:nvPicPr>
          <p:cNvPr id="10" name="Picture 9" descr="Icon&#10;&#10;Description automatically generated with medium confidence">
            <a:extLst>
              <a:ext uri="{FF2B5EF4-FFF2-40B4-BE49-F238E27FC236}">
                <a16:creationId xmlns:a16="http://schemas.microsoft.com/office/drawing/2014/main" id="{B1BB0391-7EA7-5D42-9E42-A225077D5D06}"/>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537501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Divider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F8AF850-34E1-C5EC-4BD6-29DABFBF38B1}"/>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2466000"/>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1999" y="2519999"/>
            <a:ext cx="6539077" cy="3142243"/>
          </a:xfrm>
          <a:prstGeom prst="rect">
            <a:avLst/>
          </a:prstGeom>
        </p:spPr>
        <p:txBody>
          <a:bodyPr>
            <a:noAutofit/>
          </a:bodyPr>
          <a:lstStyle>
            <a:lvl1pPr marL="0" indent="0">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Section heading running over multiple lines but max of three lines</a:t>
            </a:r>
          </a:p>
        </p:txBody>
      </p:sp>
      <p:sp>
        <p:nvSpPr>
          <p:cNvPr id="10" name="Rectangle 9">
            <a:extLst>
              <a:ext uri="{FF2B5EF4-FFF2-40B4-BE49-F238E27FC236}">
                <a16:creationId xmlns:a16="http://schemas.microsoft.com/office/drawing/2014/main" id="{09D49428-E57D-9F4A-BB51-A28ECC51DC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589136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6" name="Straight Connector 5">
            <a:extLst>
              <a:ext uri="{FF2B5EF4-FFF2-40B4-BE49-F238E27FC236}">
                <a16:creationId xmlns:a16="http://schemas.microsoft.com/office/drawing/2014/main" id="{CDCA3D7C-EA8C-5A4E-9010-4AC84C6EA52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25B76462-9988-504D-BEEB-4D901B000C19}"/>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ubhead, three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a:normAutofit/>
          </a:bodyPr>
          <a:lstStyle>
            <a:lvl1pPr>
              <a:defRPr sz="3600">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4780615" cy="410309"/>
          </a:xfrm>
          <a:prstGeom prst="rect">
            <a:avLst/>
          </a:prstGeom>
        </p:spPr>
        <p:txBody>
          <a:bodyPr lIns="0" tIns="0" rIns="0" bIns="0">
            <a:normAutofit/>
          </a:bodyPr>
          <a:lstStyle>
            <a:lvl1pPr marL="0" indent="0">
              <a:buClr>
                <a:schemeClr val="tx1"/>
              </a:buClr>
              <a:buNone/>
              <a:defRPr sz="2200" b="1">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err="1"/>
              <a:t>Subheader</a:t>
            </a: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50" y="2743200"/>
            <a:ext cx="11404111" cy="3294063"/>
          </a:xfrm>
          <a:prstGeom prst="rect">
            <a:avLst/>
          </a:prstGeom>
        </p:spPr>
        <p:txBody>
          <a:bodyPr lIns="0" tIns="0" rIns="0" bIns="0" numCol="3">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a:p>
            <a:pPr lvl="1"/>
            <a:r>
              <a:rPr lang="en-US"/>
              <a:t>Second level</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145960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head,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a:normAutofit/>
          </a:bodyPr>
          <a:lstStyle>
            <a:lvl1pPr>
              <a:defRPr sz="3600">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4780615" cy="410309"/>
          </a:xfrm>
          <a:prstGeom prst="rect">
            <a:avLst/>
          </a:prstGeom>
        </p:spPr>
        <p:txBody>
          <a:bodyPr lIns="0" tIns="0" rIns="0" bIns="0">
            <a:normAutofit/>
          </a:bodyPr>
          <a:lstStyle>
            <a:lvl1pPr marL="0" indent="0">
              <a:buClr>
                <a:schemeClr val="tx1"/>
              </a:buClr>
              <a:buNone/>
              <a:defRPr sz="2200" b="1">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err="1"/>
              <a:t>Subheader</a:t>
            </a: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51" y="2743200"/>
            <a:ext cx="5683250" cy="3294063"/>
          </a:xfrm>
          <a:prstGeom prst="rect">
            <a:avLst/>
          </a:prstGeom>
        </p:spPr>
        <p:txBody>
          <a:bodyPr lIns="0" tIns="0" rIns="0" bIns="0">
            <a:noAutofit/>
          </a:bodyPr>
          <a:lstStyle>
            <a:lvl1pPr marL="288000" indent="-288000">
              <a:lnSpc>
                <a:spcPts val="2200"/>
              </a:lnSpc>
              <a:spcBef>
                <a:spcPts val="0"/>
              </a:spcBef>
              <a:spcAft>
                <a:spcPts val="900"/>
              </a:spcAft>
              <a:buClr>
                <a:schemeClr val="accent6"/>
              </a:buClr>
              <a:buFont typeface="Arial" panose="020B0604020202020204" pitchFamily="34" charset="0"/>
              <a:buChar char="•"/>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1186775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slide with image">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p:spPr>
        <p:txBody>
          <a:bodyPr tIns="2340000"/>
          <a:lstStyle>
            <a:lvl1pPr algn="ctr">
              <a:buNone/>
              <a:defRPr/>
            </a:lvl1pPr>
          </a:lstStyle>
          <a:p>
            <a:r>
              <a:rPr lang="en-GB"/>
              <a:t>Click on image icon in centre to insert a photo</a:t>
            </a:r>
          </a:p>
        </p:txBody>
      </p:sp>
      <p:sp>
        <p:nvSpPr>
          <p:cNvPr id="8" name="Content Placeholder 2">
            <a:extLst>
              <a:ext uri="{FF2B5EF4-FFF2-40B4-BE49-F238E27FC236}">
                <a16:creationId xmlns:a16="http://schemas.microsoft.com/office/drawing/2014/main" id="{87BD488D-4939-6A48-BB33-B4443138E794}"/>
              </a:ext>
            </a:extLst>
          </p:cNvPr>
          <p:cNvSpPr>
            <a:spLocks noGrp="1"/>
          </p:cNvSpPr>
          <p:nvPr>
            <p:ph idx="1" hasCustomPrompt="1"/>
          </p:nvPr>
        </p:nvSpPr>
        <p:spPr>
          <a:xfrm>
            <a:off x="412708" y="2106000"/>
            <a:ext cx="4780615" cy="410309"/>
          </a:xfrm>
          <a:prstGeom prst="rect">
            <a:avLst/>
          </a:prstGeom>
        </p:spPr>
        <p:txBody>
          <a:bodyPr lIns="0" tIns="0" rIns="0" bIns="0">
            <a:normAutofit/>
          </a:bodyPr>
          <a:lstStyle>
            <a:lvl1pPr marL="0" indent="0">
              <a:buClr>
                <a:schemeClr val="tx1"/>
              </a:buClr>
              <a:buNone/>
              <a:defRPr sz="2200" b="1">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err="1"/>
              <a:t>Subheader</a:t>
            </a:r>
            <a:endParaRPr lang="en-GB"/>
          </a:p>
        </p:txBody>
      </p:sp>
      <p:sp>
        <p:nvSpPr>
          <p:cNvPr id="11" name="Text Placeholder 7">
            <a:extLst>
              <a:ext uri="{FF2B5EF4-FFF2-40B4-BE49-F238E27FC236}">
                <a16:creationId xmlns:a16="http://schemas.microsoft.com/office/drawing/2014/main" id="{C7501C30-9078-994C-9F7C-D73C2E78C774}"/>
              </a:ext>
            </a:extLst>
          </p:cNvPr>
          <p:cNvSpPr>
            <a:spLocks noGrp="1"/>
          </p:cNvSpPr>
          <p:nvPr>
            <p:ph type="body" sz="quarter" idx="13"/>
          </p:nvPr>
        </p:nvSpPr>
        <p:spPr>
          <a:xfrm>
            <a:off x="412751" y="2743200"/>
            <a:ext cx="5683250" cy="3294063"/>
          </a:xfrm>
          <a:prstGeom prst="rect">
            <a:avLst/>
          </a:prstGeom>
        </p:spPr>
        <p:txBody>
          <a:bodyPr lIns="0" tIns="0" rIns="0" bIns="0">
            <a:noAutofit/>
          </a:bodyPr>
          <a:lstStyle>
            <a:lvl1pPr marL="288000" indent="-288000">
              <a:lnSpc>
                <a:spcPts val="2200"/>
              </a:lnSpc>
              <a:spcBef>
                <a:spcPts val="0"/>
              </a:spcBef>
              <a:spcAft>
                <a:spcPts val="900"/>
              </a:spcAft>
              <a:buClr>
                <a:schemeClr val="accent6"/>
              </a:buClr>
              <a:buFont typeface="Arial" panose="020B0604020202020204" pitchFamily="34" charset="0"/>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Tree>
    <p:extLst>
      <p:ext uri="{BB962C8B-B14F-4D97-AF65-F5344CB8AC3E}">
        <p14:creationId xmlns:p14="http://schemas.microsoft.com/office/powerpoint/2010/main" val="144497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1191600" y="946120"/>
            <a:ext cx="865108"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lumMod val="60000"/>
                    <a:lumOff val="40000"/>
                  </a:schemeClr>
                </a:solidFill>
              </a:rPr>
              <a:t>‹#›</a:t>
            </a:fld>
            <a:endParaRPr lang="en-GB" sz="1200">
              <a:solidFill>
                <a:schemeClr val="accent6">
                  <a:lumMod val="60000"/>
                  <a:lumOff val="40000"/>
                </a:schemeClr>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1190366" y="1389478"/>
            <a:ext cx="9811265" cy="3466727"/>
          </a:xfrm>
          <a:prstGeom prst="rect">
            <a:avLst/>
          </a:prstGeom>
        </p:spPr>
        <p:txBody>
          <a:bodyPr>
            <a:noAutofit/>
          </a:bodyPr>
          <a:lstStyle>
            <a:lvl1pPr marL="0" indent="0" algn="l">
              <a:buNone/>
              <a:defRPr sz="4200" b="0">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centred text over multiple</a:t>
            </a:r>
            <a:br>
              <a:rPr lang="en-GB"/>
            </a:br>
            <a:r>
              <a:rPr lang="en-GB"/>
              <a:t>lines, try to make a harmonious left aligned shape like this or</a:t>
            </a:r>
            <a:br>
              <a:rPr lang="en-GB"/>
            </a:br>
            <a:r>
              <a:rPr lang="en-GB"/>
              <a:t>something similar”</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1191600" y="5096236"/>
            <a:ext cx="3890150" cy="896938"/>
          </a:xfrm>
          <a:prstGeom prst="rect">
            <a:avLst/>
          </a:prstGeom>
        </p:spPr>
        <p:txBody>
          <a:bodyPr/>
          <a:lstStyle>
            <a:lvl1pPr marL="0" indent="0" algn="l">
              <a:buNone/>
              <a:defRPr b="0">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spTree>
    <p:extLst>
      <p:ext uri="{BB962C8B-B14F-4D97-AF65-F5344CB8AC3E}">
        <p14:creationId xmlns:p14="http://schemas.microsoft.com/office/powerpoint/2010/main" val="2661418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984371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ICON Grid Boxes 4UP with Intro">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7">
            <a:extLst>
              <a:ext uri="{FF2B5EF4-FFF2-40B4-BE49-F238E27FC236}">
                <a16:creationId xmlns:a16="http://schemas.microsoft.com/office/drawing/2014/main" id="{BA897845-DFE8-7140-BE24-7AD33E02F2ED}"/>
              </a:ext>
            </a:extLst>
          </p:cNvPr>
          <p:cNvSpPr>
            <a:spLocks noGrp="1"/>
          </p:cNvSpPr>
          <p:nvPr>
            <p:ph type="body" sz="quarter" idx="13"/>
          </p:nvPr>
        </p:nvSpPr>
        <p:spPr>
          <a:xfrm>
            <a:off x="4310428" y="2185014"/>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2" name="Rectangle: Top Corners Rounded 11">
            <a:extLst>
              <a:ext uri="{FF2B5EF4-FFF2-40B4-BE49-F238E27FC236}">
                <a16:creationId xmlns:a16="http://schemas.microsoft.com/office/drawing/2014/main" id="{5E206611-9F04-2C46-95B1-573726492E29}"/>
              </a:ext>
            </a:extLst>
          </p:cNvPr>
          <p:cNvSpPr/>
          <p:nvPr userDrawn="1"/>
        </p:nvSpPr>
        <p:spPr>
          <a:xfrm>
            <a:off x="4310428"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Placeholder 7">
            <a:extLst>
              <a:ext uri="{FF2B5EF4-FFF2-40B4-BE49-F238E27FC236}">
                <a16:creationId xmlns:a16="http://schemas.microsoft.com/office/drawing/2014/main" id="{9E4DF866-0267-6D4B-8CF4-FAFA97285DCA}"/>
              </a:ext>
            </a:extLst>
          </p:cNvPr>
          <p:cNvSpPr>
            <a:spLocks noGrp="1"/>
          </p:cNvSpPr>
          <p:nvPr>
            <p:ph type="body" sz="quarter" idx="14"/>
          </p:nvPr>
        </p:nvSpPr>
        <p:spPr>
          <a:xfrm>
            <a:off x="8264591" y="2186048"/>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4" name="Rectangle: Top Corners Rounded 13">
            <a:extLst>
              <a:ext uri="{FF2B5EF4-FFF2-40B4-BE49-F238E27FC236}">
                <a16:creationId xmlns:a16="http://schemas.microsoft.com/office/drawing/2014/main" id="{C737232C-EBE9-2647-917F-C7C76B087CA4}"/>
              </a:ext>
            </a:extLst>
          </p:cNvPr>
          <p:cNvSpPr/>
          <p:nvPr userDrawn="1"/>
        </p:nvSpPr>
        <p:spPr>
          <a:xfrm>
            <a:off x="8264591" y="1285014"/>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 Placeholder 7">
            <a:extLst>
              <a:ext uri="{FF2B5EF4-FFF2-40B4-BE49-F238E27FC236}">
                <a16:creationId xmlns:a16="http://schemas.microsoft.com/office/drawing/2014/main" id="{B8ADAB78-EE5F-B741-8763-DEC022B42E15}"/>
              </a:ext>
            </a:extLst>
          </p:cNvPr>
          <p:cNvSpPr>
            <a:spLocks noGrp="1"/>
          </p:cNvSpPr>
          <p:nvPr>
            <p:ph type="body" sz="quarter" idx="17"/>
          </p:nvPr>
        </p:nvSpPr>
        <p:spPr>
          <a:xfrm>
            <a:off x="4310428" y="4746281"/>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6" name="Rectangle: Top Corners Rounded 15">
            <a:extLst>
              <a:ext uri="{FF2B5EF4-FFF2-40B4-BE49-F238E27FC236}">
                <a16:creationId xmlns:a16="http://schemas.microsoft.com/office/drawing/2014/main" id="{E29E7FE3-94A7-274E-9C79-62D4A777C7A5}"/>
              </a:ext>
            </a:extLst>
          </p:cNvPr>
          <p:cNvSpPr/>
          <p:nvPr userDrawn="1"/>
        </p:nvSpPr>
        <p:spPr>
          <a:xfrm>
            <a:off x="4310428" y="384628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7">
            <a:extLst>
              <a:ext uri="{FF2B5EF4-FFF2-40B4-BE49-F238E27FC236}">
                <a16:creationId xmlns:a16="http://schemas.microsoft.com/office/drawing/2014/main" id="{827DCFD9-112E-A945-955D-F67D14142C69}"/>
              </a:ext>
            </a:extLst>
          </p:cNvPr>
          <p:cNvSpPr>
            <a:spLocks noGrp="1"/>
          </p:cNvSpPr>
          <p:nvPr>
            <p:ph type="body" sz="quarter" idx="18"/>
          </p:nvPr>
        </p:nvSpPr>
        <p:spPr>
          <a:xfrm>
            <a:off x="8264591" y="4747441"/>
            <a:ext cx="3564000" cy="1512000"/>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8" name="Rectangle: Top Corners Rounded 17">
            <a:extLst>
              <a:ext uri="{FF2B5EF4-FFF2-40B4-BE49-F238E27FC236}">
                <a16:creationId xmlns:a16="http://schemas.microsoft.com/office/drawing/2014/main" id="{70713629-27C4-A749-B40D-6E3D13CBC59F}"/>
              </a:ext>
            </a:extLst>
          </p:cNvPr>
          <p:cNvSpPr/>
          <p:nvPr userDrawn="1"/>
        </p:nvSpPr>
        <p:spPr>
          <a:xfrm>
            <a:off x="8272154" y="3849215"/>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itle 1">
            <a:extLst>
              <a:ext uri="{FF2B5EF4-FFF2-40B4-BE49-F238E27FC236}">
                <a16:creationId xmlns:a16="http://schemas.microsoft.com/office/drawing/2014/main" id="{71D89516-E743-9149-8E82-C8FD33FB9E82}"/>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22" name="Straight Connector 21">
            <a:extLst>
              <a:ext uri="{FF2B5EF4-FFF2-40B4-BE49-F238E27FC236}">
                <a16:creationId xmlns:a16="http://schemas.microsoft.com/office/drawing/2014/main" id="{ED046538-6FA9-4F4C-86B3-9F8268B46A7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Content Placeholder 3">
            <a:extLst>
              <a:ext uri="{FF2B5EF4-FFF2-40B4-BE49-F238E27FC236}">
                <a16:creationId xmlns:a16="http://schemas.microsoft.com/office/drawing/2014/main" id="{62ACBA56-8EF4-494B-AB68-12ECC4D0812F}"/>
              </a:ext>
            </a:extLst>
          </p:cNvPr>
          <p:cNvSpPr>
            <a:spLocks noGrp="1"/>
          </p:cNvSpPr>
          <p:nvPr>
            <p:ph sz="quarter" idx="4294967295" hasCustomPrompt="1"/>
          </p:nvPr>
        </p:nvSpPr>
        <p:spPr>
          <a:xfrm>
            <a:off x="432000" y="1285014"/>
            <a:ext cx="3564001" cy="4769711"/>
          </a:xfrm>
        </p:spPr>
        <p:txBody>
          <a:bodyPr/>
          <a:lstStyle>
            <a:lvl1pPr marL="0" indent="0">
              <a:buNone/>
              <a:defRPr sz="2200">
                <a:solidFill>
                  <a:schemeClr val="accent6"/>
                </a:solidFill>
              </a:defRPr>
            </a:lvl1pPr>
          </a:lstStyle>
          <a:p>
            <a:r>
              <a:rPr lang="en-GB"/>
              <a:t>Intro summary text goes here</a:t>
            </a:r>
          </a:p>
        </p:txBody>
      </p:sp>
      <p:pic>
        <p:nvPicPr>
          <p:cNvPr id="3" name="Picture 2">
            <a:extLst>
              <a:ext uri="{FF2B5EF4-FFF2-40B4-BE49-F238E27FC236}">
                <a16:creationId xmlns:a16="http://schemas.microsoft.com/office/drawing/2014/main" id="{7D55FB54-F5EA-C613-D5F4-F3C0063B3E26}"/>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903968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E51475-52E6-45F5-91CB-167A5AEE51A1}"/>
              </a:ext>
            </a:extLst>
          </p:cNvPr>
          <p:cNvSpPr>
            <a:spLocks noGrp="1"/>
          </p:cNvSpPr>
          <p:nvPr>
            <p:ph type="dt" sz="half" idx="10"/>
          </p:nvPr>
        </p:nvSpPr>
        <p:spPr/>
        <p:txBody>
          <a:bodyPr/>
          <a:lstStyle/>
          <a:p>
            <a:fld id="{761F27F5-96F0-8945-AE57-A8B4EB944936}" type="datetimeFigureOut">
              <a:rPr lang="en-GB" smtClean="0"/>
              <a:t>15/11/2023</a:t>
            </a:fld>
            <a:endParaRPr lang="en-GB"/>
          </a:p>
        </p:txBody>
      </p:sp>
      <p:sp>
        <p:nvSpPr>
          <p:cNvPr id="3" name="Footer Placeholder 2">
            <a:extLst>
              <a:ext uri="{FF2B5EF4-FFF2-40B4-BE49-F238E27FC236}">
                <a16:creationId xmlns:a16="http://schemas.microsoft.com/office/drawing/2014/main" id="{FD39CAD4-1E37-4F7B-8F41-D5C84888DC0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E004306-2593-44F0-8C75-1F7BEF96C0CA}"/>
              </a:ext>
            </a:extLst>
          </p:cNvPr>
          <p:cNvSpPr>
            <a:spLocks noGrp="1"/>
          </p:cNvSpPr>
          <p:nvPr>
            <p:ph type="sldNum" sz="quarter" idx="12"/>
          </p:nvPr>
        </p:nvSpPr>
        <p:spPr/>
        <p:txBody>
          <a:bodyPr/>
          <a:lstStyle/>
          <a:p>
            <a:fld id="{B8B67EA4-DCE3-FB49-A794-A4595EF638BC}" type="slidenum">
              <a:rPr lang="en-GB" smtClean="0"/>
              <a:t>‹#›</a:t>
            </a:fld>
            <a:endParaRPr lang="en-GB"/>
          </a:p>
        </p:txBody>
      </p:sp>
    </p:spTree>
    <p:extLst>
      <p:ext uri="{BB962C8B-B14F-4D97-AF65-F5344CB8AC3E}">
        <p14:creationId xmlns:p14="http://schemas.microsoft.com/office/powerpoint/2010/main" val="24050443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s-ALT">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9F646EF1-A854-D948-8B35-3629377E56C8}"/>
              </a:ext>
            </a:extLst>
          </p:cNvPr>
          <p:cNvSpPr/>
          <p:nvPr userDrawn="1"/>
        </p:nvSpPr>
        <p:spPr>
          <a:xfrm>
            <a:off x="1" y="-1"/>
            <a:ext cx="12201359" cy="6874203"/>
          </a:xfrm>
          <a:custGeom>
            <a:avLst/>
            <a:gdLst>
              <a:gd name="connsiteX0" fmla="*/ 3013279 w 12201359"/>
              <a:gd name="connsiteY0" fmla="*/ 0 h 6874203"/>
              <a:gd name="connsiteX1" fmla="*/ 6369358 w 12201359"/>
              <a:gd name="connsiteY1" fmla="*/ 0 h 6874203"/>
              <a:gd name="connsiteX2" fmla="*/ 6369358 w 12201359"/>
              <a:gd name="connsiteY2" fmla="*/ 1 h 6874203"/>
              <a:gd name="connsiteX3" fmla="*/ 6687400 w 12201359"/>
              <a:gd name="connsiteY3" fmla="*/ 1 h 6874203"/>
              <a:gd name="connsiteX4" fmla="*/ 12201359 w 12201359"/>
              <a:gd name="connsiteY4" fmla="*/ 3274124 h 6874203"/>
              <a:gd name="connsiteX5" fmla="*/ 12201359 w 12201359"/>
              <a:gd name="connsiteY5" fmla="*/ 3453757 h 6874203"/>
              <a:gd name="connsiteX6" fmla="*/ 6642906 w 12201359"/>
              <a:gd name="connsiteY6" fmla="*/ 6874201 h 6874203"/>
              <a:gd name="connsiteX7" fmla="*/ 6169181 w 12201359"/>
              <a:gd name="connsiteY7" fmla="*/ 6874201 h 6874203"/>
              <a:gd name="connsiteX8" fmla="*/ 6169181 w 12201359"/>
              <a:gd name="connsiteY8" fmla="*/ 6874200 h 6874203"/>
              <a:gd name="connsiteX9" fmla="*/ 3013282 w 12201359"/>
              <a:gd name="connsiteY9" fmla="*/ 6874200 h 6874203"/>
              <a:gd name="connsiteX10" fmla="*/ 3013282 w 12201359"/>
              <a:gd name="connsiteY10" fmla="*/ 6874203 h 6874203"/>
              <a:gd name="connsiteX11" fmla="*/ 0 w 12201359"/>
              <a:gd name="connsiteY11" fmla="*/ 5158862 h 6874203"/>
              <a:gd name="connsiteX12" fmla="*/ 0 w 12201359"/>
              <a:gd name="connsiteY12" fmla="*/ 1715343 h 6874203"/>
              <a:gd name="connsiteX13" fmla="*/ 3013279 w 12201359"/>
              <a:gd name="connsiteY13" fmla="*/ 3 h 687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201359" h="6874203">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1068206" y="2523484"/>
            <a:ext cx="6948488" cy="2988316"/>
          </a:xfrm>
          <a:prstGeom prst="rect">
            <a:avLst/>
          </a:prstGeom>
        </p:spPr>
        <p:txBody>
          <a:bodyPr lIns="0" tIns="0" rIns="0" bIns="0">
            <a:normAutofit/>
          </a:bodyPr>
          <a:lstStyle>
            <a:lvl1pPr marL="0" indent="0">
              <a:buNone/>
              <a:defRPr sz="2400">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1068206" y="1687335"/>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1068206" y="1741335"/>
            <a:ext cx="6948488" cy="728149"/>
          </a:xfrm>
          <a:prstGeom prst="rect">
            <a:avLst/>
          </a:prstGeom>
        </p:spPr>
        <p:txBody>
          <a:bodyPr lIns="0" tIns="0" rIns="0" bIns="0">
            <a:noAutofit/>
          </a:bodyPr>
          <a:lstStyle>
            <a:lvl1pPr marL="0" indent="0">
              <a:buNone/>
              <a:defRPr sz="42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
        <p:nvSpPr>
          <p:cNvPr id="6" name="Triangle 5">
            <a:extLst>
              <a:ext uri="{FF2B5EF4-FFF2-40B4-BE49-F238E27FC236}">
                <a16:creationId xmlns:a16="http://schemas.microsoft.com/office/drawing/2014/main" id="{BC9D35F3-F38A-4B48-B445-8B71C27BBB05}"/>
              </a:ext>
            </a:extLst>
          </p:cNvPr>
          <p:cNvSpPr/>
          <p:nvPr userDrawn="1"/>
        </p:nvSpPr>
        <p:spPr>
          <a:xfrm>
            <a:off x="0" y="5116665"/>
            <a:ext cx="3013281" cy="1741335"/>
          </a:xfrm>
          <a:prstGeom prst="triangle">
            <a:avLst>
              <a:gd name="adj" fmla="val 204"/>
            </a:avLst>
          </a:prstGeom>
          <a:solidFill>
            <a:srgbClr val="1D6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riangle 10">
            <a:extLst>
              <a:ext uri="{FF2B5EF4-FFF2-40B4-BE49-F238E27FC236}">
                <a16:creationId xmlns:a16="http://schemas.microsoft.com/office/drawing/2014/main" id="{49CEB0A3-C9DB-A645-9ABD-D36ED51A0FA4}"/>
              </a:ext>
            </a:extLst>
          </p:cNvPr>
          <p:cNvSpPr/>
          <p:nvPr userDrawn="1"/>
        </p:nvSpPr>
        <p:spPr>
          <a:xfrm rot="10800000" flipH="1">
            <a:off x="0" y="0"/>
            <a:ext cx="3155902" cy="1825819"/>
          </a:xfrm>
          <a:prstGeom prst="triangle">
            <a:avLst>
              <a:gd name="adj" fmla="val 2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riangle 11">
            <a:extLst>
              <a:ext uri="{FF2B5EF4-FFF2-40B4-BE49-F238E27FC236}">
                <a16:creationId xmlns:a16="http://schemas.microsoft.com/office/drawing/2014/main" id="{0C338501-D6A2-404C-B5AE-898883EAAC0E}"/>
              </a:ext>
            </a:extLst>
          </p:cNvPr>
          <p:cNvSpPr/>
          <p:nvPr userDrawn="1"/>
        </p:nvSpPr>
        <p:spPr>
          <a:xfrm flipH="1">
            <a:off x="6369360" y="3428999"/>
            <a:ext cx="5832000" cy="3445200"/>
          </a:xfrm>
          <a:prstGeom prst="triangle">
            <a:avLst>
              <a:gd name="adj" fmla="val 9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riangle 12">
            <a:extLst>
              <a:ext uri="{FF2B5EF4-FFF2-40B4-BE49-F238E27FC236}">
                <a16:creationId xmlns:a16="http://schemas.microsoft.com/office/drawing/2014/main" id="{E85AD8FB-F082-4548-935A-2C5B222A8524}"/>
              </a:ext>
            </a:extLst>
          </p:cNvPr>
          <p:cNvSpPr/>
          <p:nvPr userDrawn="1"/>
        </p:nvSpPr>
        <p:spPr>
          <a:xfrm rot="10800000">
            <a:off x="6511981" y="0"/>
            <a:ext cx="5689379" cy="3429000"/>
          </a:xfrm>
          <a:prstGeom prst="triangle">
            <a:avLst>
              <a:gd name="adj"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9080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Breaker Heading1">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3718371" y="1711753"/>
            <a:ext cx="4697598" cy="4114615"/>
          </a:xfrm>
          <a:prstGeom prst="rect">
            <a:avLst/>
          </a:prstGeom>
        </p:spPr>
        <p:txBody>
          <a:bodyPr/>
          <a:lstStyle>
            <a:lvl1pPr marL="0" indent="0">
              <a:buNone/>
              <a:defRPr>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663446" y="508246"/>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3776030" y="539289"/>
            <a:ext cx="4639939" cy="963612"/>
          </a:xfrm>
          <a:prstGeom prst="rect">
            <a:avLst/>
          </a:prstGeom>
        </p:spPr>
        <p:txBody>
          <a:bodyPr>
            <a:noAutofit/>
          </a:bodyPr>
          <a:lstStyle>
            <a:lvl1pPr marL="0" indent="0" algn="ctr">
              <a:buNone/>
              <a:defRPr sz="48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Contents</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837063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ing, content, basic text one col">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A8BD04C-628D-A6FC-5E7B-3C0C239D727C}"/>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6" name="Straight Connector 5">
            <a:extLst>
              <a:ext uri="{FF2B5EF4-FFF2-40B4-BE49-F238E27FC236}">
                <a16:creationId xmlns:a16="http://schemas.microsoft.com/office/drawing/2014/main" id="{D90F54B7-F1AA-5040-98C1-A310CE49621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8DBC015-AE36-B441-8EE5-29225586975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descr="Icon&#10;&#10;Description automatically generated with medium confidence">
            <a:extLst>
              <a:ext uri="{FF2B5EF4-FFF2-40B4-BE49-F238E27FC236}">
                <a16:creationId xmlns:a16="http://schemas.microsoft.com/office/drawing/2014/main" id="{60D400AB-7090-AA49-8C7A-6D9296C3161E}"/>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58791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6" name="Straight Connector 5">
            <a:extLst>
              <a:ext uri="{FF2B5EF4-FFF2-40B4-BE49-F238E27FC236}">
                <a16:creationId xmlns:a16="http://schemas.microsoft.com/office/drawing/2014/main" id="{CDCA3D7C-EA8C-5A4E-9010-4AC84C6EA52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25B76462-9988-504D-BEEB-4D901B000C19}"/>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Heading, content, basic text one col">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1CFC9F2-0366-5187-9D6B-130CF8781738}"/>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6" name="Straight Connector 5">
            <a:extLst>
              <a:ext uri="{FF2B5EF4-FFF2-40B4-BE49-F238E27FC236}">
                <a16:creationId xmlns:a16="http://schemas.microsoft.com/office/drawing/2014/main" id="{6ABAC642-4133-F44A-9758-E12934C6C674}"/>
              </a:ext>
            </a:extLst>
          </p:cNvPr>
          <p:cNvCxnSpPr>
            <a:cxnSpLocks/>
          </p:cNvCxnSpPr>
          <p:nvPr userDrawn="1"/>
        </p:nvCxnSpPr>
        <p:spPr>
          <a:xfrm>
            <a:off x="384133" y="340691"/>
            <a:ext cx="4500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2921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ubhead, two column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A8E3DFA-21CC-AC81-75EE-DDDC8433C816}"/>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6000"/>
            <a:ext cx="11012644" cy="415498"/>
          </a:xfrm>
          <a:prstGeom prst="rect">
            <a:avLst/>
          </a:prstGeom>
        </p:spPr>
        <p:txBody>
          <a:bodyPr lIns="0" tIns="0" rIns="0" bIns="0" numCol="2" spcCol="432000">
            <a:sp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98B2CE3E-756E-4E43-ABE3-08009FF27B41}"/>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C05F93C-22CA-BE42-B98C-4D9C9B551D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7951B44A-5136-8744-A1C7-2A3DC47940F5}"/>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940345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_Title, subhead, two columns-SMALL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A908485-C222-5989-517D-5F9094F4A75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51028" y="1508635"/>
            <a:ext cx="11012644" cy="4464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1400" b="0">
                <a:solidFill>
                  <a:schemeClr val="accent6"/>
                </a:solidFill>
              </a:defRPr>
            </a:lvl1pPr>
            <a:lvl2pPr>
              <a:buClr>
                <a:schemeClr val="tx1"/>
              </a:buClr>
              <a:defRPr sz="14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955310"/>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0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1"/>
            <a:ext cx="11404154" cy="432000"/>
          </a:xfrm>
          <a:prstGeom prst="rect">
            <a:avLst/>
          </a:prstGeom>
        </p:spPr>
        <p:txBody>
          <a:bodyPr lIns="0" tIns="0" rIns="0" bIns="0">
            <a:normAutofit/>
          </a:bodyPr>
          <a:lstStyle>
            <a:lvl1pPr>
              <a:defRPr sz="24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941CF4D4-461D-A94C-A2DA-996AEBFEA8A8}"/>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A7FB48C-EF5D-FC4E-B04E-04EDF37B59B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C40BC0BF-6F9B-CC46-A299-39CC855D0B90}"/>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441713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Title, subhead, two column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E20E81A-825B-D147-B14F-0BA4B48D280D}"/>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1638051"/>
            <a:ext cx="11328000" cy="4638571"/>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1084726"/>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561418"/>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29EBD390-3034-9E42-B84E-2AA7FBDA3268}"/>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8C3C4F-6692-7D4F-8223-51088814CBB2}"/>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882F5370-0AEE-A340-ACD4-7B61E012EDFD}"/>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44309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SMALLTitle, subhead, two column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367FA9C-219C-94FD-08CE-962369583F1C}"/>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1440000"/>
            <a:ext cx="11328000" cy="4638571"/>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1400" b="0">
                <a:solidFill>
                  <a:schemeClr val="accent6"/>
                </a:solidFill>
              </a:defRPr>
            </a:lvl1pPr>
            <a:lvl2pPr>
              <a:buClr>
                <a:schemeClr val="tx1"/>
              </a:buClr>
              <a:defRPr sz="14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900000"/>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360001"/>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76BA372E-5473-7746-BA77-AF093FBE9A05}"/>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6117626-5B5E-DC4F-A682-39037102182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B5D86ADC-FE8E-974E-8336-D19759B415C0}"/>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918441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D9DA9B0-9306-247F-E7B7-7D835E4E6617}"/>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9"/>
            <a:ext cx="11050700" cy="3415407"/>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1" name="Straight Connector 10">
            <a:extLst>
              <a:ext uri="{FF2B5EF4-FFF2-40B4-BE49-F238E27FC236}">
                <a16:creationId xmlns:a16="http://schemas.microsoft.com/office/drawing/2014/main" id="{0EE2FFCF-D7FF-B449-AF46-F1D568382454}"/>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61DF2D3-281A-4F41-A020-0CDF3D9BD6AC}"/>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descr="Icon&#10;&#10;Description automatically generated with medium confidence">
            <a:extLst>
              <a:ext uri="{FF2B5EF4-FFF2-40B4-BE49-F238E27FC236}">
                <a16:creationId xmlns:a16="http://schemas.microsoft.com/office/drawing/2014/main" id="{BD8D4D4F-AC8A-CA40-BDC6-D731053D5020}"/>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173092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Title, subhead, two columns-SMALLTEX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989E36C-232E-A64F-F82C-0418FF266EED}"/>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51028" y="1721584"/>
            <a:ext cx="11050700" cy="445358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1400" b="0">
                <a:solidFill>
                  <a:schemeClr val="accent6"/>
                </a:solidFill>
              </a:defRPr>
            </a:lvl1pPr>
            <a:lvl2pPr>
              <a:buClr>
                <a:schemeClr val="tx1"/>
              </a:buClr>
              <a:defRPr sz="14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1008317"/>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0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1999"/>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cxnSp>
        <p:nvCxnSpPr>
          <p:cNvPr id="11" name="Straight Connector 10">
            <a:extLst>
              <a:ext uri="{FF2B5EF4-FFF2-40B4-BE49-F238E27FC236}">
                <a16:creationId xmlns:a16="http://schemas.microsoft.com/office/drawing/2014/main" id="{528584A5-9303-7549-9C4F-1CD719EFEC3C}"/>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480B310-CC03-6B49-92AA-67486D2A57F9}"/>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descr="Icon&#10;&#10;Description automatically generated with medium confidence">
            <a:extLst>
              <a:ext uri="{FF2B5EF4-FFF2-40B4-BE49-F238E27FC236}">
                <a16:creationId xmlns:a16="http://schemas.microsoft.com/office/drawing/2014/main" id="{0DEB1692-96BF-EE47-B2F2-91FB7CBAE6C7}"/>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029348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Quote slide with imag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1DF628A-9FC0-9334-9099-AD2C1A4FBFFC}"/>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cxnSp>
        <p:nvCxnSpPr>
          <p:cNvPr id="8" name="Straight Connector 7">
            <a:extLst>
              <a:ext uri="{FF2B5EF4-FFF2-40B4-BE49-F238E27FC236}">
                <a16:creationId xmlns:a16="http://schemas.microsoft.com/office/drawing/2014/main" id="{AE1D7D3C-8AA7-9442-97E6-34307200AA45}"/>
              </a:ext>
            </a:extLst>
          </p:cNvPr>
          <p:cNvCxnSpPr/>
          <p:nvPr userDrawn="1"/>
        </p:nvCxnSpPr>
        <p:spPr>
          <a:xfrm>
            <a:off x="432000" y="1632779"/>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B06D692B-FFF5-4D49-9FA9-99654C91C914}"/>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06793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ext boxes x 4">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3">
            <a:extLst>
              <a:ext uri="{FF2B5EF4-FFF2-40B4-BE49-F238E27FC236}">
                <a16:creationId xmlns:a16="http://schemas.microsoft.com/office/drawing/2014/main" id="{B540671A-ED56-3548-A508-080ABBDB5E58}"/>
              </a:ext>
            </a:extLst>
          </p:cNvPr>
          <p:cNvSpPr/>
          <p:nvPr userDrawn="1"/>
        </p:nvSpPr>
        <p:spPr>
          <a:xfrm>
            <a:off x="412708"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66871"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66871"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26">
            <a:extLst>
              <a:ext uri="{FF2B5EF4-FFF2-40B4-BE49-F238E27FC236}">
                <a16:creationId xmlns:a16="http://schemas.microsoft.com/office/drawing/2014/main" id="{B5A7277B-59DD-844A-A364-77AED24CBAC1}"/>
              </a:ext>
            </a:extLst>
          </p:cNvPr>
          <p:cNvSpPr/>
          <p:nvPr userDrawn="1"/>
        </p:nvSpPr>
        <p:spPr>
          <a:xfrm>
            <a:off x="4374434" y="3752201"/>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4" name="Straight Connector 13">
            <a:extLst>
              <a:ext uri="{FF2B5EF4-FFF2-40B4-BE49-F238E27FC236}">
                <a16:creationId xmlns:a16="http://schemas.microsoft.com/office/drawing/2014/main" id="{FE607158-F838-5F43-8F6F-8B092DD009F1}"/>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66A4515-2835-F24D-A4DB-EAC1C3397C26}"/>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6" name="Picture 15" descr="Icon&#10;&#10;Description automatically generated with medium confidence">
            <a:extLst>
              <a:ext uri="{FF2B5EF4-FFF2-40B4-BE49-F238E27FC236}">
                <a16:creationId xmlns:a16="http://schemas.microsoft.com/office/drawing/2014/main" id="{073DC931-8AF3-274A-A089-82AD5B5B6BE9}"/>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757438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ext, text boxes x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D8BFB8A6-A425-9342-B43C-7E23923EB61E}"/>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0015F33-A680-F740-A2CC-CC7C27E6A716}"/>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5D338DF8-9D89-8F49-989E-F86A172C82FF}"/>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444129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1"/>
            <a:ext cx="11404154" cy="468000"/>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6" name="Straight Connector 5">
            <a:extLst>
              <a:ext uri="{FF2B5EF4-FFF2-40B4-BE49-F238E27FC236}">
                <a16:creationId xmlns:a16="http://schemas.microsoft.com/office/drawing/2014/main" id="{CDCA3D7C-EA8C-5A4E-9010-4AC84C6EA52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25B76462-9988-504D-BEEB-4D901B000C19}"/>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ext boxes, text titles x 4">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tx1"/>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tx1"/>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tx1"/>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tx1"/>
                </a:solidFill>
              </a:defRPr>
            </a:lvl1pPr>
          </a:lstStyle>
          <a:p>
            <a:pPr lvl="0"/>
            <a:r>
              <a:rPr lang="en-GB"/>
              <a:t>Insert title</a:t>
            </a:r>
          </a:p>
        </p:txBody>
      </p:sp>
      <p:cxnSp>
        <p:nvCxnSpPr>
          <p:cNvPr id="28" name="Straight Connector 27">
            <a:extLst>
              <a:ext uri="{FF2B5EF4-FFF2-40B4-BE49-F238E27FC236}">
                <a16:creationId xmlns:a16="http://schemas.microsoft.com/office/drawing/2014/main" id="{7581E90B-8139-E34D-9EA2-6EC171128EDC}"/>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0D9C208-1CD8-4342-9BCF-F55914989BB9}"/>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2" name="Picture 31" descr="Icon&#10;&#10;Description automatically generated with medium confidence">
            <a:extLst>
              <a:ext uri="{FF2B5EF4-FFF2-40B4-BE49-F238E27FC236}">
                <a16:creationId xmlns:a16="http://schemas.microsoft.com/office/drawing/2014/main" id="{DE52C2AD-41C8-0840-8752-45F99C8C285D}"/>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978027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_Text, text boxes, text titles x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42431" y="2736000"/>
            <a:ext cx="3564000" cy="348417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42431" y="1728000"/>
            <a:ext cx="3564000" cy="100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900000"/>
            <a:ext cx="7498871" cy="695727"/>
          </a:xfrm>
        </p:spPr>
        <p:txBody>
          <a:bodyPr lIns="0" tIns="0" rIns="0" bIns="0">
            <a:normAutofit/>
          </a:bodyPr>
          <a:lstStyle>
            <a:lvl1pPr marL="0" indent="0">
              <a:buNone/>
              <a:defRPr sz="1800"/>
            </a:lvl1pPr>
          </a:lstStyle>
          <a:p>
            <a:r>
              <a:rPr lang="en-GB"/>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360001"/>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sp>
        <p:nvSpPr>
          <p:cNvPr id="17" name="Text Placeholder 2">
            <a:extLst>
              <a:ext uri="{FF2B5EF4-FFF2-40B4-BE49-F238E27FC236}">
                <a16:creationId xmlns:a16="http://schemas.microsoft.com/office/drawing/2014/main" id="{721EFD07-C8A5-7845-9A8E-928B94195A0F}"/>
              </a:ext>
            </a:extLst>
          </p:cNvPr>
          <p:cNvSpPr>
            <a:spLocks noGrp="1"/>
          </p:cNvSpPr>
          <p:nvPr>
            <p:ph type="body" sz="quarter" idx="18" hasCustomPrompt="1"/>
          </p:nvPr>
        </p:nvSpPr>
        <p:spPr>
          <a:xfrm>
            <a:off x="5458431" y="1890000"/>
            <a:ext cx="2448000" cy="684000"/>
          </a:xfrm>
        </p:spPr>
        <p:txBody>
          <a:bodyPr anchor="ctr"/>
          <a:lstStyle>
            <a:lvl1pPr algn="l">
              <a:buNone/>
              <a:defRPr sz="2200" b="1">
                <a:solidFill>
                  <a:schemeClr val="tx1"/>
                </a:solidFill>
              </a:defRPr>
            </a:lvl1pPr>
          </a:lstStyle>
          <a:p>
            <a:pPr lvl="0"/>
            <a:r>
              <a:rPr lang="en-GB"/>
              <a:t>Insert title</a:t>
            </a:r>
          </a:p>
        </p:txBody>
      </p:sp>
      <p:sp>
        <p:nvSpPr>
          <p:cNvPr id="23" name="Text Placeholder 7">
            <a:extLst>
              <a:ext uri="{FF2B5EF4-FFF2-40B4-BE49-F238E27FC236}">
                <a16:creationId xmlns:a16="http://schemas.microsoft.com/office/drawing/2014/main" id="{D12876B7-0AB0-7348-B3AB-E3122759F657}"/>
              </a:ext>
            </a:extLst>
          </p:cNvPr>
          <p:cNvSpPr>
            <a:spLocks noGrp="1"/>
          </p:cNvSpPr>
          <p:nvPr>
            <p:ph type="body" sz="quarter" idx="19"/>
          </p:nvPr>
        </p:nvSpPr>
        <p:spPr>
          <a:xfrm>
            <a:off x="432000" y="2736000"/>
            <a:ext cx="3564000" cy="3481196"/>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24">
            <a:extLst>
              <a:ext uri="{FF2B5EF4-FFF2-40B4-BE49-F238E27FC236}">
                <a16:creationId xmlns:a16="http://schemas.microsoft.com/office/drawing/2014/main" id="{7E97F42C-35EB-CF48-8253-5D168A3F230C}"/>
              </a:ext>
            </a:extLst>
          </p:cNvPr>
          <p:cNvSpPr/>
          <p:nvPr userDrawn="1"/>
        </p:nvSpPr>
        <p:spPr>
          <a:xfrm>
            <a:off x="432000" y="1728000"/>
            <a:ext cx="3564000" cy="100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6" name="Text Placeholder 2">
            <a:extLst>
              <a:ext uri="{FF2B5EF4-FFF2-40B4-BE49-F238E27FC236}">
                <a16:creationId xmlns:a16="http://schemas.microsoft.com/office/drawing/2014/main" id="{7550D6C7-90C3-CF42-864C-B8CB49CAC86C}"/>
              </a:ext>
            </a:extLst>
          </p:cNvPr>
          <p:cNvSpPr>
            <a:spLocks noGrp="1"/>
          </p:cNvSpPr>
          <p:nvPr>
            <p:ph type="body" sz="quarter" idx="20" hasCustomPrompt="1"/>
          </p:nvPr>
        </p:nvSpPr>
        <p:spPr>
          <a:xfrm>
            <a:off x="1548000" y="1890000"/>
            <a:ext cx="2448000" cy="684000"/>
          </a:xfrm>
        </p:spPr>
        <p:txBody>
          <a:bodyPr anchor="ctr"/>
          <a:lstStyle>
            <a:lvl1pPr algn="l">
              <a:buNone/>
              <a:defRPr sz="2200" b="1">
                <a:solidFill>
                  <a:schemeClr val="tx1"/>
                </a:solidFill>
              </a:defRPr>
            </a:lvl1pPr>
          </a:lstStyle>
          <a:p>
            <a:pPr lvl="0"/>
            <a:r>
              <a:rPr lang="en-GB"/>
              <a:t>Insert title</a:t>
            </a:r>
          </a:p>
        </p:txBody>
      </p:sp>
      <p:sp>
        <p:nvSpPr>
          <p:cNvPr id="27" name="Text Placeholder 7">
            <a:extLst>
              <a:ext uri="{FF2B5EF4-FFF2-40B4-BE49-F238E27FC236}">
                <a16:creationId xmlns:a16="http://schemas.microsoft.com/office/drawing/2014/main" id="{017CD2F3-C517-834C-A1C9-E6EA040C66A8}"/>
              </a:ext>
            </a:extLst>
          </p:cNvPr>
          <p:cNvSpPr>
            <a:spLocks noGrp="1"/>
          </p:cNvSpPr>
          <p:nvPr>
            <p:ph type="body" sz="quarter" idx="21"/>
          </p:nvPr>
        </p:nvSpPr>
        <p:spPr>
          <a:xfrm>
            <a:off x="8252862" y="2733018"/>
            <a:ext cx="3564000" cy="3484177"/>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8" name="Rectangle 27">
            <a:extLst>
              <a:ext uri="{FF2B5EF4-FFF2-40B4-BE49-F238E27FC236}">
                <a16:creationId xmlns:a16="http://schemas.microsoft.com/office/drawing/2014/main" id="{977A865E-5511-774B-A9F3-4C32CD56F798}"/>
              </a:ext>
            </a:extLst>
          </p:cNvPr>
          <p:cNvSpPr/>
          <p:nvPr userDrawn="1"/>
        </p:nvSpPr>
        <p:spPr>
          <a:xfrm>
            <a:off x="8252862" y="1728000"/>
            <a:ext cx="3564000" cy="100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9" name="Text Placeholder 2">
            <a:extLst>
              <a:ext uri="{FF2B5EF4-FFF2-40B4-BE49-F238E27FC236}">
                <a16:creationId xmlns:a16="http://schemas.microsoft.com/office/drawing/2014/main" id="{B9C9A1D2-F3A4-0448-91D0-01D8F1BB182A}"/>
              </a:ext>
            </a:extLst>
          </p:cNvPr>
          <p:cNvSpPr>
            <a:spLocks noGrp="1"/>
          </p:cNvSpPr>
          <p:nvPr>
            <p:ph type="body" sz="quarter" idx="22" hasCustomPrompt="1"/>
          </p:nvPr>
        </p:nvSpPr>
        <p:spPr>
          <a:xfrm>
            <a:off x="9368862" y="1890000"/>
            <a:ext cx="2448000" cy="684000"/>
          </a:xfrm>
        </p:spPr>
        <p:txBody>
          <a:bodyPr anchor="ctr"/>
          <a:lstStyle>
            <a:lvl1pPr algn="l">
              <a:buNone/>
              <a:defRPr sz="2200" b="1">
                <a:solidFill>
                  <a:schemeClr val="tx1"/>
                </a:solidFill>
              </a:defRPr>
            </a:lvl1pPr>
          </a:lstStyle>
          <a:p>
            <a:pPr lvl="0"/>
            <a:r>
              <a:rPr lang="en-GB"/>
              <a:t>Insert title</a:t>
            </a:r>
          </a:p>
        </p:txBody>
      </p:sp>
      <p:cxnSp>
        <p:nvCxnSpPr>
          <p:cNvPr id="16" name="Straight Connector 15">
            <a:extLst>
              <a:ext uri="{FF2B5EF4-FFF2-40B4-BE49-F238E27FC236}">
                <a16:creationId xmlns:a16="http://schemas.microsoft.com/office/drawing/2014/main" id="{4DFCE70B-0669-5049-91BF-34393CFF6585}"/>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193CCD7-276F-844F-B95E-98D524DA7EAA}"/>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1" name="Picture 20" descr="Icon&#10;&#10;Description automatically generated with medium confidence">
            <a:extLst>
              <a:ext uri="{FF2B5EF4-FFF2-40B4-BE49-F238E27FC236}">
                <a16:creationId xmlns:a16="http://schemas.microsoft.com/office/drawing/2014/main" id="{101431FB-5CF2-674A-9A8C-023B60BB1D0E}"/>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201130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ext, text boxes, text titles x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900000"/>
            <a:ext cx="7498871" cy="695727"/>
          </a:xfrm>
        </p:spPr>
        <p:txBody>
          <a:bodyPr lIns="0" tIns="0" rIns="0" bIns="0">
            <a:normAutofit/>
          </a:bodyPr>
          <a:lstStyle>
            <a:lvl1pPr marL="0" indent="0">
              <a:buNone/>
              <a:defRPr sz="1800"/>
            </a:lvl1pPr>
          </a:lstStyle>
          <a:p>
            <a:r>
              <a:rPr lang="en-GB"/>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359999"/>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sp>
        <p:nvSpPr>
          <p:cNvPr id="23" name="Text Placeholder 7">
            <a:extLst>
              <a:ext uri="{FF2B5EF4-FFF2-40B4-BE49-F238E27FC236}">
                <a16:creationId xmlns:a16="http://schemas.microsoft.com/office/drawing/2014/main" id="{D12876B7-0AB0-7348-B3AB-E3122759F657}"/>
              </a:ext>
            </a:extLst>
          </p:cNvPr>
          <p:cNvSpPr>
            <a:spLocks noGrp="1"/>
          </p:cNvSpPr>
          <p:nvPr>
            <p:ph type="body" sz="quarter" idx="19"/>
          </p:nvPr>
        </p:nvSpPr>
        <p:spPr>
          <a:xfrm>
            <a:off x="432000" y="2680409"/>
            <a:ext cx="2700000" cy="353678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24">
            <a:extLst>
              <a:ext uri="{FF2B5EF4-FFF2-40B4-BE49-F238E27FC236}">
                <a16:creationId xmlns:a16="http://schemas.microsoft.com/office/drawing/2014/main" id="{7E97F42C-35EB-CF48-8253-5D168A3F230C}"/>
              </a:ext>
            </a:extLst>
          </p:cNvPr>
          <p:cNvSpPr/>
          <p:nvPr userDrawn="1"/>
        </p:nvSpPr>
        <p:spPr>
          <a:xfrm>
            <a:off x="432000" y="1672409"/>
            <a:ext cx="2700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6" name="Text Placeholder 2">
            <a:extLst>
              <a:ext uri="{FF2B5EF4-FFF2-40B4-BE49-F238E27FC236}">
                <a16:creationId xmlns:a16="http://schemas.microsoft.com/office/drawing/2014/main" id="{7550D6C7-90C3-CF42-864C-B8CB49CAC86C}"/>
              </a:ext>
            </a:extLst>
          </p:cNvPr>
          <p:cNvSpPr>
            <a:spLocks noGrp="1"/>
          </p:cNvSpPr>
          <p:nvPr>
            <p:ph type="body" sz="quarter" idx="20" hasCustomPrompt="1"/>
          </p:nvPr>
        </p:nvSpPr>
        <p:spPr>
          <a:xfrm>
            <a:off x="1329747" y="1847726"/>
            <a:ext cx="1785881" cy="684000"/>
          </a:xfrm>
        </p:spPr>
        <p:txBody>
          <a:bodyPr anchor="ctr"/>
          <a:lstStyle>
            <a:lvl1pPr algn="l">
              <a:buNone/>
              <a:defRPr sz="2200" b="1">
                <a:solidFill>
                  <a:schemeClr val="tx1"/>
                </a:solidFill>
              </a:defRPr>
            </a:lvl1pPr>
          </a:lstStyle>
          <a:p>
            <a:pPr lvl="0"/>
            <a:r>
              <a:rPr lang="en-GB"/>
              <a:t>Insert title</a:t>
            </a:r>
          </a:p>
        </p:txBody>
      </p:sp>
      <p:sp>
        <p:nvSpPr>
          <p:cNvPr id="30" name="Text Placeholder 7">
            <a:extLst>
              <a:ext uri="{FF2B5EF4-FFF2-40B4-BE49-F238E27FC236}">
                <a16:creationId xmlns:a16="http://schemas.microsoft.com/office/drawing/2014/main" id="{C05A71E0-D2E2-6E47-A811-270DE6B73CC9}"/>
              </a:ext>
            </a:extLst>
          </p:cNvPr>
          <p:cNvSpPr>
            <a:spLocks noGrp="1"/>
          </p:cNvSpPr>
          <p:nvPr>
            <p:ph type="body" sz="quarter" idx="21"/>
          </p:nvPr>
        </p:nvSpPr>
        <p:spPr>
          <a:xfrm>
            <a:off x="3341100" y="2680409"/>
            <a:ext cx="2700000" cy="353678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31" name="Rectangle 30">
            <a:extLst>
              <a:ext uri="{FF2B5EF4-FFF2-40B4-BE49-F238E27FC236}">
                <a16:creationId xmlns:a16="http://schemas.microsoft.com/office/drawing/2014/main" id="{50274B54-F737-494A-9A64-09BFF139B080}"/>
              </a:ext>
            </a:extLst>
          </p:cNvPr>
          <p:cNvSpPr/>
          <p:nvPr userDrawn="1"/>
        </p:nvSpPr>
        <p:spPr>
          <a:xfrm>
            <a:off x="3341100" y="1672409"/>
            <a:ext cx="2700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2" name="Text Placeholder 2">
            <a:extLst>
              <a:ext uri="{FF2B5EF4-FFF2-40B4-BE49-F238E27FC236}">
                <a16:creationId xmlns:a16="http://schemas.microsoft.com/office/drawing/2014/main" id="{B2E9BDCF-0C5A-5542-AF6F-231BEB82BEB4}"/>
              </a:ext>
            </a:extLst>
          </p:cNvPr>
          <p:cNvSpPr>
            <a:spLocks noGrp="1"/>
          </p:cNvSpPr>
          <p:nvPr>
            <p:ph type="body" sz="quarter" idx="22" hasCustomPrompt="1"/>
          </p:nvPr>
        </p:nvSpPr>
        <p:spPr>
          <a:xfrm>
            <a:off x="4232212" y="1847726"/>
            <a:ext cx="1800000" cy="684000"/>
          </a:xfrm>
        </p:spPr>
        <p:txBody>
          <a:bodyPr anchor="ctr"/>
          <a:lstStyle>
            <a:lvl1pPr algn="l">
              <a:buNone/>
              <a:defRPr sz="2200" b="1">
                <a:solidFill>
                  <a:schemeClr val="tx1"/>
                </a:solidFill>
              </a:defRPr>
            </a:lvl1pPr>
          </a:lstStyle>
          <a:p>
            <a:pPr lvl="0"/>
            <a:r>
              <a:rPr lang="en-GB"/>
              <a:t>Insert title</a:t>
            </a:r>
          </a:p>
        </p:txBody>
      </p:sp>
      <p:sp>
        <p:nvSpPr>
          <p:cNvPr id="33" name="Text Placeholder 7">
            <a:extLst>
              <a:ext uri="{FF2B5EF4-FFF2-40B4-BE49-F238E27FC236}">
                <a16:creationId xmlns:a16="http://schemas.microsoft.com/office/drawing/2014/main" id="{D4790A76-E9C0-C247-8A64-ABFA6FEED644}"/>
              </a:ext>
            </a:extLst>
          </p:cNvPr>
          <p:cNvSpPr>
            <a:spLocks noGrp="1"/>
          </p:cNvSpPr>
          <p:nvPr>
            <p:ph type="body" sz="quarter" idx="23"/>
          </p:nvPr>
        </p:nvSpPr>
        <p:spPr>
          <a:xfrm>
            <a:off x="6234183" y="2680409"/>
            <a:ext cx="2700000" cy="353678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34" name="Rectangle 33">
            <a:extLst>
              <a:ext uri="{FF2B5EF4-FFF2-40B4-BE49-F238E27FC236}">
                <a16:creationId xmlns:a16="http://schemas.microsoft.com/office/drawing/2014/main" id="{56196165-DE19-6240-8277-0F03784A61F8}"/>
              </a:ext>
            </a:extLst>
          </p:cNvPr>
          <p:cNvSpPr/>
          <p:nvPr userDrawn="1"/>
        </p:nvSpPr>
        <p:spPr>
          <a:xfrm>
            <a:off x="6234183" y="1672409"/>
            <a:ext cx="2700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5" name="Text Placeholder 2">
            <a:extLst>
              <a:ext uri="{FF2B5EF4-FFF2-40B4-BE49-F238E27FC236}">
                <a16:creationId xmlns:a16="http://schemas.microsoft.com/office/drawing/2014/main" id="{9CBE608D-BD0B-9D40-A3EC-278E95A08629}"/>
              </a:ext>
            </a:extLst>
          </p:cNvPr>
          <p:cNvSpPr>
            <a:spLocks noGrp="1"/>
          </p:cNvSpPr>
          <p:nvPr>
            <p:ph type="body" sz="quarter" idx="24" hasCustomPrompt="1"/>
          </p:nvPr>
        </p:nvSpPr>
        <p:spPr>
          <a:xfrm>
            <a:off x="7143829" y="1847726"/>
            <a:ext cx="1800000" cy="684000"/>
          </a:xfrm>
        </p:spPr>
        <p:txBody>
          <a:bodyPr anchor="ctr"/>
          <a:lstStyle>
            <a:lvl1pPr algn="l">
              <a:buNone/>
              <a:defRPr sz="2200" b="1">
                <a:solidFill>
                  <a:schemeClr val="tx1"/>
                </a:solidFill>
              </a:defRPr>
            </a:lvl1pPr>
          </a:lstStyle>
          <a:p>
            <a:pPr lvl="0"/>
            <a:r>
              <a:rPr lang="en-GB"/>
              <a:t>Insert title</a:t>
            </a:r>
          </a:p>
        </p:txBody>
      </p:sp>
      <p:sp>
        <p:nvSpPr>
          <p:cNvPr id="36" name="Text Placeholder 7">
            <a:extLst>
              <a:ext uri="{FF2B5EF4-FFF2-40B4-BE49-F238E27FC236}">
                <a16:creationId xmlns:a16="http://schemas.microsoft.com/office/drawing/2014/main" id="{A1085E51-5463-214B-AD38-C5955F214996}"/>
              </a:ext>
            </a:extLst>
          </p:cNvPr>
          <p:cNvSpPr>
            <a:spLocks noGrp="1"/>
          </p:cNvSpPr>
          <p:nvPr>
            <p:ph type="body" sz="quarter" idx="25"/>
          </p:nvPr>
        </p:nvSpPr>
        <p:spPr>
          <a:xfrm>
            <a:off x="9136154" y="2680409"/>
            <a:ext cx="2700000" cy="353678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37" name="Rectangle 36">
            <a:extLst>
              <a:ext uri="{FF2B5EF4-FFF2-40B4-BE49-F238E27FC236}">
                <a16:creationId xmlns:a16="http://schemas.microsoft.com/office/drawing/2014/main" id="{B59219A1-1A8B-B241-A132-B18EECB61F19}"/>
              </a:ext>
            </a:extLst>
          </p:cNvPr>
          <p:cNvSpPr/>
          <p:nvPr userDrawn="1"/>
        </p:nvSpPr>
        <p:spPr>
          <a:xfrm>
            <a:off x="9136154" y="1672409"/>
            <a:ext cx="2700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9" name="Text Placeholder 2">
            <a:extLst>
              <a:ext uri="{FF2B5EF4-FFF2-40B4-BE49-F238E27FC236}">
                <a16:creationId xmlns:a16="http://schemas.microsoft.com/office/drawing/2014/main" id="{C2DF9998-6500-1948-8C08-E51B2F7D13BE}"/>
              </a:ext>
            </a:extLst>
          </p:cNvPr>
          <p:cNvSpPr>
            <a:spLocks noGrp="1"/>
          </p:cNvSpPr>
          <p:nvPr>
            <p:ph type="body" sz="quarter" idx="26" hasCustomPrompt="1"/>
          </p:nvPr>
        </p:nvSpPr>
        <p:spPr>
          <a:xfrm>
            <a:off x="10064960" y="1847726"/>
            <a:ext cx="1800000" cy="684000"/>
          </a:xfrm>
        </p:spPr>
        <p:txBody>
          <a:bodyPr anchor="ctr"/>
          <a:lstStyle>
            <a:lvl1pPr algn="l">
              <a:buNone/>
              <a:defRPr sz="2200" b="1">
                <a:solidFill>
                  <a:schemeClr val="tx1"/>
                </a:solidFill>
              </a:defRPr>
            </a:lvl1pPr>
          </a:lstStyle>
          <a:p>
            <a:pPr lvl="0"/>
            <a:r>
              <a:rPr lang="en-GB"/>
              <a:t>Insert title</a:t>
            </a:r>
          </a:p>
        </p:txBody>
      </p:sp>
      <p:cxnSp>
        <p:nvCxnSpPr>
          <p:cNvPr id="19" name="Straight Connector 18">
            <a:extLst>
              <a:ext uri="{FF2B5EF4-FFF2-40B4-BE49-F238E27FC236}">
                <a16:creationId xmlns:a16="http://schemas.microsoft.com/office/drawing/2014/main" id="{599AEBAA-5DF4-E846-9733-C1D449EBA2C8}"/>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5AF3E2F-F4D0-B546-9DA5-8F05288F48D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1" name="Picture 20" descr="Icon&#10;&#10;Description automatically generated with medium confidence">
            <a:extLst>
              <a:ext uri="{FF2B5EF4-FFF2-40B4-BE49-F238E27FC236}">
                <a16:creationId xmlns:a16="http://schemas.microsoft.com/office/drawing/2014/main" id="{1586E32B-0EA0-8949-B760-627CB6BFB626}"/>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962888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Text, text boxes, text titles x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42431" y="2683331"/>
            <a:ext cx="3564000" cy="353684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61723" y="1675331"/>
            <a:ext cx="3564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900000"/>
            <a:ext cx="7498871" cy="695727"/>
          </a:xfrm>
        </p:spPr>
        <p:txBody>
          <a:bodyPr lIns="0" tIns="0" rIns="0" bIns="0">
            <a:normAutofit/>
          </a:bodyPr>
          <a:lstStyle>
            <a:lvl1pPr marL="0" indent="0">
              <a:buNone/>
              <a:defRPr sz="1800"/>
            </a:lvl1pPr>
          </a:lstStyle>
          <a:p>
            <a:r>
              <a:rPr lang="en-GB"/>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sp>
        <p:nvSpPr>
          <p:cNvPr id="17" name="Text Placeholder 2">
            <a:extLst>
              <a:ext uri="{FF2B5EF4-FFF2-40B4-BE49-F238E27FC236}">
                <a16:creationId xmlns:a16="http://schemas.microsoft.com/office/drawing/2014/main" id="{721EFD07-C8A5-7845-9A8E-928B94195A0F}"/>
              </a:ext>
            </a:extLst>
          </p:cNvPr>
          <p:cNvSpPr>
            <a:spLocks noGrp="1"/>
          </p:cNvSpPr>
          <p:nvPr>
            <p:ph type="body" sz="quarter" idx="18" hasCustomPrompt="1"/>
          </p:nvPr>
        </p:nvSpPr>
        <p:spPr>
          <a:xfrm>
            <a:off x="5495827" y="1853812"/>
            <a:ext cx="2410604" cy="684000"/>
          </a:xfrm>
        </p:spPr>
        <p:txBody>
          <a:bodyPr anchor="ctr"/>
          <a:lstStyle>
            <a:lvl1pPr algn="l">
              <a:buNone/>
              <a:defRPr sz="2200" b="1">
                <a:solidFill>
                  <a:schemeClr val="tx1"/>
                </a:solidFill>
              </a:defRPr>
            </a:lvl1pPr>
          </a:lstStyle>
          <a:p>
            <a:pPr lvl="0"/>
            <a:r>
              <a:rPr lang="en-GB"/>
              <a:t>Insert title</a:t>
            </a:r>
          </a:p>
        </p:txBody>
      </p:sp>
      <p:sp>
        <p:nvSpPr>
          <p:cNvPr id="23" name="Text Placeholder 7">
            <a:extLst>
              <a:ext uri="{FF2B5EF4-FFF2-40B4-BE49-F238E27FC236}">
                <a16:creationId xmlns:a16="http://schemas.microsoft.com/office/drawing/2014/main" id="{D12876B7-0AB0-7348-B3AB-E3122759F657}"/>
              </a:ext>
            </a:extLst>
          </p:cNvPr>
          <p:cNvSpPr>
            <a:spLocks noGrp="1"/>
          </p:cNvSpPr>
          <p:nvPr>
            <p:ph type="body" sz="quarter" idx="19"/>
          </p:nvPr>
        </p:nvSpPr>
        <p:spPr>
          <a:xfrm>
            <a:off x="432000" y="2680349"/>
            <a:ext cx="3564000" cy="3536847"/>
          </a:xfrm>
          <a:prstGeom prst="rect">
            <a:avLst/>
          </a:prstGeom>
          <a:solidFill>
            <a:schemeClr val="accent5">
              <a:lumMod val="20000"/>
              <a:lumOff val="80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24">
            <a:extLst>
              <a:ext uri="{FF2B5EF4-FFF2-40B4-BE49-F238E27FC236}">
                <a16:creationId xmlns:a16="http://schemas.microsoft.com/office/drawing/2014/main" id="{7E97F42C-35EB-CF48-8253-5D168A3F230C}"/>
              </a:ext>
            </a:extLst>
          </p:cNvPr>
          <p:cNvSpPr/>
          <p:nvPr userDrawn="1"/>
        </p:nvSpPr>
        <p:spPr>
          <a:xfrm>
            <a:off x="451292" y="1675331"/>
            <a:ext cx="3564000" cy="1008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6" name="Text Placeholder 2">
            <a:extLst>
              <a:ext uri="{FF2B5EF4-FFF2-40B4-BE49-F238E27FC236}">
                <a16:creationId xmlns:a16="http://schemas.microsoft.com/office/drawing/2014/main" id="{7550D6C7-90C3-CF42-864C-B8CB49CAC86C}"/>
              </a:ext>
            </a:extLst>
          </p:cNvPr>
          <p:cNvSpPr>
            <a:spLocks noGrp="1"/>
          </p:cNvSpPr>
          <p:nvPr>
            <p:ph type="body" sz="quarter" idx="20" hasCustomPrompt="1"/>
          </p:nvPr>
        </p:nvSpPr>
        <p:spPr>
          <a:xfrm>
            <a:off x="1585396" y="1853812"/>
            <a:ext cx="2410604" cy="684000"/>
          </a:xfrm>
        </p:spPr>
        <p:txBody>
          <a:bodyPr anchor="ctr"/>
          <a:lstStyle>
            <a:lvl1pPr algn="l">
              <a:buNone/>
              <a:defRPr sz="2200" b="1">
                <a:solidFill>
                  <a:schemeClr val="tx1"/>
                </a:solidFill>
              </a:defRPr>
            </a:lvl1pPr>
          </a:lstStyle>
          <a:p>
            <a:pPr lvl="0"/>
            <a:r>
              <a:rPr lang="en-GB"/>
              <a:t>Insert title</a:t>
            </a:r>
          </a:p>
        </p:txBody>
      </p:sp>
      <p:sp>
        <p:nvSpPr>
          <p:cNvPr id="27" name="Text Placeholder 7">
            <a:extLst>
              <a:ext uri="{FF2B5EF4-FFF2-40B4-BE49-F238E27FC236}">
                <a16:creationId xmlns:a16="http://schemas.microsoft.com/office/drawing/2014/main" id="{017CD2F3-C517-834C-A1C9-E6EA040C66A8}"/>
              </a:ext>
            </a:extLst>
          </p:cNvPr>
          <p:cNvSpPr>
            <a:spLocks noGrp="1"/>
          </p:cNvSpPr>
          <p:nvPr>
            <p:ph type="body" sz="quarter" idx="21"/>
          </p:nvPr>
        </p:nvSpPr>
        <p:spPr>
          <a:xfrm>
            <a:off x="8252862" y="2680348"/>
            <a:ext cx="3564000" cy="3536847"/>
          </a:xfrm>
          <a:prstGeom prst="rect">
            <a:avLst/>
          </a:prstGeom>
          <a:solidFill>
            <a:srgbClr val="FEFCE5"/>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8" name="Rectangle 27">
            <a:extLst>
              <a:ext uri="{FF2B5EF4-FFF2-40B4-BE49-F238E27FC236}">
                <a16:creationId xmlns:a16="http://schemas.microsoft.com/office/drawing/2014/main" id="{977A865E-5511-774B-A9F3-4C32CD56F798}"/>
              </a:ext>
            </a:extLst>
          </p:cNvPr>
          <p:cNvSpPr/>
          <p:nvPr userDrawn="1"/>
        </p:nvSpPr>
        <p:spPr>
          <a:xfrm>
            <a:off x="8272154" y="1675331"/>
            <a:ext cx="3564000" cy="1008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9" name="Text Placeholder 2">
            <a:extLst>
              <a:ext uri="{FF2B5EF4-FFF2-40B4-BE49-F238E27FC236}">
                <a16:creationId xmlns:a16="http://schemas.microsoft.com/office/drawing/2014/main" id="{B9C9A1D2-F3A4-0448-91D0-01D8F1BB182A}"/>
              </a:ext>
            </a:extLst>
          </p:cNvPr>
          <p:cNvSpPr>
            <a:spLocks noGrp="1"/>
          </p:cNvSpPr>
          <p:nvPr>
            <p:ph type="body" sz="quarter" idx="22" hasCustomPrompt="1"/>
          </p:nvPr>
        </p:nvSpPr>
        <p:spPr>
          <a:xfrm>
            <a:off x="9406258" y="1853812"/>
            <a:ext cx="2410604" cy="684000"/>
          </a:xfrm>
        </p:spPr>
        <p:txBody>
          <a:bodyPr anchor="ctr"/>
          <a:lstStyle>
            <a:lvl1pPr algn="l">
              <a:buNone/>
              <a:defRPr sz="2200" b="1">
                <a:solidFill>
                  <a:schemeClr val="tx1"/>
                </a:solidFill>
              </a:defRPr>
            </a:lvl1pPr>
          </a:lstStyle>
          <a:p>
            <a:pPr lvl="0"/>
            <a:r>
              <a:rPr lang="en-GB"/>
              <a:t>Insert title</a:t>
            </a:r>
          </a:p>
        </p:txBody>
      </p:sp>
      <p:cxnSp>
        <p:nvCxnSpPr>
          <p:cNvPr id="16" name="Straight Connector 15">
            <a:extLst>
              <a:ext uri="{FF2B5EF4-FFF2-40B4-BE49-F238E27FC236}">
                <a16:creationId xmlns:a16="http://schemas.microsoft.com/office/drawing/2014/main" id="{05DD8AE3-7903-C348-B384-E8DD5B682337}"/>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D196A7C-EC13-574E-AA21-B423B51E419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1" name="Picture 20" descr="Icon&#10;&#10;Description automatically generated with medium confidence">
            <a:extLst>
              <a:ext uri="{FF2B5EF4-FFF2-40B4-BE49-F238E27FC236}">
                <a16:creationId xmlns:a16="http://schemas.microsoft.com/office/drawing/2014/main" id="{88194B80-7F9D-A648-8FF0-7EDB11875870}"/>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4047072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Text, text boxes, text titles x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900000"/>
            <a:ext cx="7498871" cy="695727"/>
          </a:xfrm>
        </p:spPr>
        <p:txBody>
          <a:bodyPr lIns="0" tIns="0" rIns="0" bIns="0">
            <a:normAutofit/>
          </a:bodyPr>
          <a:lstStyle>
            <a:lvl1pPr marL="0" indent="0">
              <a:buNone/>
              <a:defRPr sz="1800"/>
            </a:lvl1pPr>
          </a:lstStyle>
          <a:p>
            <a:r>
              <a:rPr lang="en-GB"/>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sp>
        <p:nvSpPr>
          <p:cNvPr id="23" name="Text Placeholder 7">
            <a:extLst>
              <a:ext uri="{FF2B5EF4-FFF2-40B4-BE49-F238E27FC236}">
                <a16:creationId xmlns:a16="http://schemas.microsoft.com/office/drawing/2014/main" id="{D12876B7-0AB0-7348-B3AB-E3122759F657}"/>
              </a:ext>
            </a:extLst>
          </p:cNvPr>
          <p:cNvSpPr>
            <a:spLocks noGrp="1"/>
          </p:cNvSpPr>
          <p:nvPr>
            <p:ph type="body" sz="quarter" idx="19"/>
          </p:nvPr>
        </p:nvSpPr>
        <p:spPr>
          <a:xfrm>
            <a:off x="432000" y="2664000"/>
            <a:ext cx="2700000" cy="3553196"/>
          </a:xfrm>
          <a:prstGeom prst="rect">
            <a:avLst/>
          </a:prstGeom>
          <a:solidFill>
            <a:schemeClr val="accent5">
              <a:lumMod val="20000"/>
              <a:lumOff val="80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24">
            <a:extLst>
              <a:ext uri="{FF2B5EF4-FFF2-40B4-BE49-F238E27FC236}">
                <a16:creationId xmlns:a16="http://schemas.microsoft.com/office/drawing/2014/main" id="{7E97F42C-35EB-CF48-8253-5D168A3F230C}"/>
              </a:ext>
            </a:extLst>
          </p:cNvPr>
          <p:cNvSpPr/>
          <p:nvPr userDrawn="1"/>
        </p:nvSpPr>
        <p:spPr>
          <a:xfrm>
            <a:off x="432000" y="1656000"/>
            <a:ext cx="2700000" cy="1008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6" name="Text Placeholder 2">
            <a:extLst>
              <a:ext uri="{FF2B5EF4-FFF2-40B4-BE49-F238E27FC236}">
                <a16:creationId xmlns:a16="http://schemas.microsoft.com/office/drawing/2014/main" id="{7550D6C7-90C3-CF42-864C-B8CB49CAC86C}"/>
              </a:ext>
            </a:extLst>
          </p:cNvPr>
          <p:cNvSpPr>
            <a:spLocks noGrp="1"/>
          </p:cNvSpPr>
          <p:nvPr>
            <p:ph type="body" sz="quarter" idx="20" hasCustomPrompt="1"/>
          </p:nvPr>
        </p:nvSpPr>
        <p:spPr>
          <a:xfrm>
            <a:off x="1329746" y="1836000"/>
            <a:ext cx="1800000" cy="684000"/>
          </a:xfrm>
        </p:spPr>
        <p:txBody>
          <a:bodyPr anchor="ctr"/>
          <a:lstStyle>
            <a:lvl1pPr algn="l">
              <a:buNone/>
              <a:defRPr sz="2200" b="1">
                <a:solidFill>
                  <a:schemeClr val="tx1"/>
                </a:solidFill>
              </a:defRPr>
            </a:lvl1pPr>
          </a:lstStyle>
          <a:p>
            <a:pPr lvl="0"/>
            <a:r>
              <a:rPr lang="en-GB"/>
              <a:t>Insert title</a:t>
            </a:r>
          </a:p>
        </p:txBody>
      </p:sp>
      <p:sp>
        <p:nvSpPr>
          <p:cNvPr id="30" name="Text Placeholder 7">
            <a:extLst>
              <a:ext uri="{FF2B5EF4-FFF2-40B4-BE49-F238E27FC236}">
                <a16:creationId xmlns:a16="http://schemas.microsoft.com/office/drawing/2014/main" id="{C05A71E0-D2E2-6E47-A811-270DE6B73CC9}"/>
              </a:ext>
            </a:extLst>
          </p:cNvPr>
          <p:cNvSpPr>
            <a:spLocks noGrp="1"/>
          </p:cNvSpPr>
          <p:nvPr>
            <p:ph type="body" sz="quarter" idx="21"/>
          </p:nvPr>
        </p:nvSpPr>
        <p:spPr>
          <a:xfrm>
            <a:off x="3341100" y="2664000"/>
            <a:ext cx="2700000" cy="3553196"/>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31" name="Rectangle 30">
            <a:extLst>
              <a:ext uri="{FF2B5EF4-FFF2-40B4-BE49-F238E27FC236}">
                <a16:creationId xmlns:a16="http://schemas.microsoft.com/office/drawing/2014/main" id="{50274B54-F737-494A-9A64-09BFF139B080}"/>
              </a:ext>
            </a:extLst>
          </p:cNvPr>
          <p:cNvSpPr/>
          <p:nvPr userDrawn="1"/>
        </p:nvSpPr>
        <p:spPr>
          <a:xfrm>
            <a:off x="3341100" y="1656000"/>
            <a:ext cx="2700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2" name="Text Placeholder 2">
            <a:extLst>
              <a:ext uri="{FF2B5EF4-FFF2-40B4-BE49-F238E27FC236}">
                <a16:creationId xmlns:a16="http://schemas.microsoft.com/office/drawing/2014/main" id="{B2E9BDCF-0C5A-5542-AF6F-231BEB82BEB4}"/>
              </a:ext>
            </a:extLst>
          </p:cNvPr>
          <p:cNvSpPr>
            <a:spLocks noGrp="1"/>
          </p:cNvSpPr>
          <p:nvPr>
            <p:ph type="body" sz="quarter" idx="22" hasCustomPrompt="1"/>
          </p:nvPr>
        </p:nvSpPr>
        <p:spPr>
          <a:xfrm>
            <a:off x="4232212" y="1836000"/>
            <a:ext cx="1800000" cy="684000"/>
          </a:xfrm>
        </p:spPr>
        <p:txBody>
          <a:bodyPr anchor="ctr"/>
          <a:lstStyle>
            <a:lvl1pPr algn="l">
              <a:buNone/>
              <a:defRPr sz="2200" b="1">
                <a:solidFill>
                  <a:schemeClr val="tx1"/>
                </a:solidFill>
              </a:defRPr>
            </a:lvl1pPr>
          </a:lstStyle>
          <a:p>
            <a:pPr lvl="0"/>
            <a:r>
              <a:rPr lang="en-GB"/>
              <a:t>Insert title</a:t>
            </a:r>
          </a:p>
        </p:txBody>
      </p:sp>
      <p:sp>
        <p:nvSpPr>
          <p:cNvPr id="33" name="Text Placeholder 7">
            <a:extLst>
              <a:ext uri="{FF2B5EF4-FFF2-40B4-BE49-F238E27FC236}">
                <a16:creationId xmlns:a16="http://schemas.microsoft.com/office/drawing/2014/main" id="{D4790A76-E9C0-C247-8A64-ABFA6FEED644}"/>
              </a:ext>
            </a:extLst>
          </p:cNvPr>
          <p:cNvSpPr>
            <a:spLocks noGrp="1"/>
          </p:cNvSpPr>
          <p:nvPr>
            <p:ph type="body" sz="quarter" idx="23"/>
          </p:nvPr>
        </p:nvSpPr>
        <p:spPr>
          <a:xfrm>
            <a:off x="6234183" y="2664000"/>
            <a:ext cx="2700000" cy="3553196"/>
          </a:xfrm>
          <a:prstGeom prst="rect">
            <a:avLst/>
          </a:prstGeom>
          <a:solidFill>
            <a:srgbClr val="FEFCE5"/>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34" name="Rectangle 33">
            <a:extLst>
              <a:ext uri="{FF2B5EF4-FFF2-40B4-BE49-F238E27FC236}">
                <a16:creationId xmlns:a16="http://schemas.microsoft.com/office/drawing/2014/main" id="{56196165-DE19-6240-8277-0F03784A61F8}"/>
              </a:ext>
            </a:extLst>
          </p:cNvPr>
          <p:cNvSpPr/>
          <p:nvPr userDrawn="1"/>
        </p:nvSpPr>
        <p:spPr>
          <a:xfrm>
            <a:off x="6234183" y="1656000"/>
            <a:ext cx="2700000" cy="1008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5" name="Text Placeholder 2">
            <a:extLst>
              <a:ext uri="{FF2B5EF4-FFF2-40B4-BE49-F238E27FC236}">
                <a16:creationId xmlns:a16="http://schemas.microsoft.com/office/drawing/2014/main" id="{9CBE608D-BD0B-9D40-A3EC-278E95A08629}"/>
              </a:ext>
            </a:extLst>
          </p:cNvPr>
          <p:cNvSpPr>
            <a:spLocks noGrp="1"/>
          </p:cNvSpPr>
          <p:nvPr>
            <p:ph type="body" sz="quarter" idx="24" hasCustomPrompt="1"/>
          </p:nvPr>
        </p:nvSpPr>
        <p:spPr>
          <a:xfrm>
            <a:off x="7134183" y="1836000"/>
            <a:ext cx="1800000" cy="684000"/>
          </a:xfrm>
        </p:spPr>
        <p:txBody>
          <a:bodyPr anchor="ctr"/>
          <a:lstStyle>
            <a:lvl1pPr algn="l">
              <a:buNone/>
              <a:defRPr sz="2200" b="1">
                <a:solidFill>
                  <a:schemeClr val="tx1"/>
                </a:solidFill>
              </a:defRPr>
            </a:lvl1pPr>
          </a:lstStyle>
          <a:p>
            <a:pPr lvl="0"/>
            <a:r>
              <a:rPr lang="en-GB"/>
              <a:t>Insert title</a:t>
            </a:r>
          </a:p>
        </p:txBody>
      </p:sp>
      <p:sp>
        <p:nvSpPr>
          <p:cNvPr id="36" name="Text Placeholder 7">
            <a:extLst>
              <a:ext uri="{FF2B5EF4-FFF2-40B4-BE49-F238E27FC236}">
                <a16:creationId xmlns:a16="http://schemas.microsoft.com/office/drawing/2014/main" id="{A1085E51-5463-214B-AD38-C5955F214996}"/>
              </a:ext>
            </a:extLst>
          </p:cNvPr>
          <p:cNvSpPr>
            <a:spLocks noGrp="1"/>
          </p:cNvSpPr>
          <p:nvPr>
            <p:ph type="body" sz="quarter" idx="25"/>
          </p:nvPr>
        </p:nvSpPr>
        <p:spPr>
          <a:xfrm>
            <a:off x="9136154" y="2664000"/>
            <a:ext cx="2700000" cy="3553196"/>
          </a:xfrm>
          <a:prstGeom prst="rect">
            <a:avLst/>
          </a:prstGeom>
          <a:solidFill>
            <a:schemeClr val="accent2">
              <a:lumMod val="20000"/>
              <a:lumOff val="80000"/>
              <a:alpha val="50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37" name="Rectangle 36">
            <a:extLst>
              <a:ext uri="{FF2B5EF4-FFF2-40B4-BE49-F238E27FC236}">
                <a16:creationId xmlns:a16="http://schemas.microsoft.com/office/drawing/2014/main" id="{B59219A1-1A8B-B241-A132-B18EECB61F19}"/>
              </a:ext>
            </a:extLst>
          </p:cNvPr>
          <p:cNvSpPr/>
          <p:nvPr userDrawn="1"/>
        </p:nvSpPr>
        <p:spPr>
          <a:xfrm>
            <a:off x="9136154" y="1656000"/>
            <a:ext cx="2700000" cy="1008000"/>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9" name="Text Placeholder 2">
            <a:extLst>
              <a:ext uri="{FF2B5EF4-FFF2-40B4-BE49-F238E27FC236}">
                <a16:creationId xmlns:a16="http://schemas.microsoft.com/office/drawing/2014/main" id="{C2DF9998-6500-1948-8C08-E51B2F7D13BE}"/>
              </a:ext>
            </a:extLst>
          </p:cNvPr>
          <p:cNvSpPr>
            <a:spLocks noGrp="1"/>
          </p:cNvSpPr>
          <p:nvPr>
            <p:ph type="body" sz="quarter" idx="26" hasCustomPrompt="1"/>
          </p:nvPr>
        </p:nvSpPr>
        <p:spPr>
          <a:xfrm>
            <a:off x="10036154" y="1836000"/>
            <a:ext cx="1800000" cy="684000"/>
          </a:xfrm>
        </p:spPr>
        <p:txBody>
          <a:bodyPr anchor="ctr"/>
          <a:lstStyle>
            <a:lvl1pPr algn="l">
              <a:buNone/>
              <a:defRPr sz="2200" b="1">
                <a:solidFill>
                  <a:schemeClr val="tx1"/>
                </a:solidFill>
              </a:defRPr>
            </a:lvl1pPr>
          </a:lstStyle>
          <a:p>
            <a:pPr lvl="0"/>
            <a:r>
              <a:rPr lang="en-GB"/>
              <a:t>Insert title</a:t>
            </a:r>
          </a:p>
        </p:txBody>
      </p:sp>
      <p:cxnSp>
        <p:nvCxnSpPr>
          <p:cNvPr id="19" name="Straight Connector 18">
            <a:extLst>
              <a:ext uri="{FF2B5EF4-FFF2-40B4-BE49-F238E27FC236}">
                <a16:creationId xmlns:a16="http://schemas.microsoft.com/office/drawing/2014/main" id="{5EB83965-A252-2F47-A8CD-D5736FD97B06}"/>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DF3C3D-B1DF-8147-B326-C24834A5E2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1" name="Picture 20" descr="Icon&#10;&#10;Description automatically generated with medium confidence">
            <a:extLst>
              <a:ext uri="{FF2B5EF4-FFF2-40B4-BE49-F238E27FC236}">
                <a16:creationId xmlns:a16="http://schemas.microsoft.com/office/drawing/2014/main" id="{EAC2E4BC-DA81-D448-AA7D-F5CF9D809066}"/>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199464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ext boxes, text titles x 6">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F6E63BB-BF83-591D-E6F5-E30E91F0D1E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75571" y="3028529"/>
            <a:ext cx="3600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157571" y="1406634"/>
            <a:ext cx="3600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7938434" y="1406634"/>
            <a:ext cx="3600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7938434" y="3023982"/>
            <a:ext cx="3600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175571" y="4650425"/>
            <a:ext cx="3564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7956434" y="4650425"/>
            <a:ext cx="3600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30" name="Title 1">
            <a:extLst>
              <a:ext uri="{FF2B5EF4-FFF2-40B4-BE49-F238E27FC236}">
                <a16:creationId xmlns:a16="http://schemas.microsoft.com/office/drawing/2014/main" id="{5FEA82EC-5F70-2C43-B773-938E8FCB9FD7}"/>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Hex diagram</a:t>
            </a:r>
          </a:p>
        </p:txBody>
      </p:sp>
      <p:cxnSp>
        <p:nvCxnSpPr>
          <p:cNvPr id="12" name="Straight Connector 11">
            <a:extLst>
              <a:ext uri="{FF2B5EF4-FFF2-40B4-BE49-F238E27FC236}">
                <a16:creationId xmlns:a16="http://schemas.microsoft.com/office/drawing/2014/main" id="{97FB89C5-0C7E-5D4C-B0F4-0FA6073DEFC1}"/>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EA99C4E-1B91-AF41-B276-ED3AFE7EFD4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8D2E1F76-549A-B343-8FAE-A03B283BD70B}"/>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8233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48E3BE4-55E4-C617-EC12-D7A2A37D3FE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37224" y="720488"/>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pic>
        <p:nvPicPr>
          <p:cNvPr id="3" name="Picture 2">
            <a:extLst>
              <a:ext uri="{FF2B5EF4-FFF2-40B4-BE49-F238E27FC236}">
                <a16:creationId xmlns:a16="http://schemas.microsoft.com/office/drawing/2014/main" id="{F7F225DF-CA19-6A45-BDC8-07F3DC17D996}"/>
              </a:ext>
            </a:extLst>
          </p:cNvPr>
          <p:cNvPicPr>
            <a:picLocks noChangeAspect="1"/>
          </p:cNvPicPr>
          <p:nvPr userDrawn="1"/>
        </p:nvPicPr>
        <p:blipFill>
          <a:blip r:embed="rId2"/>
          <a:stretch>
            <a:fillRect/>
          </a:stretch>
        </p:blipFill>
        <p:spPr>
          <a:xfrm>
            <a:off x="0" y="6286500"/>
            <a:ext cx="12192000" cy="571500"/>
          </a:xfrm>
          <a:prstGeom prst="rect">
            <a:avLst/>
          </a:prstGeom>
        </p:spPr>
      </p:pic>
    </p:spTree>
    <p:extLst>
      <p:ext uri="{BB962C8B-B14F-4D97-AF65-F5344CB8AC3E}">
        <p14:creationId xmlns:p14="http://schemas.microsoft.com/office/powerpoint/2010/main" val="2032607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Quote and image 3">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1" name="Picture Placeholder 20">
            <a:extLst>
              <a:ext uri="{FF2B5EF4-FFF2-40B4-BE49-F238E27FC236}">
                <a16:creationId xmlns:a16="http://schemas.microsoft.com/office/drawing/2014/main" id="{5F028685-F054-4DD8-8293-CE85C7CFC1C3}"/>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a:solidFill>
            <a:srgbClr val="F6F8F8"/>
          </a:solidFill>
        </p:spPr>
        <p:txBody>
          <a:bodyPr wrap="square" lIns="720000" tIns="1080000" rIns="2880000" bIns="2880000" anchor="ctr">
            <a:noAutofit/>
          </a:bodyPr>
          <a:lstStyle>
            <a:lvl1pPr marL="0" indent="0" algn="l">
              <a:buNone/>
              <a:defRPr/>
            </a:lvl1pPr>
          </a:lstStyle>
          <a:p>
            <a:r>
              <a:rPr lang="en-GB"/>
              <a:t>Click on icon to insert image (include Alt Text)</a:t>
            </a: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1928217"/>
            <a:ext cx="4428148" cy="3001565"/>
          </a:xfrm>
          <a:prstGeom prst="rect">
            <a:avLst/>
          </a:prstGeom>
        </p:spPr>
        <p:txBody>
          <a:bodyPr lIns="0" tIns="0" rIns="0" bIns="0">
            <a:noAutofit/>
          </a:bodyPr>
          <a:lstStyle>
            <a:lvl1pPr marL="216000" indent="-216000">
              <a:buNone/>
              <a:defRPr sz="3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“quote text here, quote text here, quote text here, keep it short across 6 lines maximum”</a:t>
            </a:r>
          </a:p>
        </p:txBody>
      </p:sp>
      <p:pic>
        <p:nvPicPr>
          <p:cNvPr id="17" name="Picture 16" descr="Icon&#10;&#10;Description automatically generated with medium confidence">
            <a:extLst>
              <a:ext uri="{FF2B5EF4-FFF2-40B4-BE49-F238E27FC236}">
                <a16:creationId xmlns:a16="http://schemas.microsoft.com/office/drawing/2014/main" id="{D84188C9-C943-FE4F-9659-FE8757B56134}"/>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44496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1" name="Picture Placeholder 20">
            <a:extLst>
              <a:ext uri="{FF2B5EF4-FFF2-40B4-BE49-F238E27FC236}">
                <a16:creationId xmlns:a16="http://schemas.microsoft.com/office/drawing/2014/main" id="{5F028685-F054-4DD8-8293-CE85C7CFC1C3}"/>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a:solidFill>
            <a:srgbClr val="F6F8F8"/>
          </a:solidFill>
        </p:spPr>
        <p:txBody>
          <a:bodyPr wrap="square" lIns="720000" tIns="1080000" rIns="2880000" bIns="2880000" anchor="ctr">
            <a:noAutofit/>
          </a:bodyPr>
          <a:lstStyle>
            <a:lvl1pPr algn="l">
              <a:buNone/>
              <a:defRPr/>
            </a:lvl1pPr>
          </a:lstStyle>
          <a:p>
            <a:r>
              <a:rPr lang="en-GB"/>
              <a:t>Click on icon to insert image (include Alt Text)</a:t>
            </a: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1928217"/>
            <a:ext cx="4428148" cy="3001565"/>
          </a:xfrm>
          <a:prstGeom prst="rect">
            <a:avLst/>
          </a:prstGeom>
        </p:spPr>
        <p:txBody>
          <a:bodyPr lIns="0" tIns="0" rIns="0" bIns="0">
            <a:noAutofit/>
          </a:bodyPr>
          <a:lstStyle>
            <a:lvl1pPr marL="216000" indent="-216000">
              <a:buNone/>
              <a:defRPr sz="3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“quote text here, quote text here, quote text here, keep it short across 6 lines maximum”</a:t>
            </a:r>
          </a:p>
        </p:txBody>
      </p:sp>
      <p:pic>
        <p:nvPicPr>
          <p:cNvPr id="17" name="Picture 16" descr="Icon&#10;&#10;Description automatically generated with medium confidence">
            <a:extLst>
              <a:ext uri="{FF2B5EF4-FFF2-40B4-BE49-F238E27FC236}">
                <a16:creationId xmlns:a16="http://schemas.microsoft.com/office/drawing/2014/main" id="{E90ECFCD-0A99-F247-88C9-2C9BC5500368}"/>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812493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Headline and image with header 1">
    <p:spTree>
      <p:nvGrpSpPr>
        <p:cNvPr id="1" name=""/>
        <p:cNvGrpSpPr/>
        <p:nvPr/>
      </p:nvGrpSpPr>
      <p:grpSpPr>
        <a:xfrm>
          <a:off x="0" y="0"/>
          <a:ext cx="0" cy="0"/>
          <a:chOff x="0" y="0"/>
          <a:chExt cx="0" cy="0"/>
        </a:xfrm>
      </p:grpSpPr>
      <p:sp>
        <p:nvSpPr>
          <p:cNvPr id="16" name="Hexagon 3">
            <a:extLst>
              <a:ext uri="{FF2B5EF4-FFF2-40B4-BE49-F238E27FC236}">
                <a16:creationId xmlns:a16="http://schemas.microsoft.com/office/drawing/2014/main" id="{916CD9E2-0E59-E54B-A342-1439CC94F98C}"/>
              </a:ext>
            </a:extLst>
          </p:cNvPr>
          <p:cNvSpPr/>
          <p:nvPr userDrawn="1"/>
        </p:nvSpPr>
        <p:spPr>
          <a:xfrm rot="16200000">
            <a:off x="-605612" y="596720"/>
            <a:ext cx="6864922" cy="5671482"/>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566227 w 6872006"/>
              <a:gd name="connsiteY3" fmla="*/ 325796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1210"/>
              <a:gd name="connsiteX1" fmla="*/ 0 w 6872006"/>
              <a:gd name="connsiteY1" fmla="*/ 0 h 5661210"/>
              <a:gd name="connsiteX2" fmla="*/ 6872006 w 6872006"/>
              <a:gd name="connsiteY2" fmla="*/ 5938 h 5661210"/>
              <a:gd name="connsiteX3" fmla="*/ 6861860 w 6872006"/>
              <a:gd name="connsiteY3" fmla="*/ 3443591 h 5661210"/>
              <a:gd name="connsiteX4" fmla="*/ 4973453 w 6872006"/>
              <a:gd name="connsiteY4" fmla="*/ 5089632 h 5661210"/>
              <a:gd name="connsiteX5" fmla="*/ 1300348 w 6872006"/>
              <a:gd name="connsiteY5" fmla="*/ 5661210 h 5661210"/>
              <a:gd name="connsiteX6" fmla="*/ 4209 w 6872006"/>
              <a:gd name="connsiteY6" fmla="*/ 3462966 h 5661210"/>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462966 h 5667148"/>
              <a:gd name="connsiteX0" fmla="*/ 4209 w 6872006"/>
              <a:gd name="connsiteY0" fmla="*/ 3861727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861727 h 5667148"/>
              <a:gd name="connsiteX0" fmla="*/ 0 w 6889363"/>
              <a:gd name="connsiteY0" fmla="*/ 3844474 h 5667148"/>
              <a:gd name="connsiteX1" fmla="*/ 17357 w 6889363"/>
              <a:gd name="connsiteY1" fmla="*/ 0 h 5667148"/>
              <a:gd name="connsiteX2" fmla="*/ 6889363 w 6889363"/>
              <a:gd name="connsiteY2" fmla="*/ 5938 h 5667148"/>
              <a:gd name="connsiteX3" fmla="*/ 6879217 w 6889363"/>
              <a:gd name="connsiteY3" fmla="*/ 3443591 h 5667148"/>
              <a:gd name="connsiteX4" fmla="*/ 5588952 w 6889363"/>
              <a:gd name="connsiteY4" fmla="*/ 5667148 h 5667148"/>
              <a:gd name="connsiteX5" fmla="*/ 1035823 w 6889363"/>
              <a:gd name="connsiteY5" fmla="*/ 5661210 h 5667148"/>
              <a:gd name="connsiteX6" fmla="*/ 0 w 6889363"/>
              <a:gd name="connsiteY6" fmla="*/ 3844474 h 5667148"/>
              <a:gd name="connsiteX0" fmla="*/ 0 w 6910929"/>
              <a:gd name="connsiteY0" fmla="*/ 3831537 h 5667148"/>
              <a:gd name="connsiteX1" fmla="*/ 38923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31537 h 5667148"/>
              <a:gd name="connsiteX1" fmla="*/ 13042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25962 h 5661573"/>
              <a:gd name="connsiteX1" fmla="*/ 7423 w 6910929"/>
              <a:gd name="connsiteY1" fmla="*/ 0 h 5661573"/>
              <a:gd name="connsiteX2" fmla="*/ 6910929 w 6910929"/>
              <a:gd name="connsiteY2" fmla="*/ 363 h 5661573"/>
              <a:gd name="connsiteX3" fmla="*/ 6900783 w 6910929"/>
              <a:gd name="connsiteY3" fmla="*/ 3438016 h 5661573"/>
              <a:gd name="connsiteX4" fmla="*/ 5610518 w 6910929"/>
              <a:gd name="connsiteY4" fmla="*/ 5661573 h 5661573"/>
              <a:gd name="connsiteX5" fmla="*/ 1057389 w 6910929"/>
              <a:gd name="connsiteY5" fmla="*/ 5655635 h 5661573"/>
              <a:gd name="connsiteX6" fmla="*/ 0 w 6910929"/>
              <a:gd name="connsiteY6" fmla="*/ 3825962 h 5661573"/>
              <a:gd name="connsiteX0" fmla="*/ 56137 w 6967066"/>
              <a:gd name="connsiteY0" fmla="*/ 3832564 h 5668175"/>
              <a:gd name="connsiteX1" fmla="*/ 352 w 6967066"/>
              <a:gd name="connsiteY1" fmla="*/ 0 h 5668175"/>
              <a:gd name="connsiteX2" fmla="*/ 6967066 w 6967066"/>
              <a:gd name="connsiteY2" fmla="*/ 6965 h 5668175"/>
              <a:gd name="connsiteX3" fmla="*/ 6956920 w 6967066"/>
              <a:gd name="connsiteY3" fmla="*/ 3444618 h 5668175"/>
              <a:gd name="connsiteX4" fmla="*/ 5666655 w 6967066"/>
              <a:gd name="connsiteY4" fmla="*/ 5668175 h 5668175"/>
              <a:gd name="connsiteX5" fmla="*/ 1113526 w 6967066"/>
              <a:gd name="connsiteY5" fmla="*/ 5662237 h 5668175"/>
              <a:gd name="connsiteX6" fmla="*/ 56137 w 6967066"/>
              <a:gd name="connsiteY6" fmla="*/ 3832564 h 5668175"/>
              <a:gd name="connsiteX0" fmla="*/ 0 w 6910929"/>
              <a:gd name="connsiteY0" fmla="*/ 3825599 h 5661210"/>
              <a:gd name="connsiteX1" fmla="*/ 44012 w 6910929"/>
              <a:gd name="connsiteY1" fmla="*/ 45852 h 5661210"/>
              <a:gd name="connsiteX2" fmla="*/ 6910929 w 6910929"/>
              <a:gd name="connsiteY2" fmla="*/ 0 h 5661210"/>
              <a:gd name="connsiteX3" fmla="*/ 6900783 w 6910929"/>
              <a:gd name="connsiteY3" fmla="*/ 3437653 h 5661210"/>
              <a:gd name="connsiteX4" fmla="*/ 5610518 w 6910929"/>
              <a:gd name="connsiteY4" fmla="*/ 5661210 h 5661210"/>
              <a:gd name="connsiteX5" fmla="*/ 1057389 w 6910929"/>
              <a:gd name="connsiteY5" fmla="*/ 5655272 h 5661210"/>
              <a:gd name="connsiteX6" fmla="*/ 0 w 6910929"/>
              <a:gd name="connsiteY6" fmla="*/ 3825599 h 5661210"/>
              <a:gd name="connsiteX0" fmla="*/ 996 w 6911925"/>
              <a:gd name="connsiteY0" fmla="*/ 3829263 h 5664874"/>
              <a:gd name="connsiteX1" fmla="*/ 1763 w 6911925"/>
              <a:gd name="connsiteY1" fmla="*/ 0 h 5664874"/>
              <a:gd name="connsiteX2" fmla="*/ 6911925 w 6911925"/>
              <a:gd name="connsiteY2" fmla="*/ 3664 h 5664874"/>
              <a:gd name="connsiteX3" fmla="*/ 6901779 w 6911925"/>
              <a:gd name="connsiteY3" fmla="*/ 3441317 h 5664874"/>
              <a:gd name="connsiteX4" fmla="*/ 5611514 w 6911925"/>
              <a:gd name="connsiteY4" fmla="*/ 5664874 h 5664874"/>
              <a:gd name="connsiteX5" fmla="*/ 1058385 w 6911925"/>
              <a:gd name="connsiteY5" fmla="*/ 5658936 h 5664874"/>
              <a:gd name="connsiteX6" fmla="*/ 996 w 6911925"/>
              <a:gd name="connsiteY6" fmla="*/ 3829263 h 5664874"/>
              <a:gd name="connsiteX0" fmla="*/ 3982 w 6914911"/>
              <a:gd name="connsiteY0" fmla="*/ 3835865 h 5671476"/>
              <a:gd name="connsiteX1" fmla="*/ 1421 w 6914911"/>
              <a:gd name="connsiteY1" fmla="*/ 0 h 5671476"/>
              <a:gd name="connsiteX2" fmla="*/ 6914911 w 6914911"/>
              <a:gd name="connsiteY2" fmla="*/ 10266 h 5671476"/>
              <a:gd name="connsiteX3" fmla="*/ 6904765 w 6914911"/>
              <a:gd name="connsiteY3" fmla="*/ 3447919 h 5671476"/>
              <a:gd name="connsiteX4" fmla="*/ 5614500 w 6914911"/>
              <a:gd name="connsiteY4" fmla="*/ 5671476 h 5671476"/>
              <a:gd name="connsiteX5" fmla="*/ 1061371 w 6914911"/>
              <a:gd name="connsiteY5" fmla="*/ 5665538 h 5671476"/>
              <a:gd name="connsiteX6" fmla="*/ 3982 w 6914911"/>
              <a:gd name="connsiteY6" fmla="*/ 3835865 h 5671476"/>
              <a:gd name="connsiteX0" fmla="*/ 3982 w 6904765"/>
              <a:gd name="connsiteY0" fmla="*/ 3835865 h 5671476"/>
              <a:gd name="connsiteX1" fmla="*/ 1421 w 6904765"/>
              <a:gd name="connsiteY1" fmla="*/ 0 h 5671476"/>
              <a:gd name="connsiteX2" fmla="*/ 6815114 w 6904765"/>
              <a:gd name="connsiteY2" fmla="*/ 49879 h 5671476"/>
              <a:gd name="connsiteX3" fmla="*/ 6904765 w 6904765"/>
              <a:gd name="connsiteY3" fmla="*/ 3447919 h 5671476"/>
              <a:gd name="connsiteX4" fmla="*/ 5614500 w 6904765"/>
              <a:gd name="connsiteY4" fmla="*/ 5671476 h 5671476"/>
              <a:gd name="connsiteX5" fmla="*/ 1061371 w 6904765"/>
              <a:gd name="connsiteY5" fmla="*/ 5665538 h 5671476"/>
              <a:gd name="connsiteX6" fmla="*/ 3982 w 6904765"/>
              <a:gd name="connsiteY6" fmla="*/ 3835865 h 5671476"/>
              <a:gd name="connsiteX0" fmla="*/ 3982 w 6914914"/>
              <a:gd name="connsiteY0" fmla="*/ 3835865 h 5671476"/>
              <a:gd name="connsiteX1" fmla="*/ 1421 w 6914914"/>
              <a:gd name="connsiteY1" fmla="*/ 0 h 5671476"/>
              <a:gd name="connsiteX2" fmla="*/ 6914914 w 6914914"/>
              <a:gd name="connsiteY2" fmla="*/ 6965 h 5671476"/>
              <a:gd name="connsiteX3" fmla="*/ 6904765 w 6914914"/>
              <a:gd name="connsiteY3" fmla="*/ 3447919 h 5671476"/>
              <a:gd name="connsiteX4" fmla="*/ 5614500 w 6914914"/>
              <a:gd name="connsiteY4" fmla="*/ 5671476 h 5671476"/>
              <a:gd name="connsiteX5" fmla="*/ 1061371 w 6914914"/>
              <a:gd name="connsiteY5" fmla="*/ 5665538 h 5671476"/>
              <a:gd name="connsiteX6" fmla="*/ 3982 w 6914914"/>
              <a:gd name="connsiteY6" fmla="*/ 3835865 h 5671476"/>
              <a:gd name="connsiteX0" fmla="*/ 3982 w 6917563"/>
              <a:gd name="connsiteY0" fmla="*/ 3835865 h 5671476"/>
              <a:gd name="connsiteX1" fmla="*/ 1421 w 6917563"/>
              <a:gd name="connsiteY1" fmla="*/ 0 h 5671476"/>
              <a:gd name="connsiteX2" fmla="*/ 6914914 w 6917563"/>
              <a:gd name="connsiteY2" fmla="*/ 696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3982 w 6917563"/>
              <a:gd name="connsiteY0" fmla="*/ 3835865 h 5671476"/>
              <a:gd name="connsiteX1" fmla="*/ 1421 w 6917563"/>
              <a:gd name="connsiteY1" fmla="*/ 0 h 5671476"/>
              <a:gd name="connsiteX2" fmla="*/ 6914917 w 6917563"/>
              <a:gd name="connsiteY2" fmla="*/ 61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61713 w 6917905"/>
              <a:gd name="connsiteY5" fmla="*/ 5665538 h 5671476"/>
              <a:gd name="connsiteX6" fmla="*/ 998 w 6917905"/>
              <a:gd name="connsiteY6" fmla="*/ 3862276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45081 w 6917905"/>
              <a:gd name="connsiteY5" fmla="*/ 5668839 h 5671476"/>
              <a:gd name="connsiteX6" fmla="*/ 998 w 6917905"/>
              <a:gd name="connsiteY6" fmla="*/ 3862276 h 5671476"/>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511718 w 6917905"/>
              <a:gd name="connsiteY4" fmla="*/ 5588948 h 5668839"/>
              <a:gd name="connsiteX5" fmla="*/ 1045081 w 6917905"/>
              <a:gd name="connsiteY5" fmla="*/ 5668839 h 5668839"/>
              <a:gd name="connsiteX6" fmla="*/ 998 w 6917905"/>
              <a:gd name="connsiteY6" fmla="*/ 3862276 h 5668839"/>
              <a:gd name="connsiteX0" fmla="*/ 998 w 6917905"/>
              <a:gd name="connsiteY0" fmla="*/ 3862276 h 5674780"/>
              <a:gd name="connsiteX1" fmla="*/ 1763 w 6917905"/>
              <a:gd name="connsiteY1" fmla="*/ 0 h 5674780"/>
              <a:gd name="connsiteX2" fmla="*/ 6915259 w 6917905"/>
              <a:gd name="connsiteY2" fmla="*/ 615 h 5674780"/>
              <a:gd name="connsiteX3" fmla="*/ 6917905 w 6917905"/>
              <a:gd name="connsiteY3" fmla="*/ 3435219 h 5674780"/>
              <a:gd name="connsiteX4" fmla="*/ 5614843 w 6917905"/>
              <a:gd name="connsiteY4" fmla="*/ 5674780 h 5674780"/>
              <a:gd name="connsiteX5" fmla="*/ 1045081 w 6917905"/>
              <a:gd name="connsiteY5" fmla="*/ 5668839 h 5674780"/>
              <a:gd name="connsiteX6" fmla="*/ 998 w 6917905"/>
              <a:gd name="connsiteY6" fmla="*/ 3862276 h 5674780"/>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608190 w 6917905"/>
              <a:gd name="connsiteY4" fmla="*/ 5645070 h 5668839"/>
              <a:gd name="connsiteX5" fmla="*/ 1045081 w 6917905"/>
              <a:gd name="connsiteY5" fmla="*/ 5668839 h 5668839"/>
              <a:gd name="connsiteX6" fmla="*/ 998 w 6917905"/>
              <a:gd name="connsiteY6" fmla="*/ 3862276 h 5668839"/>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45081 w 6917905"/>
              <a:gd name="connsiteY5" fmla="*/ 5668839 h 5671482"/>
              <a:gd name="connsiteX6" fmla="*/ 998 w 6917905"/>
              <a:gd name="connsiteY6" fmla="*/ 3862276 h 5671482"/>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38428 w 6917905"/>
              <a:gd name="connsiteY5" fmla="*/ 5668839 h 5671482"/>
              <a:gd name="connsiteX6" fmla="*/ 998 w 6917905"/>
              <a:gd name="connsiteY6" fmla="*/ 3862276 h 567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7905" h="5671482">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Picture Placeholder 16">
            <a:extLst>
              <a:ext uri="{FF2B5EF4-FFF2-40B4-BE49-F238E27FC236}">
                <a16:creationId xmlns:a16="http://schemas.microsoft.com/office/drawing/2014/main" id="{05B32A22-FAFC-364D-99CB-B22D6ABBBFB9}"/>
              </a:ext>
            </a:extLst>
          </p:cNvPr>
          <p:cNvSpPr>
            <a:spLocks noGrp="1"/>
          </p:cNvSpPr>
          <p:nvPr>
            <p:ph type="pic" sz="quarter" idx="15" hasCustomPrompt="1"/>
          </p:nvPr>
        </p:nvSpPr>
        <p:spPr>
          <a:xfrm>
            <a:off x="3302000" y="-3175"/>
            <a:ext cx="8890000" cy="6861175"/>
          </a:xfrm>
          <a:custGeom>
            <a:avLst/>
            <a:gdLst>
              <a:gd name="connsiteX0" fmla="*/ 0 w 8890000"/>
              <a:gd name="connsiteY0" fmla="*/ 0 h 6861175"/>
              <a:gd name="connsiteX1" fmla="*/ 8890000 w 8890000"/>
              <a:gd name="connsiteY1" fmla="*/ 0 h 6861175"/>
              <a:gd name="connsiteX2" fmla="*/ 8890000 w 8890000"/>
              <a:gd name="connsiteY2" fmla="*/ 6861175 h 6861175"/>
              <a:gd name="connsiteX3" fmla="*/ 561739 w 8890000"/>
              <a:gd name="connsiteY3" fmla="*/ 6861175 h 6861175"/>
              <a:gd name="connsiteX4" fmla="*/ 2362512 w 8890000"/>
              <a:gd name="connsiteY4" fmla="*/ 5834990 h 6861175"/>
              <a:gd name="connsiteX5" fmla="*/ 2365155 w 8890000"/>
              <a:gd name="connsiteY5" fmla="*/ 1293624 h 6861175"/>
              <a:gd name="connsiteX6" fmla="*/ 128892 w 8890000"/>
              <a:gd name="connsiteY6" fmla="*/ 543 h 6861175"/>
              <a:gd name="connsiteX7" fmla="*/ 0 w 8890000"/>
              <a:gd name="connsiteY7" fmla="*/ 642 h 686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0" h="6861175">
                <a:moveTo>
                  <a:pt x="0" y="0"/>
                </a:moveTo>
                <a:lnTo>
                  <a:pt x="8890000" y="0"/>
                </a:lnTo>
                <a:lnTo>
                  <a:pt x="8890000" y="6861175"/>
                </a:lnTo>
                <a:lnTo>
                  <a:pt x="561739" y="6861175"/>
                </a:lnTo>
                <a:lnTo>
                  <a:pt x="2362512" y="5834990"/>
                </a:lnTo>
                <a:lnTo>
                  <a:pt x="2365155" y="1293624"/>
                </a:lnTo>
                <a:lnTo>
                  <a:pt x="128892" y="543"/>
                </a:lnTo>
                <a:lnTo>
                  <a:pt x="0" y="642"/>
                </a:lnTo>
                <a:close/>
              </a:path>
            </a:pathLst>
          </a:custGeom>
          <a:solidFill>
            <a:srgbClr val="F6F8F8"/>
          </a:solidFill>
        </p:spPr>
        <p:txBody>
          <a:bodyPr wrap="square" lIns="2160000" tIns="720000" rIns="1080000" bIns="2880000" anchor="ctr">
            <a:noAutofit/>
          </a:bodyPr>
          <a:lstStyle>
            <a:lvl1pPr algn="ctr">
              <a:buNone/>
              <a:defRPr/>
            </a:lvl1pPr>
          </a:lstStyle>
          <a:p>
            <a:r>
              <a:rPr lang="en-GB"/>
              <a:t>Click on icon to insert image (include Alt Text)</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516181"/>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612775" y="2519999"/>
            <a:ext cx="4428148" cy="3001565"/>
          </a:xfrm>
          <a:prstGeom prst="rect">
            <a:avLst/>
          </a:prstGeom>
        </p:spPr>
        <p:txBody>
          <a:bodyPr lIns="0" tIns="0" rIns="0" bIns="0">
            <a:noAutofit/>
          </a:bodyPr>
          <a:lstStyle>
            <a:lvl1pPr marL="0" indent="0">
              <a:buNone/>
              <a:defRPr sz="36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text across multiple lines, keep to max 3 or 4 lines</a:t>
            </a: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4" name="Text Placeholder 3">
            <a:extLst>
              <a:ext uri="{FF2B5EF4-FFF2-40B4-BE49-F238E27FC236}">
                <a16:creationId xmlns:a16="http://schemas.microsoft.com/office/drawing/2014/main" id="{F33A0CEB-1ADA-CA42-8099-765250B64F2E}"/>
              </a:ext>
            </a:extLst>
          </p:cNvPr>
          <p:cNvSpPr>
            <a:spLocks noGrp="1"/>
          </p:cNvSpPr>
          <p:nvPr>
            <p:ph type="body" sz="quarter" idx="16" hasCustomPrompt="1"/>
          </p:nvPr>
        </p:nvSpPr>
        <p:spPr>
          <a:xfrm>
            <a:off x="612775" y="604838"/>
            <a:ext cx="3217820" cy="508000"/>
          </a:xfrm>
        </p:spPr>
        <p:txBody>
          <a:bodyPr lIns="0" tIns="0" rIns="0" bIns="0"/>
          <a:lstStyle>
            <a:lvl1pPr>
              <a:buNone/>
              <a:defRPr sz="2400" b="1">
                <a:solidFill>
                  <a:schemeClr val="bg1"/>
                </a:solidFill>
              </a:defRPr>
            </a:lvl1pPr>
          </a:lstStyle>
          <a:p>
            <a:pPr lvl="0"/>
            <a:r>
              <a:rPr lang="en-GB"/>
              <a:t>Heading label</a:t>
            </a:r>
          </a:p>
        </p:txBody>
      </p:sp>
      <p:pic>
        <p:nvPicPr>
          <p:cNvPr id="14" name="Picture 13" descr="Icon&#10;&#10;Description automatically generated with medium confidence">
            <a:extLst>
              <a:ext uri="{FF2B5EF4-FFF2-40B4-BE49-F238E27FC236}">
                <a16:creationId xmlns:a16="http://schemas.microsoft.com/office/drawing/2014/main" id="{7A3EBEC3-DDD4-7E4A-A639-94F1BC0535D8}"/>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50670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Heading, content, basic text one col NO FOOT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86E0930-AFE2-471B-C517-6733CACD8EC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6" name="Straight Connector 5">
            <a:extLst>
              <a:ext uri="{FF2B5EF4-FFF2-40B4-BE49-F238E27FC236}">
                <a16:creationId xmlns:a16="http://schemas.microsoft.com/office/drawing/2014/main" id="{6ABAC642-4133-F44A-9758-E12934C6C674}"/>
              </a:ext>
            </a:extLst>
          </p:cNvPr>
          <p:cNvCxnSpPr>
            <a:cxnSpLocks/>
          </p:cNvCxnSpPr>
          <p:nvPr userDrawn="1"/>
        </p:nvCxnSpPr>
        <p:spPr>
          <a:xfrm>
            <a:off x="432000" y="324000"/>
            <a:ext cx="4320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8422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Headline and image with Header 2">
    <p:spTree>
      <p:nvGrpSpPr>
        <p:cNvPr id="1" name=""/>
        <p:cNvGrpSpPr/>
        <p:nvPr/>
      </p:nvGrpSpPr>
      <p:grpSpPr>
        <a:xfrm>
          <a:off x="0" y="0"/>
          <a:ext cx="0" cy="0"/>
          <a:chOff x="0" y="0"/>
          <a:chExt cx="0" cy="0"/>
        </a:xfrm>
      </p:grpSpPr>
      <p:sp>
        <p:nvSpPr>
          <p:cNvPr id="16" name="Hexagon 3">
            <a:extLst>
              <a:ext uri="{FF2B5EF4-FFF2-40B4-BE49-F238E27FC236}">
                <a16:creationId xmlns:a16="http://schemas.microsoft.com/office/drawing/2014/main" id="{916CD9E2-0E59-E54B-A342-1439CC94F98C}"/>
              </a:ext>
            </a:extLst>
          </p:cNvPr>
          <p:cNvSpPr/>
          <p:nvPr userDrawn="1"/>
        </p:nvSpPr>
        <p:spPr>
          <a:xfrm rot="16200000">
            <a:off x="-605612" y="596720"/>
            <a:ext cx="6864922" cy="5671482"/>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566227 w 6872006"/>
              <a:gd name="connsiteY3" fmla="*/ 325796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1210"/>
              <a:gd name="connsiteX1" fmla="*/ 0 w 6872006"/>
              <a:gd name="connsiteY1" fmla="*/ 0 h 5661210"/>
              <a:gd name="connsiteX2" fmla="*/ 6872006 w 6872006"/>
              <a:gd name="connsiteY2" fmla="*/ 5938 h 5661210"/>
              <a:gd name="connsiteX3" fmla="*/ 6861860 w 6872006"/>
              <a:gd name="connsiteY3" fmla="*/ 3443591 h 5661210"/>
              <a:gd name="connsiteX4" fmla="*/ 4973453 w 6872006"/>
              <a:gd name="connsiteY4" fmla="*/ 5089632 h 5661210"/>
              <a:gd name="connsiteX5" fmla="*/ 1300348 w 6872006"/>
              <a:gd name="connsiteY5" fmla="*/ 5661210 h 5661210"/>
              <a:gd name="connsiteX6" fmla="*/ 4209 w 6872006"/>
              <a:gd name="connsiteY6" fmla="*/ 3462966 h 5661210"/>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462966 h 5667148"/>
              <a:gd name="connsiteX0" fmla="*/ 4209 w 6872006"/>
              <a:gd name="connsiteY0" fmla="*/ 3861727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861727 h 5667148"/>
              <a:gd name="connsiteX0" fmla="*/ 0 w 6889363"/>
              <a:gd name="connsiteY0" fmla="*/ 3844474 h 5667148"/>
              <a:gd name="connsiteX1" fmla="*/ 17357 w 6889363"/>
              <a:gd name="connsiteY1" fmla="*/ 0 h 5667148"/>
              <a:gd name="connsiteX2" fmla="*/ 6889363 w 6889363"/>
              <a:gd name="connsiteY2" fmla="*/ 5938 h 5667148"/>
              <a:gd name="connsiteX3" fmla="*/ 6879217 w 6889363"/>
              <a:gd name="connsiteY3" fmla="*/ 3443591 h 5667148"/>
              <a:gd name="connsiteX4" fmla="*/ 5588952 w 6889363"/>
              <a:gd name="connsiteY4" fmla="*/ 5667148 h 5667148"/>
              <a:gd name="connsiteX5" fmla="*/ 1035823 w 6889363"/>
              <a:gd name="connsiteY5" fmla="*/ 5661210 h 5667148"/>
              <a:gd name="connsiteX6" fmla="*/ 0 w 6889363"/>
              <a:gd name="connsiteY6" fmla="*/ 3844474 h 5667148"/>
              <a:gd name="connsiteX0" fmla="*/ 0 w 6910929"/>
              <a:gd name="connsiteY0" fmla="*/ 3831537 h 5667148"/>
              <a:gd name="connsiteX1" fmla="*/ 38923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31537 h 5667148"/>
              <a:gd name="connsiteX1" fmla="*/ 13042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25962 h 5661573"/>
              <a:gd name="connsiteX1" fmla="*/ 7423 w 6910929"/>
              <a:gd name="connsiteY1" fmla="*/ 0 h 5661573"/>
              <a:gd name="connsiteX2" fmla="*/ 6910929 w 6910929"/>
              <a:gd name="connsiteY2" fmla="*/ 363 h 5661573"/>
              <a:gd name="connsiteX3" fmla="*/ 6900783 w 6910929"/>
              <a:gd name="connsiteY3" fmla="*/ 3438016 h 5661573"/>
              <a:gd name="connsiteX4" fmla="*/ 5610518 w 6910929"/>
              <a:gd name="connsiteY4" fmla="*/ 5661573 h 5661573"/>
              <a:gd name="connsiteX5" fmla="*/ 1057389 w 6910929"/>
              <a:gd name="connsiteY5" fmla="*/ 5655635 h 5661573"/>
              <a:gd name="connsiteX6" fmla="*/ 0 w 6910929"/>
              <a:gd name="connsiteY6" fmla="*/ 3825962 h 5661573"/>
              <a:gd name="connsiteX0" fmla="*/ 56137 w 6967066"/>
              <a:gd name="connsiteY0" fmla="*/ 3832564 h 5668175"/>
              <a:gd name="connsiteX1" fmla="*/ 352 w 6967066"/>
              <a:gd name="connsiteY1" fmla="*/ 0 h 5668175"/>
              <a:gd name="connsiteX2" fmla="*/ 6967066 w 6967066"/>
              <a:gd name="connsiteY2" fmla="*/ 6965 h 5668175"/>
              <a:gd name="connsiteX3" fmla="*/ 6956920 w 6967066"/>
              <a:gd name="connsiteY3" fmla="*/ 3444618 h 5668175"/>
              <a:gd name="connsiteX4" fmla="*/ 5666655 w 6967066"/>
              <a:gd name="connsiteY4" fmla="*/ 5668175 h 5668175"/>
              <a:gd name="connsiteX5" fmla="*/ 1113526 w 6967066"/>
              <a:gd name="connsiteY5" fmla="*/ 5662237 h 5668175"/>
              <a:gd name="connsiteX6" fmla="*/ 56137 w 6967066"/>
              <a:gd name="connsiteY6" fmla="*/ 3832564 h 5668175"/>
              <a:gd name="connsiteX0" fmla="*/ 0 w 6910929"/>
              <a:gd name="connsiteY0" fmla="*/ 3825599 h 5661210"/>
              <a:gd name="connsiteX1" fmla="*/ 44012 w 6910929"/>
              <a:gd name="connsiteY1" fmla="*/ 45852 h 5661210"/>
              <a:gd name="connsiteX2" fmla="*/ 6910929 w 6910929"/>
              <a:gd name="connsiteY2" fmla="*/ 0 h 5661210"/>
              <a:gd name="connsiteX3" fmla="*/ 6900783 w 6910929"/>
              <a:gd name="connsiteY3" fmla="*/ 3437653 h 5661210"/>
              <a:gd name="connsiteX4" fmla="*/ 5610518 w 6910929"/>
              <a:gd name="connsiteY4" fmla="*/ 5661210 h 5661210"/>
              <a:gd name="connsiteX5" fmla="*/ 1057389 w 6910929"/>
              <a:gd name="connsiteY5" fmla="*/ 5655272 h 5661210"/>
              <a:gd name="connsiteX6" fmla="*/ 0 w 6910929"/>
              <a:gd name="connsiteY6" fmla="*/ 3825599 h 5661210"/>
              <a:gd name="connsiteX0" fmla="*/ 996 w 6911925"/>
              <a:gd name="connsiteY0" fmla="*/ 3829263 h 5664874"/>
              <a:gd name="connsiteX1" fmla="*/ 1763 w 6911925"/>
              <a:gd name="connsiteY1" fmla="*/ 0 h 5664874"/>
              <a:gd name="connsiteX2" fmla="*/ 6911925 w 6911925"/>
              <a:gd name="connsiteY2" fmla="*/ 3664 h 5664874"/>
              <a:gd name="connsiteX3" fmla="*/ 6901779 w 6911925"/>
              <a:gd name="connsiteY3" fmla="*/ 3441317 h 5664874"/>
              <a:gd name="connsiteX4" fmla="*/ 5611514 w 6911925"/>
              <a:gd name="connsiteY4" fmla="*/ 5664874 h 5664874"/>
              <a:gd name="connsiteX5" fmla="*/ 1058385 w 6911925"/>
              <a:gd name="connsiteY5" fmla="*/ 5658936 h 5664874"/>
              <a:gd name="connsiteX6" fmla="*/ 996 w 6911925"/>
              <a:gd name="connsiteY6" fmla="*/ 3829263 h 5664874"/>
              <a:gd name="connsiteX0" fmla="*/ 3982 w 6914911"/>
              <a:gd name="connsiteY0" fmla="*/ 3835865 h 5671476"/>
              <a:gd name="connsiteX1" fmla="*/ 1421 w 6914911"/>
              <a:gd name="connsiteY1" fmla="*/ 0 h 5671476"/>
              <a:gd name="connsiteX2" fmla="*/ 6914911 w 6914911"/>
              <a:gd name="connsiteY2" fmla="*/ 10266 h 5671476"/>
              <a:gd name="connsiteX3" fmla="*/ 6904765 w 6914911"/>
              <a:gd name="connsiteY3" fmla="*/ 3447919 h 5671476"/>
              <a:gd name="connsiteX4" fmla="*/ 5614500 w 6914911"/>
              <a:gd name="connsiteY4" fmla="*/ 5671476 h 5671476"/>
              <a:gd name="connsiteX5" fmla="*/ 1061371 w 6914911"/>
              <a:gd name="connsiteY5" fmla="*/ 5665538 h 5671476"/>
              <a:gd name="connsiteX6" fmla="*/ 3982 w 6914911"/>
              <a:gd name="connsiteY6" fmla="*/ 3835865 h 5671476"/>
              <a:gd name="connsiteX0" fmla="*/ 3982 w 6904765"/>
              <a:gd name="connsiteY0" fmla="*/ 3835865 h 5671476"/>
              <a:gd name="connsiteX1" fmla="*/ 1421 w 6904765"/>
              <a:gd name="connsiteY1" fmla="*/ 0 h 5671476"/>
              <a:gd name="connsiteX2" fmla="*/ 6815114 w 6904765"/>
              <a:gd name="connsiteY2" fmla="*/ 49879 h 5671476"/>
              <a:gd name="connsiteX3" fmla="*/ 6904765 w 6904765"/>
              <a:gd name="connsiteY3" fmla="*/ 3447919 h 5671476"/>
              <a:gd name="connsiteX4" fmla="*/ 5614500 w 6904765"/>
              <a:gd name="connsiteY4" fmla="*/ 5671476 h 5671476"/>
              <a:gd name="connsiteX5" fmla="*/ 1061371 w 6904765"/>
              <a:gd name="connsiteY5" fmla="*/ 5665538 h 5671476"/>
              <a:gd name="connsiteX6" fmla="*/ 3982 w 6904765"/>
              <a:gd name="connsiteY6" fmla="*/ 3835865 h 5671476"/>
              <a:gd name="connsiteX0" fmla="*/ 3982 w 6914914"/>
              <a:gd name="connsiteY0" fmla="*/ 3835865 h 5671476"/>
              <a:gd name="connsiteX1" fmla="*/ 1421 w 6914914"/>
              <a:gd name="connsiteY1" fmla="*/ 0 h 5671476"/>
              <a:gd name="connsiteX2" fmla="*/ 6914914 w 6914914"/>
              <a:gd name="connsiteY2" fmla="*/ 6965 h 5671476"/>
              <a:gd name="connsiteX3" fmla="*/ 6904765 w 6914914"/>
              <a:gd name="connsiteY3" fmla="*/ 3447919 h 5671476"/>
              <a:gd name="connsiteX4" fmla="*/ 5614500 w 6914914"/>
              <a:gd name="connsiteY4" fmla="*/ 5671476 h 5671476"/>
              <a:gd name="connsiteX5" fmla="*/ 1061371 w 6914914"/>
              <a:gd name="connsiteY5" fmla="*/ 5665538 h 5671476"/>
              <a:gd name="connsiteX6" fmla="*/ 3982 w 6914914"/>
              <a:gd name="connsiteY6" fmla="*/ 3835865 h 5671476"/>
              <a:gd name="connsiteX0" fmla="*/ 3982 w 6917563"/>
              <a:gd name="connsiteY0" fmla="*/ 3835865 h 5671476"/>
              <a:gd name="connsiteX1" fmla="*/ 1421 w 6917563"/>
              <a:gd name="connsiteY1" fmla="*/ 0 h 5671476"/>
              <a:gd name="connsiteX2" fmla="*/ 6914914 w 6917563"/>
              <a:gd name="connsiteY2" fmla="*/ 696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3982 w 6917563"/>
              <a:gd name="connsiteY0" fmla="*/ 3835865 h 5671476"/>
              <a:gd name="connsiteX1" fmla="*/ 1421 w 6917563"/>
              <a:gd name="connsiteY1" fmla="*/ 0 h 5671476"/>
              <a:gd name="connsiteX2" fmla="*/ 6914917 w 6917563"/>
              <a:gd name="connsiteY2" fmla="*/ 61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61713 w 6917905"/>
              <a:gd name="connsiteY5" fmla="*/ 5665538 h 5671476"/>
              <a:gd name="connsiteX6" fmla="*/ 998 w 6917905"/>
              <a:gd name="connsiteY6" fmla="*/ 3862276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45081 w 6917905"/>
              <a:gd name="connsiteY5" fmla="*/ 5668839 h 5671476"/>
              <a:gd name="connsiteX6" fmla="*/ 998 w 6917905"/>
              <a:gd name="connsiteY6" fmla="*/ 3862276 h 5671476"/>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511718 w 6917905"/>
              <a:gd name="connsiteY4" fmla="*/ 5588948 h 5668839"/>
              <a:gd name="connsiteX5" fmla="*/ 1045081 w 6917905"/>
              <a:gd name="connsiteY5" fmla="*/ 5668839 h 5668839"/>
              <a:gd name="connsiteX6" fmla="*/ 998 w 6917905"/>
              <a:gd name="connsiteY6" fmla="*/ 3862276 h 5668839"/>
              <a:gd name="connsiteX0" fmla="*/ 998 w 6917905"/>
              <a:gd name="connsiteY0" fmla="*/ 3862276 h 5674780"/>
              <a:gd name="connsiteX1" fmla="*/ 1763 w 6917905"/>
              <a:gd name="connsiteY1" fmla="*/ 0 h 5674780"/>
              <a:gd name="connsiteX2" fmla="*/ 6915259 w 6917905"/>
              <a:gd name="connsiteY2" fmla="*/ 615 h 5674780"/>
              <a:gd name="connsiteX3" fmla="*/ 6917905 w 6917905"/>
              <a:gd name="connsiteY3" fmla="*/ 3435219 h 5674780"/>
              <a:gd name="connsiteX4" fmla="*/ 5614843 w 6917905"/>
              <a:gd name="connsiteY4" fmla="*/ 5674780 h 5674780"/>
              <a:gd name="connsiteX5" fmla="*/ 1045081 w 6917905"/>
              <a:gd name="connsiteY5" fmla="*/ 5668839 h 5674780"/>
              <a:gd name="connsiteX6" fmla="*/ 998 w 6917905"/>
              <a:gd name="connsiteY6" fmla="*/ 3862276 h 5674780"/>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608190 w 6917905"/>
              <a:gd name="connsiteY4" fmla="*/ 5645070 h 5668839"/>
              <a:gd name="connsiteX5" fmla="*/ 1045081 w 6917905"/>
              <a:gd name="connsiteY5" fmla="*/ 5668839 h 5668839"/>
              <a:gd name="connsiteX6" fmla="*/ 998 w 6917905"/>
              <a:gd name="connsiteY6" fmla="*/ 3862276 h 5668839"/>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45081 w 6917905"/>
              <a:gd name="connsiteY5" fmla="*/ 5668839 h 5671482"/>
              <a:gd name="connsiteX6" fmla="*/ 998 w 6917905"/>
              <a:gd name="connsiteY6" fmla="*/ 3862276 h 5671482"/>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38428 w 6917905"/>
              <a:gd name="connsiteY5" fmla="*/ 5668839 h 5671482"/>
              <a:gd name="connsiteX6" fmla="*/ 998 w 6917905"/>
              <a:gd name="connsiteY6" fmla="*/ 3862276 h 567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7905" h="5671482">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Picture Placeholder 16">
            <a:extLst>
              <a:ext uri="{FF2B5EF4-FFF2-40B4-BE49-F238E27FC236}">
                <a16:creationId xmlns:a16="http://schemas.microsoft.com/office/drawing/2014/main" id="{05B32A22-FAFC-364D-99CB-B22D6ABBBFB9}"/>
              </a:ext>
            </a:extLst>
          </p:cNvPr>
          <p:cNvSpPr>
            <a:spLocks noGrp="1"/>
          </p:cNvSpPr>
          <p:nvPr>
            <p:ph type="pic" sz="quarter" idx="15" hasCustomPrompt="1"/>
          </p:nvPr>
        </p:nvSpPr>
        <p:spPr>
          <a:xfrm>
            <a:off x="3302000" y="-3175"/>
            <a:ext cx="8890000" cy="6861175"/>
          </a:xfrm>
          <a:custGeom>
            <a:avLst/>
            <a:gdLst>
              <a:gd name="connsiteX0" fmla="*/ 0 w 8890000"/>
              <a:gd name="connsiteY0" fmla="*/ 0 h 6861175"/>
              <a:gd name="connsiteX1" fmla="*/ 8890000 w 8890000"/>
              <a:gd name="connsiteY1" fmla="*/ 0 h 6861175"/>
              <a:gd name="connsiteX2" fmla="*/ 8890000 w 8890000"/>
              <a:gd name="connsiteY2" fmla="*/ 6861175 h 6861175"/>
              <a:gd name="connsiteX3" fmla="*/ 561739 w 8890000"/>
              <a:gd name="connsiteY3" fmla="*/ 6861175 h 6861175"/>
              <a:gd name="connsiteX4" fmla="*/ 2362512 w 8890000"/>
              <a:gd name="connsiteY4" fmla="*/ 5834990 h 6861175"/>
              <a:gd name="connsiteX5" fmla="*/ 2365155 w 8890000"/>
              <a:gd name="connsiteY5" fmla="*/ 1293624 h 6861175"/>
              <a:gd name="connsiteX6" fmla="*/ 128892 w 8890000"/>
              <a:gd name="connsiteY6" fmla="*/ 543 h 6861175"/>
              <a:gd name="connsiteX7" fmla="*/ 0 w 8890000"/>
              <a:gd name="connsiteY7" fmla="*/ 642 h 686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0" h="6861175">
                <a:moveTo>
                  <a:pt x="0" y="0"/>
                </a:moveTo>
                <a:lnTo>
                  <a:pt x="8890000" y="0"/>
                </a:lnTo>
                <a:lnTo>
                  <a:pt x="8890000" y="6861175"/>
                </a:lnTo>
                <a:lnTo>
                  <a:pt x="561739" y="6861175"/>
                </a:lnTo>
                <a:lnTo>
                  <a:pt x="2362512" y="5834990"/>
                </a:lnTo>
                <a:lnTo>
                  <a:pt x="2365155" y="1293624"/>
                </a:lnTo>
                <a:lnTo>
                  <a:pt x="128892" y="543"/>
                </a:lnTo>
                <a:lnTo>
                  <a:pt x="0" y="642"/>
                </a:lnTo>
                <a:close/>
              </a:path>
            </a:pathLst>
          </a:custGeom>
          <a:solidFill>
            <a:srgbClr val="F6F8F8"/>
          </a:solidFill>
        </p:spPr>
        <p:txBody>
          <a:bodyPr wrap="square" lIns="2160000" tIns="720000" rIns="1080000" bIns="2880000" anchor="ctr">
            <a:noAutofit/>
          </a:bodyPr>
          <a:lstStyle>
            <a:lvl1pPr algn="ctr">
              <a:buNone/>
              <a:defRPr/>
            </a:lvl1pPr>
          </a:lstStyle>
          <a:p>
            <a:r>
              <a:rPr lang="en-GB"/>
              <a:t>Click on icon to insert image (include Alt Text)</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612775" y="2519999"/>
            <a:ext cx="4428148" cy="3001565"/>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text across multiple lines, keep to max 3 or 4 lines</a:t>
            </a: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4" name="Text Placeholder 3">
            <a:extLst>
              <a:ext uri="{FF2B5EF4-FFF2-40B4-BE49-F238E27FC236}">
                <a16:creationId xmlns:a16="http://schemas.microsoft.com/office/drawing/2014/main" id="{F33A0CEB-1ADA-CA42-8099-765250B64F2E}"/>
              </a:ext>
            </a:extLst>
          </p:cNvPr>
          <p:cNvSpPr>
            <a:spLocks noGrp="1"/>
          </p:cNvSpPr>
          <p:nvPr>
            <p:ph type="body" sz="quarter" idx="16" hasCustomPrompt="1"/>
          </p:nvPr>
        </p:nvSpPr>
        <p:spPr>
          <a:xfrm>
            <a:off x="612775" y="604838"/>
            <a:ext cx="3217820" cy="508000"/>
          </a:xfrm>
        </p:spPr>
        <p:txBody>
          <a:bodyPr lIns="0" tIns="0" rIns="0" bIns="0"/>
          <a:lstStyle>
            <a:lvl1pPr>
              <a:buNone/>
              <a:defRPr sz="2400" b="1">
                <a:solidFill>
                  <a:schemeClr val="tx1"/>
                </a:solidFill>
              </a:defRPr>
            </a:lvl1pPr>
          </a:lstStyle>
          <a:p>
            <a:pPr lvl="0"/>
            <a:r>
              <a:rPr lang="en-GB"/>
              <a:t>Heading label</a:t>
            </a:r>
          </a:p>
        </p:txBody>
      </p:sp>
      <p:pic>
        <p:nvPicPr>
          <p:cNvPr id="14" name="Picture 13" descr="Icon&#10;&#10;Description automatically generated with medium confidence">
            <a:extLst>
              <a:ext uri="{FF2B5EF4-FFF2-40B4-BE49-F238E27FC236}">
                <a16:creationId xmlns:a16="http://schemas.microsoft.com/office/drawing/2014/main" id="{8C795D9F-C1A8-B44F-81AF-76A2B680F979}"/>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455935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2358345"/>
            <a:ext cx="4428148" cy="3001565"/>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text across multiple lines, keep to max 3 or 4 lines</a:t>
            </a:r>
          </a:p>
        </p:txBody>
      </p:sp>
      <p:sp>
        <p:nvSpPr>
          <p:cNvPr id="11" name="Picture Placeholder 20">
            <a:extLst>
              <a:ext uri="{FF2B5EF4-FFF2-40B4-BE49-F238E27FC236}">
                <a16:creationId xmlns:a16="http://schemas.microsoft.com/office/drawing/2014/main" id="{021F5C52-2CE2-094A-8FAA-3C5C8B0D874B}"/>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a:solidFill>
            <a:srgbClr val="F6F8F8"/>
          </a:solidFill>
        </p:spPr>
        <p:txBody>
          <a:bodyPr wrap="square" lIns="720000" tIns="1080000" rIns="2880000" bIns="2880000" anchor="ctr">
            <a:noAutofit/>
          </a:bodyPr>
          <a:lstStyle>
            <a:lvl1pPr marL="0" indent="0" algn="l">
              <a:buNone/>
              <a:defRPr/>
            </a:lvl1pPr>
          </a:lstStyle>
          <a:p>
            <a:r>
              <a:rPr lang="en-GB"/>
              <a:t>Click on icon to insert image (include Alt Text)</a:t>
            </a:r>
          </a:p>
        </p:txBody>
      </p:sp>
      <p:pic>
        <p:nvPicPr>
          <p:cNvPr id="18" name="Picture 17" descr="Icon&#10;&#10;Description automatically generated with medium confidence">
            <a:extLst>
              <a:ext uri="{FF2B5EF4-FFF2-40B4-BE49-F238E27FC236}">
                <a16:creationId xmlns:a16="http://schemas.microsoft.com/office/drawing/2014/main" id="{57E530F0-478C-D742-82D7-BD35CB9F7D07}"/>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404673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Quote and image 5">
    <p:spTree>
      <p:nvGrpSpPr>
        <p:cNvPr id="1" name=""/>
        <p:cNvGrpSpPr/>
        <p:nvPr/>
      </p:nvGrpSpPr>
      <p:grpSpPr>
        <a:xfrm>
          <a:off x="0" y="0"/>
          <a:ext cx="0" cy="0"/>
          <a:chOff x="0" y="0"/>
          <a:chExt cx="0" cy="0"/>
        </a:xfrm>
      </p:grpSpPr>
      <p:sp>
        <p:nvSpPr>
          <p:cNvPr id="14" name="Hexagon 3">
            <a:extLst>
              <a:ext uri="{FF2B5EF4-FFF2-40B4-BE49-F238E27FC236}">
                <a16:creationId xmlns:a16="http://schemas.microsoft.com/office/drawing/2014/main" id="{15BF2317-F58F-4046-A84A-45857550CCA4}"/>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3" name="Text Placeholder 7">
            <a:extLst>
              <a:ext uri="{FF2B5EF4-FFF2-40B4-BE49-F238E27FC236}">
                <a16:creationId xmlns:a16="http://schemas.microsoft.com/office/drawing/2014/main" id="{F36C8D12-BE97-3843-92AC-2D29A889AACD}"/>
              </a:ext>
            </a:extLst>
          </p:cNvPr>
          <p:cNvSpPr>
            <a:spLocks noGrp="1"/>
          </p:cNvSpPr>
          <p:nvPr>
            <p:ph type="body" sz="quarter" idx="16" hasCustomPrompt="1"/>
          </p:nvPr>
        </p:nvSpPr>
        <p:spPr>
          <a:xfrm>
            <a:off x="7164000" y="2519999"/>
            <a:ext cx="4428148" cy="3001565"/>
          </a:xfrm>
          <a:prstGeom prst="rect">
            <a:avLst/>
          </a:prstGeom>
        </p:spPr>
        <p:txBody>
          <a:bodyPr>
            <a:noAutofit/>
          </a:bodyPr>
          <a:lstStyle>
            <a:lvl1pPr marL="216000" indent="-216000">
              <a:buNone/>
              <a:defRPr sz="24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	quote across 6 lines max”</a:t>
            </a:r>
          </a:p>
        </p:txBody>
      </p:sp>
      <p:sp>
        <p:nvSpPr>
          <p:cNvPr id="15" name="Rectangle 14">
            <a:extLst>
              <a:ext uri="{FF2B5EF4-FFF2-40B4-BE49-F238E27FC236}">
                <a16:creationId xmlns:a16="http://schemas.microsoft.com/office/drawing/2014/main" id="{3A493359-C561-854D-9A31-F4DCF4878ED2}"/>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cxnSp>
        <p:nvCxnSpPr>
          <p:cNvPr id="18" name="Straight Connector 17">
            <a:extLst>
              <a:ext uri="{FF2B5EF4-FFF2-40B4-BE49-F238E27FC236}">
                <a16:creationId xmlns:a16="http://schemas.microsoft.com/office/drawing/2014/main" id="{A5AA3C2E-FFC5-DA4B-A533-3AC606F6F96A}"/>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Picture Placeholder 20">
            <a:extLst>
              <a:ext uri="{FF2B5EF4-FFF2-40B4-BE49-F238E27FC236}">
                <a16:creationId xmlns:a16="http://schemas.microsoft.com/office/drawing/2014/main" id="{ADAAEE27-BDEF-9A4E-8C7C-9EFBD5BB8117}"/>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a:solidFill>
            <a:srgbClr val="F6F8F8"/>
          </a:solidFill>
        </p:spPr>
        <p:txBody>
          <a:bodyPr wrap="square" lIns="720000" tIns="1080000" rIns="2880000" bIns="2880000" anchor="ctr">
            <a:noAutofit/>
          </a:bodyPr>
          <a:lstStyle>
            <a:lvl1pPr marL="0" indent="0" algn="l">
              <a:buNone/>
              <a:defRPr/>
            </a:lvl1pPr>
          </a:lstStyle>
          <a:p>
            <a:r>
              <a:rPr lang="en-GB"/>
              <a:t>Click on icon to insert image (include Alt Text)</a:t>
            </a:r>
          </a:p>
        </p:txBody>
      </p:sp>
      <p:pic>
        <p:nvPicPr>
          <p:cNvPr id="16" name="Picture 15" descr="Icon&#10;&#10;Description automatically generated with medium confidence">
            <a:extLst>
              <a:ext uri="{FF2B5EF4-FFF2-40B4-BE49-F238E27FC236}">
                <a16:creationId xmlns:a16="http://schemas.microsoft.com/office/drawing/2014/main" id="{20E2DC7B-ED7B-0241-A022-668E6343C6F8}"/>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488808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Data 1">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DD8CC36-71BF-0072-75C6-932444C86139}"/>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6" name="Straight Connector 5">
            <a:extLst>
              <a:ext uri="{FF2B5EF4-FFF2-40B4-BE49-F238E27FC236}">
                <a16:creationId xmlns:a16="http://schemas.microsoft.com/office/drawing/2014/main" id="{E17E9C09-C9AF-554B-B095-D19078FA6376}"/>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C748E8E-8B34-9246-8F9A-CF165E4332AF}"/>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descr="Icon&#10;&#10;Description automatically generated with medium confidence">
            <a:extLst>
              <a:ext uri="{FF2B5EF4-FFF2-40B4-BE49-F238E27FC236}">
                <a16:creationId xmlns:a16="http://schemas.microsoft.com/office/drawing/2014/main" id="{2C5DA4F2-D5B5-1F47-ADDA-9F6CB9A2A374}"/>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604661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6" name="Rectangle 5">
            <a:extLst>
              <a:ext uri="{FF2B5EF4-FFF2-40B4-BE49-F238E27FC236}">
                <a16:creationId xmlns:a16="http://schemas.microsoft.com/office/drawing/2014/main" id="{FFD9C6FA-3944-D644-993B-662021B4E5C6}"/>
              </a:ext>
            </a:extLst>
          </p:cNvPr>
          <p:cNvSpPr/>
          <p:nvPr userDrawn="1"/>
        </p:nvSpPr>
        <p:spPr>
          <a:xfrm>
            <a:off x="8133940" y="1468668"/>
            <a:ext cx="3564000" cy="2333138"/>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0E5C1AF-31FE-DB44-B136-14246637FAC3}"/>
              </a:ext>
            </a:extLst>
          </p:cNvPr>
          <p:cNvSpPr/>
          <p:nvPr userDrawn="1"/>
        </p:nvSpPr>
        <p:spPr>
          <a:xfrm>
            <a:off x="420267" y="1475134"/>
            <a:ext cx="3564000" cy="2326672"/>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6662AE05-5656-3647-B9D0-CFD7068091A6}"/>
              </a:ext>
            </a:extLst>
          </p:cNvPr>
          <p:cNvSpPr/>
          <p:nvPr userDrawn="1"/>
        </p:nvSpPr>
        <p:spPr>
          <a:xfrm>
            <a:off x="4269571" y="1468668"/>
            <a:ext cx="3564000" cy="2333138"/>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DDE11EE2-9156-944A-B3A4-52D07C78468A}"/>
              </a:ext>
            </a:extLst>
          </p:cNvPr>
          <p:cNvSpPr/>
          <p:nvPr userDrawn="1"/>
        </p:nvSpPr>
        <p:spPr>
          <a:xfrm>
            <a:off x="8121158" y="3751268"/>
            <a:ext cx="3563938" cy="2373982"/>
          </a:xfrm>
          <a:prstGeom prst="rect">
            <a:avLst/>
          </a:prstGeom>
          <a:solidFill>
            <a:srgbClr val="FEFC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0E78520B-A4E4-8C46-9508-17A00794C941}"/>
              </a:ext>
            </a:extLst>
          </p:cNvPr>
          <p:cNvSpPr/>
          <p:nvPr userDrawn="1"/>
        </p:nvSpPr>
        <p:spPr>
          <a:xfrm>
            <a:off x="420266" y="3751267"/>
            <a:ext cx="3571563" cy="237398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E2565AF3-5AA4-064F-A6FF-6B510E7CA8CF}"/>
              </a:ext>
            </a:extLst>
          </p:cNvPr>
          <p:cNvSpPr/>
          <p:nvPr userDrawn="1"/>
        </p:nvSpPr>
        <p:spPr>
          <a:xfrm>
            <a:off x="4277134" y="3751267"/>
            <a:ext cx="3556437" cy="2392443"/>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40F2D5FF-42D8-5346-9DB2-3C5556C282FC}"/>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B1A5C72-8EEA-1C4D-9558-D6E31AE267BA}"/>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6" name="Picture 15" descr="Icon&#10;&#10;Description automatically generated with medium confidence">
            <a:extLst>
              <a:ext uri="{FF2B5EF4-FFF2-40B4-BE49-F238E27FC236}">
                <a16:creationId xmlns:a16="http://schemas.microsoft.com/office/drawing/2014/main" id="{C74185F0-CA2F-BB4F-ADA9-17F42BD425B5}"/>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064729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_Data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6806CE0-4444-E278-424B-56D1A67FFAF6}"/>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396000"/>
          </a:xfrm>
          <a:prstGeom prst="rect">
            <a:avLst/>
          </a:prstGeom>
        </p:spPr>
        <p:txBody>
          <a:bodyPr lIns="0" tIns="0" rIns="0" bIns="0">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6" name="Straight Connector 5">
            <a:extLst>
              <a:ext uri="{FF2B5EF4-FFF2-40B4-BE49-F238E27FC236}">
                <a16:creationId xmlns:a16="http://schemas.microsoft.com/office/drawing/2014/main" id="{DC1FD6ED-EC03-AA4E-B084-D30385A2EB92}"/>
              </a:ext>
            </a:extLst>
          </p:cNvPr>
          <p:cNvCxnSpPr>
            <a:cxnSpLocks/>
          </p:cNvCxnSpPr>
          <p:nvPr userDrawn="1"/>
        </p:nvCxnSpPr>
        <p:spPr>
          <a:xfrm>
            <a:off x="432000" y="324683"/>
            <a:ext cx="378228"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1311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6865898-88A5-CCBF-A5CF-73B4C50076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24" name="Straight Connector 23">
            <a:extLst>
              <a:ext uri="{FF2B5EF4-FFF2-40B4-BE49-F238E27FC236}">
                <a16:creationId xmlns:a16="http://schemas.microsoft.com/office/drawing/2014/main" id="{D840951D-B4BD-2B47-961E-8C9978EE5FC2}"/>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799379A-445E-8046-97B9-687D1B55B5B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6" name="Picture 25" descr="Icon&#10;&#10;Description automatically generated with medium confidence">
            <a:extLst>
              <a:ext uri="{FF2B5EF4-FFF2-40B4-BE49-F238E27FC236}">
                <a16:creationId xmlns:a16="http://schemas.microsoft.com/office/drawing/2014/main" id="{7D16603F-E3C9-DE46-B914-0B452CD0DE98}"/>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628868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1"/>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6" name="Straight Connector 15">
            <a:extLst>
              <a:ext uri="{FF2B5EF4-FFF2-40B4-BE49-F238E27FC236}">
                <a16:creationId xmlns:a16="http://schemas.microsoft.com/office/drawing/2014/main" id="{B786433B-15A3-B54A-A755-D9D66C85D031}"/>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97CB3D1-C3FA-B048-9A15-C886F2389189}"/>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with medium confidence">
            <a:extLst>
              <a:ext uri="{FF2B5EF4-FFF2-40B4-BE49-F238E27FC236}">
                <a16:creationId xmlns:a16="http://schemas.microsoft.com/office/drawing/2014/main" id="{5F4F0E9B-4AE5-E14D-BBD8-7D3562C90745}"/>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19" name="Rectangle 18">
            <a:extLst>
              <a:ext uri="{FF2B5EF4-FFF2-40B4-BE49-F238E27FC236}">
                <a16:creationId xmlns:a16="http://schemas.microsoft.com/office/drawing/2014/main" id="{B3838597-EE74-D042-8B21-49C676E53D46}"/>
              </a:ext>
            </a:extLst>
          </p:cNvPr>
          <p:cNvSpPr/>
          <p:nvPr userDrawn="1"/>
        </p:nvSpPr>
        <p:spPr>
          <a:xfrm>
            <a:off x="9116862" y="1341701"/>
            <a:ext cx="2700000" cy="2412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C5B8E6E8-A4BC-1842-9086-661CF9B47BE5}"/>
              </a:ext>
            </a:extLst>
          </p:cNvPr>
          <p:cNvSpPr/>
          <p:nvPr userDrawn="1"/>
        </p:nvSpPr>
        <p:spPr>
          <a:xfrm>
            <a:off x="3285663" y="1341701"/>
            <a:ext cx="2700000" cy="2412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AA13BAC2-C3E9-8C41-AC18-A67D03496566}"/>
              </a:ext>
            </a:extLst>
          </p:cNvPr>
          <p:cNvSpPr/>
          <p:nvPr userDrawn="1"/>
        </p:nvSpPr>
        <p:spPr>
          <a:xfrm>
            <a:off x="6201023" y="1341701"/>
            <a:ext cx="2700000" cy="2412000"/>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71C1C97F-AD6E-FB48-9592-D29E2653C386}"/>
              </a:ext>
            </a:extLst>
          </p:cNvPr>
          <p:cNvSpPr/>
          <p:nvPr userDrawn="1"/>
        </p:nvSpPr>
        <p:spPr>
          <a:xfrm>
            <a:off x="369824" y="1341701"/>
            <a:ext cx="2700000" cy="241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D949821-E381-C549-BB69-B1906F96AF44}"/>
              </a:ext>
            </a:extLst>
          </p:cNvPr>
          <p:cNvSpPr/>
          <p:nvPr userDrawn="1"/>
        </p:nvSpPr>
        <p:spPr>
          <a:xfrm>
            <a:off x="9102764" y="3753700"/>
            <a:ext cx="2700000" cy="2359927"/>
          </a:xfrm>
          <a:prstGeom prst="rect">
            <a:avLst/>
          </a:prstGeom>
          <a:solidFill>
            <a:srgbClr val="FEFC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B7ADB49-BFB8-2845-A78D-3C638C6F226B}"/>
              </a:ext>
            </a:extLst>
          </p:cNvPr>
          <p:cNvSpPr/>
          <p:nvPr userDrawn="1"/>
        </p:nvSpPr>
        <p:spPr>
          <a:xfrm>
            <a:off x="6201023" y="3753701"/>
            <a:ext cx="2700000" cy="23599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C2F4F02-777B-2445-B2BA-8C02502B30D7}"/>
              </a:ext>
            </a:extLst>
          </p:cNvPr>
          <p:cNvSpPr/>
          <p:nvPr userDrawn="1"/>
        </p:nvSpPr>
        <p:spPr>
          <a:xfrm>
            <a:off x="3295816" y="3753700"/>
            <a:ext cx="2700000" cy="235992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159DC7A8-1F9A-7644-8EF4-600483332CC9}"/>
              </a:ext>
            </a:extLst>
          </p:cNvPr>
          <p:cNvSpPr/>
          <p:nvPr userDrawn="1"/>
        </p:nvSpPr>
        <p:spPr>
          <a:xfrm>
            <a:off x="369824" y="3753700"/>
            <a:ext cx="2700000" cy="2359926"/>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06449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Rectangle 13">
            <a:extLst>
              <a:ext uri="{FF2B5EF4-FFF2-40B4-BE49-F238E27FC236}">
                <a16:creationId xmlns:a16="http://schemas.microsoft.com/office/drawing/2014/main" id="{F73B2D60-ED44-3544-89FE-43763D74DD7A}"/>
              </a:ext>
            </a:extLst>
          </p:cNvPr>
          <p:cNvSpPr/>
          <p:nvPr userDrawn="1"/>
        </p:nvSpPr>
        <p:spPr>
          <a:xfrm>
            <a:off x="3295816" y="4555398"/>
            <a:ext cx="2700000" cy="1603081"/>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1C303F96-8B5D-7244-A4D5-D530F883B54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17821C-2760-A941-AC88-40FAC402CFF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with medium confidence">
            <a:extLst>
              <a:ext uri="{FF2B5EF4-FFF2-40B4-BE49-F238E27FC236}">
                <a16:creationId xmlns:a16="http://schemas.microsoft.com/office/drawing/2014/main" id="{9D76A0C8-5F7B-5840-8CCE-20CA02DAC9B3}"/>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20" name="Rectangle 19">
            <a:extLst>
              <a:ext uri="{FF2B5EF4-FFF2-40B4-BE49-F238E27FC236}">
                <a16:creationId xmlns:a16="http://schemas.microsoft.com/office/drawing/2014/main" id="{49E57FC3-6D9D-4946-8073-5164368F25BC}"/>
              </a:ext>
            </a:extLst>
          </p:cNvPr>
          <p:cNvSpPr/>
          <p:nvPr userDrawn="1"/>
        </p:nvSpPr>
        <p:spPr>
          <a:xfrm>
            <a:off x="6218008" y="4574480"/>
            <a:ext cx="2700000" cy="160308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E7BFB9D-D67D-6D46-B5EA-09B3EAC97DEA}"/>
              </a:ext>
            </a:extLst>
          </p:cNvPr>
          <p:cNvSpPr/>
          <p:nvPr userDrawn="1"/>
        </p:nvSpPr>
        <p:spPr>
          <a:xfrm>
            <a:off x="6218008" y="3854480"/>
            <a:ext cx="2700000" cy="720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4356780C-8467-894F-9BD2-21F5F360A7D5}"/>
              </a:ext>
            </a:extLst>
          </p:cNvPr>
          <p:cNvSpPr/>
          <p:nvPr userDrawn="1"/>
        </p:nvSpPr>
        <p:spPr>
          <a:xfrm>
            <a:off x="3295816" y="2045081"/>
            <a:ext cx="2700000" cy="1603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1F0CE83D-DD8E-AE48-BBC4-5D19C2FD0062}"/>
              </a:ext>
            </a:extLst>
          </p:cNvPr>
          <p:cNvSpPr/>
          <p:nvPr userDrawn="1"/>
        </p:nvSpPr>
        <p:spPr>
          <a:xfrm>
            <a:off x="3295816" y="1325081"/>
            <a:ext cx="2700000" cy="720000"/>
          </a:xfrm>
          <a:prstGeom prst="rect">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326AE2C5-8D75-5144-BB01-2BDFDDE9C93A}"/>
              </a:ext>
            </a:extLst>
          </p:cNvPr>
          <p:cNvSpPr/>
          <p:nvPr userDrawn="1"/>
        </p:nvSpPr>
        <p:spPr>
          <a:xfrm>
            <a:off x="3295816" y="3854480"/>
            <a:ext cx="2700000" cy="720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D2081BE-A1F6-704F-B48B-BB07F6216FE3}"/>
              </a:ext>
            </a:extLst>
          </p:cNvPr>
          <p:cNvSpPr/>
          <p:nvPr userDrawn="1"/>
        </p:nvSpPr>
        <p:spPr>
          <a:xfrm>
            <a:off x="9133847" y="2045081"/>
            <a:ext cx="2700000" cy="1603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7EAF5FAA-1DC5-1340-A437-761DE12AC6FF}"/>
              </a:ext>
            </a:extLst>
          </p:cNvPr>
          <p:cNvSpPr/>
          <p:nvPr userDrawn="1"/>
        </p:nvSpPr>
        <p:spPr>
          <a:xfrm>
            <a:off x="9133847" y="1325081"/>
            <a:ext cx="2700000" cy="720000"/>
          </a:xfrm>
          <a:prstGeom prst="rect">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4182F10-25D8-FB49-B67F-8816C9C278E5}"/>
              </a:ext>
            </a:extLst>
          </p:cNvPr>
          <p:cNvSpPr/>
          <p:nvPr userDrawn="1"/>
        </p:nvSpPr>
        <p:spPr>
          <a:xfrm>
            <a:off x="6214831" y="2045081"/>
            <a:ext cx="2700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B4D49C2B-5BC4-B643-BB15-72BEF7426325}"/>
              </a:ext>
            </a:extLst>
          </p:cNvPr>
          <p:cNvSpPr/>
          <p:nvPr userDrawn="1"/>
        </p:nvSpPr>
        <p:spPr>
          <a:xfrm>
            <a:off x="6214831" y="1325081"/>
            <a:ext cx="2700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B08295FF-67D2-A442-9E66-CC760EAA4D6E}"/>
              </a:ext>
            </a:extLst>
          </p:cNvPr>
          <p:cNvSpPr/>
          <p:nvPr userDrawn="1"/>
        </p:nvSpPr>
        <p:spPr>
          <a:xfrm>
            <a:off x="358153" y="2045081"/>
            <a:ext cx="2700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78DDF5D6-8FC1-5F4A-9E3B-ED93F08C2F75}"/>
              </a:ext>
            </a:extLst>
          </p:cNvPr>
          <p:cNvSpPr/>
          <p:nvPr userDrawn="1"/>
        </p:nvSpPr>
        <p:spPr>
          <a:xfrm>
            <a:off x="358153" y="1325081"/>
            <a:ext cx="2700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42850056-67D3-5649-B084-655636A68EFD}"/>
              </a:ext>
            </a:extLst>
          </p:cNvPr>
          <p:cNvSpPr/>
          <p:nvPr userDrawn="1"/>
        </p:nvSpPr>
        <p:spPr>
          <a:xfrm>
            <a:off x="358153" y="4574480"/>
            <a:ext cx="2700000" cy="160308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7BBC6A8-F2D6-F642-8AF0-E7FD6359AF51}"/>
              </a:ext>
            </a:extLst>
          </p:cNvPr>
          <p:cNvSpPr/>
          <p:nvPr userDrawn="1"/>
        </p:nvSpPr>
        <p:spPr>
          <a:xfrm>
            <a:off x="358153" y="3854480"/>
            <a:ext cx="2700000" cy="720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84740D03-9ED8-8D4E-982C-ACB8BDF0E9CC}"/>
              </a:ext>
            </a:extLst>
          </p:cNvPr>
          <p:cNvSpPr/>
          <p:nvPr userDrawn="1"/>
        </p:nvSpPr>
        <p:spPr>
          <a:xfrm>
            <a:off x="9140200" y="4574479"/>
            <a:ext cx="2700000" cy="1603081"/>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4EE131D9-627E-AB41-9D70-3A34801A9458}"/>
              </a:ext>
            </a:extLst>
          </p:cNvPr>
          <p:cNvSpPr/>
          <p:nvPr userDrawn="1"/>
        </p:nvSpPr>
        <p:spPr>
          <a:xfrm>
            <a:off x="9140200" y="3873561"/>
            <a:ext cx="2700000" cy="720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 Placeholder 2">
            <a:extLst>
              <a:ext uri="{FF2B5EF4-FFF2-40B4-BE49-F238E27FC236}">
                <a16:creationId xmlns:a16="http://schemas.microsoft.com/office/drawing/2014/main" id="{0197597A-2690-0847-AA13-9581781E1FC3}"/>
              </a:ext>
            </a:extLst>
          </p:cNvPr>
          <p:cNvSpPr>
            <a:spLocks noGrp="1"/>
          </p:cNvSpPr>
          <p:nvPr>
            <p:ph type="body" sz="quarter" idx="18" hasCustomPrompt="1"/>
          </p:nvPr>
        </p:nvSpPr>
        <p:spPr>
          <a:xfrm>
            <a:off x="395076" y="1415341"/>
            <a:ext cx="2626153" cy="537765"/>
          </a:xfrm>
        </p:spPr>
        <p:txBody>
          <a:bodyPr anchor="ctr"/>
          <a:lstStyle>
            <a:lvl1pPr algn="ctr">
              <a:buNone/>
              <a:defRPr sz="2200" b="1">
                <a:solidFill>
                  <a:schemeClr val="tx1"/>
                </a:solidFill>
              </a:defRPr>
            </a:lvl1pPr>
          </a:lstStyle>
          <a:p>
            <a:pPr lvl="0"/>
            <a:r>
              <a:rPr lang="en-GB"/>
              <a:t>Insert title</a:t>
            </a:r>
          </a:p>
        </p:txBody>
      </p:sp>
      <p:sp>
        <p:nvSpPr>
          <p:cNvPr id="37" name="Text Placeholder 2">
            <a:extLst>
              <a:ext uri="{FF2B5EF4-FFF2-40B4-BE49-F238E27FC236}">
                <a16:creationId xmlns:a16="http://schemas.microsoft.com/office/drawing/2014/main" id="{EFFBA4F4-3D70-FA40-A76C-C50FE0ADEB01}"/>
              </a:ext>
            </a:extLst>
          </p:cNvPr>
          <p:cNvSpPr>
            <a:spLocks noGrp="1"/>
          </p:cNvSpPr>
          <p:nvPr>
            <p:ph type="body" sz="quarter" idx="19" hasCustomPrompt="1"/>
          </p:nvPr>
        </p:nvSpPr>
        <p:spPr>
          <a:xfrm>
            <a:off x="3332739" y="1428096"/>
            <a:ext cx="2626153" cy="537765"/>
          </a:xfrm>
        </p:spPr>
        <p:txBody>
          <a:bodyPr anchor="ctr"/>
          <a:lstStyle>
            <a:lvl1pPr algn="ctr">
              <a:buNone/>
              <a:defRPr sz="2200" b="1">
                <a:solidFill>
                  <a:schemeClr val="tx1"/>
                </a:solidFill>
              </a:defRPr>
            </a:lvl1pPr>
          </a:lstStyle>
          <a:p>
            <a:pPr lvl="0"/>
            <a:r>
              <a:rPr lang="en-GB"/>
              <a:t>Insert title</a:t>
            </a:r>
          </a:p>
        </p:txBody>
      </p:sp>
      <p:sp>
        <p:nvSpPr>
          <p:cNvPr id="38" name="Text Placeholder 2">
            <a:extLst>
              <a:ext uri="{FF2B5EF4-FFF2-40B4-BE49-F238E27FC236}">
                <a16:creationId xmlns:a16="http://schemas.microsoft.com/office/drawing/2014/main" id="{1D658630-BA32-3A42-877A-E81A5E367892}"/>
              </a:ext>
            </a:extLst>
          </p:cNvPr>
          <p:cNvSpPr>
            <a:spLocks noGrp="1"/>
          </p:cNvSpPr>
          <p:nvPr>
            <p:ph type="body" sz="quarter" idx="20" hasCustomPrompt="1"/>
          </p:nvPr>
        </p:nvSpPr>
        <p:spPr>
          <a:xfrm>
            <a:off x="6251754" y="1428096"/>
            <a:ext cx="2626153" cy="537765"/>
          </a:xfrm>
        </p:spPr>
        <p:txBody>
          <a:bodyPr anchor="ctr"/>
          <a:lstStyle>
            <a:lvl1pPr algn="ctr">
              <a:buNone/>
              <a:defRPr sz="2200" b="1">
                <a:solidFill>
                  <a:schemeClr val="tx1"/>
                </a:solidFill>
              </a:defRPr>
            </a:lvl1pPr>
          </a:lstStyle>
          <a:p>
            <a:pPr lvl="0"/>
            <a:r>
              <a:rPr lang="en-GB"/>
              <a:t>Insert title</a:t>
            </a:r>
          </a:p>
        </p:txBody>
      </p:sp>
      <p:sp>
        <p:nvSpPr>
          <p:cNvPr id="39" name="Text Placeholder 2">
            <a:extLst>
              <a:ext uri="{FF2B5EF4-FFF2-40B4-BE49-F238E27FC236}">
                <a16:creationId xmlns:a16="http://schemas.microsoft.com/office/drawing/2014/main" id="{5EEA00FC-B1C9-A24F-8F48-3E5B1C6FA9CF}"/>
              </a:ext>
            </a:extLst>
          </p:cNvPr>
          <p:cNvSpPr>
            <a:spLocks noGrp="1"/>
          </p:cNvSpPr>
          <p:nvPr>
            <p:ph type="body" sz="quarter" idx="21" hasCustomPrompt="1"/>
          </p:nvPr>
        </p:nvSpPr>
        <p:spPr>
          <a:xfrm>
            <a:off x="9170770" y="1415341"/>
            <a:ext cx="2626153" cy="537765"/>
          </a:xfrm>
        </p:spPr>
        <p:txBody>
          <a:bodyPr anchor="ctr"/>
          <a:lstStyle>
            <a:lvl1pPr algn="ctr">
              <a:buNone/>
              <a:defRPr sz="2200" b="1">
                <a:solidFill>
                  <a:schemeClr val="tx1"/>
                </a:solidFill>
              </a:defRPr>
            </a:lvl1pPr>
          </a:lstStyle>
          <a:p>
            <a:pPr lvl="0"/>
            <a:r>
              <a:rPr lang="en-GB"/>
              <a:t>Insert title</a:t>
            </a:r>
          </a:p>
        </p:txBody>
      </p:sp>
      <p:sp>
        <p:nvSpPr>
          <p:cNvPr id="40" name="Text Placeholder 2">
            <a:extLst>
              <a:ext uri="{FF2B5EF4-FFF2-40B4-BE49-F238E27FC236}">
                <a16:creationId xmlns:a16="http://schemas.microsoft.com/office/drawing/2014/main" id="{A25AA656-2FAB-0D4A-A936-B8E24E9F90A3}"/>
              </a:ext>
            </a:extLst>
          </p:cNvPr>
          <p:cNvSpPr>
            <a:spLocks noGrp="1"/>
          </p:cNvSpPr>
          <p:nvPr>
            <p:ph type="body" sz="quarter" idx="22" hasCustomPrompt="1"/>
          </p:nvPr>
        </p:nvSpPr>
        <p:spPr>
          <a:xfrm>
            <a:off x="407776" y="3929941"/>
            <a:ext cx="2626153" cy="537765"/>
          </a:xfrm>
        </p:spPr>
        <p:txBody>
          <a:bodyPr anchor="ctr"/>
          <a:lstStyle>
            <a:lvl1pPr algn="ctr">
              <a:buNone/>
              <a:defRPr sz="2200" b="1">
                <a:solidFill>
                  <a:schemeClr val="tx1"/>
                </a:solidFill>
              </a:defRPr>
            </a:lvl1pPr>
          </a:lstStyle>
          <a:p>
            <a:pPr lvl="0"/>
            <a:r>
              <a:rPr lang="en-GB"/>
              <a:t>Insert title</a:t>
            </a:r>
          </a:p>
        </p:txBody>
      </p:sp>
      <p:sp>
        <p:nvSpPr>
          <p:cNvPr id="41" name="Text Placeholder 2">
            <a:extLst>
              <a:ext uri="{FF2B5EF4-FFF2-40B4-BE49-F238E27FC236}">
                <a16:creationId xmlns:a16="http://schemas.microsoft.com/office/drawing/2014/main" id="{8EB77E2A-7F1A-664D-B78E-81D3CB1EB292}"/>
              </a:ext>
            </a:extLst>
          </p:cNvPr>
          <p:cNvSpPr>
            <a:spLocks noGrp="1"/>
          </p:cNvSpPr>
          <p:nvPr>
            <p:ph type="body" sz="quarter" idx="23" hasCustomPrompt="1"/>
          </p:nvPr>
        </p:nvSpPr>
        <p:spPr>
          <a:xfrm>
            <a:off x="3345439" y="3942696"/>
            <a:ext cx="2626153" cy="537765"/>
          </a:xfrm>
        </p:spPr>
        <p:txBody>
          <a:bodyPr anchor="ctr"/>
          <a:lstStyle>
            <a:lvl1pPr algn="ctr">
              <a:buNone/>
              <a:defRPr sz="2200" b="1">
                <a:solidFill>
                  <a:schemeClr val="tx1"/>
                </a:solidFill>
              </a:defRPr>
            </a:lvl1pPr>
          </a:lstStyle>
          <a:p>
            <a:pPr lvl="0"/>
            <a:r>
              <a:rPr lang="en-GB"/>
              <a:t>Insert title</a:t>
            </a:r>
          </a:p>
        </p:txBody>
      </p:sp>
      <p:sp>
        <p:nvSpPr>
          <p:cNvPr id="42" name="Text Placeholder 2">
            <a:extLst>
              <a:ext uri="{FF2B5EF4-FFF2-40B4-BE49-F238E27FC236}">
                <a16:creationId xmlns:a16="http://schemas.microsoft.com/office/drawing/2014/main" id="{8B9D8CB7-44C7-214F-8416-0102C43289A4}"/>
              </a:ext>
            </a:extLst>
          </p:cNvPr>
          <p:cNvSpPr>
            <a:spLocks noGrp="1"/>
          </p:cNvSpPr>
          <p:nvPr>
            <p:ph type="body" sz="quarter" idx="24" hasCustomPrompt="1"/>
          </p:nvPr>
        </p:nvSpPr>
        <p:spPr>
          <a:xfrm>
            <a:off x="6264454" y="3942696"/>
            <a:ext cx="2626153" cy="537765"/>
          </a:xfrm>
        </p:spPr>
        <p:txBody>
          <a:bodyPr anchor="ctr"/>
          <a:lstStyle>
            <a:lvl1pPr algn="ctr">
              <a:buNone/>
              <a:defRPr sz="2200" b="1">
                <a:solidFill>
                  <a:schemeClr val="tx1"/>
                </a:solidFill>
              </a:defRPr>
            </a:lvl1pPr>
          </a:lstStyle>
          <a:p>
            <a:pPr lvl="0"/>
            <a:r>
              <a:rPr lang="en-GB"/>
              <a:t>Insert title</a:t>
            </a:r>
          </a:p>
        </p:txBody>
      </p:sp>
      <p:sp>
        <p:nvSpPr>
          <p:cNvPr id="43" name="Text Placeholder 2">
            <a:extLst>
              <a:ext uri="{FF2B5EF4-FFF2-40B4-BE49-F238E27FC236}">
                <a16:creationId xmlns:a16="http://schemas.microsoft.com/office/drawing/2014/main" id="{E510081F-B8F0-A944-B5A6-A7005AE377A9}"/>
              </a:ext>
            </a:extLst>
          </p:cNvPr>
          <p:cNvSpPr>
            <a:spLocks noGrp="1"/>
          </p:cNvSpPr>
          <p:nvPr>
            <p:ph type="body" sz="quarter" idx="25" hasCustomPrompt="1"/>
          </p:nvPr>
        </p:nvSpPr>
        <p:spPr>
          <a:xfrm>
            <a:off x="9183470" y="3929941"/>
            <a:ext cx="2626153" cy="537765"/>
          </a:xfrm>
        </p:spPr>
        <p:txBody>
          <a:bodyPr anchor="ctr"/>
          <a:lstStyle>
            <a:lvl1pPr algn="ctr">
              <a:buNone/>
              <a:defRPr sz="2200" b="1">
                <a:solidFill>
                  <a:schemeClr val="tx1"/>
                </a:solidFill>
              </a:defRPr>
            </a:lvl1pPr>
          </a:lstStyle>
          <a:p>
            <a:pPr lvl="0"/>
            <a:r>
              <a:rPr lang="en-GB"/>
              <a:t>Insert title</a:t>
            </a:r>
          </a:p>
        </p:txBody>
      </p:sp>
    </p:spTree>
    <p:extLst>
      <p:ext uri="{BB962C8B-B14F-4D97-AF65-F5344CB8AC3E}">
        <p14:creationId xmlns:p14="http://schemas.microsoft.com/office/powerpoint/2010/main" val="2636412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6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2" name="Rectangle 11">
            <a:extLst>
              <a:ext uri="{FF2B5EF4-FFF2-40B4-BE49-F238E27FC236}">
                <a16:creationId xmlns:a16="http://schemas.microsoft.com/office/drawing/2014/main" id="{E2DDC528-E0AB-484C-A627-36835D90A99A}"/>
              </a:ext>
            </a:extLst>
          </p:cNvPr>
          <p:cNvSpPr/>
          <p:nvPr userDrawn="1"/>
        </p:nvSpPr>
        <p:spPr>
          <a:xfrm>
            <a:off x="9144000" y="4555400"/>
            <a:ext cx="2700000" cy="1603080"/>
          </a:xfrm>
          <a:prstGeom prst="rect">
            <a:avLst/>
          </a:prstGeom>
          <a:solidFill>
            <a:srgbClr val="FEFC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73B2D60-ED44-3544-89FE-43763D74DD7A}"/>
              </a:ext>
            </a:extLst>
          </p:cNvPr>
          <p:cNvSpPr/>
          <p:nvPr userDrawn="1"/>
        </p:nvSpPr>
        <p:spPr>
          <a:xfrm>
            <a:off x="3295816" y="4555398"/>
            <a:ext cx="2700000" cy="1603081"/>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1C303F96-8B5D-7244-A4D5-D530F883B54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17821C-2760-A941-AC88-40FAC402CFF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with medium confidence">
            <a:extLst>
              <a:ext uri="{FF2B5EF4-FFF2-40B4-BE49-F238E27FC236}">
                <a16:creationId xmlns:a16="http://schemas.microsoft.com/office/drawing/2014/main" id="{9D76A0C8-5F7B-5840-8CCE-20CA02DAC9B3}"/>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19" name="Rectangle 18">
            <a:extLst>
              <a:ext uri="{FF2B5EF4-FFF2-40B4-BE49-F238E27FC236}">
                <a16:creationId xmlns:a16="http://schemas.microsoft.com/office/drawing/2014/main" id="{FC07A11E-E677-BB4B-BDC2-B11149D9CCC8}"/>
              </a:ext>
            </a:extLst>
          </p:cNvPr>
          <p:cNvSpPr/>
          <p:nvPr userDrawn="1"/>
        </p:nvSpPr>
        <p:spPr>
          <a:xfrm>
            <a:off x="9144000" y="3835400"/>
            <a:ext cx="2700000" cy="720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9E57FC3-6D9D-4946-8073-5164368F25BC}"/>
              </a:ext>
            </a:extLst>
          </p:cNvPr>
          <p:cNvSpPr/>
          <p:nvPr userDrawn="1"/>
        </p:nvSpPr>
        <p:spPr>
          <a:xfrm>
            <a:off x="6218008" y="4574480"/>
            <a:ext cx="2700000" cy="1603080"/>
          </a:xfrm>
          <a:prstGeom prst="rect">
            <a:avLst/>
          </a:prstGeom>
          <a:solidFill>
            <a:srgbClr val="D2E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E7BFB9D-D67D-6D46-B5EA-09B3EAC97DEA}"/>
              </a:ext>
            </a:extLst>
          </p:cNvPr>
          <p:cNvSpPr/>
          <p:nvPr userDrawn="1"/>
        </p:nvSpPr>
        <p:spPr>
          <a:xfrm>
            <a:off x="6218008" y="3854480"/>
            <a:ext cx="2700000" cy="720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4356780C-8467-894F-9BD2-21F5F360A7D5}"/>
              </a:ext>
            </a:extLst>
          </p:cNvPr>
          <p:cNvSpPr/>
          <p:nvPr userDrawn="1"/>
        </p:nvSpPr>
        <p:spPr>
          <a:xfrm>
            <a:off x="3295816" y="2045081"/>
            <a:ext cx="2700000" cy="160308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1F0CE83D-DD8E-AE48-BBC4-5D19C2FD0062}"/>
              </a:ext>
            </a:extLst>
          </p:cNvPr>
          <p:cNvSpPr/>
          <p:nvPr userDrawn="1"/>
        </p:nvSpPr>
        <p:spPr>
          <a:xfrm>
            <a:off x="3295816" y="1325081"/>
            <a:ext cx="2700000" cy="720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326AE2C5-8D75-5144-BB01-2BDFDDE9C93A}"/>
              </a:ext>
            </a:extLst>
          </p:cNvPr>
          <p:cNvSpPr/>
          <p:nvPr userDrawn="1"/>
        </p:nvSpPr>
        <p:spPr>
          <a:xfrm>
            <a:off x="3295816" y="3854480"/>
            <a:ext cx="2700000" cy="720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D2081BE-A1F6-704F-B48B-BB07F6216FE3}"/>
              </a:ext>
            </a:extLst>
          </p:cNvPr>
          <p:cNvSpPr/>
          <p:nvPr userDrawn="1"/>
        </p:nvSpPr>
        <p:spPr>
          <a:xfrm>
            <a:off x="9133847" y="2045081"/>
            <a:ext cx="2700000" cy="1603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7EAF5FAA-1DC5-1340-A437-761DE12AC6FF}"/>
              </a:ext>
            </a:extLst>
          </p:cNvPr>
          <p:cNvSpPr/>
          <p:nvPr userDrawn="1"/>
        </p:nvSpPr>
        <p:spPr>
          <a:xfrm>
            <a:off x="9133847" y="1325081"/>
            <a:ext cx="2700000" cy="720000"/>
          </a:xfrm>
          <a:prstGeom prst="rect">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4182F10-25D8-FB49-B67F-8816C9C278E5}"/>
              </a:ext>
            </a:extLst>
          </p:cNvPr>
          <p:cNvSpPr/>
          <p:nvPr userDrawn="1"/>
        </p:nvSpPr>
        <p:spPr>
          <a:xfrm>
            <a:off x="6214831" y="2045081"/>
            <a:ext cx="2700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B4D49C2B-5BC4-B643-BB15-72BEF7426325}"/>
              </a:ext>
            </a:extLst>
          </p:cNvPr>
          <p:cNvSpPr/>
          <p:nvPr userDrawn="1"/>
        </p:nvSpPr>
        <p:spPr>
          <a:xfrm>
            <a:off x="6214831" y="1325081"/>
            <a:ext cx="2700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B08295FF-67D2-A442-9E66-CC760EAA4D6E}"/>
              </a:ext>
            </a:extLst>
          </p:cNvPr>
          <p:cNvSpPr/>
          <p:nvPr userDrawn="1"/>
        </p:nvSpPr>
        <p:spPr>
          <a:xfrm>
            <a:off x="358153" y="2045081"/>
            <a:ext cx="2700000" cy="1603080"/>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78DDF5D6-8FC1-5F4A-9E3B-ED93F08C2F75}"/>
              </a:ext>
            </a:extLst>
          </p:cNvPr>
          <p:cNvSpPr/>
          <p:nvPr userDrawn="1"/>
        </p:nvSpPr>
        <p:spPr>
          <a:xfrm>
            <a:off x="358153" y="1325081"/>
            <a:ext cx="2700000" cy="720000"/>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42850056-67D3-5649-B084-655636A68EFD}"/>
              </a:ext>
            </a:extLst>
          </p:cNvPr>
          <p:cNvSpPr/>
          <p:nvPr userDrawn="1"/>
        </p:nvSpPr>
        <p:spPr>
          <a:xfrm>
            <a:off x="358153" y="4574480"/>
            <a:ext cx="2700000" cy="1603080"/>
          </a:xfrm>
          <a:prstGeom prst="rect">
            <a:avLst/>
          </a:prstGeom>
          <a:solidFill>
            <a:srgbClr val="C2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7BBC6A8-F2D6-F642-8AF0-E7FD6359AF51}"/>
              </a:ext>
            </a:extLst>
          </p:cNvPr>
          <p:cNvSpPr/>
          <p:nvPr userDrawn="1"/>
        </p:nvSpPr>
        <p:spPr>
          <a:xfrm>
            <a:off x="358153" y="3854480"/>
            <a:ext cx="2700000" cy="720000"/>
          </a:xfrm>
          <a:prstGeom prst="rect">
            <a:avLst/>
          </a:prstGeom>
          <a:solidFill>
            <a:srgbClr val="9DD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 Placeholder 2">
            <a:extLst>
              <a:ext uri="{FF2B5EF4-FFF2-40B4-BE49-F238E27FC236}">
                <a16:creationId xmlns:a16="http://schemas.microsoft.com/office/drawing/2014/main" id="{264A2F12-DDDB-384B-9C77-2E0F398EDF94}"/>
              </a:ext>
            </a:extLst>
          </p:cNvPr>
          <p:cNvSpPr>
            <a:spLocks noGrp="1"/>
          </p:cNvSpPr>
          <p:nvPr>
            <p:ph type="body" sz="quarter" idx="18" hasCustomPrompt="1"/>
          </p:nvPr>
        </p:nvSpPr>
        <p:spPr>
          <a:xfrm>
            <a:off x="395076" y="1415341"/>
            <a:ext cx="2626153" cy="537765"/>
          </a:xfrm>
        </p:spPr>
        <p:txBody>
          <a:bodyPr anchor="ctr"/>
          <a:lstStyle>
            <a:lvl1pPr algn="ctr">
              <a:buNone/>
              <a:defRPr sz="2200" b="1">
                <a:solidFill>
                  <a:schemeClr val="tx1"/>
                </a:solidFill>
              </a:defRPr>
            </a:lvl1pPr>
          </a:lstStyle>
          <a:p>
            <a:pPr lvl="0"/>
            <a:r>
              <a:rPr lang="en-GB"/>
              <a:t>Insert title</a:t>
            </a:r>
          </a:p>
        </p:txBody>
      </p:sp>
      <p:sp>
        <p:nvSpPr>
          <p:cNvPr id="34" name="Text Placeholder 2">
            <a:extLst>
              <a:ext uri="{FF2B5EF4-FFF2-40B4-BE49-F238E27FC236}">
                <a16:creationId xmlns:a16="http://schemas.microsoft.com/office/drawing/2014/main" id="{6E1B213D-9BFF-3F4B-A35C-1C5A45CF65D1}"/>
              </a:ext>
            </a:extLst>
          </p:cNvPr>
          <p:cNvSpPr>
            <a:spLocks noGrp="1"/>
          </p:cNvSpPr>
          <p:nvPr>
            <p:ph type="body" sz="quarter" idx="19" hasCustomPrompt="1"/>
          </p:nvPr>
        </p:nvSpPr>
        <p:spPr>
          <a:xfrm>
            <a:off x="3332739" y="1428096"/>
            <a:ext cx="2626153" cy="537765"/>
          </a:xfrm>
        </p:spPr>
        <p:txBody>
          <a:bodyPr anchor="ctr"/>
          <a:lstStyle>
            <a:lvl1pPr algn="ctr">
              <a:buNone/>
              <a:defRPr sz="2200" b="1">
                <a:solidFill>
                  <a:schemeClr val="tx1"/>
                </a:solidFill>
              </a:defRPr>
            </a:lvl1pPr>
          </a:lstStyle>
          <a:p>
            <a:pPr lvl="0"/>
            <a:r>
              <a:rPr lang="en-GB"/>
              <a:t>Insert title</a:t>
            </a:r>
          </a:p>
        </p:txBody>
      </p:sp>
      <p:sp>
        <p:nvSpPr>
          <p:cNvPr id="35" name="Text Placeholder 2">
            <a:extLst>
              <a:ext uri="{FF2B5EF4-FFF2-40B4-BE49-F238E27FC236}">
                <a16:creationId xmlns:a16="http://schemas.microsoft.com/office/drawing/2014/main" id="{E7BFF57D-F56F-1D4B-BD54-B00F32863C66}"/>
              </a:ext>
            </a:extLst>
          </p:cNvPr>
          <p:cNvSpPr>
            <a:spLocks noGrp="1"/>
          </p:cNvSpPr>
          <p:nvPr>
            <p:ph type="body" sz="quarter" idx="20" hasCustomPrompt="1"/>
          </p:nvPr>
        </p:nvSpPr>
        <p:spPr>
          <a:xfrm>
            <a:off x="6251754" y="1428096"/>
            <a:ext cx="2626153" cy="537765"/>
          </a:xfrm>
        </p:spPr>
        <p:txBody>
          <a:bodyPr anchor="ctr"/>
          <a:lstStyle>
            <a:lvl1pPr algn="ctr">
              <a:buNone/>
              <a:defRPr sz="2200" b="1">
                <a:solidFill>
                  <a:schemeClr val="tx1"/>
                </a:solidFill>
              </a:defRPr>
            </a:lvl1pPr>
          </a:lstStyle>
          <a:p>
            <a:pPr lvl="0"/>
            <a:r>
              <a:rPr lang="en-GB"/>
              <a:t>Insert title</a:t>
            </a:r>
          </a:p>
        </p:txBody>
      </p:sp>
      <p:sp>
        <p:nvSpPr>
          <p:cNvPr id="36" name="Text Placeholder 2">
            <a:extLst>
              <a:ext uri="{FF2B5EF4-FFF2-40B4-BE49-F238E27FC236}">
                <a16:creationId xmlns:a16="http://schemas.microsoft.com/office/drawing/2014/main" id="{1E47DC0F-4FEF-5B40-82B9-2234591E3764}"/>
              </a:ext>
            </a:extLst>
          </p:cNvPr>
          <p:cNvSpPr>
            <a:spLocks noGrp="1"/>
          </p:cNvSpPr>
          <p:nvPr>
            <p:ph type="body" sz="quarter" idx="21" hasCustomPrompt="1"/>
          </p:nvPr>
        </p:nvSpPr>
        <p:spPr>
          <a:xfrm>
            <a:off x="9170770" y="1415341"/>
            <a:ext cx="2626153" cy="537765"/>
          </a:xfrm>
        </p:spPr>
        <p:txBody>
          <a:bodyPr anchor="ctr"/>
          <a:lstStyle>
            <a:lvl1pPr algn="ctr">
              <a:buNone/>
              <a:defRPr sz="2200" b="1">
                <a:solidFill>
                  <a:schemeClr val="tx1"/>
                </a:solidFill>
              </a:defRPr>
            </a:lvl1pPr>
          </a:lstStyle>
          <a:p>
            <a:pPr lvl="0"/>
            <a:r>
              <a:rPr lang="en-GB"/>
              <a:t>Insert title</a:t>
            </a:r>
          </a:p>
        </p:txBody>
      </p:sp>
      <p:sp>
        <p:nvSpPr>
          <p:cNvPr id="37" name="Text Placeholder 2">
            <a:extLst>
              <a:ext uri="{FF2B5EF4-FFF2-40B4-BE49-F238E27FC236}">
                <a16:creationId xmlns:a16="http://schemas.microsoft.com/office/drawing/2014/main" id="{1A98B410-C69E-3F46-BD5C-78219838E226}"/>
              </a:ext>
            </a:extLst>
          </p:cNvPr>
          <p:cNvSpPr>
            <a:spLocks noGrp="1"/>
          </p:cNvSpPr>
          <p:nvPr>
            <p:ph type="body" sz="quarter" idx="22" hasCustomPrompt="1"/>
          </p:nvPr>
        </p:nvSpPr>
        <p:spPr>
          <a:xfrm>
            <a:off x="407776" y="3929941"/>
            <a:ext cx="2626153" cy="537765"/>
          </a:xfrm>
        </p:spPr>
        <p:txBody>
          <a:bodyPr anchor="ctr"/>
          <a:lstStyle>
            <a:lvl1pPr algn="ctr">
              <a:buNone/>
              <a:defRPr sz="2200" b="1">
                <a:solidFill>
                  <a:schemeClr val="tx1"/>
                </a:solidFill>
              </a:defRPr>
            </a:lvl1pPr>
          </a:lstStyle>
          <a:p>
            <a:pPr lvl="0"/>
            <a:r>
              <a:rPr lang="en-GB"/>
              <a:t>Insert title</a:t>
            </a:r>
          </a:p>
        </p:txBody>
      </p:sp>
      <p:sp>
        <p:nvSpPr>
          <p:cNvPr id="38" name="Text Placeholder 2">
            <a:extLst>
              <a:ext uri="{FF2B5EF4-FFF2-40B4-BE49-F238E27FC236}">
                <a16:creationId xmlns:a16="http://schemas.microsoft.com/office/drawing/2014/main" id="{37118A98-662D-F848-B62B-2198A0209D36}"/>
              </a:ext>
            </a:extLst>
          </p:cNvPr>
          <p:cNvSpPr>
            <a:spLocks noGrp="1"/>
          </p:cNvSpPr>
          <p:nvPr>
            <p:ph type="body" sz="quarter" idx="23" hasCustomPrompt="1"/>
          </p:nvPr>
        </p:nvSpPr>
        <p:spPr>
          <a:xfrm>
            <a:off x="3345439" y="3942696"/>
            <a:ext cx="2626153" cy="537765"/>
          </a:xfrm>
        </p:spPr>
        <p:txBody>
          <a:bodyPr anchor="ctr"/>
          <a:lstStyle>
            <a:lvl1pPr algn="ctr">
              <a:buNone/>
              <a:defRPr sz="2200" b="1">
                <a:solidFill>
                  <a:schemeClr val="tx1"/>
                </a:solidFill>
              </a:defRPr>
            </a:lvl1pPr>
          </a:lstStyle>
          <a:p>
            <a:pPr lvl="0"/>
            <a:r>
              <a:rPr lang="en-GB"/>
              <a:t>Insert title</a:t>
            </a:r>
          </a:p>
        </p:txBody>
      </p:sp>
      <p:sp>
        <p:nvSpPr>
          <p:cNvPr id="39" name="Text Placeholder 2">
            <a:extLst>
              <a:ext uri="{FF2B5EF4-FFF2-40B4-BE49-F238E27FC236}">
                <a16:creationId xmlns:a16="http://schemas.microsoft.com/office/drawing/2014/main" id="{2C57190C-06A8-9E45-A1B6-8A7A95CD347E}"/>
              </a:ext>
            </a:extLst>
          </p:cNvPr>
          <p:cNvSpPr>
            <a:spLocks noGrp="1"/>
          </p:cNvSpPr>
          <p:nvPr>
            <p:ph type="body" sz="quarter" idx="24" hasCustomPrompt="1"/>
          </p:nvPr>
        </p:nvSpPr>
        <p:spPr>
          <a:xfrm>
            <a:off x="6264454" y="3942696"/>
            <a:ext cx="2626153" cy="537765"/>
          </a:xfrm>
        </p:spPr>
        <p:txBody>
          <a:bodyPr anchor="ctr"/>
          <a:lstStyle>
            <a:lvl1pPr algn="ctr">
              <a:buNone/>
              <a:defRPr sz="2200" b="1">
                <a:solidFill>
                  <a:schemeClr val="tx1"/>
                </a:solidFill>
              </a:defRPr>
            </a:lvl1pPr>
          </a:lstStyle>
          <a:p>
            <a:pPr lvl="0"/>
            <a:r>
              <a:rPr lang="en-GB"/>
              <a:t>Insert title</a:t>
            </a:r>
          </a:p>
        </p:txBody>
      </p:sp>
      <p:sp>
        <p:nvSpPr>
          <p:cNvPr id="40" name="Text Placeholder 2">
            <a:extLst>
              <a:ext uri="{FF2B5EF4-FFF2-40B4-BE49-F238E27FC236}">
                <a16:creationId xmlns:a16="http://schemas.microsoft.com/office/drawing/2014/main" id="{93F1C3F7-A3A3-A841-8B01-AEAA67C12105}"/>
              </a:ext>
            </a:extLst>
          </p:cNvPr>
          <p:cNvSpPr>
            <a:spLocks noGrp="1"/>
          </p:cNvSpPr>
          <p:nvPr>
            <p:ph type="body" sz="quarter" idx="25" hasCustomPrompt="1"/>
          </p:nvPr>
        </p:nvSpPr>
        <p:spPr>
          <a:xfrm>
            <a:off x="9183470" y="3929941"/>
            <a:ext cx="2626153" cy="537765"/>
          </a:xfrm>
        </p:spPr>
        <p:txBody>
          <a:bodyPr anchor="ctr"/>
          <a:lstStyle>
            <a:lvl1pPr algn="ctr">
              <a:buNone/>
              <a:defRPr sz="2200" b="1">
                <a:solidFill>
                  <a:schemeClr val="tx1"/>
                </a:solidFill>
              </a:defRPr>
            </a:lvl1pPr>
          </a:lstStyle>
          <a:p>
            <a:pPr lvl="0"/>
            <a:r>
              <a:rPr lang="en-GB"/>
              <a:t>Insert title</a:t>
            </a:r>
          </a:p>
        </p:txBody>
      </p:sp>
    </p:spTree>
    <p:extLst>
      <p:ext uri="{BB962C8B-B14F-4D97-AF65-F5344CB8AC3E}">
        <p14:creationId xmlns:p14="http://schemas.microsoft.com/office/powerpoint/2010/main" val="3080513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1" name="Straight Connector 10">
            <a:extLst>
              <a:ext uri="{FF2B5EF4-FFF2-40B4-BE49-F238E27FC236}">
                <a16:creationId xmlns:a16="http://schemas.microsoft.com/office/drawing/2014/main" id="{DE8E1DE4-F3F1-DE4C-A443-48C645D10BD8}"/>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descr="Icon&#10;&#10;Description automatically generated with medium confidence">
            <a:extLst>
              <a:ext uri="{FF2B5EF4-FFF2-40B4-BE49-F238E27FC236}">
                <a16:creationId xmlns:a16="http://schemas.microsoft.com/office/drawing/2014/main" id="{772D7FA6-4EEE-2844-9D29-2434E4AACE5C}"/>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7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Rectangle 13">
            <a:extLst>
              <a:ext uri="{FF2B5EF4-FFF2-40B4-BE49-F238E27FC236}">
                <a16:creationId xmlns:a16="http://schemas.microsoft.com/office/drawing/2014/main" id="{F73B2D60-ED44-3544-89FE-43763D74DD7A}"/>
              </a:ext>
            </a:extLst>
          </p:cNvPr>
          <p:cNvSpPr/>
          <p:nvPr userDrawn="1"/>
        </p:nvSpPr>
        <p:spPr>
          <a:xfrm>
            <a:off x="4056639" y="4555398"/>
            <a:ext cx="3096000" cy="1603081"/>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1C303F96-8B5D-7244-A4D5-D530F883B54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17821C-2760-A941-AC88-40FAC402CFF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with medium confidence">
            <a:extLst>
              <a:ext uri="{FF2B5EF4-FFF2-40B4-BE49-F238E27FC236}">
                <a16:creationId xmlns:a16="http://schemas.microsoft.com/office/drawing/2014/main" id="{9D76A0C8-5F7B-5840-8CCE-20CA02DAC9B3}"/>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20" name="Rectangle 19">
            <a:extLst>
              <a:ext uri="{FF2B5EF4-FFF2-40B4-BE49-F238E27FC236}">
                <a16:creationId xmlns:a16="http://schemas.microsoft.com/office/drawing/2014/main" id="{49E57FC3-6D9D-4946-8073-5164368F25BC}"/>
              </a:ext>
            </a:extLst>
          </p:cNvPr>
          <p:cNvSpPr/>
          <p:nvPr userDrawn="1"/>
        </p:nvSpPr>
        <p:spPr>
          <a:xfrm>
            <a:off x="7672200" y="4574480"/>
            <a:ext cx="3096000" cy="160308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E7BFB9D-D67D-6D46-B5EA-09B3EAC97DEA}"/>
              </a:ext>
            </a:extLst>
          </p:cNvPr>
          <p:cNvSpPr/>
          <p:nvPr userDrawn="1"/>
        </p:nvSpPr>
        <p:spPr>
          <a:xfrm>
            <a:off x="7672200" y="3854480"/>
            <a:ext cx="3096000" cy="720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4356780C-8467-894F-9BD2-21F5F360A7D5}"/>
              </a:ext>
            </a:extLst>
          </p:cNvPr>
          <p:cNvSpPr/>
          <p:nvPr userDrawn="1"/>
        </p:nvSpPr>
        <p:spPr>
          <a:xfrm>
            <a:off x="4019715" y="2069021"/>
            <a:ext cx="3096000" cy="1603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1F0CE83D-DD8E-AE48-BBC4-5D19C2FD0062}"/>
              </a:ext>
            </a:extLst>
          </p:cNvPr>
          <p:cNvSpPr/>
          <p:nvPr userDrawn="1"/>
        </p:nvSpPr>
        <p:spPr>
          <a:xfrm>
            <a:off x="4019715" y="1349021"/>
            <a:ext cx="3096000" cy="720000"/>
          </a:xfrm>
          <a:prstGeom prst="rect">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326AE2C5-8D75-5144-BB01-2BDFDDE9C93A}"/>
              </a:ext>
            </a:extLst>
          </p:cNvPr>
          <p:cNvSpPr/>
          <p:nvPr userDrawn="1"/>
        </p:nvSpPr>
        <p:spPr>
          <a:xfrm>
            <a:off x="4056639" y="3854480"/>
            <a:ext cx="3096000" cy="720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4182F10-25D8-FB49-B67F-8816C9C278E5}"/>
              </a:ext>
            </a:extLst>
          </p:cNvPr>
          <p:cNvSpPr/>
          <p:nvPr userDrawn="1"/>
        </p:nvSpPr>
        <p:spPr>
          <a:xfrm>
            <a:off x="7672200" y="2045081"/>
            <a:ext cx="3096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B4D49C2B-5BC4-B643-BB15-72BEF7426325}"/>
              </a:ext>
            </a:extLst>
          </p:cNvPr>
          <p:cNvSpPr/>
          <p:nvPr userDrawn="1"/>
        </p:nvSpPr>
        <p:spPr>
          <a:xfrm>
            <a:off x="7672200" y="1325081"/>
            <a:ext cx="3096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B08295FF-67D2-A442-9E66-CC760EAA4D6E}"/>
              </a:ext>
            </a:extLst>
          </p:cNvPr>
          <p:cNvSpPr/>
          <p:nvPr userDrawn="1"/>
        </p:nvSpPr>
        <p:spPr>
          <a:xfrm>
            <a:off x="358152" y="2045081"/>
            <a:ext cx="3096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78DDF5D6-8FC1-5F4A-9E3B-ED93F08C2F75}"/>
              </a:ext>
            </a:extLst>
          </p:cNvPr>
          <p:cNvSpPr/>
          <p:nvPr userDrawn="1"/>
        </p:nvSpPr>
        <p:spPr>
          <a:xfrm>
            <a:off x="358152" y="1325081"/>
            <a:ext cx="3096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42850056-67D3-5649-B084-655636A68EFD}"/>
              </a:ext>
            </a:extLst>
          </p:cNvPr>
          <p:cNvSpPr/>
          <p:nvPr userDrawn="1"/>
        </p:nvSpPr>
        <p:spPr>
          <a:xfrm>
            <a:off x="358152" y="4574480"/>
            <a:ext cx="3096000" cy="160308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7BBC6A8-F2D6-F642-8AF0-E7FD6359AF51}"/>
              </a:ext>
            </a:extLst>
          </p:cNvPr>
          <p:cNvSpPr/>
          <p:nvPr userDrawn="1"/>
        </p:nvSpPr>
        <p:spPr>
          <a:xfrm>
            <a:off x="358152" y="3854480"/>
            <a:ext cx="3096000" cy="720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 Placeholder 2">
            <a:extLst>
              <a:ext uri="{FF2B5EF4-FFF2-40B4-BE49-F238E27FC236}">
                <a16:creationId xmlns:a16="http://schemas.microsoft.com/office/drawing/2014/main" id="{0197597A-2690-0847-AA13-9581781E1FC3}"/>
              </a:ext>
            </a:extLst>
          </p:cNvPr>
          <p:cNvSpPr>
            <a:spLocks noGrp="1"/>
          </p:cNvSpPr>
          <p:nvPr>
            <p:ph type="body" sz="quarter" idx="18" hasCustomPrompt="1"/>
          </p:nvPr>
        </p:nvSpPr>
        <p:spPr>
          <a:xfrm>
            <a:off x="395076" y="1415341"/>
            <a:ext cx="3059076" cy="537765"/>
          </a:xfrm>
        </p:spPr>
        <p:txBody>
          <a:bodyPr anchor="ctr"/>
          <a:lstStyle>
            <a:lvl1pPr algn="ctr">
              <a:buNone/>
              <a:defRPr sz="2200" b="1">
                <a:solidFill>
                  <a:schemeClr val="tx1"/>
                </a:solidFill>
              </a:defRPr>
            </a:lvl1pPr>
          </a:lstStyle>
          <a:p>
            <a:pPr lvl="0"/>
            <a:r>
              <a:rPr lang="en-GB"/>
              <a:t>Insert title</a:t>
            </a:r>
          </a:p>
        </p:txBody>
      </p:sp>
      <p:sp>
        <p:nvSpPr>
          <p:cNvPr id="37" name="Text Placeholder 2">
            <a:extLst>
              <a:ext uri="{FF2B5EF4-FFF2-40B4-BE49-F238E27FC236}">
                <a16:creationId xmlns:a16="http://schemas.microsoft.com/office/drawing/2014/main" id="{EFFBA4F4-3D70-FA40-A76C-C50FE0ADEB01}"/>
              </a:ext>
            </a:extLst>
          </p:cNvPr>
          <p:cNvSpPr>
            <a:spLocks noGrp="1"/>
          </p:cNvSpPr>
          <p:nvPr>
            <p:ph type="body" sz="quarter" idx="19" hasCustomPrompt="1"/>
          </p:nvPr>
        </p:nvSpPr>
        <p:spPr>
          <a:xfrm>
            <a:off x="4056639" y="1452036"/>
            <a:ext cx="3059076" cy="537765"/>
          </a:xfrm>
        </p:spPr>
        <p:txBody>
          <a:bodyPr anchor="ctr"/>
          <a:lstStyle>
            <a:lvl1pPr algn="ctr">
              <a:buNone/>
              <a:defRPr sz="2200" b="1">
                <a:solidFill>
                  <a:schemeClr val="tx1"/>
                </a:solidFill>
              </a:defRPr>
            </a:lvl1pPr>
          </a:lstStyle>
          <a:p>
            <a:pPr lvl="0"/>
            <a:r>
              <a:rPr lang="en-GB"/>
              <a:t>Insert title</a:t>
            </a:r>
          </a:p>
        </p:txBody>
      </p:sp>
      <p:sp>
        <p:nvSpPr>
          <p:cNvPr id="38" name="Text Placeholder 2">
            <a:extLst>
              <a:ext uri="{FF2B5EF4-FFF2-40B4-BE49-F238E27FC236}">
                <a16:creationId xmlns:a16="http://schemas.microsoft.com/office/drawing/2014/main" id="{1D658630-BA32-3A42-877A-E81A5E367892}"/>
              </a:ext>
            </a:extLst>
          </p:cNvPr>
          <p:cNvSpPr>
            <a:spLocks noGrp="1"/>
          </p:cNvSpPr>
          <p:nvPr>
            <p:ph type="body" sz="quarter" idx="20" hasCustomPrompt="1"/>
          </p:nvPr>
        </p:nvSpPr>
        <p:spPr>
          <a:xfrm>
            <a:off x="7709122" y="1428096"/>
            <a:ext cx="2968447" cy="537765"/>
          </a:xfrm>
        </p:spPr>
        <p:txBody>
          <a:bodyPr anchor="ctr"/>
          <a:lstStyle>
            <a:lvl1pPr algn="ctr">
              <a:buNone/>
              <a:defRPr sz="2200" b="1">
                <a:solidFill>
                  <a:schemeClr val="tx1"/>
                </a:solidFill>
              </a:defRPr>
            </a:lvl1pPr>
          </a:lstStyle>
          <a:p>
            <a:pPr lvl="0"/>
            <a:r>
              <a:rPr lang="en-GB"/>
              <a:t>Insert title</a:t>
            </a:r>
          </a:p>
        </p:txBody>
      </p:sp>
      <p:sp>
        <p:nvSpPr>
          <p:cNvPr id="40" name="Text Placeholder 2">
            <a:extLst>
              <a:ext uri="{FF2B5EF4-FFF2-40B4-BE49-F238E27FC236}">
                <a16:creationId xmlns:a16="http://schemas.microsoft.com/office/drawing/2014/main" id="{A25AA656-2FAB-0D4A-A936-B8E24E9F90A3}"/>
              </a:ext>
            </a:extLst>
          </p:cNvPr>
          <p:cNvSpPr>
            <a:spLocks noGrp="1"/>
          </p:cNvSpPr>
          <p:nvPr>
            <p:ph type="body" sz="quarter" idx="22" hasCustomPrompt="1"/>
          </p:nvPr>
        </p:nvSpPr>
        <p:spPr>
          <a:xfrm>
            <a:off x="407776" y="3929941"/>
            <a:ext cx="3046376" cy="537765"/>
          </a:xfrm>
        </p:spPr>
        <p:txBody>
          <a:bodyPr anchor="ctr"/>
          <a:lstStyle>
            <a:lvl1pPr algn="ctr">
              <a:buNone/>
              <a:defRPr sz="2200" b="1">
                <a:solidFill>
                  <a:schemeClr val="tx1"/>
                </a:solidFill>
              </a:defRPr>
            </a:lvl1pPr>
          </a:lstStyle>
          <a:p>
            <a:pPr lvl="0"/>
            <a:r>
              <a:rPr lang="en-GB"/>
              <a:t>Insert title</a:t>
            </a:r>
          </a:p>
        </p:txBody>
      </p:sp>
      <p:sp>
        <p:nvSpPr>
          <p:cNvPr id="41" name="Text Placeholder 2">
            <a:extLst>
              <a:ext uri="{FF2B5EF4-FFF2-40B4-BE49-F238E27FC236}">
                <a16:creationId xmlns:a16="http://schemas.microsoft.com/office/drawing/2014/main" id="{8EB77E2A-7F1A-664D-B78E-81D3CB1EB292}"/>
              </a:ext>
            </a:extLst>
          </p:cNvPr>
          <p:cNvSpPr>
            <a:spLocks noGrp="1"/>
          </p:cNvSpPr>
          <p:nvPr>
            <p:ph type="body" sz="quarter" idx="23" hasCustomPrompt="1"/>
          </p:nvPr>
        </p:nvSpPr>
        <p:spPr>
          <a:xfrm>
            <a:off x="4081451" y="3942696"/>
            <a:ext cx="3046376" cy="537765"/>
          </a:xfrm>
        </p:spPr>
        <p:txBody>
          <a:bodyPr anchor="ctr"/>
          <a:lstStyle>
            <a:lvl1pPr algn="ctr">
              <a:buNone/>
              <a:defRPr sz="2200" b="1">
                <a:solidFill>
                  <a:schemeClr val="tx1"/>
                </a:solidFill>
              </a:defRPr>
            </a:lvl1pPr>
          </a:lstStyle>
          <a:p>
            <a:pPr lvl="0"/>
            <a:r>
              <a:rPr lang="en-GB"/>
              <a:t>Insert title</a:t>
            </a:r>
          </a:p>
        </p:txBody>
      </p:sp>
      <p:sp>
        <p:nvSpPr>
          <p:cNvPr id="42" name="Text Placeholder 2">
            <a:extLst>
              <a:ext uri="{FF2B5EF4-FFF2-40B4-BE49-F238E27FC236}">
                <a16:creationId xmlns:a16="http://schemas.microsoft.com/office/drawing/2014/main" id="{8B9D8CB7-44C7-214F-8416-0102C43289A4}"/>
              </a:ext>
            </a:extLst>
          </p:cNvPr>
          <p:cNvSpPr>
            <a:spLocks noGrp="1"/>
          </p:cNvSpPr>
          <p:nvPr>
            <p:ph type="body" sz="quarter" idx="24" hasCustomPrompt="1"/>
          </p:nvPr>
        </p:nvSpPr>
        <p:spPr>
          <a:xfrm>
            <a:off x="7718645" y="3942696"/>
            <a:ext cx="2955747" cy="537765"/>
          </a:xfrm>
        </p:spPr>
        <p:txBody>
          <a:bodyPr anchor="ctr"/>
          <a:lstStyle>
            <a:lvl1pPr algn="ctr">
              <a:buNone/>
              <a:defRPr sz="2200" b="1">
                <a:solidFill>
                  <a:schemeClr val="tx1"/>
                </a:solidFill>
              </a:defRPr>
            </a:lvl1pPr>
          </a:lstStyle>
          <a:p>
            <a:pPr lvl="0"/>
            <a:r>
              <a:rPr lang="en-GB"/>
              <a:t>Insert title</a:t>
            </a:r>
          </a:p>
        </p:txBody>
      </p:sp>
    </p:spTree>
    <p:extLst>
      <p:ext uri="{BB962C8B-B14F-4D97-AF65-F5344CB8AC3E}">
        <p14:creationId xmlns:p14="http://schemas.microsoft.com/office/powerpoint/2010/main" val="2701026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8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2" name="Rectangle 11">
            <a:extLst>
              <a:ext uri="{FF2B5EF4-FFF2-40B4-BE49-F238E27FC236}">
                <a16:creationId xmlns:a16="http://schemas.microsoft.com/office/drawing/2014/main" id="{E2DDC528-E0AB-484C-A627-36835D90A99A}"/>
              </a:ext>
            </a:extLst>
          </p:cNvPr>
          <p:cNvSpPr/>
          <p:nvPr userDrawn="1"/>
        </p:nvSpPr>
        <p:spPr>
          <a:xfrm>
            <a:off x="4746000" y="2069021"/>
            <a:ext cx="2700000" cy="1603080"/>
          </a:xfrm>
          <a:prstGeom prst="rect">
            <a:avLst/>
          </a:prstGeom>
          <a:solidFill>
            <a:srgbClr val="FEFC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73B2D60-ED44-3544-89FE-43763D74DD7A}"/>
              </a:ext>
            </a:extLst>
          </p:cNvPr>
          <p:cNvSpPr/>
          <p:nvPr userDrawn="1"/>
        </p:nvSpPr>
        <p:spPr>
          <a:xfrm>
            <a:off x="3295816" y="4555398"/>
            <a:ext cx="2700000" cy="1603081"/>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1C303F96-8B5D-7244-A4D5-D530F883B54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17821C-2760-A941-AC88-40FAC402CFF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with medium confidence">
            <a:extLst>
              <a:ext uri="{FF2B5EF4-FFF2-40B4-BE49-F238E27FC236}">
                <a16:creationId xmlns:a16="http://schemas.microsoft.com/office/drawing/2014/main" id="{9D76A0C8-5F7B-5840-8CCE-20CA02DAC9B3}"/>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19" name="Rectangle 18">
            <a:extLst>
              <a:ext uri="{FF2B5EF4-FFF2-40B4-BE49-F238E27FC236}">
                <a16:creationId xmlns:a16="http://schemas.microsoft.com/office/drawing/2014/main" id="{FC07A11E-E677-BB4B-BDC2-B11149D9CCC8}"/>
              </a:ext>
            </a:extLst>
          </p:cNvPr>
          <p:cNvSpPr/>
          <p:nvPr userDrawn="1"/>
        </p:nvSpPr>
        <p:spPr>
          <a:xfrm>
            <a:off x="4746000" y="1349021"/>
            <a:ext cx="2700000" cy="720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9E57FC3-6D9D-4946-8073-5164368F25BC}"/>
              </a:ext>
            </a:extLst>
          </p:cNvPr>
          <p:cNvSpPr/>
          <p:nvPr userDrawn="1"/>
        </p:nvSpPr>
        <p:spPr>
          <a:xfrm>
            <a:off x="6218008" y="4574480"/>
            <a:ext cx="2700000" cy="1603080"/>
          </a:xfrm>
          <a:prstGeom prst="rect">
            <a:avLst/>
          </a:prstGeom>
          <a:solidFill>
            <a:srgbClr val="D2E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E7BFB9D-D67D-6D46-B5EA-09B3EAC97DEA}"/>
              </a:ext>
            </a:extLst>
          </p:cNvPr>
          <p:cNvSpPr/>
          <p:nvPr userDrawn="1"/>
        </p:nvSpPr>
        <p:spPr>
          <a:xfrm>
            <a:off x="6218008" y="3854480"/>
            <a:ext cx="2700000" cy="720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326AE2C5-8D75-5144-BB01-2BDFDDE9C93A}"/>
              </a:ext>
            </a:extLst>
          </p:cNvPr>
          <p:cNvSpPr/>
          <p:nvPr userDrawn="1"/>
        </p:nvSpPr>
        <p:spPr>
          <a:xfrm>
            <a:off x="3295816" y="3854480"/>
            <a:ext cx="2700000" cy="720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D2081BE-A1F6-704F-B48B-BB07F6216FE3}"/>
              </a:ext>
            </a:extLst>
          </p:cNvPr>
          <p:cNvSpPr/>
          <p:nvPr userDrawn="1"/>
        </p:nvSpPr>
        <p:spPr>
          <a:xfrm>
            <a:off x="7686047" y="2069021"/>
            <a:ext cx="2700000" cy="1603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7EAF5FAA-1DC5-1340-A437-761DE12AC6FF}"/>
              </a:ext>
            </a:extLst>
          </p:cNvPr>
          <p:cNvSpPr/>
          <p:nvPr userDrawn="1"/>
        </p:nvSpPr>
        <p:spPr>
          <a:xfrm>
            <a:off x="7686047" y="1349021"/>
            <a:ext cx="2700000" cy="720000"/>
          </a:xfrm>
          <a:prstGeom prst="rect">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4182F10-25D8-FB49-B67F-8816C9C278E5}"/>
              </a:ext>
            </a:extLst>
          </p:cNvPr>
          <p:cNvSpPr/>
          <p:nvPr userDrawn="1"/>
        </p:nvSpPr>
        <p:spPr>
          <a:xfrm>
            <a:off x="9116862" y="4555398"/>
            <a:ext cx="2700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B4D49C2B-5BC4-B643-BB15-72BEF7426325}"/>
              </a:ext>
            </a:extLst>
          </p:cNvPr>
          <p:cNvSpPr/>
          <p:nvPr userDrawn="1"/>
        </p:nvSpPr>
        <p:spPr>
          <a:xfrm>
            <a:off x="9116862" y="3835398"/>
            <a:ext cx="2700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B08295FF-67D2-A442-9E66-CC760EAA4D6E}"/>
              </a:ext>
            </a:extLst>
          </p:cNvPr>
          <p:cNvSpPr/>
          <p:nvPr userDrawn="1"/>
        </p:nvSpPr>
        <p:spPr>
          <a:xfrm>
            <a:off x="1805953" y="2069021"/>
            <a:ext cx="2700000" cy="1603080"/>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78DDF5D6-8FC1-5F4A-9E3B-ED93F08C2F75}"/>
              </a:ext>
            </a:extLst>
          </p:cNvPr>
          <p:cNvSpPr/>
          <p:nvPr userDrawn="1"/>
        </p:nvSpPr>
        <p:spPr>
          <a:xfrm>
            <a:off x="1805953" y="1349021"/>
            <a:ext cx="2700000" cy="720000"/>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42850056-67D3-5649-B084-655636A68EFD}"/>
              </a:ext>
            </a:extLst>
          </p:cNvPr>
          <p:cNvSpPr/>
          <p:nvPr userDrawn="1"/>
        </p:nvSpPr>
        <p:spPr>
          <a:xfrm>
            <a:off x="358153" y="4574480"/>
            <a:ext cx="2700000" cy="1603080"/>
          </a:xfrm>
          <a:prstGeom prst="rect">
            <a:avLst/>
          </a:prstGeom>
          <a:solidFill>
            <a:srgbClr val="C2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7BBC6A8-F2D6-F642-8AF0-E7FD6359AF51}"/>
              </a:ext>
            </a:extLst>
          </p:cNvPr>
          <p:cNvSpPr/>
          <p:nvPr userDrawn="1"/>
        </p:nvSpPr>
        <p:spPr>
          <a:xfrm>
            <a:off x="358153" y="3854480"/>
            <a:ext cx="2700000" cy="720000"/>
          </a:xfrm>
          <a:prstGeom prst="rect">
            <a:avLst/>
          </a:prstGeom>
          <a:solidFill>
            <a:srgbClr val="9DD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 Placeholder 2">
            <a:extLst>
              <a:ext uri="{FF2B5EF4-FFF2-40B4-BE49-F238E27FC236}">
                <a16:creationId xmlns:a16="http://schemas.microsoft.com/office/drawing/2014/main" id="{264A2F12-DDDB-384B-9C77-2E0F398EDF94}"/>
              </a:ext>
            </a:extLst>
          </p:cNvPr>
          <p:cNvSpPr>
            <a:spLocks noGrp="1"/>
          </p:cNvSpPr>
          <p:nvPr>
            <p:ph type="body" sz="quarter" idx="18" hasCustomPrompt="1"/>
          </p:nvPr>
        </p:nvSpPr>
        <p:spPr>
          <a:xfrm>
            <a:off x="1842876" y="1439281"/>
            <a:ext cx="2626153" cy="537765"/>
          </a:xfrm>
        </p:spPr>
        <p:txBody>
          <a:bodyPr anchor="ctr"/>
          <a:lstStyle>
            <a:lvl1pPr algn="ctr">
              <a:buNone/>
              <a:defRPr sz="2200" b="1">
                <a:solidFill>
                  <a:schemeClr val="tx1"/>
                </a:solidFill>
              </a:defRPr>
            </a:lvl1pPr>
          </a:lstStyle>
          <a:p>
            <a:pPr lvl="0"/>
            <a:r>
              <a:rPr lang="en-GB"/>
              <a:t>Insert title</a:t>
            </a:r>
          </a:p>
        </p:txBody>
      </p:sp>
      <p:sp>
        <p:nvSpPr>
          <p:cNvPr id="35" name="Text Placeholder 2">
            <a:extLst>
              <a:ext uri="{FF2B5EF4-FFF2-40B4-BE49-F238E27FC236}">
                <a16:creationId xmlns:a16="http://schemas.microsoft.com/office/drawing/2014/main" id="{E7BFF57D-F56F-1D4B-BD54-B00F32863C66}"/>
              </a:ext>
            </a:extLst>
          </p:cNvPr>
          <p:cNvSpPr>
            <a:spLocks noGrp="1"/>
          </p:cNvSpPr>
          <p:nvPr>
            <p:ph type="body" sz="quarter" idx="20" hasCustomPrompt="1"/>
          </p:nvPr>
        </p:nvSpPr>
        <p:spPr>
          <a:xfrm>
            <a:off x="9153785" y="3938413"/>
            <a:ext cx="2626153" cy="537765"/>
          </a:xfrm>
        </p:spPr>
        <p:txBody>
          <a:bodyPr anchor="ctr"/>
          <a:lstStyle>
            <a:lvl1pPr algn="ctr">
              <a:buNone/>
              <a:defRPr sz="2200" b="1">
                <a:solidFill>
                  <a:schemeClr val="tx1"/>
                </a:solidFill>
              </a:defRPr>
            </a:lvl1pPr>
          </a:lstStyle>
          <a:p>
            <a:pPr lvl="0"/>
            <a:r>
              <a:rPr lang="en-GB"/>
              <a:t>Insert title</a:t>
            </a:r>
          </a:p>
        </p:txBody>
      </p:sp>
      <p:sp>
        <p:nvSpPr>
          <p:cNvPr id="36" name="Text Placeholder 2">
            <a:extLst>
              <a:ext uri="{FF2B5EF4-FFF2-40B4-BE49-F238E27FC236}">
                <a16:creationId xmlns:a16="http://schemas.microsoft.com/office/drawing/2014/main" id="{1E47DC0F-4FEF-5B40-82B9-2234591E3764}"/>
              </a:ext>
            </a:extLst>
          </p:cNvPr>
          <p:cNvSpPr>
            <a:spLocks noGrp="1"/>
          </p:cNvSpPr>
          <p:nvPr>
            <p:ph type="body" sz="quarter" idx="21" hasCustomPrompt="1"/>
          </p:nvPr>
        </p:nvSpPr>
        <p:spPr>
          <a:xfrm>
            <a:off x="7722970" y="1439281"/>
            <a:ext cx="2626153" cy="537765"/>
          </a:xfrm>
        </p:spPr>
        <p:txBody>
          <a:bodyPr anchor="ctr"/>
          <a:lstStyle>
            <a:lvl1pPr algn="ctr">
              <a:buNone/>
              <a:defRPr sz="2200" b="1">
                <a:solidFill>
                  <a:schemeClr val="tx1"/>
                </a:solidFill>
              </a:defRPr>
            </a:lvl1pPr>
          </a:lstStyle>
          <a:p>
            <a:pPr lvl="0"/>
            <a:r>
              <a:rPr lang="en-GB"/>
              <a:t>Insert title</a:t>
            </a:r>
          </a:p>
        </p:txBody>
      </p:sp>
      <p:sp>
        <p:nvSpPr>
          <p:cNvPr id="37" name="Text Placeholder 2">
            <a:extLst>
              <a:ext uri="{FF2B5EF4-FFF2-40B4-BE49-F238E27FC236}">
                <a16:creationId xmlns:a16="http://schemas.microsoft.com/office/drawing/2014/main" id="{1A98B410-C69E-3F46-BD5C-78219838E226}"/>
              </a:ext>
            </a:extLst>
          </p:cNvPr>
          <p:cNvSpPr>
            <a:spLocks noGrp="1"/>
          </p:cNvSpPr>
          <p:nvPr>
            <p:ph type="body" sz="quarter" idx="22" hasCustomPrompt="1"/>
          </p:nvPr>
        </p:nvSpPr>
        <p:spPr>
          <a:xfrm>
            <a:off x="407776" y="3929941"/>
            <a:ext cx="2626153" cy="537765"/>
          </a:xfrm>
        </p:spPr>
        <p:txBody>
          <a:bodyPr anchor="ctr"/>
          <a:lstStyle>
            <a:lvl1pPr algn="ctr">
              <a:buNone/>
              <a:defRPr sz="2200" b="1">
                <a:solidFill>
                  <a:schemeClr val="tx1"/>
                </a:solidFill>
              </a:defRPr>
            </a:lvl1pPr>
          </a:lstStyle>
          <a:p>
            <a:pPr lvl="0"/>
            <a:r>
              <a:rPr lang="en-GB"/>
              <a:t>Insert title</a:t>
            </a:r>
          </a:p>
        </p:txBody>
      </p:sp>
      <p:sp>
        <p:nvSpPr>
          <p:cNvPr id="38" name="Text Placeholder 2">
            <a:extLst>
              <a:ext uri="{FF2B5EF4-FFF2-40B4-BE49-F238E27FC236}">
                <a16:creationId xmlns:a16="http://schemas.microsoft.com/office/drawing/2014/main" id="{37118A98-662D-F848-B62B-2198A0209D36}"/>
              </a:ext>
            </a:extLst>
          </p:cNvPr>
          <p:cNvSpPr>
            <a:spLocks noGrp="1"/>
          </p:cNvSpPr>
          <p:nvPr>
            <p:ph type="body" sz="quarter" idx="23" hasCustomPrompt="1"/>
          </p:nvPr>
        </p:nvSpPr>
        <p:spPr>
          <a:xfrm>
            <a:off x="3345439" y="3942696"/>
            <a:ext cx="2626153" cy="537765"/>
          </a:xfrm>
        </p:spPr>
        <p:txBody>
          <a:bodyPr anchor="ctr"/>
          <a:lstStyle>
            <a:lvl1pPr algn="ctr">
              <a:buNone/>
              <a:defRPr sz="2200" b="1">
                <a:solidFill>
                  <a:schemeClr val="tx1"/>
                </a:solidFill>
              </a:defRPr>
            </a:lvl1pPr>
          </a:lstStyle>
          <a:p>
            <a:pPr lvl="0"/>
            <a:r>
              <a:rPr lang="en-GB"/>
              <a:t>Insert title</a:t>
            </a:r>
          </a:p>
        </p:txBody>
      </p:sp>
      <p:sp>
        <p:nvSpPr>
          <p:cNvPr id="39" name="Text Placeholder 2">
            <a:extLst>
              <a:ext uri="{FF2B5EF4-FFF2-40B4-BE49-F238E27FC236}">
                <a16:creationId xmlns:a16="http://schemas.microsoft.com/office/drawing/2014/main" id="{2C57190C-06A8-9E45-A1B6-8A7A95CD347E}"/>
              </a:ext>
            </a:extLst>
          </p:cNvPr>
          <p:cNvSpPr>
            <a:spLocks noGrp="1"/>
          </p:cNvSpPr>
          <p:nvPr>
            <p:ph type="body" sz="quarter" idx="24" hasCustomPrompt="1"/>
          </p:nvPr>
        </p:nvSpPr>
        <p:spPr>
          <a:xfrm>
            <a:off x="6264454" y="3942696"/>
            <a:ext cx="2626153" cy="537765"/>
          </a:xfrm>
        </p:spPr>
        <p:txBody>
          <a:bodyPr anchor="ctr"/>
          <a:lstStyle>
            <a:lvl1pPr algn="ctr">
              <a:buNone/>
              <a:defRPr sz="2200" b="1">
                <a:solidFill>
                  <a:schemeClr val="tx1"/>
                </a:solidFill>
              </a:defRPr>
            </a:lvl1pPr>
          </a:lstStyle>
          <a:p>
            <a:pPr lvl="0"/>
            <a:r>
              <a:rPr lang="en-GB"/>
              <a:t>Insert title</a:t>
            </a:r>
          </a:p>
        </p:txBody>
      </p:sp>
      <p:sp>
        <p:nvSpPr>
          <p:cNvPr id="40" name="Text Placeholder 2">
            <a:extLst>
              <a:ext uri="{FF2B5EF4-FFF2-40B4-BE49-F238E27FC236}">
                <a16:creationId xmlns:a16="http://schemas.microsoft.com/office/drawing/2014/main" id="{93F1C3F7-A3A3-A841-8B01-AEAA67C12105}"/>
              </a:ext>
            </a:extLst>
          </p:cNvPr>
          <p:cNvSpPr>
            <a:spLocks noGrp="1"/>
          </p:cNvSpPr>
          <p:nvPr>
            <p:ph type="body" sz="quarter" idx="25" hasCustomPrompt="1"/>
          </p:nvPr>
        </p:nvSpPr>
        <p:spPr>
          <a:xfrm>
            <a:off x="4785470" y="1443562"/>
            <a:ext cx="2626153" cy="537765"/>
          </a:xfrm>
        </p:spPr>
        <p:txBody>
          <a:bodyPr anchor="ctr"/>
          <a:lstStyle>
            <a:lvl1pPr algn="ctr">
              <a:buNone/>
              <a:defRPr sz="2200" b="1">
                <a:solidFill>
                  <a:schemeClr val="tx1"/>
                </a:solidFill>
              </a:defRPr>
            </a:lvl1pPr>
          </a:lstStyle>
          <a:p>
            <a:pPr lvl="0"/>
            <a:r>
              <a:rPr lang="en-GB"/>
              <a:t>Insert title</a:t>
            </a:r>
          </a:p>
        </p:txBody>
      </p:sp>
    </p:spTree>
    <p:extLst>
      <p:ext uri="{BB962C8B-B14F-4D97-AF65-F5344CB8AC3E}">
        <p14:creationId xmlns:p14="http://schemas.microsoft.com/office/powerpoint/2010/main" val="3599072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Data 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8A31FE8-6BED-192F-1B1C-465D7354AE28}"/>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6" name="Straight Connector 5">
            <a:extLst>
              <a:ext uri="{FF2B5EF4-FFF2-40B4-BE49-F238E27FC236}">
                <a16:creationId xmlns:a16="http://schemas.microsoft.com/office/drawing/2014/main" id="{D4526DCC-7114-C446-8185-BDF9E0B61633}"/>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C63B202-7D02-8946-A786-F4DAB8528AE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descr="Icon&#10;&#10;Description automatically generated with medium confidence">
            <a:extLst>
              <a:ext uri="{FF2B5EF4-FFF2-40B4-BE49-F238E27FC236}">
                <a16:creationId xmlns:a16="http://schemas.microsoft.com/office/drawing/2014/main" id="{A9D2A59B-9EC7-8149-BA72-1C3AF5777901}"/>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345538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Data 3">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FB5FA08-9932-C464-AD17-D3CFB6C0AED7}"/>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6" name="Straight Connector 5">
            <a:extLst>
              <a:ext uri="{FF2B5EF4-FFF2-40B4-BE49-F238E27FC236}">
                <a16:creationId xmlns:a16="http://schemas.microsoft.com/office/drawing/2014/main" id="{9BC586C7-C6C7-CB40-BB24-4F108DBF8FA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A9C8C3F-999B-F14F-9943-9AAA40F9C10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descr="Icon&#10;&#10;Description automatically generated with medium confidence">
            <a:extLst>
              <a:ext uri="{FF2B5EF4-FFF2-40B4-BE49-F238E27FC236}">
                <a16:creationId xmlns:a16="http://schemas.microsoft.com/office/drawing/2014/main" id="{E21413AB-050D-7B42-B164-F8110DEB68F8}"/>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395838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_Text boxes x 5">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2370978" y="1089953"/>
            <a:ext cx="3564000" cy="2413034"/>
          </a:xfrm>
          <a:prstGeom prst="rect">
            <a:avLst/>
          </a:prstGeom>
          <a:solidFill>
            <a:srgbClr val="FEFC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E7ED11E-4751-6140-AC11-8C5B88B96EE4}"/>
              </a:ext>
            </a:extLst>
          </p:cNvPr>
          <p:cNvSpPr/>
          <p:nvPr userDrawn="1"/>
        </p:nvSpPr>
        <p:spPr>
          <a:xfrm>
            <a:off x="6257024" y="1090987"/>
            <a:ext cx="3564000" cy="241199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24">
            <a:extLst>
              <a:ext uri="{FF2B5EF4-FFF2-40B4-BE49-F238E27FC236}">
                <a16:creationId xmlns:a16="http://schemas.microsoft.com/office/drawing/2014/main" id="{8FD6A08D-6DD3-C845-8B17-CC9297B607DC}"/>
              </a:ext>
            </a:extLst>
          </p:cNvPr>
          <p:cNvSpPr/>
          <p:nvPr userDrawn="1"/>
        </p:nvSpPr>
        <p:spPr>
          <a:xfrm>
            <a:off x="412708" y="3749267"/>
            <a:ext cx="3564000" cy="2412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B5A7277B-59DD-844A-A364-77AED24CBAC1}"/>
              </a:ext>
            </a:extLst>
          </p:cNvPr>
          <p:cNvSpPr/>
          <p:nvPr userDrawn="1"/>
        </p:nvSpPr>
        <p:spPr>
          <a:xfrm>
            <a:off x="4339760" y="3751041"/>
            <a:ext cx="3564000" cy="24102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FC04B02F-94D2-6E4A-ADC2-EE378D70C248}"/>
              </a:ext>
            </a:extLst>
          </p:cNvPr>
          <p:cNvSpPr/>
          <p:nvPr userDrawn="1"/>
        </p:nvSpPr>
        <p:spPr>
          <a:xfrm>
            <a:off x="8259249" y="3749266"/>
            <a:ext cx="3564000" cy="2410225"/>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le 1">
            <a:extLst>
              <a:ext uri="{FF2B5EF4-FFF2-40B4-BE49-F238E27FC236}">
                <a16:creationId xmlns:a16="http://schemas.microsoft.com/office/drawing/2014/main" id="{0F81D218-E72F-F84F-B0C3-EC8A11107F27}"/>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7" name="Straight Connector 16">
            <a:extLst>
              <a:ext uri="{FF2B5EF4-FFF2-40B4-BE49-F238E27FC236}">
                <a16:creationId xmlns:a16="http://schemas.microsoft.com/office/drawing/2014/main" id="{C98A53CB-426C-B342-B137-3AEC46933955}"/>
              </a:ext>
            </a:extLst>
          </p:cNvPr>
          <p:cNvCxnSpPr/>
          <p:nvPr userDrawn="1"/>
        </p:nvCxnSpPr>
        <p:spPr>
          <a:xfrm>
            <a:off x="432000" y="440588"/>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0E3174C-A939-C14B-850E-C1182CCB101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726" y="6318433"/>
            <a:ext cx="12192000" cy="571500"/>
          </a:xfrm>
          <a:prstGeom prst="rect">
            <a:avLst/>
          </a:prstGeom>
        </p:spPr>
      </p:pic>
    </p:spTree>
    <p:extLst>
      <p:ext uri="{BB962C8B-B14F-4D97-AF65-F5344CB8AC3E}">
        <p14:creationId xmlns:p14="http://schemas.microsoft.com/office/powerpoint/2010/main" val="2053390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Title, subhead, one column">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037DE6-9E68-F9DC-AF44-C051F433586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12708" y="396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4780615" cy="410309"/>
          </a:xfrm>
          <a:prstGeom prst="rect">
            <a:avLst/>
          </a:prstGeom>
        </p:spPr>
        <p:txBody>
          <a:bodyPr lIns="0" tIns="0" rIns="0" bIns="0">
            <a:normAutofit/>
          </a:bodyPr>
          <a:lstStyle>
            <a:lvl1pPr marL="0" indent="0">
              <a:buClr>
                <a:schemeClr val="tx1"/>
              </a:buClr>
              <a:buNone/>
              <a:defRPr sz="2200" b="1">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err="1"/>
              <a:t>Subheader</a:t>
            </a: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50" y="2743200"/>
            <a:ext cx="11404111" cy="3294063"/>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a:p>
            <a:pPr lvl="1"/>
            <a:r>
              <a:rPr lang="en-US"/>
              <a:t>Second level</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7" name="Straight Connector 6">
            <a:extLst>
              <a:ext uri="{FF2B5EF4-FFF2-40B4-BE49-F238E27FC236}">
                <a16:creationId xmlns:a16="http://schemas.microsoft.com/office/drawing/2014/main" id="{1811EFE6-8459-894B-B264-C7ADCA2098C4}"/>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76BE4DD-D06D-8A4F-86C4-BDACA2A1C58F}"/>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C2B2B84D-B519-8A49-BF2C-8B0513492CB6}"/>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397994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3_Breaker Heading1-Blue-DarkBlue-C">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9F646EF1-A854-D948-8B35-3629377E56C8}"/>
              </a:ext>
            </a:extLst>
          </p:cNvPr>
          <p:cNvSpPr/>
          <p:nvPr userDrawn="1"/>
        </p:nvSpPr>
        <p:spPr>
          <a:xfrm>
            <a:off x="1" y="-1"/>
            <a:ext cx="12201359" cy="6874203"/>
          </a:xfrm>
          <a:custGeom>
            <a:avLst/>
            <a:gdLst>
              <a:gd name="connsiteX0" fmla="*/ 3013279 w 12201359"/>
              <a:gd name="connsiteY0" fmla="*/ 0 h 6874203"/>
              <a:gd name="connsiteX1" fmla="*/ 6369358 w 12201359"/>
              <a:gd name="connsiteY1" fmla="*/ 0 h 6874203"/>
              <a:gd name="connsiteX2" fmla="*/ 6369358 w 12201359"/>
              <a:gd name="connsiteY2" fmla="*/ 1 h 6874203"/>
              <a:gd name="connsiteX3" fmla="*/ 6687400 w 12201359"/>
              <a:gd name="connsiteY3" fmla="*/ 1 h 6874203"/>
              <a:gd name="connsiteX4" fmla="*/ 12201359 w 12201359"/>
              <a:gd name="connsiteY4" fmla="*/ 3274124 h 6874203"/>
              <a:gd name="connsiteX5" fmla="*/ 12201359 w 12201359"/>
              <a:gd name="connsiteY5" fmla="*/ 3453757 h 6874203"/>
              <a:gd name="connsiteX6" fmla="*/ 6642906 w 12201359"/>
              <a:gd name="connsiteY6" fmla="*/ 6874201 h 6874203"/>
              <a:gd name="connsiteX7" fmla="*/ 6169181 w 12201359"/>
              <a:gd name="connsiteY7" fmla="*/ 6874201 h 6874203"/>
              <a:gd name="connsiteX8" fmla="*/ 6169181 w 12201359"/>
              <a:gd name="connsiteY8" fmla="*/ 6874200 h 6874203"/>
              <a:gd name="connsiteX9" fmla="*/ 3013282 w 12201359"/>
              <a:gd name="connsiteY9" fmla="*/ 6874200 h 6874203"/>
              <a:gd name="connsiteX10" fmla="*/ 3013282 w 12201359"/>
              <a:gd name="connsiteY10" fmla="*/ 6874203 h 6874203"/>
              <a:gd name="connsiteX11" fmla="*/ 0 w 12201359"/>
              <a:gd name="connsiteY11" fmla="*/ 5158862 h 6874203"/>
              <a:gd name="connsiteX12" fmla="*/ 0 w 12201359"/>
              <a:gd name="connsiteY12" fmla="*/ 1715343 h 6874203"/>
              <a:gd name="connsiteX13" fmla="*/ 3013279 w 12201359"/>
              <a:gd name="connsiteY13" fmla="*/ 3 h 687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201359" h="6874203">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564000"/>
            <a:ext cx="3890150" cy="896938"/>
          </a:xfrm>
          <a:prstGeom prst="rect">
            <a:avLst/>
          </a:prstGeom>
        </p:spPr>
        <p:txBody>
          <a:bodyPr lIns="0" tIns="0" rIns="0" bIns="0"/>
          <a:lstStyle>
            <a:lvl1pPr marL="0" indent="0">
              <a:buNone/>
              <a:defRPr>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2466000"/>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2520000"/>
            <a:ext cx="6948488" cy="963612"/>
          </a:xfrm>
          <a:prstGeom prst="rect">
            <a:avLst/>
          </a:prstGeom>
        </p:spPr>
        <p:txBody>
          <a:bodyPr lIns="0" tIns="0" rIns="0" bIns="0">
            <a:noAutofit/>
          </a:bodyPr>
          <a:lstStyle>
            <a:lvl1pPr marL="0" indent="0">
              <a:buNone/>
              <a:defRPr sz="60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
        <p:nvSpPr>
          <p:cNvPr id="6" name="Triangle 5">
            <a:extLst>
              <a:ext uri="{FF2B5EF4-FFF2-40B4-BE49-F238E27FC236}">
                <a16:creationId xmlns:a16="http://schemas.microsoft.com/office/drawing/2014/main" id="{BC9D35F3-F38A-4B48-B445-8B71C27BBB05}"/>
              </a:ext>
            </a:extLst>
          </p:cNvPr>
          <p:cNvSpPr/>
          <p:nvPr userDrawn="1"/>
        </p:nvSpPr>
        <p:spPr>
          <a:xfrm>
            <a:off x="0" y="5116665"/>
            <a:ext cx="3013281" cy="1741335"/>
          </a:xfrm>
          <a:prstGeom prst="triangle">
            <a:avLst>
              <a:gd name="adj" fmla="val 204"/>
            </a:avLst>
          </a:prstGeom>
          <a:solidFill>
            <a:srgbClr val="1D6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riangle 10">
            <a:extLst>
              <a:ext uri="{FF2B5EF4-FFF2-40B4-BE49-F238E27FC236}">
                <a16:creationId xmlns:a16="http://schemas.microsoft.com/office/drawing/2014/main" id="{49CEB0A3-C9DB-A645-9ABD-D36ED51A0FA4}"/>
              </a:ext>
            </a:extLst>
          </p:cNvPr>
          <p:cNvSpPr/>
          <p:nvPr userDrawn="1"/>
        </p:nvSpPr>
        <p:spPr>
          <a:xfrm rot="10800000" flipH="1">
            <a:off x="0" y="0"/>
            <a:ext cx="3155902" cy="1825819"/>
          </a:xfrm>
          <a:prstGeom prst="triangle">
            <a:avLst>
              <a:gd name="adj" fmla="val 2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riangle 11">
            <a:extLst>
              <a:ext uri="{FF2B5EF4-FFF2-40B4-BE49-F238E27FC236}">
                <a16:creationId xmlns:a16="http://schemas.microsoft.com/office/drawing/2014/main" id="{0C338501-D6A2-404C-B5AE-898883EAAC0E}"/>
              </a:ext>
            </a:extLst>
          </p:cNvPr>
          <p:cNvSpPr/>
          <p:nvPr userDrawn="1"/>
        </p:nvSpPr>
        <p:spPr>
          <a:xfrm flipH="1">
            <a:off x="6369360" y="3428999"/>
            <a:ext cx="5832000" cy="3445200"/>
          </a:xfrm>
          <a:prstGeom prst="triangle">
            <a:avLst>
              <a:gd name="adj" fmla="val 9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riangle 12">
            <a:extLst>
              <a:ext uri="{FF2B5EF4-FFF2-40B4-BE49-F238E27FC236}">
                <a16:creationId xmlns:a16="http://schemas.microsoft.com/office/drawing/2014/main" id="{E85AD8FB-F082-4548-935A-2C5B222A8524}"/>
              </a:ext>
            </a:extLst>
          </p:cNvPr>
          <p:cNvSpPr/>
          <p:nvPr userDrawn="1"/>
        </p:nvSpPr>
        <p:spPr>
          <a:xfrm rot="10800000">
            <a:off x="6511981" y="0"/>
            <a:ext cx="5689379" cy="3429000"/>
          </a:xfrm>
          <a:prstGeom prst="triangle">
            <a:avLst>
              <a:gd name="adj"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07483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2_Breaker Heading1-White-GreyBlue-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083EA41F-0094-158F-E212-833D9F8A0EA6}"/>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3504632" y="3694793"/>
            <a:ext cx="3890150" cy="896938"/>
          </a:xfrm>
          <a:prstGeom prst="rect">
            <a:avLst/>
          </a:prstGeom>
        </p:spPr>
        <p:txBody>
          <a:bodyPr lIns="0" tIns="0" rIns="0" bIns="0"/>
          <a:lstStyle>
            <a:lvl1pPr marL="0" indent="0">
              <a:buNone/>
              <a:defRPr>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3504632" y="2596793"/>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3504632" y="2650793"/>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
        <p:nvSpPr>
          <p:cNvPr id="12" name="Triangle 11">
            <a:extLst>
              <a:ext uri="{FF2B5EF4-FFF2-40B4-BE49-F238E27FC236}">
                <a16:creationId xmlns:a16="http://schemas.microsoft.com/office/drawing/2014/main" id="{0C338501-D6A2-404C-B5AE-898883EAAC0E}"/>
              </a:ext>
            </a:extLst>
          </p:cNvPr>
          <p:cNvSpPr/>
          <p:nvPr userDrawn="1"/>
        </p:nvSpPr>
        <p:spPr>
          <a:xfrm flipH="1">
            <a:off x="9095952" y="5136253"/>
            <a:ext cx="3105408" cy="1721747"/>
          </a:xfrm>
          <a:prstGeom prst="triangle">
            <a:avLst>
              <a:gd name="adj" fmla="val 95"/>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rtlCol="0" anchor="ctr"/>
          <a:lstStyle/>
          <a:p>
            <a:pPr algn="ctr"/>
            <a:endParaRPr lang="en-GB"/>
          </a:p>
        </p:txBody>
      </p:sp>
      <p:sp>
        <p:nvSpPr>
          <p:cNvPr id="13" name="Triangle 12">
            <a:extLst>
              <a:ext uri="{FF2B5EF4-FFF2-40B4-BE49-F238E27FC236}">
                <a16:creationId xmlns:a16="http://schemas.microsoft.com/office/drawing/2014/main" id="{E85AD8FB-F082-4548-935A-2C5B222A8524}"/>
              </a:ext>
            </a:extLst>
          </p:cNvPr>
          <p:cNvSpPr/>
          <p:nvPr userDrawn="1"/>
        </p:nvSpPr>
        <p:spPr>
          <a:xfrm rot="10800000">
            <a:off x="10757647" y="-1"/>
            <a:ext cx="1443713" cy="806929"/>
          </a:xfrm>
          <a:prstGeom prst="triangle">
            <a:avLst>
              <a:gd name="adj" fmla="val 0"/>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23">
            <a:extLst>
              <a:ext uri="{FF2B5EF4-FFF2-40B4-BE49-F238E27FC236}">
                <a16:creationId xmlns:a16="http://schemas.microsoft.com/office/drawing/2014/main" id="{156EE44E-EF26-2149-9E44-D15EE698595D}"/>
              </a:ext>
            </a:extLst>
          </p:cNvPr>
          <p:cNvGrpSpPr/>
          <p:nvPr userDrawn="1"/>
        </p:nvGrpSpPr>
        <p:grpSpPr>
          <a:xfrm>
            <a:off x="0" y="-1478450"/>
            <a:ext cx="3504632" cy="5605670"/>
            <a:chOff x="0" y="-1477348"/>
            <a:chExt cx="3504632" cy="5605670"/>
          </a:xfrm>
        </p:grpSpPr>
        <p:sp>
          <p:nvSpPr>
            <p:cNvPr id="18" name="Freeform 17">
              <a:extLst>
                <a:ext uri="{FF2B5EF4-FFF2-40B4-BE49-F238E27FC236}">
                  <a16:creationId xmlns:a16="http://schemas.microsoft.com/office/drawing/2014/main" id="{50887ED7-B8F9-6446-B1FD-586D94C2D43B}"/>
                </a:ext>
              </a:extLst>
            </p:cNvPr>
            <p:cNvSpPr/>
            <p:nvPr userDrawn="1"/>
          </p:nvSpPr>
          <p:spPr>
            <a:xfrm rot="16200000" flipH="1">
              <a:off x="-908461" y="-284771"/>
              <a:ext cx="5605670" cy="3220516"/>
            </a:xfrm>
            <a:custGeom>
              <a:avLst/>
              <a:gdLst>
                <a:gd name="connsiteX0" fmla="*/ 1477346 w 5605670"/>
                <a:gd name="connsiteY0" fmla="*/ 625267 h 3220516"/>
                <a:gd name="connsiteX1" fmla="*/ 1477346 w 5605670"/>
                <a:gd name="connsiteY1" fmla="*/ 3220516 h 3220516"/>
                <a:gd name="connsiteX2" fmla="*/ 3772391 w 5605670"/>
                <a:gd name="connsiteY2" fmla="*/ 3220516 h 3220516"/>
                <a:gd name="connsiteX3" fmla="*/ 5605670 w 5605670"/>
                <a:gd name="connsiteY3" fmla="*/ 0 h 3220516"/>
                <a:gd name="connsiteX4" fmla="*/ 1833279 w 5605670"/>
                <a:gd name="connsiteY4" fmla="*/ 0 h 3220516"/>
                <a:gd name="connsiteX5" fmla="*/ 0 w 5605670"/>
                <a:gd name="connsiteY5" fmla="*/ 3220516 h 3220516"/>
                <a:gd name="connsiteX6" fmla="*/ 386485 w 5605670"/>
                <a:gd name="connsiteY6" fmla="*/ 3220516 h 3220516"/>
                <a:gd name="connsiteX7" fmla="*/ 386485 w 5605670"/>
                <a:gd name="connsiteY7" fmla="*/ 2541579 h 3220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05670" h="3220516">
                  <a:moveTo>
                    <a:pt x="1477346" y="625267"/>
                  </a:moveTo>
                  <a:lnTo>
                    <a:pt x="1477346" y="3220516"/>
                  </a:lnTo>
                  <a:lnTo>
                    <a:pt x="3772391" y="3220516"/>
                  </a:lnTo>
                  <a:lnTo>
                    <a:pt x="5605670" y="0"/>
                  </a:lnTo>
                  <a:lnTo>
                    <a:pt x="1833279" y="0"/>
                  </a:lnTo>
                  <a:close/>
                  <a:moveTo>
                    <a:pt x="0" y="3220516"/>
                  </a:moveTo>
                  <a:lnTo>
                    <a:pt x="386485" y="3220516"/>
                  </a:lnTo>
                  <a:lnTo>
                    <a:pt x="386485" y="2541579"/>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Freeform 20">
              <a:extLst>
                <a:ext uri="{FF2B5EF4-FFF2-40B4-BE49-F238E27FC236}">
                  <a16:creationId xmlns:a16="http://schemas.microsoft.com/office/drawing/2014/main" id="{5172279B-367D-E44E-81F2-7F70962D6F60}"/>
                </a:ext>
              </a:extLst>
            </p:cNvPr>
            <p:cNvSpPr/>
            <p:nvPr userDrawn="1"/>
          </p:nvSpPr>
          <p:spPr>
            <a:xfrm rot="5400000">
              <a:off x="-1825004" y="2019203"/>
              <a:ext cx="3934123" cy="284115"/>
            </a:xfrm>
            <a:custGeom>
              <a:avLst/>
              <a:gdLst>
                <a:gd name="connsiteX0" fmla="*/ 0 w 3934123"/>
                <a:gd name="connsiteY0" fmla="*/ 284115 h 284115"/>
                <a:gd name="connsiteX1" fmla="*/ 161732 w 3934123"/>
                <a:gd name="connsiteY1" fmla="*/ 0 h 284115"/>
                <a:gd name="connsiteX2" fmla="*/ 3934123 w 3934123"/>
                <a:gd name="connsiteY2" fmla="*/ 0 h 284115"/>
                <a:gd name="connsiteX3" fmla="*/ 3772391 w 3934123"/>
                <a:gd name="connsiteY3" fmla="*/ 284115 h 284115"/>
              </a:gdLst>
              <a:ahLst/>
              <a:cxnLst>
                <a:cxn ang="0">
                  <a:pos x="connsiteX0" y="connsiteY0"/>
                </a:cxn>
                <a:cxn ang="0">
                  <a:pos x="connsiteX1" y="connsiteY1"/>
                </a:cxn>
                <a:cxn ang="0">
                  <a:pos x="connsiteX2" y="connsiteY2"/>
                </a:cxn>
                <a:cxn ang="0">
                  <a:pos x="connsiteX3" y="connsiteY3"/>
                </a:cxn>
              </a:cxnLst>
              <a:rect l="l" t="t" r="r" b="b"/>
              <a:pathLst>
                <a:path w="3934123" h="284115">
                  <a:moveTo>
                    <a:pt x="0" y="284115"/>
                  </a:moveTo>
                  <a:lnTo>
                    <a:pt x="161732" y="0"/>
                  </a:lnTo>
                  <a:lnTo>
                    <a:pt x="3934123" y="0"/>
                  </a:lnTo>
                  <a:lnTo>
                    <a:pt x="3772391" y="28411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1A664D66-9260-754C-B87A-96F731693A59}"/>
                </a:ext>
              </a:extLst>
            </p:cNvPr>
            <p:cNvSpPr/>
            <p:nvPr userDrawn="1"/>
          </p:nvSpPr>
          <p:spPr>
            <a:xfrm rot="10800000">
              <a:off x="0" y="-2"/>
              <a:ext cx="940749" cy="358775"/>
            </a:xfrm>
            <a:custGeom>
              <a:avLst/>
              <a:gdLst>
                <a:gd name="connsiteX0" fmla="*/ 940749 w 940749"/>
                <a:gd name="connsiteY0" fmla="*/ 358775 h 358775"/>
                <a:gd name="connsiteX1" fmla="*/ 0 w 940749"/>
                <a:gd name="connsiteY1" fmla="*/ 358775 h 358775"/>
                <a:gd name="connsiteX2" fmla="*/ 656636 w 940749"/>
                <a:gd name="connsiteY2" fmla="*/ 0 h 358775"/>
                <a:gd name="connsiteX3" fmla="*/ 940749 w 940749"/>
                <a:gd name="connsiteY3" fmla="*/ 155235 h 358775"/>
              </a:gdLst>
              <a:ahLst/>
              <a:cxnLst>
                <a:cxn ang="0">
                  <a:pos x="connsiteX0" y="connsiteY0"/>
                </a:cxn>
                <a:cxn ang="0">
                  <a:pos x="connsiteX1" y="connsiteY1"/>
                </a:cxn>
                <a:cxn ang="0">
                  <a:pos x="connsiteX2" y="connsiteY2"/>
                </a:cxn>
                <a:cxn ang="0">
                  <a:pos x="connsiteX3" y="connsiteY3"/>
                </a:cxn>
              </a:cxnLst>
              <a:rect l="l" t="t" r="r" b="b"/>
              <a:pathLst>
                <a:path w="940749" h="358775">
                  <a:moveTo>
                    <a:pt x="940749" y="358775"/>
                  </a:moveTo>
                  <a:lnTo>
                    <a:pt x="0" y="358775"/>
                  </a:lnTo>
                  <a:lnTo>
                    <a:pt x="656636" y="0"/>
                  </a:lnTo>
                  <a:lnTo>
                    <a:pt x="940749" y="155235"/>
                  </a:lnTo>
                  <a:close/>
                </a:path>
              </a:pathLst>
            </a:custGeom>
            <a:solidFill>
              <a:srgbClr val="F9FAF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spTree>
    <p:extLst>
      <p:ext uri="{BB962C8B-B14F-4D97-AF65-F5344CB8AC3E}">
        <p14:creationId xmlns:p14="http://schemas.microsoft.com/office/powerpoint/2010/main" val="3865958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_Breaker Heading-White-LightBlue-B">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D6012AC-4A6B-96C6-1251-F88F41B6D3F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564000"/>
            <a:ext cx="3890150" cy="896938"/>
          </a:xfrm>
          <a:prstGeom prst="rect">
            <a:avLst/>
          </a:prstGeom>
        </p:spPr>
        <p:txBody>
          <a:bodyPr lIns="0" tIns="0" rIns="0" bIns="0"/>
          <a:lstStyle>
            <a:lvl1pPr marL="0" indent="0">
              <a:buNone/>
              <a:defRPr>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Breaker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2466000"/>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775"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02AFF3D3-CDC6-A84E-8619-C7516A51AEA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 name="Triangle 1">
            <a:extLst>
              <a:ext uri="{FF2B5EF4-FFF2-40B4-BE49-F238E27FC236}">
                <a16:creationId xmlns:a16="http://schemas.microsoft.com/office/drawing/2014/main" id="{0369DD8A-6714-C044-8032-1FFBF0D343F4}"/>
              </a:ext>
            </a:extLst>
          </p:cNvPr>
          <p:cNvSpPr/>
          <p:nvPr userDrawn="1"/>
        </p:nvSpPr>
        <p:spPr>
          <a:xfrm>
            <a:off x="2557075" y="5987891"/>
            <a:ext cx="2951545" cy="870109"/>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extLst>
              <a:ext uri="{FF2B5EF4-FFF2-40B4-BE49-F238E27FC236}">
                <a16:creationId xmlns:a16="http://schemas.microsoft.com/office/drawing/2014/main" id="{7CEFCCE9-171D-FD49-8081-550253C861F6}"/>
              </a:ext>
            </a:extLst>
          </p:cNvPr>
          <p:cNvSpPr/>
          <p:nvPr userDrawn="1"/>
        </p:nvSpPr>
        <p:spPr>
          <a:xfrm>
            <a:off x="7792410" y="1697493"/>
            <a:ext cx="4399590" cy="4707484"/>
          </a:xfrm>
          <a:custGeom>
            <a:avLst/>
            <a:gdLst>
              <a:gd name="connsiteX0" fmla="*/ 3667329 w 4399590"/>
              <a:gd name="connsiteY0" fmla="*/ 0 h 4707484"/>
              <a:gd name="connsiteX1" fmla="*/ 4399590 w 4399590"/>
              <a:gd name="connsiteY1" fmla="*/ 427314 h 4707484"/>
              <a:gd name="connsiteX2" fmla="*/ 4399590 w 4399590"/>
              <a:gd name="connsiteY2" fmla="*/ 4707484 h 4707484"/>
              <a:gd name="connsiteX3" fmla="*/ 2 w 4399590"/>
              <a:gd name="connsiteY3" fmla="*/ 2140085 h 4707484"/>
              <a:gd name="connsiteX4" fmla="*/ 0 w 4399590"/>
              <a:gd name="connsiteY4" fmla="*/ 2140084 h 4707484"/>
              <a:gd name="connsiteX5" fmla="*/ 3 w 4399590"/>
              <a:gd name="connsiteY5" fmla="*/ 2140084 h 470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9590" h="4707484">
                <a:moveTo>
                  <a:pt x="3667329" y="0"/>
                </a:moveTo>
                <a:lnTo>
                  <a:pt x="4399590" y="427314"/>
                </a:lnTo>
                <a:lnTo>
                  <a:pt x="4399590" y="4707484"/>
                </a:lnTo>
                <a:lnTo>
                  <a:pt x="2" y="2140085"/>
                </a:lnTo>
                <a:lnTo>
                  <a:pt x="0" y="2140084"/>
                </a:lnTo>
                <a:lnTo>
                  <a:pt x="3" y="2140084"/>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6" name="Freeform 25">
            <a:extLst>
              <a:ext uri="{FF2B5EF4-FFF2-40B4-BE49-F238E27FC236}">
                <a16:creationId xmlns:a16="http://schemas.microsoft.com/office/drawing/2014/main" id="{B5A76072-0A27-D943-BF81-E1036AE832A9}"/>
              </a:ext>
            </a:extLst>
          </p:cNvPr>
          <p:cNvSpPr/>
          <p:nvPr userDrawn="1"/>
        </p:nvSpPr>
        <p:spPr>
          <a:xfrm rot="5400000">
            <a:off x="8480398" y="3146399"/>
            <a:ext cx="3023613" cy="4399590"/>
          </a:xfrm>
          <a:custGeom>
            <a:avLst/>
            <a:gdLst>
              <a:gd name="connsiteX0" fmla="*/ 0 w 3023613"/>
              <a:gd name="connsiteY0" fmla="*/ 4399590 h 4399590"/>
              <a:gd name="connsiteX1" fmla="*/ 2556035 w 3023613"/>
              <a:gd name="connsiteY1" fmla="*/ 0 h 4399590"/>
              <a:gd name="connsiteX2" fmla="*/ 3023613 w 3023613"/>
              <a:gd name="connsiteY2" fmla="*/ 0 h 4399590"/>
              <a:gd name="connsiteX3" fmla="*/ 3023613 w 3023613"/>
              <a:gd name="connsiteY3" fmla="*/ 4399590 h 4399590"/>
            </a:gdLst>
            <a:ahLst/>
            <a:cxnLst>
              <a:cxn ang="0">
                <a:pos x="connsiteX0" y="connsiteY0"/>
              </a:cxn>
              <a:cxn ang="0">
                <a:pos x="connsiteX1" y="connsiteY1"/>
              </a:cxn>
              <a:cxn ang="0">
                <a:pos x="connsiteX2" y="connsiteY2"/>
              </a:cxn>
              <a:cxn ang="0">
                <a:pos x="connsiteX3" y="connsiteY3"/>
              </a:cxn>
            </a:cxnLst>
            <a:rect l="l" t="t" r="r" b="b"/>
            <a:pathLst>
              <a:path w="3023613" h="4399590">
                <a:moveTo>
                  <a:pt x="0" y="4399590"/>
                </a:moveTo>
                <a:lnTo>
                  <a:pt x="2556035" y="0"/>
                </a:lnTo>
                <a:lnTo>
                  <a:pt x="3023613" y="0"/>
                </a:lnTo>
                <a:lnTo>
                  <a:pt x="3023613" y="4399590"/>
                </a:lnTo>
                <a:close/>
              </a:path>
            </a:pathLst>
          </a:custGeom>
          <a:solidFill>
            <a:srgbClr val="B1D0E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GB"/>
              <a:t>       </a:t>
            </a:r>
          </a:p>
        </p:txBody>
      </p:sp>
      <p:sp>
        <p:nvSpPr>
          <p:cNvPr id="24" name="Freeform 23">
            <a:extLst>
              <a:ext uri="{FF2B5EF4-FFF2-40B4-BE49-F238E27FC236}">
                <a16:creationId xmlns:a16="http://schemas.microsoft.com/office/drawing/2014/main" id="{5A0CF264-78E8-6841-A08A-63770BD73A9E}"/>
              </a:ext>
            </a:extLst>
          </p:cNvPr>
          <p:cNvSpPr/>
          <p:nvPr userDrawn="1"/>
        </p:nvSpPr>
        <p:spPr>
          <a:xfrm rot="16200000">
            <a:off x="10757474" y="687170"/>
            <a:ext cx="2121699" cy="747356"/>
          </a:xfrm>
          <a:custGeom>
            <a:avLst/>
            <a:gdLst>
              <a:gd name="connsiteX0" fmla="*/ 2121699 w 2121699"/>
              <a:gd name="connsiteY0" fmla="*/ 0 h 747356"/>
              <a:gd name="connsiteX1" fmla="*/ 2121699 w 2121699"/>
              <a:gd name="connsiteY1" fmla="*/ 747356 h 747356"/>
              <a:gd name="connsiteX2" fmla="*/ 0 w 2121699"/>
              <a:gd name="connsiteY2" fmla="*/ 747356 h 747356"/>
              <a:gd name="connsiteX3" fmla="*/ 416651 w 2121699"/>
              <a:gd name="connsiteY3" fmla="*/ 0 h 747356"/>
            </a:gdLst>
            <a:ahLst/>
            <a:cxnLst>
              <a:cxn ang="0">
                <a:pos x="connsiteX0" y="connsiteY0"/>
              </a:cxn>
              <a:cxn ang="0">
                <a:pos x="connsiteX1" y="connsiteY1"/>
              </a:cxn>
              <a:cxn ang="0">
                <a:pos x="connsiteX2" y="connsiteY2"/>
              </a:cxn>
              <a:cxn ang="0">
                <a:pos x="connsiteX3" y="connsiteY3"/>
              </a:cxn>
            </a:cxnLst>
            <a:rect l="l" t="t" r="r" b="b"/>
            <a:pathLst>
              <a:path w="2121699" h="747356">
                <a:moveTo>
                  <a:pt x="2121699" y="0"/>
                </a:moveTo>
                <a:lnTo>
                  <a:pt x="2121699" y="747356"/>
                </a:lnTo>
                <a:lnTo>
                  <a:pt x="0" y="747356"/>
                </a:lnTo>
                <a:lnTo>
                  <a:pt x="416651" y="0"/>
                </a:lnTo>
                <a:close/>
              </a:path>
            </a:pathLst>
          </a:custGeom>
          <a:solidFill>
            <a:srgbClr val="B1D0E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Tree>
    <p:extLst>
      <p:ext uri="{BB962C8B-B14F-4D97-AF65-F5344CB8AC3E}">
        <p14:creationId xmlns:p14="http://schemas.microsoft.com/office/powerpoint/2010/main" val="2183245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0734C-FB88-4728-B42C-539E9AEE32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766CE63-B1FE-444B-835C-A308A54D95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5C4B22F-4146-477C-8431-C3A004441CB9}"/>
              </a:ext>
            </a:extLst>
          </p:cNvPr>
          <p:cNvSpPr>
            <a:spLocks noGrp="1"/>
          </p:cNvSpPr>
          <p:nvPr>
            <p:ph type="dt" sz="half" idx="10"/>
          </p:nvPr>
        </p:nvSpPr>
        <p:spPr/>
        <p:txBody>
          <a:bodyPr/>
          <a:lstStyle/>
          <a:p>
            <a:fld id="{56BFA06C-F719-4E93-A305-8B22736EC350}" type="datetimeFigureOut">
              <a:rPr lang="en-GB" smtClean="0"/>
              <a:t>15/11/2023</a:t>
            </a:fld>
            <a:endParaRPr lang="en-GB"/>
          </a:p>
        </p:txBody>
      </p:sp>
      <p:sp>
        <p:nvSpPr>
          <p:cNvPr id="5" name="Footer Placeholder 4">
            <a:extLst>
              <a:ext uri="{FF2B5EF4-FFF2-40B4-BE49-F238E27FC236}">
                <a16:creationId xmlns:a16="http://schemas.microsoft.com/office/drawing/2014/main" id="{4A1C5B4F-D966-42DD-88F1-725D0696BD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E680E5-9854-4946-8492-12C102298BA2}"/>
              </a:ext>
            </a:extLst>
          </p:cNvPr>
          <p:cNvSpPr>
            <a:spLocks noGrp="1"/>
          </p:cNvSpPr>
          <p:nvPr>
            <p:ph type="sldNum" sz="quarter" idx="12"/>
          </p:nvPr>
        </p:nvSpPr>
        <p:spPr/>
        <p:txBody>
          <a:bodyPr/>
          <a:lstStyle/>
          <a:p>
            <a:fld id="{F85724F5-A3B6-491E-BE54-E50C8D1BAB16}" type="slidenum">
              <a:rPr lang="en-GB" smtClean="0"/>
              <a:t>‹#›</a:t>
            </a:fld>
            <a:endParaRPr lang="en-GB"/>
          </a:p>
        </p:txBody>
      </p:sp>
    </p:spTree>
    <p:extLst>
      <p:ext uri="{BB962C8B-B14F-4D97-AF65-F5344CB8AC3E}">
        <p14:creationId xmlns:p14="http://schemas.microsoft.com/office/powerpoint/2010/main" val="1101433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1" name="Straight Connector 10">
            <a:extLst>
              <a:ext uri="{FF2B5EF4-FFF2-40B4-BE49-F238E27FC236}">
                <a16:creationId xmlns:a16="http://schemas.microsoft.com/office/drawing/2014/main" id="{BC14B63B-E599-214F-BE25-040870BCB81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descr="Icon&#10;&#10;Description automatically generated with medium confidence">
            <a:extLst>
              <a:ext uri="{FF2B5EF4-FFF2-40B4-BE49-F238E27FC236}">
                <a16:creationId xmlns:a16="http://schemas.microsoft.com/office/drawing/2014/main" id="{32B41726-0959-C340-9AE5-F69907699FEF}"/>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3278299461"/>
      </p:ext>
    </p:extLst>
  </p:cSld>
  <p:clrMapOvr>
    <a:masterClrMapping/>
  </p:clrMapOvr>
  <p:extLst>
    <p:ext uri="{DCECCB84-F9BA-43D5-87BE-67443E8EF086}">
      <p15:sldGuideLst xmlns:p15="http://schemas.microsoft.com/office/powerpoint/2012/main">
        <p15:guide id="1" orient="horz" pos="880">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4_Title, subhead, two column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06FCB30-37BB-1B6E-6DFF-38CA3A4F469D}"/>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3465689" y="2092382"/>
            <a:ext cx="3928533" cy="784317"/>
          </a:xfrm>
          <a:prstGeom prst="rect">
            <a:avLst/>
          </a:prstGeom>
        </p:spPr>
        <p:txBody>
          <a:bodyPr wrap="square" lIns="0" tIns="0" rIns="0" bIns="0" numCol="1" spcCol="432000">
            <a:sp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1408341"/>
            <a:ext cx="3928533" cy="461572"/>
          </a:xfrm>
          <a:prstGeom prst="rect">
            <a:avLst/>
          </a:prstGeom>
        </p:spPr>
        <p:txBody>
          <a:bodyPr lIns="0" tIns="0" rIns="0" bIns="0" numCol="1"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1" name="Straight Connector 10">
            <a:extLst>
              <a:ext uri="{FF2B5EF4-FFF2-40B4-BE49-F238E27FC236}">
                <a16:creationId xmlns:a16="http://schemas.microsoft.com/office/drawing/2014/main" id="{C353AE2A-1633-0248-8093-4396B7D0E60B}"/>
              </a:ext>
            </a:extLst>
          </p:cNvPr>
          <p:cNvCxnSpPr/>
          <p:nvPr userDrawn="1"/>
        </p:nvCxnSpPr>
        <p:spPr>
          <a:xfrm>
            <a:off x="432000" y="440588"/>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C8EEB965-D51D-E34C-9F26-833154A7B6B3}"/>
              </a:ext>
            </a:extLst>
          </p:cNvPr>
          <p:cNvSpPr>
            <a:spLocks noGrp="1"/>
          </p:cNvSpPr>
          <p:nvPr>
            <p:ph idx="14"/>
          </p:nvPr>
        </p:nvSpPr>
        <p:spPr>
          <a:xfrm>
            <a:off x="7789333" y="2075448"/>
            <a:ext cx="3928533" cy="784317"/>
          </a:xfrm>
          <a:prstGeom prst="rect">
            <a:avLst/>
          </a:prstGeom>
        </p:spPr>
        <p:txBody>
          <a:bodyPr wrap="square" lIns="0" tIns="0" rIns="0" bIns="0" numCol="1" spcCol="432000">
            <a:sp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14" name="Content Placeholder 2">
            <a:extLst>
              <a:ext uri="{FF2B5EF4-FFF2-40B4-BE49-F238E27FC236}">
                <a16:creationId xmlns:a16="http://schemas.microsoft.com/office/drawing/2014/main" id="{FAB35D5F-B491-3641-902C-9E28EEFB81BD}"/>
              </a:ext>
            </a:extLst>
          </p:cNvPr>
          <p:cNvSpPr>
            <a:spLocks noGrp="1"/>
          </p:cNvSpPr>
          <p:nvPr>
            <p:ph idx="15"/>
          </p:nvPr>
        </p:nvSpPr>
        <p:spPr>
          <a:xfrm>
            <a:off x="3465689" y="4020816"/>
            <a:ext cx="3928533" cy="784317"/>
          </a:xfrm>
          <a:prstGeom prst="rect">
            <a:avLst/>
          </a:prstGeom>
        </p:spPr>
        <p:txBody>
          <a:bodyPr wrap="square" lIns="0" tIns="0" rIns="0" bIns="0" numCol="1" spcCol="432000">
            <a:sp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15" name="Content Placeholder 2">
            <a:extLst>
              <a:ext uri="{FF2B5EF4-FFF2-40B4-BE49-F238E27FC236}">
                <a16:creationId xmlns:a16="http://schemas.microsoft.com/office/drawing/2014/main" id="{A3603501-552A-C04F-B24D-B06509BD5BFC}"/>
              </a:ext>
            </a:extLst>
          </p:cNvPr>
          <p:cNvSpPr>
            <a:spLocks noGrp="1"/>
          </p:cNvSpPr>
          <p:nvPr>
            <p:ph idx="16"/>
          </p:nvPr>
        </p:nvSpPr>
        <p:spPr>
          <a:xfrm>
            <a:off x="7789332" y="4009526"/>
            <a:ext cx="3928533" cy="784317"/>
          </a:xfrm>
          <a:prstGeom prst="rect">
            <a:avLst/>
          </a:prstGeom>
        </p:spPr>
        <p:txBody>
          <a:bodyPr wrap="square" lIns="0" tIns="0" rIns="0" bIns="0" numCol="1" spcCol="432000">
            <a:sp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pic>
        <p:nvPicPr>
          <p:cNvPr id="6" name="Picture 5" descr="Icon&#10;&#10;Description automatically generated with medium confidence">
            <a:extLst>
              <a:ext uri="{FF2B5EF4-FFF2-40B4-BE49-F238E27FC236}">
                <a16:creationId xmlns:a16="http://schemas.microsoft.com/office/drawing/2014/main" id="{01D7D950-7A44-BC45-BF41-2E3D00AC660A}"/>
              </a:ext>
            </a:extLst>
          </p:cNvPr>
          <p:cNvPicPr>
            <a:picLocks noChangeAspect="1"/>
          </p:cNvPicPr>
          <p:nvPr userDrawn="1"/>
        </p:nvPicPr>
        <p:blipFill>
          <a:blip r:embed="rId2"/>
          <a:stretch>
            <a:fillRect/>
          </a:stretch>
        </p:blipFill>
        <p:spPr>
          <a:xfrm>
            <a:off x="317764" y="6368358"/>
            <a:ext cx="361950" cy="361950"/>
          </a:xfrm>
          <a:prstGeom prst="rect">
            <a:avLst/>
          </a:prstGeom>
        </p:spPr>
      </p:pic>
      <p:cxnSp>
        <p:nvCxnSpPr>
          <p:cNvPr id="2" name="Straight Connector 1">
            <a:extLst>
              <a:ext uri="{FF2B5EF4-FFF2-40B4-BE49-F238E27FC236}">
                <a16:creationId xmlns:a16="http://schemas.microsoft.com/office/drawing/2014/main" id="{2C00F540-1E40-1106-5EA2-A185D90209C6}"/>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4005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6_Title, subhead, two columns">
    <p:bg>
      <p:bgPr>
        <a:solidFill>
          <a:schemeClr val="bg1">
            <a:alpha val="0"/>
          </a:schemeClr>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D22C6CE-FA6E-8B41-67FA-7B1C4C974D8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22C047C5-8616-FF4A-A4AC-71C3C51EF3DD}"/>
              </a:ext>
            </a:extLst>
          </p:cNvPr>
          <p:cNvSpPr/>
          <p:nvPr userDrawn="1"/>
        </p:nvSpPr>
        <p:spPr>
          <a:xfrm>
            <a:off x="8160358" y="1310772"/>
            <a:ext cx="3744000" cy="1584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CF7E756-38BB-2A46-A692-0B79B91B9986}"/>
              </a:ext>
            </a:extLst>
          </p:cNvPr>
          <p:cNvSpPr/>
          <p:nvPr userDrawn="1"/>
        </p:nvSpPr>
        <p:spPr>
          <a:xfrm>
            <a:off x="4246290" y="2698293"/>
            <a:ext cx="3744000" cy="3349706"/>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49DCBE5-B9F6-B048-AAA1-723D987A5B4C}"/>
              </a:ext>
            </a:extLst>
          </p:cNvPr>
          <p:cNvSpPr/>
          <p:nvPr userDrawn="1"/>
        </p:nvSpPr>
        <p:spPr>
          <a:xfrm>
            <a:off x="8189757" y="2879999"/>
            <a:ext cx="3657559" cy="3167999"/>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D83EEF7D-ADDC-6A40-A6C2-130A625E0DB6}"/>
              </a:ext>
            </a:extLst>
          </p:cNvPr>
          <p:cNvSpPr/>
          <p:nvPr userDrawn="1"/>
        </p:nvSpPr>
        <p:spPr>
          <a:xfrm>
            <a:off x="4272801" y="1296000"/>
            <a:ext cx="3744000" cy="159877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Picture 22" descr="Tick icon">
            <a:extLst>
              <a:ext uri="{FF2B5EF4-FFF2-40B4-BE49-F238E27FC236}">
                <a16:creationId xmlns:a16="http://schemas.microsoft.com/office/drawing/2014/main" id="{71A0B1E1-8AE1-0A40-8047-9AC3BF92D342}"/>
              </a:ext>
            </a:extLst>
          </p:cNvPr>
          <p:cNvPicPr>
            <a:picLocks noChangeAspect="1"/>
          </p:cNvPicPr>
          <p:nvPr userDrawn="1"/>
        </p:nvPicPr>
        <p:blipFill>
          <a:blip r:embed="rId2"/>
          <a:srcRect/>
          <a:stretch/>
        </p:blipFill>
        <p:spPr>
          <a:xfrm>
            <a:off x="9591816" y="1319792"/>
            <a:ext cx="853440" cy="853440"/>
          </a:xfrm>
          <a:prstGeom prst="rect">
            <a:avLst/>
          </a:prstGeom>
        </p:spPr>
      </p:pic>
      <p:pic>
        <p:nvPicPr>
          <p:cNvPr id="24" name="Picture 23" descr="Send icon">
            <a:extLst>
              <a:ext uri="{FF2B5EF4-FFF2-40B4-BE49-F238E27FC236}">
                <a16:creationId xmlns:a16="http://schemas.microsoft.com/office/drawing/2014/main" id="{2F8DEEAA-C861-3146-8177-B474410EF547}"/>
              </a:ext>
            </a:extLst>
          </p:cNvPr>
          <p:cNvPicPr>
            <a:picLocks noChangeAspect="1"/>
          </p:cNvPicPr>
          <p:nvPr userDrawn="1"/>
        </p:nvPicPr>
        <p:blipFill>
          <a:blip r:embed="rId3"/>
          <a:srcRect/>
          <a:stretch/>
        </p:blipFill>
        <p:spPr>
          <a:xfrm>
            <a:off x="5704825" y="1331170"/>
            <a:ext cx="853440" cy="853440"/>
          </a:xfrm>
          <a:prstGeom prst="rect">
            <a:avLst/>
          </a:prstGeom>
        </p:spPr>
      </p:pic>
      <p:sp>
        <p:nvSpPr>
          <p:cNvPr id="3" name="Content Placeholder 2"/>
          <p:cNvSpPr>
            <a:spLocks noGrp="1"/>
          </p:cNvSpPr>
          <p:nvPr>
            <p:ph idx="1"/>
          </p:nvPr>
        </p:nvSpPr>
        <p:spPr>
          <a:xfrm>
            <a:off x="4392000" y="2246059"/>
            <a:ext cx="3528000" cy="682697"/>
          </a:xfrm>
          <a:prstGeom prst="rect">
            <a:avLst/>
          </a:prstGeom>
        </p:spPr>
        <p:txBody>
          <a:bodyPr wrap="square" lIns="0" tIns="0" rIns="0" bIns="0" numCol="1" spcCol="432000">
            <a:noAutofit/>
          </a:bodyPr>
          <a:lstStyle>
            <a:lvl1pPr marL="0" indent="0" algn="ctr">
              <a:lnSpc>
                <a:spcPct val="100000"/>
              </a:lnSpc>
              <a:spcBef>
                <a:spcPts val="0"/>
              </a:spcBef>
              <a:spcAft>
                <a:spcPts val="600"/>
              </a:spcAft>
              <a:buClr>
                <a:schemeClr val="tx1"/>
              </a:buClr>
              <a:buNone/>
              <a:defRPr sz="22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3785541"/>
            <a:ext cx="3533713" cy="2406915"/>
          </a:xfrm>
          <a:prstGeom prst="rect">
            <a:avLst/>
          </a:prstGeom>
        </p:spPr>
        <p:txBody>
          <a:bodyPr lIns="0" tIns="0" rIns="0" bIns="0" numCol="1" anchor="t">
            <a:noAutofit/>
          </a:bodyPr>
          <a:lstStyle>
            <a:lvl1pPr marL="0" indent="0">
              <a:lnSpc>
                <a:spcPct val="100000"/>
              </a:lnSpc>
              <a:spcBef>
                <a:spcPts val="0"/>
              </a:spcBef>
              <a:spcAft>
                <a:spcPts val="0"/>
              </a:spcAft>
              <a:buClr>
                <a:schemeClr val="tx1"/>
              </a:buClr>
              <a:buNone/>
              <a:defRPr sz="2400" b="1">
                <a:solidFill>
                  <a:schemeClr val="tx1"/>
                </a:solidFill>
              </a:defRPr>
            </a:lvl1pPr>
            <a:lvl2pPr marL="642938" indent="-285750">
              <a:buClr>
                <a:schemeClr val="tx1"/>
              </a:buClr>
              <a:buFont typeface="Arial" panose="020B0604020202020204" pitchFamily="34" charset="0"/>
              <a:buChar char="•"/>
              <a:defRPr sz="21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a:p>
            <a:pPr lvl="1"/>
            <a:r>
              <a:rPr lang="en-GB"/>
              <a:t>Second level</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1" name="Straight Connector 10">
            <a:extLst>
              <a:ext uri="{FF2B5EF4-FFF2-40B4-BE49-F238E27FC236}">
                <a16:creationId xmlns:a16="http://schemas.microsoft.com/office/drawing/2014/main" id="{C353AE2A-1633-0248-8093-4396B7D0E60B}"/>
              </a:ext>
            </a:extLst>
          </p:cNvPr>
          <p:cNvCxnSpPr/>
          <p:nvPr userDrawn="1"/>
        </p:nvCxnSpPr>
        <p:spPr>
          <a:xfrm>
            <a:off x="432000" y="440588"/>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C8EEB965-D51D-E34C-9F26-833154A7B6B3}"/>
              </a:ext>
            </a:extLst>
          </p:cNvPr>
          <p:cNvSpPr>
            <a:spLocks noGrp="1"/>
          </p:cNvSpPr>
          <p:nvPr>
            <p:ph idx="14"/>
          </p:nvPr>
        </p:nvSpPr>
        <p:spPr>
          <a:xfrm>
            <a:off x="8244000" y="2246059"/>
            <a:ext cx="3528000" cy="561111"/>
          </a:xfrm>
          <a:prstGeom prst="rect">
            <a:avLst/>
          </a:prstGeom>
        </p:spPr>
        <p:txBody>
          <a:bodyPr wrap="square" lIns="0" tIns="0" rIns="0" bIns="0" numCol="1" spcCol="432000">
            <a:noAutofit/>
          </a:bodyPr>
          <a:lstStyle>
            <a:lvl1pPr marL="0" indent="0" algn="ctr">
              <a:lnSpc>
                <a:spcPct val="100000"/>
              </a:lnSpc>
              <a:spcBef>
                <a:spcPts val="0"/>
              </a:spcBef>
              <a:spcAft>
                <a:spcPts val="600"/>
              </a:spcAft>
              <a:buClr>
                <a:schemeClr val="tx1"/>
              </a:buClr>
              <a:buNone/>
              <a:defRPr sz="22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p:txBody>
      </p:sp>
      <p:sp>
        <p:nvSpPr>
          <p:cNvPr id="14" name="Content Placeholder 2">
            <a:extLst>
              <a:ext uri="{FF2B5EF4-FFF2-40B4-BE49-F238E27FC236}">
                <a16:creationId xmlns:a16="http://schemas.microsoft.com/office/drawing/2014/main" id="{FAB35D5F-B491-3641-902C-9E28EEFB81BD}"/>
              </a:ext>
            </a:extLst>
          </p:cNvPr>
          <p:cNvSpPr>
            <a:spLocks noGrp="1"/>
          </p:cNvSpPr>
          <p:nvPr>
            <p:ph idx="15"/>
          </p:nvPr>
        </p:nvSpPr>
        <p:spPr>
          <a:xfrm>
            <a:off x="4392000" y="2990205"/>
            <a:ext cx="3528000" cy="2985794"/>
          </a:xfrm>
          <a:prstGeom prst="rect">
            <a:avLst/>
          </a:prstGeom>
        </p:spPr>
        <p:txBody>
          <a:bodyPr wrap="square" lIns="0" tIns="0" rIns="0" bIns="0" numCol="1" spcCol="432000">
            <a:noAutofit/>
          </a:bodyPr>
          <a:lstStyle>
            <a:lvl1pPr marL="0" indent="0">
              <a:lnSpc>
                <a:spcPct val="100000"/>
              </a:lnSpc>
              <a:spcBef>
                <a:spcPts val="0"/>
              </a:spcBef>
              <a:spcAft>
                <a:spcPts val="600"/>
              </a:spcAft>
              <a:buClr>
                <a:schemeClr val="tx1"/>
              </a:buClr>
              <a:buNone/>
              <a:defRPr sz="1800" b="0">
                <a:solidFill>
                  <a:schemeClr val="accent6"/>
                </a:solidFill>
              </a:defRPr>
            </a:lvl1pPr>
            <a:lvl2pPr>
              <a:buClr>
                <a:schemeClr val="tx1"/>
              </a:buClr>
              <a:defRPr sz="18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15" name="Content Placeholder 2">
            <a:extLst>
              <a:ext uri="{FF2B5EF4-FFF2-40B4-BE49-F238E27FC236}">
                <a16:creationId xmlns:a16="http://schemas.microsoft.com/office/drawing/2014/main" id="{A3603501-552A-C04F-B24D-B06509BD5BFC}"/>
              </a:ext>
            </a:extLst>
          </p:cNvPr>
          <p:cNvSpPr>
            <a:spLocks noGrp="1"/>
          </p:cNvSpPr>
          <p:nvPr>
            <p:ph idx="16"/>
          </p:nvPr>
        </p:nvSpPr>
        <p:spPr>
          <a:xfrm>
            <a:off x="8244000" y="2967599"/>
            <a:ext cx="3528000" cy="2982097"/>
          </a:xfrm>
          <a:prstGeom prst="rect">
            <a:avLst/>
          </a:prstGeom>
        </p:spPr>
        <p:txBody>
          <a:bodyPr wrap="square" lIns="0" tIns="0" rIns="0" bIns="0" numCol="1" spcCol="432000">
            <a:noAutofit/>
          </a:bodyPr>
          <a:lstStyle>
            <a:lvl1pPr marL="0" indent="0">
              <a:lnSpc>
                <a:spcPct val="100000"/>
              </a:lnSpc>
              <a:spcBef>
                <a:spcPts val="0"/>
              </a:spcBef>
              <a:spcAft>
                <a:spcPts val="600"/>
              </a:spcAft>
              <a:buClr>
                <a:schemeClr val="tx1"/>
              </a:buClr>
              <a:buNone/>
              <a:defRPr sz="1800" b="0">
                <a:solidFill>
                  <a:schemeClr val="accent6"/>
                </a:solidFill>
              </a:defRPr>
            </a:lvl1pPr>
            <a:lvl2pPr>
              <a:buClr>
                <a:schemeClr val="tx1"/>
              </a:buClr>
              <a:defRPr sz="18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pic>
        <p:nvPicPr>
          <p:cNvPr id="6" name="Picture 5" descr="Icon&#10;&#10;Description automatically generated with medium confidence">
            <a:extLst>
              <a:ext uri="{FF2B5EF4-FFF2-40B4-BE49-F238E27FC236}">
                <a16:creationId xmlns:a16="http://schemas.microsoft.com/office/drawing/2014/main" id="{01D7D950-7A44-BC45-BF41-2E3D00AC660A}"/>
              </a:ext>
            </a:extLst>
          </p:cNvPr>
          <p:cNvPicPr>
            <a:picLocks noChangeAspect="1"/>
          </p:cNvPicPr>
          <p:nvPr userDrawn="1"/>
        </p:nvPicPr>
        <p:blipFill>
          <a:blip r:embed="rId4"/>
          <a:stretch>
            <a:fillRect/>
          </a:stretch>
        </p:blipFill>
        <p:spPr>
          <a:xfrm>
            <a:off x="317764" y="6368358"/>
            <a:ext cx="361950" cy="361950"/>
          </a:xfrm>
          <a:prstGeom prst="rect">
            <a:avLst/>
          </a:prstGeom>
        </p:spPr>
      </p:pic>
      <p:cxnSp>
        <p:nvCxnSpPr>
          <p:cNvPr id="2" name="Straight Connector 1">
            <a:extLst>
              <a:ext uri="{FF2B5EF4-FFF2-40B4-BE49-F238E27FC236}">
                <a16:creationId xmlns:a16="http://schemas.microsoft.com/office/drawing/2014/main" id="{77E4FE8F-8620-9321-6E4F-4D28E90F9697}"/>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3589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Quote blue">
    <p:bg>
      <p:bgPr>
        <a:solidFill>
          <a:schemeClr val="bg2"/>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37224" y="720488"/>
            <a:ext cx="865108"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pic>
        <p:nvPicPr>
          <p:cNvPr id="3" name="Picture 2">
            <a:extLst>
              <a:ext uri="{FF2B5EF4-FFF2-40B4-BE49-F238E27FC236}">
                <a16:creationId xmlns:a16="http://schemas.microsoft.com/office/drawing/2014/main" id="{F7F225DF-CA19-6A45-BDC8-07F3DC17D99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286500"/>
            <a:ext cx="12192000" cy="571500"/>
          </a:xfrm>
          <a:prstGeom prst="rect">
            <a:avLst/>
          </a:prstGeom>
        </p:spPr>
      </p:pic>
    </p:spTree>
    <p:extLst>
      <p:ext uri="{BB962C8B-B14F-4D97-AF65-F5344CB8AC3E}">
        <p14:creationId xmlns:p14="http://schemas.microsoft.com/office/powerpoint/2010/main" val="1122980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2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637856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2084187"/>
            <a:ext cx="8964185" cy="1793090"/>
          </a:xfrm>
          <a:noFill/>
        </p:spPr>
        <p:txBody>
          <a:bodyPr lIns="146304" tIns="91440" rIns="146304" bIns="91440" anchor="t" anchorCtr="0"/>
          <a:lstStyle>
            <a:lvl1pPr>
              <a:defRPr sz="5293" spc="-98" baseline="0">
                <a:gradFill>
                  <a:gsLst>
                    <a:gs pos="62564">
                      <a:schemeClr val="tx1"/>
                    </a:gs>
                    <a:gs pos="55000">
                      <a:schemeClr val="tx1"/>
                    </a:gs>
                  </a:gsLst>
                  <a:lin ang="5400000" scaled="0"/>
                </a:gradFill>
              </a:defRPr>
            </a:lvl1pPr>
          </a:lstStyle>
          <a:p>
            <a:r>
              <a:rPr lang="en-US"/>
              <a:t>Presentation title</a:t>
            </a:r>
          </a:p>
        </p:txBody>
      </p:sp>
      <p:sp>
        <p:nvSpPr>
          <p:cNvPr id="5" name="Text Placeholder 4"/>
          <p:cNvSpPr>
            <a:spLocks noGrp="1"/>
          </p:cNvSpPr>
          <p:nvPr>
            <p:ph type="body" sz="quarter" idx="12" hasCustomPrompt="1"/>
          </p:nvPr>
        </p:nvSpPr>
        <p:spPr>
          <a:xfrm>
            <a:off x="269302" y="3878574"/>
            <a:ext cx="7171337" cy="1792326"/>
          </a:xfrm>
          <a:noFill/>
        </p:spPr>
        <p:txBody>
          <a:bodyPr lIns="164592" tIns="109728" rIns="164592" bIns="109728">
            <a:noAutofit/>
          </a:bodyPr>
          <a:lstStyle>
            <a:lvl1pPr marL="0" indent="0">
              <a:spcBef>
                <a:spcPts val="0"/>
              </a:spcBef>
              <a:buNone/>
              <a:defRPr sz="3136" spc="0" baseline="0">
                <a:gradFill>
                  <a:gsLst>
                    <a:gs pos="91000">
                      <a:schemeClr val="tx1"/>
                    </a:gs>
                    <a:gs pos="0">
                      <a:schemeClr val="tx1"/>
                    </a:gs>
                  </a:gsLst>
                  <a:lin ang="5400000" scaled="0"/>
                </a:gradFill>
                <a:latin typeface="+mn-lt"/>
              </a:defRPr>
            </a:lvl1pPr>
          </a:lstStyle>
          <a:p>
            <a:pPr lvl="0"/>
            <a:r>
              <a:rPr lang="en-US"/>
              <a:t>Speaker name</a:t>
            </a:r>
          </a:p>
        </p:txBody>
      </p:sp>
      <p:pic>
        <p:nvPicPr>
          <p:cNvPr id="6" name="MS logo white - EMF"/>
          <p:cNvPicPr>
            <a:picLocks noChangeAspect="1"/>
          </p:cNvPicPr>
          <p:nvPr/>
        </p:nvPicPr>
        <p:blipFill>
          <a:blip r:embed="rId2"/>
          <a:stretch>
            <a:fillRect/>
          </a:stretch>
        </p:blipFill>
        <p:spPr bwMode="black">
          <a:xfrm>
            <a:off x="451633" y="470067"/>
            <a:ext cx="1423303" cy="304828"/>
          </a:xfrm>
          <a:prstGeom prst="rect">
            <a:avLst/>
          </a:prstGeom>
        </p:spPr>
      </p:pic>
    </p:spTree>
    <p:extLst>
      <p:ext uri="{BB962C8B-B14F-4D97-AF65-F5344CB8AC3E}">
        <p14:creationId xmlns:p14="http://schemas.microsoft.com/office/powerpoint/2010/main" val="3521780333"/>
      </p:ext>
    </p:extLst>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14C0C7-DC16-4A7F-AD73-F1DE0984F4CE}"/>
              </a:ext>
            </a:extLst>
          </p:cNvPr>
          <p:cNvSpPr/>
          <p:nvPr/>
        </p:nvSpPr>
        <p:spPr bwMode="auto">
          <a:xfrm>
            <a:off x="1" y="0"/>
            <a:ext cx="12192000" cy="68644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D9B3B345-D9EA-4EF1-A25F-4FF0E7AA256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r="16311" b="46159"/>
          <a:stretch/>
        </p:blipFill>
        <p:spPr>
          <a:xfrm>
            <a:off x="6601467" y="4853649"/>
            <a:ext cx="5570481" cy="2015769"/>
          </a:xfrm>
          <a:prstGeom prst="rect">
            <a:avLst/>
          </a:prstGeom>
        </p:spPr>
      </p:pic>
      <p:pic>
        <p:nvPicPr>
          <p:cNvPr id="5" name="Graphic 4">
            <a:extLst>
              <a:ext uri="{FF2B5EF4-FFF2-40B4-BE49-F238E27FC236}">
                <a16:creationId xmlns:a16="http://schemas.microsoft.com/office/drawing/2014/main" id="{4FB25452-8D6E-4B6D-802C-C7A8E49A7C2E}"/>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r="59712" b="46159"/>
          <a:stretch/>
        </p:blipFill>
        <p:spPr>
          <a:xfrm>
            <a:off x="9508632" y="2846181"/>
            <a:ext cx="2681654" cy="2015769"/>
          </a:xfrm>
          <a:prstGeom prst="rect">
            <a:avLst/>
          </a:prstGeom>
        </p:spPr>
      </p:pic>
      <p:pic>
        <p:nvPicPr>
          <p:cNvPr id="6" name="Graphic 5">
            <a:extLst>
              <a:ext uri="{FF2B5EF4-FFF2-40B4-BE49-F238E27FC236}">
                <a16:creationId xmlns:a16="http://schemas.microsoft.com/office/drawing/2014/main" id="{707C3700-F39C-4396-90C0-1FB3E9FE7ECF}"/>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r="59902" b="46159"/>
          <a:stretch/>
        </p:blipFill>
        <p:spPr>
          <a:xfrm>
            <a:off x="9523046" y="830412"/>
            <a:ext cx="2668954" cy="2015769"/>
          </a:xfrm>
          <a:prstGeom prst="rect">
            <a:avLst/>
          </a:prstGeom>
        </p:spPr>
      </p:pic>
      <p:sp>
        <p:nvSpPr>
          <p:cNvPr id="18" name="Freeform: Shape 17">
            <a:extLst>
              <a:ext uri="{FF2B5EF4-FFF2-40B4-BE49-F238E27FC236}">
                <a16:creationId xmlns:a16="http://schemas.microsoft.com/office/drawing/2014/main" id="{FCBC923B-A160-4D2C-83B3-B9B2030BFBE5}"/>
              </a:ext>
            </a:extLst>
          </p:cNvPr>
          <p:cNvSpPr/>
          <p:nvPr/>
        </p:nvSpPr>
        <p:spPr bwMode="auto">
          <a:xfrm>
            <a:off x="7860632" y="0"/>
            <a:ext cx="4331368" cy="4828674"/>
          </a:xfrm>
          <a:custGeom>
            <a:avLst/>
            <a:gdLst>
              <a:gd name="connsiteX0" fmla="*/ 0 w 4331368"/>
              <a:gd name="connsiteY0" fmla="*/ 0 h 4828674"/>
              <a:gd name="connsiteX1" fmla="*/ 4331368 w 4331368"/>
              <a:gd name="connsiteY1" fmla="*/ 0 h 4828674"/>
              <a:gd name="connsiteX2" fmla="*/ 4331368 w 4331368"/>
              <a:gd name="connsiteY2" fmla="*/ 1604211 h 4828674"/>
              <a:gd name="connsiteX3" fmla="*/ 1796715 w 4331368"/>
              <a:gd name="connsiteY3" fmla="*/ 4219074 h 4828674"/>
              <a:gd name="connsiteX4" fmla="*/ 1604210 w 4331368"/>
              <a:gd name="connsiteY4" fmla="*/ 4700337 h 4828674"/>
              <a:gd name="connsiteX5" fmla="*/ 1556084 w 4331368"/>
              <a:gd name="connsiteY5" fmla="*/ 4828674 h 4828674"/>
              <a:gd name="connsiteX6" fmla="*/ 0 w 4331368"/>
              <a:gd name="connsiteY6" fmla="*/ 4828674 h 482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31368" h="4828674">
                <a:moveTo>
                  <a:pt x="0" y="0"/>
                </a:moveTo>
                <a:lnTo>
                  <a:pt x="4331368" y="0"/>
                </a:lnTo>
                <a:lnTo>
                  <a:pt x="4331368" y="1604211"/>
                </a:lnTo>
                <a:lnTo>
                  <a:pt x="1796715" y="4219074"/>
                </a:lnTo>
                <a:lnTo>
                  <a:pt x="1604210" y="4700337"/>
                </a:lnTo>
                <a:lnTo>
                  <a:pt x="1556084" y="4828674"/>
                </a:lnTo>
                <a:lnTo>
                  <a:pt x="0" y="4828674"/>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8" name="Graphic 7">
            <a:extLst>
              <a:ext uri="{FF2B5EF4-FFF2-40B4-BE49-F238E27FC236}">
                <a16:creationId xmlns:a16="http://schemas.microsoft.com/office/drawing/2014/main" id="{576E1436-6F0B-44D9-AEFB-433D64F62182}"/>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632" b="46159"/>
          <a:stretch/>
        </p:blipFill>
        <p:spPr>
          <a:xfrm>
            <a:off x="0" y="4853649"/>
            <a:ext cx="6614167" cy="2015768"/>
          </a:xfrm>
          <a:prstGeom prst="rect">
            <a:avLst/>
          </a:prstGeom>
        </p:spPr>
      </p:pic>
      <p:pic>
        <p:nvPicPr>
          <p:cNvPr id="9" name="Graphic 8">
            <a:extLst>
              <a:ext uri="{FF2B5EF4-FFF2-40B4-BE49-F238E27FC236}">
                <a16:creationId xmlns:a16="http://schemas.microsoft.com/office/drawing/2014/main" id="{33457663-0772-4BBB-AC89-C4B15E9644F9}"/>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34485" t="45404" r="34374" b="35092"/>
          <a:stretch/>
        </p:blipFill>
        <p:spPr>
          <a:xfrm rot="10800000" flipH="1">
            <a:off x="0" y="4924495"/>
            <a:ext cx="4771090" cy="1933504"/>
          </a:xfrm>
          <a:prstGeom prst="rect">
            <a:avLst/>
          </a:prstGeom>
        </p:spPr>
      </p:pic>
      <p:pic>
        <p:nvPicPr>
          <p:cNvPr id="10" name="Graphic 9">
            <a:extLst>
              <a:ext uri="{FF2B5EF4-FFF2-40B4-BE49-F238E27FC236}">
                <a16:creationId xmlns:a16="http://schemas.microsoft.com/office/drawing/2014/main" id="{3DC8D463-2EC6-48A8-A344-1FE585C641EF}"/>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23272" t="35419" r="4468" b="36428"/>
          <a:stretch/>
        </p:blipFill>
        <p:spPr>
          <a:xfrm>
            <a:off x="0" y="2357453"/>
            <a:ext cx="12192001" cy="2641871"/>
          </a:xfrm>
          <a:prstGeom prst="rect">
            <a:avLst/>
          </a:prstGeom>
        </p:spPr>
      </p:pic>
      <p:pic>
        <p:nvPicPr>
          <p:cNvPr id="13" name="Graphic 12">
            <a:extLst>
              <a:ext uri="{FF2B5EF4-FFF2-40B4-BE49-F238E27FC236}">
                <a16:creationId xmlns:a16="http://schemas.microsoft.com/office/drawing/2014/main" id="{5AC62215-6BE7-496D-90F9-6FAB23C011B7}"/>
              </a:ext>
            </a:extLst>
          </p:cNvPr>
          <p:cNvPicPr>
            <a:picLocks noChangeAspect="1"/>
          </p:cNvPicPr>
          <p:nvPr/>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l="23354" t="16222" r="57432" b="23454"/>
          <a:stretch/>
        </p:blipFill>
        <p:spPr>
          <a:xfrm>
            <a:off x="9102447" y="581595"/>
            <a:ext cx="3089553" cy="6276405"/>
          </a:xfrm>
          <a:prstGeom prst="rect">
            <a:avLst/>
          </a:prstGeom>
        </p:spPr>
      </p:pic>
      <p:pic>
        <p:nvPicPr>
          <p:cNvPr id="15" name="logo2.png" descr="logo2.png">
            <a:extLst>
              <a:ext uri="{FF2B5EF4-FFF2-40B4-BE49-F238E27FC236}">
                <a16:creationId xmlns:a16="http://schemas.microsoft.com/office/drawing/2014/main" id="{B890FFA7-3A8B-434C-A7FF-E48D67BA31B4}"/>
              </a:ext>
            </a:extLst>
          </p:cNvPr>
          <p:cNvPicPr>
            <a:picLocks noChangeAspect="1"/>
          </p:cNvPicPr>
          <p:nvPr/>
        </p:nvPicPr>
        <p:blipFill>
          <a:blip r:embed="rId12"/>
          <a:stretch>
            <a:fillRect/>
          </a:stretch>
        </p:blipFill>
        <p:spPr>
          <a:xfrm>
            <a:off x="625492" y="650218"/>
            <a:ext cx="1483574" cy="316295"/>
          </a:xfrm>
          <a:prstGeom prst="rect">
            <a:avLst/>
          </a:prstGeom>
          <a:ln w="12700">
            <a:miter lim="400000"/>
          </a:ln>
        </p:spPr>
      </p:pic>
      <p:sp>
        <p:nvSpPr>
          <p:cNvPr id="21" name="Text Placeholder 18">
            <a:extLst>
              <a:ext uri="{FF2B5EF4-FFF2-40B4-BE49-F238E27FC236}">
                <a16:creationId xmlns:a16="http://schemas.microsoft.com/office/drawing/2014/main" id="{65FA8EC2-F248-4542-A0F0-EDCE555E4B9B}"/>
              </a:ext>
            </a:extLst>
          </p:cNvPr>
          <p:cNvSpPr>
            <a:spLocks noGrp="1"/>
          </p:cNvSpPr>
          <p:nvPr>
            <p:ph type="body" sz="quarter" idx="10"/>
          </p:nvPr>
        </p:nvSpPr>
        <p:spPr>
          <a:xfrm>
            <a:off x="625475" y="2357438"/>
            <a:ext cx="6423507" cy="1569660"/>
          </a:xfrm>
        </p:spPr>
        <p:txBody>
          <a:bodyPr lIns="0"/>
          <a:lstStyle>
            <a:lvl1pPr marL="0" indent="0">
              <a:buNone/>
              <a:defRPr sz="4800">
                <a:solidFill>
                  <a:schemeClr val="bg1"/>
                </a:solidFill>
                <a:latin typeface="+mj-lt"/>
                <a:cs typeface="Segoe UI" panose="020B0502040204020203" pitchFamily="34" charset="0"/>
              </a:defRPr>
            </a:lvl1pPr>
            <a:lvl2pPr marL="224053" indent="0">
              <a:buNone/>
              <a:defRPr sz="5000">
                <a:solidFill>
                  <a:schemeClr val="bg1"/>
                </a:solidFill>
                <a:latin typeface="Segoe UI" panose="020B0502040204020203" pitchFamily="34" charset="0"/>
                <a:cs typeface="Segoe UI" panose="020B0502040204020203" pitchFamily="34" charset="0"/>
              </a:defRPr>
            </a:lvl2pPr>
            <a:lvl3pPr>
              <a:defRPr sz="5000">
                <a:solidFill>
                  <a:schemeClr val="bg1"/>
                </a:solidFill>
                <a:latin typeface="Segoe UI" panose="020B0502040204020203" pitchFamily="34" charset="0"/>
                <a:cs typeface="Segoe UI" panose="020B0502040204020203" pitchFamily="34" charset="0"/>
              </a:defRPr>
            </a:lvl3pPr>
            <a:lvl4pPr>
              <a:defRPr sz="5000">
                <a:solidFill>
                  <a:schemeClr val="bg1"/>
                </a:solidFill>
                <a:latin typeface="Segoe UI" panose="020B0502040204020203" pitchFamily="34" charset="0"/>
                <a:cs typeface="Segoe UI" panose="020B0502040204020203" pitchFamily="34" charset="0"/>
              </a:defRPr>
            </a:lvl4pPr>
            <a:lvl5pPr>
              <a:defRPr sz="5000">
                <a:solidFill>
                  <a:schemeClr val="bg1"/>
                </a:solidFill>
                <a:latin typeface="Segoe UI" panose="020B0502040204020203" pitchFamily="34" charset="0"/>
                <a:cs typeface="Segoe UI" panose="020B0502040204020203" pitchFamily="34" charset="0"/>
              </a:defRPr>
            </a:lvl5pPr>
          </a:lstStyle>
          <a:p>
            <a:pPr lvl="0"/>
            <a:r>
              <a:rPr lang="en-US"/>
              <a:t>Click to edit Master text styles</a:t>
            </a:r>
          </a:p>
        </p:txBody>
      </p:sp>
      <p:sp>
        <p:nvSpPr>
          <p:cNvPr id="17" name="Text Placeholder 18">
            <a:extLst>
              <a:ext uri="{FF2B5EF4-FFF2-40B4-BE49-F238E27FC236}">
                <a16:creationId xmlns:a16="http://schemas.microsoft.com/office/drawing/2014/main" id="{64FE65B8-E9AC-49ED-A487-E114C793B81B}"/>
              </a:ext>
            </a:extLst>
          </p:cNvPr>
          <p:cNvSpPr>
            <a:spLocks noGrp="1"/>
          </p:cNvSpPr>
          <p:nvPr>
            <p:ph type="body" sz="quarter" idx="12" hasCustomPrompt="1"/>
          </p:nvPr>
        </p:nvSpPr>
        <p:spPr>
          <a:xfrm>
            <a:off x="625475" y="4082917"/>
            <a:ext cx="6423507" cy="350865"/>
          </a:xfrm>
        </p:spPr>
        <p:txBody>
          <a:bodyPr lIns="0"/>
          <a:lstStyle>
            <a:lvl1pPr marL="0" indent="0">
              <a:buNone/>
              <a:defRPr sz="1200" spc="300">
                <a:solidFill>
                  <a:schemeClr val="bg1"/>
                </a:solidFill>
                <a:latin typeface="+mn-lt"/>
                <a:cs typeface="Segoe UI" panose="020B0502040204020203" pitchFamily="34" charset="0"/>
              </a:defRPr>
            </a:lvl1pPr>
            <a:lvl2pPr marL="224053" indent="0">
              <a:buNone/>
              <a:defRPr sz="5000">
                <a:solidFill>
                  <a:schemeClr val="bg1"/>
                </a:solidFill>
                <a:latin typeface="Segoe UI" panose="020B0502040204020203" pitchFamily="34" charset="0"/>
                <a:cs typeface="Segoe UI" panose="020B0502040204020203" pitchFamily="34" charset="0"/>
              </a:defRPr>
            </a:lvl2pPr>
            <a:lvl3pPr>
              <a:defRPr sz="5000">
                <a:solidFill>
                  <a:schemeClr val="bg1"/>
                </a:solidFill>
                <a:latin typeface="Segoe UI" panose="020B0502040204020203" pitchFamily="34" charset="0"/>
                <a:cs typeface="Segoe UI" panose="020B0502040204020203" pitchFamily="34" charset="0"/>
              </a:defRPr>
            </a:lvl3pPr>
            <a:lvl4pPr>
              <a:defRPr sz="5000">
                <a:solidFill>
                  <a:schemeClr val="bg1"/>
                </a:solidFill>
                <a:latin typeface="Segoe UI" panose="020B0502040204020203" pitchFamily="34" charset="0"/>
                <a:cs typeface="Segoe UI" panose="020B0502040204020203" pitchFamily="34" charset="0"/>
              </a:defRPr>
            </a:lvl4pPr>
            <a:lvl5pPr>
              <a:defRPr sz="5000">
                <a:solidFill>
                  <a:schemeClr val="bg1"/>
                </a:solidFill>
                <a:latin typeface="Segoe UI" panose="020B0502040204020203" pitchFamily="34" charset="0"/>
                <a:cs typeface="Segoe UI" panose="020B0502040204020203" pitchFamily="34" charset="0"/>
              </a:defRPr>
            </a:lvl5pPr>
          </a:lstStyle>
          <a:p>
            <a:pPr lvl="0"/>
            <a:r>
              <a:rPr lang="en-US"/>
              <a:t>LOREM IPSUM</a:t>
            </a:r>
          </a:p>
        </p:txBody>
      </p:sp>
      <p:sp>
        <p:nvSpPr>
          <p:cNvPr id="19" name="Oval 18">
            <a:extLst>
              <a:ext uri="{FF2B5EF4-FFF2-40B4-BE49-F238E27FC236}">
                <a16:creationId xmlns:a16="http://schemas.microsoft.com/office/drawing/2014/main" id="{3C4794C2-A436-4AFD-AD5D-A51BB29B7CEE}"/>
              </a:ext>
            </a:extLst>
          </p:cNvPr>
          <p:cNvSpPr/>
          <p:nvPr userDrawn="1"/>
        </p:nvSpPr>
        <p:spPr bwMode="auto">
          <a:xfrm>
            <a:off x="1900859" y="5295532"/>
            <a:ext cx="118872" cy="118872"/>
          </a:xfrm>
          <a:prstGeom prst="ellipse">
            <a:avLst/>
          </a:prstGeom>
          <a:solidFill>
            <a:srgbClr val="2B78D4"/>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20" name="Oval 19">
            <a:extLst>
              <a:ext uri="{FF2B5EF4-FFF2-40B4-BE49-F238E27FC236}">
                <a16:creationId xmlns:a16="http://schemas.microsoft.com/office/drawing/2014/main" id="{EF7E19FC-85FD-4DF7-A854-FCD110A267D9}"/>
              </a:ext>
            </a:extLst>
          </p:cNvPr>
          <p:cNvSpPr/>
          <p:nvPr userDrawn="1"/>
        </p:nvSpPr>
        <p:spPr bwMode="auto">
          <a:xfrm>
            <a:off x="5793486" y="4757318"/>
            <a:ext cx="118872" cy="118872"/>
          </a:xfrm>
          <a:prstGeom prst="ellipse">
            <a:avLst/>
          </a:prstGeom>
          <a:solidFill>
            <a:schemeClr val="accent4"/>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22" name="Oval 21">
            <a:extLst>
              <a:ext uri="{FF2B5EF4-FFF2-40B4-BE49-F238E27FC236}">
                <a16:creationId xmlns:a16="http://schemas.microsoft.com/office/drawing/2014/main" id="{E94F93FD-0D58-48D7-96EF-8342EF1959A7}"/>
              </a:ext>
            </a:extLst>
          </p:cNvPr>
          <p:cNvSpPr/>
          <p:nvPr userDrawn="1"/>
        </p:nvSpPr>
        <p:spPr bwMode="auto">
          <a:xfrm>
            <a:off x="10975086" y="2738966"/>
            <a:ext cx="118872" cy="118872"/>
          </a:xfrm>
          <a:prstGeom prst="ellipse">
            <a:avLst/>
          </a:prstGeom>
          <a:solidFill>
            <a:srgbClr val="FFFF0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Tree>
    <p:extLst>
      <p:ext uri="{BB962C8B-B14F-4D97-AF65-F5344CB8AC3E}">
        <p14:creationId xmlns:p14="http://schemas.microsoft.com/office/powerpoint/2010/main" val="160378604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Title Slide 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14C0C7-DC16-4A7F-AD73-F1DE0984F4CE}"/>
              </a:ext>
            </a:extLst>
          </p:cNvPr>
          <p:cNvSpPr/>
          <p:nvPr/>
        </p:nvSpPr>
        <p:spPr bwMode="auto">
          <a:xfrm>
            <a:off x="1" y="0"/>
            <a:ext cx="12192000" cy="68644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D9B3B345-D9EA-4EF1-A25F-4FF0E7AA256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r="16311" b="46159"/>
          <a:stretch/>
        </p:blipFill>
        <p:spPr>
          <a:xfrm>
            <a:off x="6601467" y="4853649"/>
            <a:ext cx="5570481" cy="2015769"/>
          </a:xfrm>
          <a:prstGeom prst="rect">
            <a:avLst/>
          </a:prstGeom>
        </p:spPr>
      </p:pic>
      <p:pic>
        <p:nvPicPr>
          <p:cNvPr id="5" name="Graphic 4">
            <a:extLst>
              <a:ext uri="{FF2B5EF4-FFF2-40B4-BE49-F238E27FC236}">
                <a16:creationId xmlns:a16="http://schemas.microsoft.com/office/drawing/2014/main" id="{4FB25452-8D6E-4B6D-802C-C7A8E49A7C2E}"/>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r="59712" b="46159"/>
          <a:stretch/>
        </p:blipFill>
        <p:spPr>
          <a:xfrm>
            <a:off x="9508632" y="2846181"/>
            <a:ext cx="2681654" cy="2015769"/>
          </a:xfrm>
          <a:prstGeom prst="rect">
            <a:avLst/>
          </a:prstGeom>
        </p:spPr>
      </p:pic>
      <p:pic>
        <p:nvPicPr>
          <p:cNvPr id="6" name="Graphic 5">
            <a:extLst>
              <a:ext uri="{FF2B5EF4-FFF2-40B4-BE49-F238E27FC236}">
                <a16:creationId xmlns:a16="http://schemas.microsoft.com/office/drawing/2014/main" id="{707C3700-F39C-4396-90C0-1FB3E9FE7ECF}"/>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r="59902" b="46159"/>
          <a:stretch/>
        </p:blipFill>
        <p:spPr>
          <a:xfrm>
            <a:off x="9523046" y="830412"/>
            <a:ext cx="2668954" cy="2015769"/>
          </a:xfrm>
          <a:prstGeom prst="rect">
            <a:avLst/>
          </a:prstGeom>
        </p:spPr>
      </p:pic>
      <p:sp>
        <p:nvSpPr>
          <p:cNvPr id="18" name="Freeform: Shape 17">
            <a:extLst>
              <a:ext uri="{FF2B5EF4-FFF2-40B4-BE49-F238E27FC236}">
                <a16:creationId xmlns:a16="http://schemas.microsoft.com/office/drawing/2014/main" id="{FCBC923B-A160-4D2C-83B3-B9B2030BFBE5}"/>
              </a:ext>
            </a:extLst>
          </p:cNvPr>
          <p:cNvSpPr/>
          <p:nvPr/>
        </p:nvSpPr>
        <p:spPr bwMode="auto">
          <a:xfrm>
            <a:off x="7860632" y="0"/>
            <a:ext cx="4331368" cy="4828674"/>
          </a:xfrm>
          <a:custGeom>
            <a:avLst/>
            <a:gdLst>
              <a:gd name="connsiteX0" fmla="*/ 0 w 4331368"/>
              <a:gd name="connsiteY0" fmla="*/ 0 h 4828674"/>
              <a:gd name="connsiteX1" fmla="*/ 4331368 w 4331368"/>
              <a:gd name="connsiteY1" fmla="*/ 0 h 4828674"/>
              <a:gd name="connsiteX2" fmla="*/ 4331368 w 4331368"/>
              <a:gd name="connsiteY2" fmla="*/ 1604211 h 4828674"/>
              <a:gd name="connsiteX3" fmla="*/ 1796715 w 4331368"/>
              <a:gd name="connsiteY3" fmla="*/ 4219074 h 4828674"/>
              <a:gd name="connsiteX4" fmla="*/ 1604210 w 4331368"/>
              <a:gd name="connsiteY4" fmla="*/ 4700337 h 4828674"/>
              <a:gd name="connsiteX5" fmla="*/ 1556084 w 4331368"/>
              <a:gd name="connsiteY5" fmla="*/ 4828674 h 4828674"/>
              <a:gd name="connsiteX6" fmla="*/ 0 w 4331368"/>
              <a:gd name="connsiteY6" fmla="*/ 4828674 h 482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31368" h="4828674">
                <a:moveTo>
                  <a:pt x="0" y="0"/>
                </a:moveTo>
                <a:lnTo>
                  <a:pt x="4331368" y="0"/>
                </a:lnTo>
                <a:lnTo>
                  <a:pt x="4331368" y="1604211"/>
                </a:lnTo>
                <a:lnTo>
                  <a:pt x="1796715" y="4219074"/>
                </a:lnTo>
                <a:lnTo>
                  <a:pt x="1604210" y="4700337"/>
                </a:lnTo>
                <a:lnTo>
                  <a:pt x="1556084" y="4828674"/>
                </a:lnTo>
                <a:lnTo>
                  <a:pt x="0" y="4828674"/>
                </a:ln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8" name="Graphic 7">
            <a:extLst>
              <a:ext uri="{FF2B5EF4-FFF2-40B4-BE49-F238E27FC236}">
                <a16:creationId xmlns:a16="http://schemas.microsoft.com/office/drawing/2014/main" id="{576E1436-6F0B-44D9-AEFB-433D64F62182}"/>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632" b="46159"/>
          <a:stretch/>
        </p:blipFill>
        <p:spPr>
          <a:xfrm>
            <a:off x="0" y="4853649"/>
            <a:ext cx="6614167" cy="2015768"/>
          </a:xfrm>
          <a:prstGeom prst="rect">
            <a:avLst/>
          </a:prstGeom>
        </p:spPr>
      </p:pic>
      <p:pic>
        <p:nvPicPr>
          <p:cNvPr id="9" name="Graphic 8">
            <a:extLst>
              <a:ext uri="{FF2B5EF4-FFF2-40B4-BE49-F238E27FC236}">
                <a16:creationId xmlns:a16="http://schemas.microsoft.com/office/drawing/2014/main" id="{33457663-0772-4BBB-AC89-C4B15E9644F9}"/>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34485" t="45404" r="34374" b="35092"/>
          <a:stretch/>
        </p:blipFill>
        <p:spPr>
          <a:xfrm rot="10800000" flipH="1">
            <a:off x="0" y="4924495"/>
            <a:ext cx="4771090" cy="1933504"/>
          </a:xfrm>
          <a:prstGeom prst="rect">
            <a:avLst/>
          </a:prstGeom>
        </p:spPr>
      </p:pic>
      <p:pic>
        <p:nvPicPr>
          <p:cNvPr id="10" name="Graphic 9">
            <a:extLst>
              <a:ext uri="{FF2B5EF4-FFF2-40B4-BE49-F238E27FC236}">
                <a16:creationId xmlns:a16="http://schemas.microsoft.com/office/drawing/2014/main" id="{3DC8D463-2EC6-48A8-A344-1FE585C641EF}"/>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23272" t="35419" r="4468" b="36428"/>
          <a:stretch/>
        </p:blipFill>
        <p:spPr>
          <a:xfrm>
            <a:off x="0" y="2357453"/>
            <a:ext cx="12192001" cy="2641871"/>
          </a:xfrm>
          <a:prstGeom prst="rect">
            <a:avLst/>
          </a:prstGeom>
        </p:spPr>
      </p:pic>
      <p:pic>
        <p:nvPicPr>
          <p:cNvPr id="13" name="Graphic 12">
            <a:extLst>
              <a:ext uri="{FF2B5EF4-FFF2-40B4-BE49-F238E27FC236}">
                <a16:creationId xmlns:a16="http://schemas.microsoft.com/office/drawing/2014/main" id="{5AC62215-6BE7-496D-90F9-6FAB23C011B7}"/>
              </a:ext>
            </a:extLst>
          </p:cNvPr>
          <p:cNvPicPr>
            <a:picLocks noChangeAspect="1"/>
          </p:cNvPicPr>
          <p:nvPr/>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l="23354" t="16222" r="57432" b="23454"/>
          <a:stretch/>
        </p:blipFill>
        <p:spPr>
          <a:xfrm>
            <a:off x="9102447" y="581595"/>
            <a:ext cx="3089553" cy="6276405"/>
          </a:xfrm>
          <a:prstGeom prst="rect">
            <a:avLst/>
          </a:prstGeom>
        </p:spPr>
      </p:pic>
      <p:pic>
        <p:nvPicPr>
          <p:cNvPr id="15" name="logo2.png" descr="logo2.png">
            <a:extLst>
              <a:ext uri="{FF2B5EF4-FFF2-40B4-BE49-F238E27FC236}">
                <a16:creationId xmlns:a16="http://schemas.microsoft.com/office/drawing/2014/main" id="{B890FFA7-3A8B-434C-A7FF-E48D67BA31B4}"/>
              </a:ext>
            </a:extLst>
          </p:cNvPr>
          <p:cNvPicPr>
            <a:picLocks noChangeAspect="1"/>
          </p:cNvPicPr>
          <p:nvPr/>
        </p:nvPicPr>
        <p:blipFill>
          <a:blip r:embed="rId12"/>
          <a:stretch>
            <a:fillRect/>
          </a:stretch>
        </p:blipFill>
        <p:spPr>
          <a:xfrm>
            <a:off x="625492" y="650218"/>
            <a:ext cx="1483574" cy="316295"/>
          </a:xfrm>
          <a:prstGeom prst="rect">
            <a:avLst/>
          </a:prstGeom>
          <a:ln w="12700">
            <a:miter lim="400000"/>
          </a:ln>
        </p:spPr>
      </p:pic>
      <p:sp>
        <p:nvSpPr>
          <p:cNvPr id="21" name="Text Placeholder 18">
            <a:extLst>
              <a:ext uri="{FF2B5EF4-FFF2-40B4-BE49-F238E27FC236}">
                <a16:creationId xmlns:a16="http://schemas.microsoft.com/office/drawing/2014/main" id="{65FA8EC2-F248-4542-A0F0-EDCE555E4B9B}"/>
              </a:ext>
            </a:extLst>
          </p:cNvPr>
          <p:cNvSpPr>
            <a:spLocks noGrp="1"/>
          </p:cNvSpPr>
          <p:nvPr>
            <p:ph type="body" sz="quarter" idx="10"/>
          </p:nvPr>
        </p:nvSpPr>
        <p:spPr>
          <a:xfrm>
            <a:off x="625475" y="2357438"/>
            <a:ext cx="6423507" cy="1569660"/>
          </a:xfrm>
        </p:spPr>
        <p:txBody>
          <a:bodyPr lIns="0"/>
          <a:lstStyle>
            <a:lvl1pPr marL="0" indent="0">
              <a:buNone/>
              <a:defRPr sz="4800">
                <a:solidFill>
                  <a:schemeClr val="bg1"/>
                </a:solidFill>
                <a:latin typeface="+mj-lt"/>
                <a:cs typeface="Segoe UI" panose="020B0502040204020203" pitchFamily="34" charset="0"/>
              </a:defRPr>
            </a:lvl1pPr>
            <a:lvl2pPr marL="224053" indent="0">
              <a:buNone/>
              <a:defRPr sz="5000">
                <a:solidFill>
                  <a:schemeClr val="bg1"/>
                </a:solidFill>
                <a:latin typeface="Segoe UI" panose="020B0502040204020203" pitchFamily="34" charset="0"/>
                <a:cs typeface="Segoe UI" panose="020B0502040204020203" pitchFamily="34" charset="0"/>
              </a:defRPr>
            </a:lvl2pPr>
            <a:lvl3pPr>
              <a:defRPr sz="5000">
                <a:solidFill>
                  <a:schemeClr val="bg1"/>
                </a:solidFill>
                <a:latin typeface="Segoe UI" panose="020B0502040204020203" pitchFamily="34" charset="0"/>
                <a:cs typeface="Segoe UI" panose="020B0502040204020203" pitchFamily="34" charset="0"/>
              </a:defRPr>
            </a:lvl3pPr>
            <a:lvl4pPr>
              <a:defRPr sz="5000">
                <a:solidFill>
                  <a:schemeClr val="bg1"/>
                </a:solidFill>
                <a:latin typeface="Segoe UI" panose="020B0502040204020203" pitchFamily="34" charset="0"/>
                <a:cs typeface="Segoe UI" panose="020B0502040204020203" pitchFamily="34" charset="0"/>
              </a:defRPr>
            </a:lvl4pPr>
            <a:lvl5pPr>
              <a:defRPr sz="5000">
                <a:solidFill>
                  <a:schemeClr val="bg1"/>
                </a:solidFill>
                <a:latin typeface="Segoe UI" panose="020B0502040204020203" pitchFamily="34" charset="0"/>
                <a:cs typeface="Segoe UI" panose="020B0502040204020203" pitchFamily="34" charset="0"/>
              </a:defRPr>
            </a:lvl5pPr>
          </a:lstStyle>
          <a:p>
            <a:pPr lvl="0"/>
            <a:r>
              <a:rPr lang="en-US"/>
              <a:t>Click to edit Master text styles</a:t>
            </a:r>
          </a:p>
        </p:txBody>
      </p:sp>
      <p:sp>
        <p:nvSpPr>
          <p:cNvPr id="17" name="Text Placeholder 18">
            <a:extLst>
              <a:ext uri="{FF2B5EF4-FFF2-40B4-BE49-F238E27FC236}">
                <a16:creationId xmlns:a16="http://schemas.microsoft.com/office/drawing/2014/main" id="{3297221A-24DF-4562-B793-E0BDCFE44351}"/>
              </a:ext>
            </a:extLst>
          </p:cNvPr>
          <p:cNvSpPr>
            <a:spLocks noGrp="1"/>
          </p:cNvSpPr>
          <p:nvPr>
            <p:ph type="body" sz="quarter" idx="12" hasCustomPrompt="1"/>
          </p:nvPr>
        </p:nvSpPr>
        <p:spPr>
          <a:xfrm>
            <a:off x="625475" y="4082917"/>
            <a:ext cx="6423507" cy="350865"/>
          </a:xfrm>
        </p:spPr>
        <p:txBody>
          <a:bodyPr lIns="0"/>
          <a:lstStyle>
            <a:lvl1pPr marL="0" indent="0">
              <a:buNone/>
              <a:defRPr sz="1200" spc="300">
                <a:solidFill>
                  <a:schemeClr val="bg1"/>
                </a:solidFill>
                <a:latin typeface="+mn-lt"/>
                <a:cs typeface="Segoe UI" panose="020B0502040204020203" pitchFamily="34" charset="0"/>
              </a:defRPr>
            </a:lvl1pPr>
            <a:lvl2pPr marL="224053" indent="0">
              <a:buNone/>
              <a:defRPr sz="5000">
                <a:solidFill>
                  <a:schemeClr val="bg1"/>
                </a:solidFill>
                <a:latin typeface="Segoe UI" panose="020B0502040204020203" pitchFamily="34" charset="0"/>
                <a:cs typeface="Segoe UI" panose="020B0502040204020203" pitchFamily="34" charset="0"/>
              </a:defRPr>
            </a:lvl2pPr>
            <a:lvl3pPr>
              <a:defRPr sz="5000">
                <a:solidFill>
                  <a:schemeClr val="bg1"/>
                </a:solidFill>
                <a:latin typeface="Segoe UI" panose="020B0502040204020203" pitchFamily="34" charset="0"/>
                <a:cs typeface="Segoe UI" panose="020B0502040204020203" pitchFamily="34" charset="0"/>
              </a:defRPr>
            </a:lvl3pPr>
            <a:lvl4pPr>
              <a:defRPr sz="5000">
                <a:solidFill>
                  <a:schemeClr val="bg1"/>
                </a:solidFill>
                <a:latin typeface="Segoe UI" panose="020B0502040204020203" pitchFamily="34" charset="0"/>
                <a:cs typeface="Segoe UI" panose="020B0502040204020203" pitchFamily="34" charset="0"/>
              </a:defRPr>
            </a:lvl4pPr>
            <a:lvl5pPr>
              <a:defRPr sz="5000">
                <a:solidFill>
                  <a:schemeClr val="bg1"/>
                </a:solidFill>
                <a:latin typeface="Segoe UI" panose="020B0502040204020203" pitchFamily="34" charset="0"/>
                <a:cs typeface="Segoe UI" panose="020B0502040204020203" pitchFamily="34" charset="0"/>
              </a:defRPr>
            </a:lvl5pPr>
          </a:lstStyle>
          <a:p>
            <a:pPr lvl="0"/>
            <a:r>
              <a:rPr lang="en-US"/>
              <a:t>LOREM IPSUM</a:t>
            </a:r>
          </a:p>
        </p:txBody>
      </p:sp>
      <p:sp>
        <p:nvSpPr>
          <p:cNvPr id="19" name="Oval 18">
            <a:extLst>
              <a:ext uri="{FF2B5EF4-FFF2-40B4-BE49-F238E27FC236}">
                <a16:creationId xmlns:a16="http://schemas.microsoft.com/office/drawing/2014/main" id="{7CD01B21-AC48-4BAC-8D48-A1599F4E4F30}"/>
              </a:ext>
            </a:extLst>
          </p:cNvPr>
          <p:cNvSpPr/>
          <p:nvPr userDrawn="1"/>
        </p:nvSpPr>
        <p:spPr bwMode="auto">
          <a:xfrm>
            <a:off x="1900859" y="5295532"/>
            <a:ext cx="118872" cy="118872"/>
          </a:xfrm>
          <a:prstGeom prst="ellipse">
            <a:avLst/>
          </a:prstGeom>
          <a:solidFill>
            <a:srgbClr val="2B78D4"/>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20" name="Oval 19">
            <a:extLst>
              <a:ext uri="{FF2B5EF4-FFF2-40B4-BE49-F238E27FC236}">
                <a16:creationId xmlns:a16="http://schemas.microsoft.com/office/drawing/2014/main" id="{08DFDEC9-6915-40D1-8F31-195043CAC35C}"/>
              </a:ext>
            </a:extLst>
          </p:cNvPr>
          <p:cNvSpPr/>
          <p:nvPr userDrawn="1"/>
        </p:nvSpPr>
        <p:spPr bwMode="auto">
          <a:xfrm>
            <a:off x="5793486" y="4757318"/>
            <a:ext cx="118872" cy="118872"/>
          </a:xfrm>
          <a:prstGeom prst="ellipse">
            <a:avLst/>
          </a:prstGeom>
          <a:solidFill>
            <a:schemeClr val="accent4"/>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22" name="Oval 21">
            <a:extLst>
              <a:ext uri="{FF2B5EF4-FFF2-40B4-BE49-F238E27FC236}">
                <a16:creationId xmlns:a16="http://schemas.microsoft.com/office/drawing/2014/main" id="{FCFFAD0E-82F3-4A77-9618-E0EA0413F094}"/>
              </a:ext>
            </a:extLst>
          </p:cNvPr>
          <p:cNvSpPr/>
          <p:nvPr userDrawn="1"/>
        </p:nvSpPr>
        <p:spPr bwMode="auto">
          <a:xfrm>
            <a:off x="10975086" y="2738966"/>
            <a:ext cx="118872" cy="118872"/>
          </a:xfrm>
          <a:prstGeom prst="ellipse">
            <a:avLst/>
          </a:prstGeom>
          <a:solidFill>
            <a:srgbClr val="FFFF0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Tree>
    <p:extLst>
      <p:ext uri="{BB962C8B-B14F-4D97-AF65-F5344CB8AC3E}">
        <p14:creationId xmlns:p14="http://schemas.microsoft.com/office/powerpoint/2010/main" val="376148903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Title Slide 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14C0C7-DC16-4A7F-AD73-F1DE0984F4CE}"/>
              </a:ext>
            </a:extLst>
          </p:cNvPr>
          <p:cNvSpPr/>
          <p:nvPr/>
        </p:nvSpPr>
        <p:spPr bwMode="auto">
          <a:xfrm>
            <a:off x="1" y="0"/>
            <a:ext cx="12192000" cy="686444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D9B3B345-D9EA-4EF1-A25F-4FF0E7AA256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r="16311" b="46159"/>
          <a:stretch/>
        </p:blipFill>
        <p:spPr>
          <a:xfrm>
            <a:off x="6601467" y="4853649"/>
            <a:ext cx="5570481" cy="2015769"/>
          </a:xfrm>
          <a:prstGeom prst="rect">
            <a:avLst/>
          </a:prstGeom>
        </p:spPr>
      </p:pic>
      <p:pic>
        <p:nvPicPr>
          <p:cNvPr id="5" name="Graphic 4">
            <a:extLst>
              <a:ext uri="{FF2B5EF4-FFF2-40B4-BE49-F238E27FC236}">
                <a16:creationId xmlns:a16="http://schemas.microsoft.com/office/drawing/2014/main" id="{4FB25452-8D6E-4B6D-802C-C7A8E49A7C2E}"/>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r="59712" b="46159"/>
          <a:stretch/>
        </p:blipFill>
        <p:spPr>
          <a:xfrm>
            <a:off x="9508632" y="2846181"/>
            <a:ext cx="2681654" cy="2015769"/>
          </a:xfrm>
          <a:prstGeom prst="rect">
            <a:avLst/>
          </a:prstGeom>
        </p:spPr>
      </p:pic>
      <p:pic>
        <p:nvPicPr>
          <p:cNvPr id="6" name="Graphic 5">
            <a:extLst>
              <a:ext uri="{FF2B5EF4-FFF2-40B4-BE49-F238E27FC236}">
                <a16:creationId xmlns:a16="http://schemas.microsoft.com/office/drawing/2014/main" id="{707C3700-F39C-4396-90C0-1FB3E9FE7ECF}"/>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r="59902" b="46159"/>
          <a:stretch/>
        </p:blipFill>
        <p:spPr>
          <a:xfrm>
            <a:off x="9523046" y="830412"/>
            <a:ext cx="2668954" cy="2015769"/>
          </a:xfrm>
          <a:prstGeom prst="rect">
            <a:avLst/>
          </a:prstGeom>
        </p:spPr>
      </p:pic>
      <p:sp>
        <p:nvSpPr>
          <p:cNvPr id="18" name="Freeform: Shape 17">
            <a:extLst>
              <a:ext uri="{FF2B5EF4-FFF2-40B4-BE49-F238E27FC236}">
                <a16:creationId xmlns:a16="http://schemas.microsoft.com/office/drawing/2014/main" id="{FCBC923B-A160-4D2C-83B3-B9B2030BFBE5}"/>
              </a:ext>
            </a:extLst>
          </p:cNvPr>
          <p:cNvSpPr/>
          <p:nvPr/>
        </p:nvSpPr>
        <p:spPr bwMode="auto">
          <a:xfrm>
            <a:off x="7860632" y="0"/>
            <a:ext cx="4331368" cy="4828674"/>
          </a:xfrm>
          <a:custGeom>
            <a:avLst/>
            <a:gdLst>
              <a:gd name="connsiteX0" fmla="*/ 0 w 4331368"/>
              <a:gd name="connsiteY0" fmla="*/ 0 h 4828674"/>
              <a:gd name="connsiteX1" fmla="*/ 4331368 w 4331368"/>
              <a:gd name="connsiteY1" fmla="*/ 0 h 4828674"/>
              <a:gd name="connsiteX2" fmla="*/ 4331368 w 4331368"/>
              <a:gd name="connsiteY2" fmla="*/ 1604211 h 4828674"/>
              <a:gd name="connsiteX3" fmla="*/ 1796715 w 4331368"/>
              <a:gd name="connsiteY3" fmla="*/ 4219074 h 4828674"/>
              <a:gd name="connsiteX4" fmla="*/ 1604210 w 4331368"/>
              <a:gd name="connsiteY4" fmla="*/ 4700337 h 4828674"/>
              <a:gd name="connsiteX5" fmla="*/ 1556084 w 4331368"/>
              <a:gd name="connsiteY5" fmla="*/ 4828674 h 4828674"/>
              <a:gd name="connsiteX6" fmla="*/ 0 w 4331368"/>
              <a:gd name="connsiteY6" fmla="*/ 4828674 h 482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31368" h="4828674">
                <a:moveTo>
                  <a:pt x="0" y="0"/>
                </a:moveTo>
                <a:lnTo>
                  <a:pt x="4331368" y="0"/>
                </a:lnTo>
                <a:lnTo>
                  <a:pt x="4331368" y="1604211"/>
                </a:lnTo>
                <a:lnTo>
                  <a:pt x="1796715" y="4219074"/>
                </a:lnTo>
                <a:lnTo>
                  <a:pt x="1604210" y="4700337"/>
                </a:lnTo>
                <a:lnTo>
                  <a:pt x="1556084" y="4828674"/>
                </a:lnTo>
                <a:lnTo>
                  <a:pt x="0" y="4828674"/>
                </a:lnTo>
                <a:close/>
              </a:path>
            </a:pathLst>
          </a:cu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8" name="Graphic 7">
            <a:extLst>
              <a:ext uri="{FF2B5EF4-FFF2-40B4-BE49-F238E27FC236}">
                <a16:creationId xmlns:a16="http://schemas.microsoft.com/office/drawing/2014/main" id="{576E1436-6F0B-44D9-AEFB-433D64F62182}"/>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632" b="46159"/>
          <a:stretch/>
        </p:blipFill>
        <p:spPr>
          <a:xfrm>
            <a:off x="0" y="4853649"/>
            <a:ext cx="6614167" cy="2015768"/>
          </a:xfrm>
          <a:prstGeom prst="rect">
            <a:avLst/>
          </a:prstGeom>
        </p:spPr>
      </p:pic>
      <p:pic>
        <p:nvPicPr>
          <p:cNvPr id="9" name="Graphic 8">
            <a:extLst>
              <a:ext uri="{FF2B5EF4-FFF2-40B4-BE49-F238E27FC236}">
                <a16:creationId xmlns:a16="http://schemas.microsoft.com/office/drawing/2014/main" id="{33457663-0772-4BBB-AC89-C4B15E9644F9}"/>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34485" t="45404" r="34374" b="35092"/>
          <a:stretch/>
        </p:blipFill>
        <p:spPr>
          <a:xfrm rot="10800000" flipH="1">
            <a:off x="0" y="4924495"/>
            <a:ext cx="4771090" cy="1933504"/>
          </a:xfrm>
          <a:prstGeom prst="rect">
            <a:avLst/>
          </a:prstGeom>
        </p:spPr>
      </p:pic>
      <p:pic>
        <p:nvPicPr>
          <p:cNvPr id="10" name="Graphic 9">
            <a:extLst>
              <a:ext uri="{FF2B5EF4-FFF2-40B4-BE49-F238E27FC236}">
                <a16:creationId xmlns:a16="http://schemas.microsoft.com/office/drawing/2014/main" id="{3DC8D463-2EC6-48A8-A344-1FE585C641EF}"/>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23272" t="35419" r="4468" b="36428"/>
          <a:stretch/>
        </p:blipFill>
        <p:spPr>
          <a:xfrm>
            <a:off x="0" y="2357453"/>
            <a:ext cx="12192001" cy="2641871"/>
          </a:xfrm>
          <a:prstGeom prst="rect">
            <a:avLst/>
          </a:prstGeom>
        </p:spPr>
      </p:pic>
      <p:sp>
        <p:nvSpPr>
          <p:cNvPr id="11" name="Oval 10">
            <a:extLst>
              <a:ext uri="{FF2B5EF4-FFF2-40B4-BE49-F238E27FC236}">
                <a16:creationId xmlns:a16="http://schemas.microsoft.com/office/drawing/2014/main" id="{EB611F20-DDA8-42CC-A477-8E23D0CDEFA6}"/>
              </a:ext>
            </a:extLst>
          </p:cNvPr>
          <p:cNvSpPr/>
          <p:nvPr/>
        </p:nvSpPr>
        <p:spPr bwMode="auto">
          <a:xfrm>
            <a:off x="1900859" y="5295532"/>
            <a:ext cx="118872" cy="118872"/>
          </a:xfrm>
          <a:prstGeom prst="ellipse">
            <a:avLst/>
          </a:prstGeom>
          <a:solidFill>
            <a:srgbClr val="2B78D4"/>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2" name="Oval 11">
            <a:extLst>
              <a:ext uri="{FF2B5EF4-FFF2-40B4-BE49-F238E27FC236}">
                <a16:creationId xmlns:a16="http://schemas.microsoft.com/office/drawing/2014/main" id="{30F5C67A-F3FA-4481-9500-0D0195D890B8}"/>
              </a:ext>
            </a:extLst>
          </p:cNvPr>
          <p:cNvSpPr/>
          <p:nvPr/>
        </p:nvSpPr>
        <p:spPr bwMode="auto">
          <a:xfrm>
            <a:off x="5793486" y="4757318"/>
            <a:ext cx="118872" cy="118872"/>
          </a:xfrm>
          <a:prstGeom prst="ellipse">
            <a:avLst/>
          </a:prstGeom>
          <a:solidFill>
            <a:schemeClr val="accent4"/>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2" name="Group 1">
            <a:extLst>
              <a:ext uri="{FF2B5EF4-FFF2-40B4-BE49-F238E27FC236}">
                <a16:creationId xmlns:a16="http://schemas.microsoft.com/office/drawing/2014/main" id="{2B5C01F6-D4D8-45AC-A6E7-60C3436C6C9B}"/>
              </a:ext>
            </a:extLst>
          </p:cNvPr>
          <p:cNvGrpSpPr/>
          <p:nvPr userDrawn="1"/>
        </p:nvGrpSpPr>
        <p:grpSpPr>
          <a:xfrm>
            <a:off x="9102447" y="581595"/>
            <a:ext cx="3089553" cy="6276405"/>
            <a:chOff x="9102447" y="581595"/>
            <a:chExt cx="3089553" cy="6276405"/>
          </a:xfrm>
        </p:grpSpPr>
        <p:pic>
          <p:nvPicPr>
            <p:cNvPr id="13" name="Graphic 12">
              <a:extLst>
                <a:ext uri="{FF2B5EF4-FFF2-40B4-BE49-F238E27FC236}">
                  <a16:creationId xmlns:a16="http://schemas.microsoft.com/office/drawing/2014/main" id="{5AC62215-6BE7-496D-90F9-6FAB23C011B7}"/>
                </a:ext>
              </a:extLst>
            </p:cNvPr>
            <p:cNvPicPr>
              <a:picLocks noChangeAspect="1"/>
            </p:cNvPicPr>
            <p:nvPr/>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l="23354" t="16222" r="57432" b="23454"/>
            <a:stretch/>
          </p:blipFill>
          <p:spPr>
            <a:xfrm>
              <a:off x="9102447" y="581595"/>
              <a:ext cx="3089553" cy="6276405"/>
            </a:xfrm>
            <a:prstGeom prst="rect">
              <a:avLst/>
            </a:prstGeom>
          </p:spPr>
        </p:pic>
        <p:sp>
          <p:nvSpPr>
            <p:cNvPr id="14" name="Oval 13">
              <a:extLst>
                <a:ext uri="{FF2B5EF4-FFF2-40B4-BE49-F238E27FC236}">
                  <a16:creationId xmlns:a16="http://schemas.microsoft.com/office/drawing/2014/main" id="{6CB5B8E1-55AB-4F82-889A-6BA51ED3FE16}"/>
                </a:ext>
              </a:extLst>
            </p:cNvPr>
            <p:cNvSpPr/>
            <p:nvPr/>
          </p:nvSpPr>
          <p:spPr bwMode="auto">
            <a:xfrm>
              <a:off x="10975086" y="2738966"/>
              <a:ext cx="118872" cy="118872"/>
            </a:xfrm>
            <a:prstGeom prst="ellipse">
              <a:avLst/>
            </a:prstGeom>
            <a:solidFill>
              <a:srgbClr val="FFFF0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pic>
        <p:nvPicPr>
          <p:cNvPr id="15" name="logo2.png" descr="logo2.png">
            <a:extLst>
              <a:ext uri="{FF2B5EF4-FFF2-40B4-BE49-F238E27FC236}">
                <a16:creationId xmlns:a16="http://schemas.microsoft.com/office/drawing/2014/main" id="{B890FFA7-3A8B-434C-A7FF-E48D67BA31B4}"/>
              </a:ext>
            </a:extLst>
          </p:cNvPr>
          <p:cNvPicPr>
            <a:picLocks noChangeAspect="1"/>
          </p:cNvPicPr>
          <p:nvPr/>
        </p:nvPicPr>
        <p:blipFill>
          <a:blip r:embed="rId12"/>
          <a:stretch>
            <a:fillRect/>
          </a:stretch>
        </p:blipFill>
        <p:spPr>
          <a:xfrm>
            <a:off x="625492" y="650218"/>
            <a:ext cx="1483574" cy="316295"/>
          </a:xfrm>
          <a:prstGeom prst="rect">
            <a:avLst/>
          </a:prstGeom>
          <a:ln w="12700">
            <a:miter lim="400000"/>
          </a:ln>
        </p:spPr>
      </p:pic>
      <p:sp>
        <p:nvSpPr>
          <p:cNvPr id="21" name="Text Placeholder 18">
            <a:extLst>
              <a:ext uri="{FF2B5EF4-FFF2-40B4-BE49-F238E27FC236}">
                <a16:creationId xmlns:a16="http://schemas.microsoft.com/office/drawing/2014/main" id="{65FA8EC2-F248-4542-A0F0-EDCE555E4B9B}"/>
              </a:ext>
            </a:extLst>
          </p:cNvPr>
          <p:cNvSpPr>
            <a:spLocks noGrp="1"/>
          </p:cNvSpPr>
          <p:nvPr>
            <p:ph type="body" sz="quarter" idx="10"/>
          </p:nvPr>
        </p:nvSpPr>
        <p:spPr>
          <a:xfrm>
            <a:off x="625475" y="2357438"/>
            <a:ext cx="6423507" cy="1569660"/>
          </a:xfrm>
        </p:spPr>
        <p:txBody>
          <a:bodyPr lIns="0"/>
          <a:lstStyle>
            <a:lvl1pPr marL="0" indent="0">
              <a:buNone/>
              <a:defRPr sz="4800">
                <a:solidFill>
                  <a:schemeClr val="bg1"/>
                </a:solidFill>
                <a:latin typeface="+mj-lt"/>
                <a:cs typeface="Segoe UI" panose="020B0502040204020203" pitchFamily="34" charset="0"/>
              </a:defRPr>
            </a:lvl1pPr>
            <a:lvl2pPr marL="224053" indent="0">
              <a:buNone/>
              <a:defRPr sz="5000">
                <a:solidFill>
                  <a:schemeClr val="bg1"/>
                </a:solidFill>
                <a:latin typeface="Segoe UI" panose="020B0502040204020203" pitchFamily="34" charset="0"/>
                <a:cs typeface="Segoe UI" panose="020B0502040204020203" pitchFamily="34" charset="0"/>
              </a:defRPr>
            </a:lvl2pPr>
            <a:lvl3pPr>
              <a:defRPr sz="5000">
                <a:solidFill>
                  <a:schemeClr val="bg1"/>
                </a:solidFill>
                <a:latin typeface="Segoe UI" panose="020B0502040204020203" pitchFamily="34" charset="0"/>
                <a:cs typeface="Segoe UI" panose="020B0502040204020203" pitchFamily="34" charset="0"/>
              </a:defRPr>
            </a:lvl3pPr>
            <a:lvl4pPr>
              <a:defRPr sz="5000">
                <a:solidFill>
                  <a:schemeClr val="bg1"/>
                </a:solidFill>
                <a:latin typeface="Segoe UI" panose="020B0502040204020203" pitchFamily="34" charset="0"/>
                <a:cs typeface="Segoe UI" panose="020B0502040204020203" pitchFamily="34" charset="0"/>
              </a:defRPr>
            </a:lvl4pPr>
            <a:lvl5pPr>
              <a:defRPr sz="5000">
                <a:solidFill>
                  <a:schemeClr val="bg1"/>
                </a:solidFill>
                <a:latin typeface="Segoe UI" panose="020B0502040204020203" pitchFamily="34" charset="0"/>
                <a:cs typeface="Segoe UI" panose="020B0502040204020203" pitchFamily="34" charset="0"/>
              </a:defRPr>
            </a:lvl5pPr>
          </a:lstStyle>
          <a:p>
            <a:pPr lvl="0"/>
            <a:r>
              <a:rPr lang="en-US"/>
              <a:t>Click to edit Master text styles</a:t>
            </a:r>
          </a:p>
        </p:txBody>
      </p:sp>
      <p:sp>
        <p:nvSpPr>
          <p:cNvPr id="17" name="Text Placeholder 18">
            <a:extLst>
              <a:ext uri="{FF2B5EF4-FFF2-40B4-BE49-F238E27FC236}">
                <a16:creationId xmlns:a16="http://schemas.microsoft.com/office/drawing/2014/main" id="{3297221A-24DF-4562-B793-E0BDCFE44351}"/>
              </a:ext>
            </a:extLst>
          </p:cNvPr>
          <p:cNvSpPr>
            <a:spLocks noGrp="1"/>
          </p:cNvSpPr>
          <p:nvPr>
            <p:ph type="body" sz="quarter" idx="12" hasCustomPrompt="1"/>
          </p:nvPr>
        </p:nvSpPr>
        <p:spPr>
          <a:xfrm>
            <a:off x="625475" y="4082917"/>
            <a:ext cx="6423507" cy="350865"/>
          </a:xfrm>
        </p:spPr>
        <p:txBody>
          <a:bodyPr lIns="0"/>
          <a:lstStyle>
            <a:lvl1pPr marL="0" indent="0">
              <a:buNone/>
              <a:defRPr sz="1200" spc="300">
                <a:solidFill>
                  <a:schemeClr val="bg1"/>
                </a:solidFill>
                <a:latin typeface="+mn-lt"/>
                <a:cs typeface="Segoe UI" panose="020B0502040204020203" pitchFamily="34" charset="0"/>
              </a:defRPr>
            </a:lvl1pPr>
            <a:lvl2pPr marL="224053" indent="0">
              <a:buNone/>
              <a:defRPr sz="5000">
                <a:solidFill>
                  <a:schemeClr val="bg1"/>
                </a:solidFill>
                <a:latin typeface="Segoe UI" panose="020B0502040204020203" pitchFamily="34" charset="0"/>
                <a:cs typeface="Segoe UI" panose="020B0502040204020203" pitchFamily="34" charset="0"/>
              </a:defRPr>
            </a:lvl2pPr>
            <a:lvl3pPr>
              <a:defRPr sz="5000">
                <a:solidFill>
                  <a:schemeClr val="bg1"/>
                </a:solidFill>
                <a:latin typeface="Segoe UI" panose="020B0502040204020203" pitchFamily="34" charset="0"/>
                <a:cs typeface="Segoe UI" panose="020B0502040204020203" pitchFamily="34" charset="0"/>
              </a:defRPr>
            </a:lvl3pPr>
            <a:lvl4pPr>
              <a:defRPr sz="5000">
                <a:solidFill>
                  <a:schemeClr val="bg1"/>
                </a:solidFill>
                <a:latin typeface="Segoe UI" panose="020B0502040204020203" pitchFamily="34" charset="0"/>
                <a:cs typeface="Segoe UI" panose="020B0502040204020203" pitchFamily="34" charset="0"/>
              </a:defRPr>
            </a:lvl4pPr>
            <a:lvl5pPr>
              <a:defRPr sz="5000">
                <a:solidFill>
                  <a:schemeClr val="bg1"/>
                </a:solidFill>
                <a:latin typeface="Segoe UI" panose="020B0502040204020203" pitchFamily="34" charset="0"/>
                <a:cs typeface="Segoe UI" panose="020B0502040204020203" pitchFamily="34" charset="0"/>
              </a:defRPr>
            </a:lvl5pPr>
          </a:lstStyle>
          <a:p>
            <a:pPr lvl="0"/>
            <a:r>
              <a:rPr lang="en-US"/>
              <a:t>LOREM IPSUM</a:t>
            </a:r>
          </a:p>
        </p:txBody>
      </p:sp>
    </p:spTree>
    <p:extLst>
      <p:ext uri="{BB962C8B-B14F-4D97-AF65-F5344CB8AC3E}">
        <p14:creationId xmlns:p14="http://schemas.microsoft.com/office/powerpoint/2010/main" val="407211172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1F42DB1-3225-484B-9646-69EDD0CAECFE}"/>
              </a:ext>
            </a:extLst>
          </p:cNvPr>
          <p:cNvSpPr/>
          <p:nvPr/>
        </p:nvSpPr>
        <p:spPr bwMode="auto">
          <a:xfrm>
            <a:off x="0" y="4970"/>
            <a:ext cx="12190285" cy="6864448"/>
          </a:xfrm>
          <a:prstGeom prst="rect">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7C9BB789-3BFD-42B0-A11C-8B0953FE6E9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r="16311" b="46159"/>
          <a:stretch/>
        </p:blipFill>
        <p:spPr>
          <a:xfrm>
            <a:off x="6601467" y="4853649"/>
            <a:ext cx="5570481" cy="2015769"/>
          </a:xfrm>
          <a:prstGeom prst="rect">
            <a:avLst/>
          </a:prstGeom>
        </p:spPr>
      </p:pic>
      <p:pic>
        <p:nvPicPr>
          <p:cNvPr id="5" name="Graphic 4">
            <a:extLst>
              <a:ext uri="{FF2B5EF4-FFF2-40B4-BE49-F238E27FC236}">
                <a16:creationId xmlns:a16="http://schemas.microsoft.com/office/drawing/2014/main" id="{26123060-7515-417F-86C0-76A9AA862E38}"/>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r="59712" b="46159"/>
          <a:stretch/>
        </p:blipFill>
        <p:spPr>
          <a:xfrm>
            <a:off x="9508632" y="2846181"/>
            <a:ext cx="2681654" cy="2015769"/>
          </a:xfrm>
          <a:prstGeom prst="rect">
            <a:avLst/>
          </a:prstGeom>
        </p:spPr>
      </p:pic>
      <p:pic>
        <p:nvPicPr>
          <p:cNvPr id="6" name="Graphic 5">
            <a:extLst>
              <a:ext uri="{FF2B5EF4-FFF2-40B4-BE49-F238E27FC236}">
                <a16:creationId xmlns:a16="http://schemas.microsoft.com/office/drawing/2014/main" id="{4C5AA9EE-D9BB-4E7F-B306-DE2666F331FB}"/>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r="59902" b="46159"/>
          <a:stretch/>
        </p:blipFill>
        <p:spPr>
          <a:xfrm>
            <a:off x="9521332" y="842569"/>
            <a:ext cx="2668954" cy="2015769"/>
          </a:xfrm>
          <a:prstGeom prst="rect">
            <a:avLst/>
          </a:prstGeom>
        </p:spPr>
      </p:pic>
      <p:sp>
        <p:nvSpPr>
          <p:cNvPr id="7" name="Freeform 13">
            <a:extLst>
              <a:ext uri="{FF2B5EF4-FFF2-40B4-BE49-F238E27FC236}">
                <a16:creationId xmlns:a16="http://schemas.microsoft.com/office/drawing/2014/main" id="{CF645011-85AF-4209-AF89-DDAC0C821A06}"/>
              </a:ext>
            </a:extLst>
          </p:cNvPr>
          <p:cNvSpPr/>
          <p:nvPr/>
        </p:nvSpPr>
        <p:spPr bwMode="auto">
          <a:xfrm>
            <a:off x="7860632" y="16042"/>
            <a:ext cx="4379494" cy="4828674"/>
          </a:xfrm>
          <a:custGeom>
            <a:avLst/>
            <a:gdLst>
              <a:gd name="connsiteX0" fmla="*/ 4331368 w 4379494"/>
              <a:gd name="connsiteY0" fmla="*/ 1604211 h 4828674"/>
              <a:gd name="connsiteX1" fmla="*/ 1796715 w 4379494"/>
              <a:gd name="connsiteY1" fmla="*/ 4219074 h 4828674"/>
              <a:gd name="connsiteX2" fmla="*/ 1604210 w 4379494"/>
              <a:gd name="connsiteY2" fmla="*/ 4700337 h 4828674"/>
              <a:gd name="connsiteX3" fmla="*/ 1556084 w 4379494"/>
              <a:gd name="connsiteY3" fmla="*/ 4828674 h 4828674"/>
              <a:gd name="connsiteX4" fmla="*/ 0 w 4379494"/>
              <a:gd name="connsiteY4" fmla="*/ 4828674 h 4828674"/>
              <a:gd name="connsiteX5" fmla="*/ 0 w 4379494"/>
              <a:gd name="connsiteY5" fmla="*/ 0 h 4828674"/>
              <a:gd name="connsiteX6" fmla="*/ 4379494 w 4379494"/>
              <a:gd name="connsiteY6" fmla="*/ 0 h 4828674"/>
              <a:gd name="connsiteX7" fmla="*/ 4331368 w 4379494"/>
              <a:gd name="connsiteY7" fmla="*/ 1604211 h 482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79494" h="4828674">
                <a:moveTo>
                  <a:pt x="4331368" y="1604211"/>
                </a:moveTo>
                <a:lnTo>
                  <a:pt x="1796715" y="4219074"/>
                </a:lnTo>
                <a:lnTo>
                  <a:pt x="1604210" y="4700337"/>
                </a:lnTo>
                <a:lnTo>
                  <a:pt x="1556084" y="4828674"/>
                </a:lnTo>
                <a:lnTo>
                  <a:pt x="0" y="4828674"/>
                </a:lnTo>
                <a:lnTo>
                  <a:pt x="0" y="0"/>
                </a:lnTo>
                <a:lnTo>
                  <a:pt x="4379494" y="0"/>
                </a:lnTo>
                <a:lnTo>
                  <a:pt x="4331368" y="1604211"/>
                </a:lnTo>
                <a:close/>
              </a:path>
            </a:pathLst>
          </a:cu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8" name="Graphic 7">
            <a:extLst>
              <a:ext uri="{FF2B5EF4-FFF2-40B4-BE49-F238E27FC236}">
                <a16:creationId xmlns:a16="http://schemas.microsoft.com/office/drawing/2014/main" id="{01A57780-4DE1-4066-9F83-394D9B80A7EC}"/>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632" b="46159"/>
          <a:stretch/>
        </p:blipFill>
        <p:spPr>
          <a:xfrm>
            <a:off x="0" y="4853649"/>
            <a:ext cx="6614167" cy="2015768"/>
          </a:xfrm>
          <a:prstGeom prst="rect">
            <a:avLst/>
          </a:prstGeom>
        </p:spPr>
      </p:pic>
      <p:pic>
        <p:nvPicPr>
          <p:cNvPr id="9" name="Graphic 8">
            <a:extLst>
              <a:ext uri="{FF2B5EF4-FFF2-40B4-BE49-F238E27FC236}">
                <a16:creationId xmlns:a16="http://schemas.microsoft.com/office/drawing/2014/main" id="{FE550D7A-C3E8-4F94-A338-49FF3957674F}"/>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34485" t="45404" r="34374" b="35092"/>
          <a:stretch/>
        </p:blipFill>
        <p:spPr>
          <a:xfrm rot="10800000" flipH="1">
            <a:off x="0" y="4919526"/>
            <a:ext cx="4771090" cy="1933504"/>
          </a:xfrm>
          <a:prstGeom prst="rect">
            <a:avLst/>
          </a:prstGeom>
        </p:spPr>
      </p:pic>
      <p:pic>
        <p:nvPicPr>
          <p:cNvPr id="10" name="Graphic 9">
            <a:extLst>
              <a:ext uri="{FF2B5EF4-FFF2-40B4-BE49-F238E27FC236}">
                <a16:creationId xmlns:a16="http://schemas.microsoft.com/office/drawing/2014/main" id="{6179DAC0-A623-4BC1-AC90-8E2901DD02E0}"/>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23272" t="35419" r="4468" b="36428"/>
          <a:stretch/>
        </p:blipFill>
        <p:spPr>
          <a:xfrm>
            <a:off x="0" y="2363929"/>
            <a:ext cx="12192001" cy="2641871"/>
          </a:xfrm>
          <a:prstGeom prst="rect">
            <a:avLst/>
          </a:prstGeom>
        </p:spPr>
      </p:pic>
      <p:pic>
        <p:nvPicPr>
          <p:cNvPr id="17" name="logo 1.png" descr="logo 1.png">
            <a:extLst>
              <a:ext uri="{FF2B5EF4-FFF2-40B4-BE49-F238E27FC236}">
                <a16:creationId xmlns:a16="http://schemas.microsoft.com/office/drawing/2014/main" id="{2F4161FC-9D82-45AA-B7E0-0F063EA5B2E4}"/>
              </a:ext>
            </a:extLst>
          </p:cNvPr>
          <p:cNvPicPr>
            <a:picLocks noChangeAspect="1"/>
          </p:cNvPicPr>
          <p:nvPr/>
        </p:nvPicPr>
        <p:blipFill>
          <a:blip r:embed="rId8"/>
          <a:stretch>
            <a:fillRect/>
          </a:stretch>
        </p:blipFill>
        <p:spPr>
          <a:xfrm>
            <a:off x="625492" y="645959"/>
            <a:ext cx="1483570" cy="316296"/>
          </a:xfrm>
          <a:prstGeom prst="rect">
            <a:avLst/>
          </a:prstGeom>
          <a:ln w="12700">
            <a:miter lim="400000"/>
          </a:ln>
        </p:spPr>
      </p:pic>
      <p:sp>
        <p:nvSpPr>
          <p:cNvPr id="20" name="Text Placeholder 18">
            <a:extLst>
              <a:ext uri="{FF2B5EF4-FFF2-40B4-BE49-F238E27FC236}">
                <a16:creationId xmlns:a16="http://schemas.microsoft.com/office/drawing/2014/main" id="{80D5E324-BA4F-4919-B622-311031E22A3A}"/>
              </a:ext>
            </a:extLst>
          </p:cNvPr>
          <p:cNvSpPr>
            <a:spLocks noGrp="1"/>
          </p:cNvSpPr>
          <p:nvPr>
            <p:ph type="body" sz="quarter" idx="10"/>
          </p:nvPr>
        </p:nvSpPr>
        <p:spPr>
          <a:xfrm>
            <a:off x="625475" y="2357438"/>
            <a:ext cx="6423507" cy="1569660"/>
          </a:xfrm>
        </p:spPr>
        <p:txBody>
          <a:bodyPr lIns="0"/>
          <a:lstStyle>
            <a:lvl1pPr marL="0" indent="0">
              <a:buNone/>
              <a:defRPr sz="4800">
                <a:solidFill>
                  <a:schemeClr val="accent5"/>
                </a:solidFill>
                <a:latin typeface="+mj-lt"/>
                <a:cs typeface="Segoe UI" panose="020B0502040204020203" pitchFamily="34" charset="0"/>
              </a:defRPr>
            </a:lvl1pPr>
            <a:lvl2pPr marL="224053" indent="0">
              <a:buNone/>
              <a:defRPr sz="5000">
                <a:solidFill>
                  <a:schemeClr val="bg1"/>
                </a:solidFill>
                <a:latin typeface="Segoe UI" panose="020B0502040204020203" pitchFamily="34" charset="0"/>
                <a:cs typeface="Segoe UI" panose="020B0502040204020203" pitchFamily="34" charset="0"/>
              </a:defRPr>
            </a:lvl2pPr>
            <a:lvl3pPr>
              <a:defRPr sz="5000">
                <a:solidFill>
                  <a:schemeClr val="bg1"/>
                </a:solidFill>
                <a:latin typeface="Segoe UI" panose="020B0502040204020203" pitchFamily="34" charset="0"/>
                <a:cs typeface="Segoe UI" panose="020B0502040204020203" pitchFamily="34" charset="0"/>
              </a:defRPr>
            </a:lvl3pPr>
            <a:lvl4pPr>
              <a:defRPr sz="5000">
                <a:solidFill>
                  <a:schemeClr val="bg1"/>
                </a:solidFill>
                <a:latin typeface="Segoe UI" panose="020B0502040204020203" pitchFamily="34" charset="0"/>
                <a:cs typeface="Segoe UI" panose="020B0502040204020203" pitchFamily="34" charset="0"/>
              </a:defRPr>
            </a:lvl4pPr>
            <a:lvl5pPr>
              <a:defRPr sz="5000">
                <a:solidFill>
                  <a:schemeClr val="bg1"/>
                </a:solidFill>
                <a:latin typeface="Segoe UI" panose="020B0502040204020203" pitchFamily="34" charset="0"/>
                <a:cs typeface="Segoe UI" panose="020B0502040204020203" pitchFamily="34" charset="0"/>
              </a:defRPr>
            </a:lvl5pPr>
          </a:lstStyle>
          <a:p>
            <a:pPr lvl="0"/>
            <a:r>
              <a:rPr lang="en-US"/>
              <a:t>Click to edit Master text styles</a:t>
            </a:r>
          </a:p>
        </p:txBody>
      </p:sp>
      <p:sp>
        <p:nvSpPr>
          <p:cNvPr id="23" name="Text Placeholder 21">
            <a:extLst>
              <a:ext uri="{FF2B5EF4-FFF2-40B4-BE49-F238E27FC236}">
                <a16:creationId xmlns:a16="http://schemas.microsoft.com/office/drawing/2014/main" id="{FBE83940-F345-4D5F-935F-8E438EB0910B}"/>
              </a:ext>
            </a:extLst>
          </p:cNvPr>
          <p:cNvSpPr>
            <a:spLocks noGrp="1"/>
          </p:cNvSpPr>
          <p:nvPr>
            <p:ph type="body" sz="quarter" idx="11" hasCustomPrompt="1"/>
          </p:nvPr>
        </p:nvSpPr>
        <p:spPr>
          <a:xfrm>
            <a:off x="645156" y="4117143"/>
            <a:ext cx="2908272" cy="228717"/>
          </a:xfrm>
        </p:spPr>
        <p:txBody>
          <a:bodyPr lIns="0" tIns="0" rIns="0" bIns="0"/>
          <a:lstStyle>
            <a:lvl1pPr marL="0" marR="0" indent="0" algn="l" defTabSz="914400" rtl="0" eaLnBrk="1" fontAlgn="auto" latinLnBrk="0" hangingPunct="1">
              <a:lnSpc>
                <a:spcPct val="140000"/>
              </a:lnSpc>
              <a:spcBef>
                <a:spcPts val="0"/>
              </a:spcBef>
              <a:spcAft>
                <a:spcPts val="0"/>
              </a:spcAft>
              <a:buClrTx/>
              <a:buSzTx/>
              <a:buFontTx/>
              <a:buNone/>
              <a:tabLst/>
              <a:defRPr sz="1400" cap="all" spc="350">
                <a:solidFill>
                  <a:srgbClr val="50E6FF"/>
                </a:solidFill>
                <a:latin typeface="Segoe UI"/>
                <a:cs typeface="Segoe UI"/>
                <a:sym typeface="Segoe UI"/>
              </a:defRPr>
            </a:lvl1pPr>
          </a:lstStyle>
          <a:p>
            <a:pPr marL="0" marR="0" lvl="0" indent="0" algn="l" defTabSz="914400" rtl="0" eaLnBrk="1" fontAlgn="auto" latinLnBrk="0" hangingPunct="1">
              <a:lnSpc>
                <a:spcPct val="140000"/>
              </a:lnSpc>
              <a:spcBef>
                <a:spcPts val="0"/>
              </a:spcBef>
              <a:spcAft>
                <a:spcPts val="0"/>
              </a:spcAft>
              <a:buClrTx/>
              <a:buSzTx/>
              <a:buFontTx/>
              <a:buNone/>
              <a:tabLst/>
              <a:defRPr sz="1400" cap="all" spc="350">
                <a:solidFill>
                  <a:srgbClr val="50E6FF"/>
                </a:solidFill>
                <a:latin typeface="Segoe UI"/>
                <a:ea typeface="Segoe UI"/>
                <a:cs typeface="Segoe UI"/>
                <a:sym typeface="Segoe UI"/>
              </a:defRPr>
            </a:pPr>
            <a:r>
              <a:rPr kumimoji="0" lang="en-US" sz="1200" b="0" i="0" u="none" strike="noStrike" kern="1200" cap="all" spc="350" normalizeH="0" baseline="0" noProof="0">
                <a:ln>
                  <a:noFill/>
                </a:ln>
                <a:solidFill>
                  <a:srgbClr val="0078D7"/>
                </a:solidFill>
                <a:effectLst/>
                <a:uLnTx/>
                <a:uFillTx/>
                <a:latin typeface="Segoe UI"/>
                <a:cs typeface="Segoe UI"/>
                <a:sym typeface="Segoe UI"/>
              </a:rPr>
              <a:t>LOREM IPSUM</a:t>
            </a:r>
          </a:p>
        </p:txBody>
      </p:sp>
      <p:pic>
        <p:nvPicPr>
          <p:cNvPr id="22" name="Graphic 21">
            <a:extLst>
              <a:ext uri="{FF2B5EF4-FFF2-40B4-BE49-F238E27FC236}">
                <a16:creationId xmlns:a16="http://schemas.microsoft.com/office/drawing/2014/main" id="{F55EF1AF-6D4A-481D-9644-061D58B10A87}"/>
              </a:ext>
            </a:extLst>
          </p:cNvPr>
          <p:cNvPicPr>
            <a:picLocks noChangeAspect="1"/>
          </p:cNvPicPr>
          <p:nvPr/>
        </p:nvPicPr>
        <p:blipFill rotWithShape="1">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l="23354" t="16222" r="57432" b="23454"/>
          <a:stretch/>
        </p:blipFill>
        <p:spPr>
          <a:xfrm>
            <a:off x="9102447" y="581595"/>
            <a:ext cx="3089553" cy="6276405"/>
          </a:xfrm>
          <a:prstGeom prst="rect">
            <a:avLst/>
          </a:prstGeom>
        </p:spPr>
      </p:pic>
      <p:sp>
        <p:nvSpPr>
          <p:cNvPr id="25" name="Oval 24">
            <a:extLst>
              <a:ext uri="{FF2B5EF4-FFF2-40B4-BE49-F238E27FC236}">
                <a16:creationId xmlns:a16="http://schemas.microsoft.com/office/drawing/2014/main" id="{9DD28684-7242-4EC3-9FDE-80C47530FC36}"/>
              </a:ext>
            </a:extLst>
          </p:cNvPr>
          <p:cNvSpPr/>
          <p:nvPr userDrawn="1"/>
        </p:nvSpPr>
        <p:spPr bwMode="auto">
          <a:xfrm>
            <a:off x="10975086" y="2738966"/>
            <a:ext cx="118872" cy="118872"/>
          </a:xfrm>
          <a:prstGeom prst="ellipse">
            <a:avLst/>
          </a:prstGeom>
          <a:solidFill>
            <a:srgbClr val="FFFF0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28" name="Oval 27">
            <a:extLst>
              <a:ext uri="{FF2B5EF4-FFF2-40B4-BE49-F238E27FC236}">
                <a16:creationId xmlns:a16="http://schemas.microsoft.com/office/drawing/2014/main" id="{269983A8-8359-4284-9F2E-CB0A4FC4E4DE}"/>
              </a:ext>
            </a:extLst>
          </p:cNvPr>
          <p:cNvSpPr/>
          <p:nvPr userDrawn="1"/>
        </p:nvSpPr>
        <p:spPr bwMode="auto">
          <a:xfrm>
            <a:off x="1900859" y="5295532"/>
            <a:ext cx="118872" cy="118872"/>
          </a:xfrm>
          <a:prstGeom prst="ellipse">
            <a:avLst/>
          </a:prstGeom>
          <a:solidFill>
            <a:srgbClr val="2B78D4"/>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29" name="Oval 28">
            <a:extLst>
              <a:ext uri="{FF2B5EF4-FFF2-40B4-BE49-F238E27FC236}">
                <a16:creationId xmlns:a16="http://schemas.microsoft.com/office/drawing/2014/main" id="{85BC55CE-1F1A-48CC-8472-78CDCB8BC330}"/>
              </a:ext>
            </a:extLst>
          </p:cNvPr>
          <p:cNvSpPr/>
          <p:nvPr userDrawn="1"/>
        </p:nvSpPr>
        <p:spPr bwMode="auto">
          <a:xfrm>
            <a:off x="5793486" y="4761128"/>
            <a:ext cx="118872" cy="118872"/>
          </a:xfrm>
          <a:prstGeom prst="ellipse">
            <a:avLst/>
          </a:prstGeom>
          <a:solidFill>
            <a:schemeClr val="accent4"/>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Tree>
    <p:extLst>
      <p:ext uri="{BB962C8B-B14F-4D97-AF65-F5344CB8AC3E}">
        <p14:creationId xmlns:p14="http://schemas.microsoft.com/office/powerpoint/2010/main" val="1986300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cxnSp>
        <p:nvCxnSpPr>
          <p:cNvPr id="8" name="Straight Connector 7">
            <a:extLst>
              <a:ext uri="{FF2B5EF4-FFF2-40B4-BE49-F238E27FC236}">
                <a16:creationId xmlns:a16="http://schemas.microsoft.com/office/drawing/2014/main" id="{AE1D7D3C-8AA7-9442-97E6-34307200AA45}"/>
              </a:ext>
            </a:extLst>
          </p:cNvPr>
          <p:cNvCxnSpPr/>
          <p:nvPr userDrawn="1"/>
        </p:nvCxnSpPr>
        <p:spPr>
          <a:xfrm>
            <a:off x="432000" y="1632779"/>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295C887A-FA03-7040-A301-9D2EF89E2F17}"/>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amp; Non-bulleted tex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655840" cy="899665"/>
          </a:xfrm>
        </p:spPr>
        <p:txBody>
          <a:bodyPr/>
          <a:lstStyle>
            <a:lvl1pPr>
              <a:defRPr sz="4400">
                <a:latin typeface="+mn-lt"/>
              </a:defRPr>
            </a:lvl1pPr>
          </a:lstStyle>
          <a:p>
            <a:r>
              <a:rPr lang="en-US"/>
              <a:t>Click to edit Master title style</a:t>
            </a:r>
          </a:p>
        </p:txBody>
      </p:sp>
      <p:sp>
        <p:nvSpPr>
          <p:cNvPr id="4" name="Text Placeholder 3"/>
          <p:cNvSpPr>
            <a:spLocks noGrp="1"/>
          </p:cNvSpPr>
          <p:nvPr>
            <p:ph type="body" sz="quarter" idx="10"/>
          </p:nvPr>
        </p:nvSpPr>
        <p:spPr>
          <a:xfrm>
            <a:off x="152400" y="912729"/>
            <a:ext cx="11887200" cy="2076338"/>
          </a:xfrm>
        </p:spPr>
        <p:txBody>
          <a:bodyPr>
            <a:spAutoFit/>
          </a:bodyPr>
          <a:lstStyle>
            <a:lvl1pPr marL="0" indent="0">
              <a:buNone/>
              <a:defRPr sz="3200"/>
            </a:lvl1pPr>
            <a:lvl2pPr marL="224054" indent="0">
              <a:buNone/>
              <a:defRPr sz="2400"/>
            </a:lvl2pPr>
            <a:lvl3pPr marL="448107" indent="0">
              <a:buNone/>
              <a:defRPr sz="2000"/>
            </a:lvl3pPr>
            <a:lvl4pPr marL="672161" indent="0">
              <a:buNone/>
              <a:defRPr sz="2000"/>
            </a:lvl4pPr>
            <a:lvl5pPr marL="896214" indent="0">
              <a:buNone/>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126923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_Title &amp; Non-bulleted tex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655840" cy="899665"/>
          </a:xfrm>
        </p:spPr>
        <p:txBody>
          <a:bodyPr/>
          <a:lstStyle>
            <a:lvl1pPr>
              <a:defRPr sz="4400">
                <a:latin typeface="+mn-lt"/>
              </a:defRPr>
            </a:lvl1pPr>
          </a:lstStyle>
          <a:p>
            <a:r>
              <a:rPr lang="en-US"/>
              <a:t>Click to edit Master title style</a:t>
            </a:r>
          </a:p>
        </p:txBody>
      </p:sp>
      <p:sp>
        <p:nvSpPr>
          <p:cNvPr id="4" name="Text Placeholder 3"/>
          <p:cNvSpPr>
            <a:spLocks noGrp="1"/>
          </p:cNvSpPr>
          <p:nvPr>
            <p:ph type="body" sz="quarter" idx="10"/>
          </p:nvPr>
        </p:nvSpPr>
        <p:spPr>
          <a:xfrm>
            <a:off x="152400" y="912729"/>
            <a:ext cx="11887200" cy="2076338"/>
          </a:xfrm>
        </p:spPr>
        <p:txBody>
          <a:bodyPr>
            <a:spAutoFit/>
          </a:bodyPr>
          <a:lstStyle>
            <a:lvl1pPr marL="0" indent="0">
              <a:buNone/>
              <a:defRPr sz="3200"/>
            </a:lvl1pPr>
            <a:lvl2pPr marL="224054" indent="0">
              <a:buNone/>
              <a:defRPr sz="2400"/>
            </a:lvl2pPr>
            <a:lvl3pPr marL="448107" indent="0">
              <a:buNone/>
              <a:defRPr sz="2000"/>
            </a:lvl3pPr>
            <a:lvl4pPr marL="672161" indent="0">
              <a:buNone/>
              <a:defRPr sz="2000"/>
            </a:lvl4pPr>
            <a:lvl5pPr marL="896214" indent="0">
              <a:buNone/>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ubtitle 2">
            <a:extLst>
              <a:ext uri="{FF2B5EF4-FFF2-40B4-BE49-F238E27FC236}">
                <a16:creationId xmlns:a16="http://schemas.microsoft.com/office/drawing/2014/main" id="{C3F0D74B-E66A-49A6-B4C7-B1C98AF12AA0}"/>
              </a:ext>
            </a:extLst>
          </p:cNvPr>
          <p:cNvSpPr txBox="1">
            <a:spLocks/>
          </p:cNvSpPr>
          <p:nvPr/>
        </p:nvSpPr>
        <p:spPr bwMode="auto">
          <a:xfrm>
            <a:off x="1264069" y="6412888"/>
            <a:ext cx="9663862" cy="15388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1087313" rtl="0" eaLnBrk="1" fontAlgn="base" hangingPunct="1">
              <a:spcBef>
                <a:spcPct val="0"/>
              </a:spcBef>
              <a:spcAft>
                <a:spcPct val="0"/>
              </a:spcAft>
              <a:buClr>
                <a:schemeClr val="tx2"/>
              </a:buClr>
              <a:defRPr sz="1800" baseline="0">
                <a:solidFill>
                  <a:schemeClr val="tx1"/>
                </a:solidFill>
                <a:latin typeface="+mj-lt"/>
                <a:ea typeface="Arial Unicode MS" pitchFamily="34" charset="-128"/>
                <a:cs typeface="Arial Unicode MS" pitchFamily="34" charset="-128"/>
              </a:defRPr>
            </a:lvl1pPr>
            <a:lvl2pPr marL="235199" indent="-233272" algn="l" defTabSz="1087313" rtl="0" eaLnBrk="1" fontAlgn="base" hangingPunct="1">
              <a:spcBef>
                <a:spcPct val="0"/>
              </a:spcBef>
              <a:spcAft>
                <a:spcPct val="0"/>
              </a:spcAft>
              <a:buClr>
                <a:schemeClr val="tx2"/>
              </a:buClr>
              <a:buSzPct val="125000"/>
              <a:buFont typeface="Arial" charset="0"/>
              <a:buChar char="▪"/>
              <a:defRPr sz="1800" baseline="0">
                <a:solidFill>
                  <a:schemeClr val="tx1"/>
                </a:solidFill>
                <a:latin typeface="+mn-lt"/>
                <a:ea typeface="Arial Unicode MS" pitchFamily="34" charset="-128"/>
                <a:cs typeface="Arial Unicode MS" pitchFamily="34" charset="-128"/>
              </a:defRPr>
            </a:lvl2pPr>
            <a:lvl3pPr marL="555224" indent="-318098" algn="l" defTabSz="1087313" rtl="0" eaLnBrk="1" fontAlgn="base" hangingPunct="1">
              <a:spcBef>
                <a:spcPct val="0"/>
              </a:spcBef>
              <a:spcAft>
                <a:spcPct val="0"/>
              </a:spcAft>
              <a:buClr>
                <a:schemeClr val="tx2"/>
              </a:buClr>
              <a:buSzPct val="120000"/>
              <a:buFont typeface="Arial" charset="0"/>
              <a:buChar char="–"/>
              <a:defRPr sz="1800" baseline="0">
                <a:solidFill>
                  <a:schemeClr val="tx1"/>
                </a:solidFill>
                <a:latin typeface="+mn-lt"/>
                <a:ea typeface="Arial Unicode MS" pitchFamily="34" charset="-128"/>
                <a:cs typeface="Arial Unicode MS" pitchFamily="34" charset="-128"/>
              </a:defRPr>
            </a:lvl3pPr>
            <a:lvl4pPr marL="746082" indent="-188930" algn="l" defTabSz="1087313" rtl="0" eaLnBrk="1" fontAlgn="base" hangingPunct="1">
              <a:spcBef>
                <a:spcPct val="0"/>
              </a:spcBef>
              <a:spcAft>
                <a:spcPct val="0"/>
              </a:spcAft>
              <a:buClr>
                <a:schemeClr val="tx2"/>
              </a:buClr>
              <a:buSzPct val="120000"/>
              <a:buFont typeface="Arial" charset="0"/>
              <a:buChar char="▫"/>
              <a:defRPr sz="1800" baseline="0">
                <a:solidFill>
                  <a:schemeClr val="tx1"/>
                </a:solidFill>
                <a:latin typeface="+mn-lt"/>
                <a:ea typeface="Arial Unicode MS" pitchFamily="34" charset="-128"/>
                <a:cs typeface="Arial Unicode MS" pitchFamily="34" charset="-128"/>
              </a:defRPr>
            </a:lvl4pPr>
            <a:lvl5pPr marL="910567" indent="-158085" algn="l" defTabSz="1087313" rtl="0" eaLnBrk="1" fontAlgn="base" hangingPunct="1">
              <a:spcBef>
                <a:spcPct val="0"/>
              </a:spcBef>
              <a:spcAft>
                <a:spcPct val="0"/>
              </a:spcAft>
              <a:buClr>
                <a:schemeClr val="tx2"/>
              </a:buClr>
              <a:buSzPct val="89000"/>
              <a:buFont typeface="Arial" charset="0"/>
              <a:buChar char="-"/>
              <a:defRPr sz="1800" baseline="0">
                <a:solidFill>
                  <a:schemeClr val="tx1"/>
                </a:solidFill>
                <a:latin typeface="+mn-lt"/>
                <a:ea typeface="Arial Unicode MS" pitchFamily="34" charset="-128"/>
                <a:cs typeface="Arial Unicode MS" pitchFamily="34" charset="-128"/>
              </a:defRPr>
            </a:lvl5pPr>
            <a:lvl6pPr marL="910567" indent="-158085" algn="l" defTabSz="1087313" rtl="0" eaLnBrk="1" fontAlgn="base" hangingPunct="1">
              <a:spcBef>
                <a:spcPct val="0"/>
              </a:spcBef>
              <a:spcAft>
                <a:spcPct val="0"/>
              </a:spcAft>
              <a:buClr>
                <a:schemeClr val="tx2"/>
              </a:buClr>
              <a:buSzPct val="89000"/>
              <a:buFont typeface="Arial" charset="0"/>
              <a:buChar char="-"/>
              <a:defRPr sz="1900" baseline="0">
                <a:solidFill>
                  <a:schemeClr val="tx1"/>
                </a:solidFill>
                <a:latin typeface="+mn-lt"/>
              </a:defRPr>
            </a:lvl6pPr>
            <a:lvl7pPr marL="910567" indent="-158085" algn="l" defTabSz="1087313" rtl="0" eaLnBrk="1" fontAlgn="base" hangingPunct="1">
              <a:spcBef>
                <a:spcPct val="0"/>
              </a:spcBef>
              <a:spcAft>
                <a:spcPct val="0"/>
              </a:spcAft>
              <a:buClr>
                <a:schemeClr val="tx2"/>
              </a:buClr>
              <a:buSzPct val="89000"/>
              <a:buFont typeface="Arial" charset="0"/>
              <a:buChar char="-"/>
              <a:defRPr sz="1900" baseline="0">
                <a:solidFill>
                  <a:schemeClr val="tx1"/>
                </a:solidFill>
                <a:latin typeface="+mn-lt"/>
              </a:defRPr>
            </a:lvl7pPr>
            <a:lvl8pPr marL="910567" indent="-158085" algn="l" defTabSz="1087313" rtl="0" eaLnBrk="1" fontAlgn="base" hangingPunct="1">
              <a:spcBef>
                <a:spcPct val="0"/>
              </a:spcBef>
              <a:spcAft>
                <a:spcPct val="0"/>
              </a:spcAft>
              <a:buClr>
                <a:schemeClr val="tx2"/>
              </a:buClr>
              <a:buSzPct val="89000"/>
              <a:buFont typeface="Arial" charset="0"/>
              <a:buChar char="-"/>
              <a:defRPr sz="1900" baseline="0">
                <a:solidFill>
                  <a:schemeClr val="tx1"/>
                </a:solidFill>
                <a:latin typeface="+mn-lt"/>
              </a:defRPr>
            </a:lvl8pPr>
            <a:lvl9pPr marL="910567" indent="-158085" algn="l" defTabSz="1087313" rtl="0" eaLnBrk="1" fontAlgn="base" hangingPunct="1">
              <a:spcBef>
                <a:spcPct val="0"/>
              </a:spcBef>
              <a:spcAft>
                <a:spcPct val="0"/>
              </a:spcAft>
              <a:buClr>
                <a:schemeClr val="tx2"/>
              </a:buClr>
              <a:buSzPct val="89000"/>
              <a:buFont typeface="Arial" charset="0"/>
              <a:buChar char="-"/>
              <a:defRPr sz="1900" baseline="0">
                <a:solidFill>
                  <a:schemeClr val="tx1"/>
                </a:solidFill>
                <a:latin typeface="+mn-lt"/>
              </a:defRPr>
            </a:lvl9pPr>
          </a:lstStyle>
          <a:p>
            <a:pPr marL="0" marR="0" lvl="0" indent="0" algn="ctr" defTabSz="1087105" rtl="0" eaLnBrk="1" fontAlgn="base" latinLnBrk="0" hangingPunct="1">
              <a:lnSpc>
                <a:spcPct val="100000"/>
              </a:lnSpc>
              <a:spcBef>
                <a:spcPct val="0"/>
              </a:spcBef>
              <a:spcAft>
                <a:spcPct val="0"/>
              </a:spcAft>
              <a:buClr>
                <a:srgbClr val="0072C6"/>
              </a:buClr>
              <a:buSzTx/>
              <a:buFontTx/>
              <a:buNone/>
              <a:tabLst/>
              <a:defRPr/>
            </a:pPr>
            <a:r>
              <a:rPr kumimoji="0" lang="en-US" sz="1000" b="0" i="0" u="none" strike="noStrike" kern="0" cap="none" spc="0" normalizeH="0" baseline="0" noProof="0">
                <a:ln>
                  <a:noFill/>
                </a:ln>
                <a:gradFill>
                  <a:gsLst>
                    <a:gs pos="83000">
                      <a:schemeClr val="bg1">
                        <a:lumMod val="50000"/>
                      </a:schemeClr>
                    </a:gs>
                    <a:gs pos="100000">
                      <a:schemeClr val="bg1">
                        <a:lumMod val="50000"/>
                      </a:schemeClr>
                    </a:gs>
                  </a:gsLst>
                  <a:lin ang="5400000" scaled="1"/>
                </a:gradFill>
                <a:effectLst/>
                <a:uLnTx/>
                <a:uFillTx/>
                <a:latin typeface="+mj-lt"/>
                <a:ea typeface="Arial Unicode MS" pitchFamily="34" charset="-128"/>
                <a:cs typeface="Arial Unicode MS" pitchFamily="34" charset="-128"/>
              </a:rPr>
              <a:t>CONFIDENTIAL — FOR PLANNING PURPOSES ONLY</a:t>
            </a:r>
          </a:p>
        </p:txBody>
      </p:sp>
    </p:spTree>
    <p:extLst>
      <p:ext uri="{BB962C8B-B14F-4D97-AF65-F5344CB8AC3E}">
        <p14:creationId xmlns:p14="http://schemas.microsoft.com/office/powerpoint/2010/main" val="271374633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itle and Content">
    <p:bg>
      <p:bgPr>
        <a:solidFill>
          <a:schemeClr val="bg1"/>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269304" y="1187645"/>
            <a:ext cx="11655078" cy="22665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3350351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wo Column Non-bulleted tex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2" y="1187644"/>
            <a:ext cx="5378548" cy="2115402"/>
          </a:xfrm>
        </p:spPr>
        <p:txBody>
          <a:bodyPr wrap="square">
            <a:spAutoFit/>
          </a:bodyPr>
          <a:lstStyle>
            <a:lvl1pPr marL="0" indent="0">
              <a:spcBef>
                <a:spcPts val="1200"/>
              </a:spcBef>
              <a:buClr>
                <a:schemeClr val="tx1"/>
              </a:buClr>
              <a:buFont typeface="Wingdings" panose="05000000000000000000" pitchFamily="2" charset="2"/>
              <a:buNone/>
              <a:defRPr sz="2941" b="0">
                <a:latin typeface="+mn-lt"/>
              </a:defRPr>
            </a:lvl1pPr>
            <a:lvl2pPr marL="250505" indent="0">
              <a:buFont typeface="Wingdings" panose="05000000000000000000" pitchFamily="2" charset="2"/>
              <a:buNone/>
              <a:defRPr sz="2353" b="0"/>
            </a:lvl2pPr>
            <a:lvl3pPr marL="441883" indent="0">
              <a:buFont typeface="Wingdings" panose="05000000000000000000" pitchFamily="2" charset="2"/>
              <a:buNone/>
              <a:tabLst/>
              <a:defRPr sz="2157" b="0"/>
            </a:lvl3pPr>
            <a:lvl4pPr marL="639485" indent="0">
              <a:buFont typeface="Wingdings" panose="05000000000000000000" pitchFamily="2" charset="2"/>
              <a:buNone/>
              <a:defRPr sz="2157" b="0"/>
            </a:lvl4pPr>
            <a:lvl5pPr marL="837089" indent="0">
              <a:buFont typeface="Wingdings" panose="05000000000000000000" pitchFamily="2" charset="2"/>
              <a:buNone/>
              <a:tabLst/>
              <a:defRPr sz="2157"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7645"/>
            <a:ext cx="5378548" cy="2123658"/>
          </a:xfrm>
        </p:spPr>
        <p:txBody>
          <a:bodyPr wrap="square">
            <a:spAutoFit/>
          </a:bodyPr>
          <a:lstStyle>
            <a:lvl1pPr marL="0" indent="0">
              <a:spcBef>
                <a:spcPts val="1200"/>
              </a:spcBef>
              <a:buClr>
                <a:schemeClr val="tx1"/>
              </a:buClr>
              <a:buFont typeface="Arial" panose="020B0604020202020204" pitchFamily="34" charset="0"/>
              <a:buNone/>
              <a:defRPr lang="en-US" sz="2941" b="0" kern="1200" spc="0" baseline="0" dirty="0">
                <a:gradFill>
                  <a:gsLst>
                    <a:gs pos="1250">
                      <a:schemeClr val="tx1"/>
                    </a:gs>
                    <a:gs pos="100000">
                      <a:schemeClr val="tx1"/>
                    </a:gs>
                  </a:gsLst>
                  <a:lin ang="5400000" scaled="0"/>
                </a:gradFill>
                <a:latin typeface="+mn-lt"/>
                <a:ea typeface="+mn-ea"/>
                <a:cs typeface="+mn-cs"/>
              </a:defRPr>
            </a:lvl1pPr>
            <a:lvl2pPr marL="250505" indent="0">
              <a:buFont typeface="Arial" panose="020B0604020202020204" pitchFamily="34" charset="0"/>
              <a:buNone/>
              <a:defRPr lang="en-US" sz="2353" b="0" kern="1200" spc="0" baseline="0" dirty="0">
                <a:gradFill>
                  <a:gsLst>
                    <a:gs pos="1250">
                      <a:schemeClr val="tx1"/>
                    </a:gs>
                    <a:gs pos="100000">
                      <a:schemeClr val="tx1"/>
                    </a:gs>
                  </a:gsLst>
                  <a:lin ang="5400000" scaled="0"/>
                </a:gradFill>
                <a:latin typeface="+mn-lt"/>
                <a:ea typeface="+mn-ea"/>
                <a:cs typeface="+mn-cs"/>
              </a:defRPr>
            </a:lvl2pPr>
            <a:lvl3pPr marL="441883" indent="0">
              <a:buFont typeface="Arial" panose="020B0604020202020204" pitchFamily="34" charset="0"/>
              <a:buNone/>
              <a:tabLst/>
              <a:defRPr lang="en-US" sz="2157" b="0" kern="1200" spc="0" baseline="0" dirty="0">
                <a:gradFill>
                  <a:gsLst>
                    <a:gs pos="1250">
                      <a:schemeClr val="tx1"/>
                    </a:gs>
                    <a:gs pos="100000">
                      <a:schemeClr val="tx1"/>
                    </a:gs>
                  </a:gsLst>
                  <a:lin ang="5400000" scaled="0"/>
                </a:gradFill>
                <a:latin typeface="+mn-lt"/>
                <a:ea typeface="+mn-ea"/>
                <a:cs typeface="+mn-cs"/>
              </a:defRPr>
            </a:lvl3pPr>
            <a:lvl4pPr marL="639485" indent="0">
              <a:buFont typeface="Arial" panose="020B0604020202020204" pitchFamily="34" charset="0"/>
              <a:buNone/>
              <a:defRPr lang="en-US" sz="2157" b="0" kern="1200" spc="0" baseline="0" dirty="0">
                <a:gradFill>
                  <a:gsLst>
                    <a:gs pos="1250">
                      <a:schemeClr val="tx1"/>
                    </a:gs>
                    <a:gs pos="100000">
                      <a:schemeClr val="tx1"/>
                    </a:gs>
                  </a:gsLst>
                  <a:lin ang="5400000" scaled="0"/>
                </a:gradFill>
                <a:latin typeface="+mn-lt"/>
                <a:ea typeface="+mn-ea"/>
                <a:cs typeface="+mn-cs"/>
              </a:defRPr>
            </a:lvl4pPr>
            <a:lvl5pPr marL="837089" indent="0">
              <a:buFont typeface="Arial" panose="020B0604020202020204" pitchFamily="34" charset="0"/>
              <a:buNone/>
              <a:tabLst/>
              <a:defRPr lang="en-US" sz="2157" b="0" kern="1200" spc="0" baseline="0" dirty="0">
                <a:gradFill>
                  <a:gsLst>
                    <a:gs pos="1250">
                      <a:schemeClr val="tx1"/>
                    </a:gs>
                    <a:gs pos="100000">
                      <a:schemeClr val="tx1"/>
                    </a:gs>
                  </a:gsLst>
                  <a:lin ang="5400000" scaled="0"/>
                </a:gradFill>
                <a:latin typeface="+mn-lt"/>
                <a:ea typeface="+mn-ea"/>
                <a:cs typeface="+mn-cs"/>
              </a:defRPr>
            </a:lvl5pPr>
          </a:lstStyle>
          <a:p>
            <a:pPr marL="504120" marR="0" lvl="0" indent="-504120" algn="l" defTabSz="914192" rtl="0" eaLnBrk="1" fontAlgn="auto" latinLnBrk="0" hangingPunct="1">
              <a:lnSpc>
                <a:spcPct val="90000"/>
              </a:lnSpc>
              <a:spcBef>
                <a:spcPts val="1200"/>
              </a:spcBef>
              <a:spcAft>
                <a:spcPts val="0"/>
              </a:spcAft>
              <a:buClr>
                <a:schemeClr val="tx1"/>
              </a:buClr>
              <a:buSzPct val="90000"/>
              <a:tabLst/>
            </a:pPr>
            <a:r>
              <a:rPr lang="en-US"/>
              <a:t>Click to edit Master text styles</a:t>
            </a:r>
          </a:p>
          <a:p>
            <a:pPr marL="504120" marR="0" lvl="1" indent="-504120" algn="l" defTabSz="914192" rtl="0" eaLnBrk="1" fontAlgn="auto" latinLnBrk="0" hangingPunct="1">
              <a:lnSpc>
                <a:spcPct val="90000"/>
              </a:lnSpc>
              <a:spcBef>
                <a:spcPts val="1200"/>
              </a:spcBef>
              <a:spcAft>
                <a:spcPts val="0"/>
              </a:spcAft>
              <a:buClr>
                <a:schemeClr val="tx1"/>
              </a:buClr>
              <a:buSzPct val="90000"/>
              <a:tabLst/>
            </a:pPr>
            <a:r>
              <a:rPr lang="en-US"/>
              <a:t>Second level</a:t>
            </a:r>
          </a:p>
          <a:p>
            <a:pPr marL="504120" marR="0" lvl="2" indent="-504120" algn="l" defTabSz="914192" rtl="0" eaLnBrk="1" fontAlgn="auto" latinLnBrk="0" hangingPunct="1">
              <a:lnSpc>
                <a:spcPct val="90000"/>
              </a:lnSpc>
              <a:spcBef>
                <a:spcPts val="1200"/>
              </a:spcBef>
              <a:spcAft>
                <a:spcPts val="0"/>
              </a:spcAft>
              <a:buClr>
                <a:schemeClr val="tx1"/>
              </a:buClr>
              <a:buSzPct val="90000"/>
              <a:tabLst/>
            </a:pPr>
            <a:r>
              <a:rPr lang="en-US"/>
              <a:t>Third level</a:t>
            </a:r>
          </a:p>
          <a:p>
            <a:pPr marL="504120" marR="0" lvl="3" indent="-504120" algn="l" defTabSz="914192" rtl="0" eaLnBrk="1" fontAlgn="auto" latinLnBrk="0" hangingPunct="1">
              <a:lnSpc>
                <a:spcPct val="90000"/>
              </a:lnSpc>
              <a:spcBef>
                <a:spcPts val="1200"/>
              </a:spcBef>
              <a:spcAft>
                <a:spcPts val="0"/>
              </a:spcAft>
              <a:buClr>
                <a:schemeClr val="tx1"/>
              </a:buClr>
              <a:buSzPct val="90000"/>
              <a:tabLst/>
            </a:pPr>
            <a:r>
              <a:rPr lang="en-US"/>
              <a:t>Fourth level</a:t>
            </a:r>
          </a:p>
          <a:p>
            <a:pPr marL="504120" marR="0" lvl="4" indent="-504120" algn="l" defTabSz="914192" rtl="0" eaLnBrk="1" fontAlgn="auto" latinLnBrk="0" hangingPunct="1">
              <a:lnSpc>
                <a:spcPct val="90000"/>
              </a:lnSpc>
              <a:spcBef>
                <a:spcPts val="1200"/>
              </a:spcBef>
              <a:spcAft>
                <a:spcPts val="0"/>
              </a:spcAft>
              <a:buClr>
                <a:schemeClr val="tx1"/>
              </a:buClr>
              <a:buSzPct val="90000"/>
              <a:tabLst/>
            </a:pPr>
            <a:r>
              <a:rPr lang="en-US"/>
              <a:t>Fifth level</a:t>
            </a:r>
          </a:p>
        </p:txBody>
      </p:sp>
    </p:spTree>
    <p:extLst>
      <p:ext uri="{BB962C8B-B14F-4D97-AF65-F5344CB8AC3E}">
        <p14:creationId xmlns:p14="http://schemas.microsoft.com/office/powerpoint/2010/main" val="224386243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Two Column Bullet tex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2" y="1187644"/>
            <a:ext cx="5378548" cy="2115402"/>
          </a:xfrm>
        </p:spPr>
        <p:txBody>
          <a:bodyPr wrap="square">
            <a:spAutoFit/>
          </a:bodyPr>
          <a:lstStyle>
            <a:lvl1pPr marL="227165" indent="-227165">
              <a:spcBef>
                <a:spcPts val="1200"/>
              </a:spcBef>
              <a:buClr>
                <a:schemeClr val="tx1"/>
              </a:buClr>
              <a:buFont typeface="Wingdings" panose="05000000000000000000" pitchFamily="2" charset="2"/>
              <a:buChar char=""/>
              <a:defRPr sz="2941" b="0">
                <a:latin typeface="+mn-lt"/>
              </a:defRPr>
            </a:lvl1pPr>
            <a:lvl2pPr marL="418545" indent="-168040">
              <a:buFont typeface="Wingdings" panose="05000000000000000000" pitchFamily="2" charset="2"/>
              <a:buChar char=""/>
              <a:defRPr sz="2353" b="0"/>
            </a:lvl2pPr>
            <a:lvl3pPr marL="627039" indent="-185155">
              <a:buFont typeface="Wingdings" panose="05000000000000000000" pitchFamily="2" charset="2"/>
              <a:buChar char=""/>
              <a:tabLst/>
              <a:defRPr sz="2157" b="0"/>
            </a:lvl3pPr>
            <a:lvl4pPr marL="812194" indent="-172709">
              <a:buFont typeface="Wingdings" panose="05000000000000000000" pitchFamily="2" charset="2"/>
              <a:buChar char=""/>
              <a:defRPr sz="2157" b="0"/>
            </a:lvl4pPr>
            <a:lvl5pPr marL="1003573" indent="-166485">
              <a:buFont typeface="Wingdings" panose="05000000000000000000" pitchFamily="2" charset="2"/>
              <a:buChar char=""/>
              <a:tabLst/>
              <a:defRPr sz="2157"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7645"/>
            <a:ext cx="5378548" cy="2123658"/>
          </a:xfrm>
        </p:spPr>
        <p:txBody>
          <a:bodyPr wrap="square">
            <a:spAutoFit/>
          </a:bodyPr>
          <a:lstStyle>
            <a:lvl1pPr marL="281623" indent="-281623">
              <a:spcBef>
                <a:spcPts val="1200"/>
              </a:spcBef>
              <a:buClr>
                <a:schemeClr val="tx1"/>
              </a:buClr>
              <a:buFont typeface="Arial" pitchFamily="34" charset="0"/>
              <a:buChar char="•"/>
              <a:defRPr lang="en-US" sz="2941" b="0" kern="1200" spc="0" baseline="0" dirty="0">
                <a:gradFill>
                  <a:gsLst>
                    <a:gs pos="1250">
                      <a:schemeClr val="tx1"/>
                    </a:gs>
                    <a:gs pos="100000">
                      <a:schemeClr val="tx1"/>
                    </a:gs>
                  </a:gsLst>
                  <a:lin ang="5400000" scaled="0"/>
                </a:gradFill>
                <a:latin typeface="+mn-lt"/>
                <a:ea typeface="+mn-ea"/>
                <a:cs typeface="+mn-cs"/>
              </a:defRPr>
            </a:lvl1pPr>
            <a:lvl2pPr marL="586585" indent="-336080">
              <a:defRPr lang="en-US" sz="2353" b="0" kern="1200" spc="0" baseline="0" dirty="0">
                <a:gradFill>
                  <a:gsLst>
                    <a:gs pos="1250">
                      <a:schemeClr val="tx1"/>
                    </a:gs>
                    <a:gs pos="100000">
                      <a:schemeClr val="tx1"/>
                    </a:gs>
                  </a:gsLst>
                  <a:lin ang="5400000" scaled="0"/>
                </a:gradFill>
                <a:latin typeface="+mn-lt"/>
                <a:ea typeface="+mn-ea"/>
                <a:cs typeface="+mn-cs"/>
              </a:defRPr>
            </a:lvl2pPr>
            <a:lvl3pPr marL="777963" indent="-336080">
              <a:tabLst/>
              <a:defRPr lang="en-US" sz="2157" b="0" kern="1200" spc="0" baseline="0" dirty="0">
                <a:gradFill>
                  <a:gsLst>
                    <a:gs pos="1250">
                      <a:schemeClr val="tx1"/>
                    </a:gs>
                    <a:gs pos="100000">
                      <a:schemeClr val="tx1"/>
                    </a:gs>
                  </a:gsLst>
                  <a:lin ang="5400000" scaled="0"/>
                </a:gradFill>
                <a:latin typeface="+mn-lt"/>
                <a:ea typeface="+mn-ea"/>
                <a:cs typeface="+mn-cs"/>
              </a:defRPr>
            </a:lvl3pPr>
            <a:lvl4pPr marL="975565" indent="-336080">
              <a:defRPr lang="en-US" sz="2157" b="0" kern="1200" spc="0" baseline="0" dirty="0">
                <a:gradFill>
                  <a:gsLst>
                    <a:gs pos="1250">
                      <a:schemeClr val="tx1"/>
                    </a:gs>
                    <a:gs pos="100000">
                      <a:schemeClr val="tx1"/>
                    </a:gs>
                  </a:gsLst>
                  <a:lin ang="5400000" scaled="0"/>
                </a:gradFill>
                <a:latin typeface="+mn-lt"/>
                <a:ea typeface="+mn-ea"/>
                <a:cs typeface="+mn-cs"/>
              </a:defRPr>
            </a:lvl4pPr>
            <a:lvl5pPr marL="1173170" indent="-336080">
              <a:tabLst/>
              <a:defRPr lang="en-US" sz="2157" b="0" kern="1200" spc="0" baseline="0" dirty="0">
                <a:gradFill>
                  <a:gsLst>
                    <a:gs pos="1250">
                      <a:schemeClr val="tx1"/>
                    </a:gs>
                    <a:gs pos="100000">
                      <a:schemeClr val="tx1"/>
                    </a:gs>
                  </a:gsLst>
                  <a:lin ang="5400000" scaled="0"/>
                </a:gradFill>
                <a:latin typeface="+mn-lt"/>
                <a:ea typeface="+mn-ea"/>
                <a:cs typeface="+mn-cs"/>
              </a:defRPr>
            </a:lvl5pPr>
          </a:lstStyle>
          <a:p>
            <a:pPr marL="227165" marR="0" lvl="0" indent="-227165" algn="l" defTabSz="914192" rtl="0" eaLnBrk="1" fontAlgn="auto" latinLnBrk="0" hangingPunct="1">
              <a:lnSpc>
                <a:spcPct val="90000"/>
              </a:lnSpc>
              <a:spcBef>
                <a:spcPts val="1200"/>
              </a:spcBef>
              <a:spcAft>
                <a:spcPts val="0"/>
              </a:spcAft>
              <a:buClr>
                <a:schemeClr val="tx1"/>
              </a:buClr>
              <a:buSzPct val="90000"/>
              <a:buFont typeface="Wingdings" panose="05000000000000000000" pitchFamily="2" charset="2"/>
              <a:buChar char=""/>
              <a:tabLst/>
            </a:pPr>
            <a:r>
              <a:rPr lang="en-US"/>
              <a:t>Click to edit Master text styles</a:t>
            </a:r>
          </a:p>
          <a:p>
            <a:pPr marL="227165" marR="0" lvl="1" indent="-227165" algn="l" defTabSz="914192" rtl="0" eaLnBrk="1" fontAlgn="auto" latinLnBrk="0" hangingPunct="1">
              <a:lnSpc>
                <a:spcPct val="90000"/>
              </a:lnSpc>
              <a:spcBef>
                <a:spcPts val="1200"/>
              </a:spcBef>
              <a:spcAft>
                <a:spcPts val="0"/>
              </a:spcAft>
              <a:buClr>
                <a:schemeClr val="tx1"/>
              </a:buClr>
              <a:buSzPct val="90000"/>
              <a:buFont typeface="Wingdings" panose="05000000000000000000" pitchFamily="2" charset="2"/>
              <a:buChar char=""/>
              <a:tabLst/>
            </a:pPr>
            <a:r>
              <a:rPr lang="en-US"/>
              <a:t>Second level</a:t>
            </a:r>
          </a:p>
          <a:p>
            <a:pPr marL="227165" marR="0" lvl="2" indent="-227165" algn="l" defTabSz="914192" rtl="0" eaLnBrk="1" fontAlgn="auto" latinLnBrk="0" hangingPunct="1">
              <a:lnSpc>
                <a:spcPct val="90000"/>
              </a:lnSpc>
              <a:spcBef>
                <a:spcPts val="1200"/>
              </a:spcBef>
              <a:spcAft>
                <a:spcPts val="0"/>
              </a:spcAft>
              <a:buClr>
                <a:schemeClr val="tx1"/>
              </a:buClr>
              <a:buSzPct val="90000"/>
              <a:buFont typeface="Wingdings" panose="05000000000000000000" pitchFamily="2" charset="2"/>
              <a:buChar char=""/>
              <a:tabLst/>
            </a:pPr>
            <a:r>
              <a:rPr lang="en-US"/>
              <a:t>Third level</a:t>
            </a:r>
          </a:p>
          <a:p>
            <a:pPr marL="227165" marR="0" lvl="3" indent="-227165" algn="l" defTabSz="914192" rtl="0" eaLnBrk="1" fontAlgn="auto" latinLnBrk="0" hangingPunct="1">
              <a:lnSpc>
                <a:spcPct val="90000"/>
              </a:lnSpc>
              <a:spcBef>
                <a:spcPts val="1200"/>
              </a:spcBef>
              <a:spcAft>
                <a:spcPts val="0"/>
              </a:spcAft>
              <a:buClr>
                <a:schemeClr val="tx1"/>
              </a:buClr>
              <a:buSzPct val="90000"/>
              <a:buFont typeface="Wingdings" panose="05000000000000000000" pitchFamily="2" charset="2"/>
              <a:buChar char=""/>
              <a:tabLst/>
            </a:pPr>
            <a:r>
              <a:rPr lang="en-US"/>
              <a:t>Fourth level</a:t>
            </a:r>
          </a:p>
          <a:p>
            <a:pPr marL="227165" marR="0" lvl="4" indent="-227165" algn="l" defTabSz="914192" rtl="0" eaLnBrk="1" fontAlgn="auto" latinLnBrk="0" hangingPunct="1">
              <a:lnSpc>
                <a:spcPct val="90000"/>
              </a:lnSpc>
              <a:spcBef>
                <a:spcPts val="1200"/>
              </a:spcBef>
              <a:spcAft>
                <a:spcPts val="0"/>
              </a:spcAft>
              <a:buClr>
                <a:schemeClr val="tx1"/>
              </a:buClr>
              <a:buSzPct val="90000"/>
              <a:buFont typeface="Wingdings" panose="05000000000000000000" pitchFamily="2" charset="2"/>
              <a:buChar char=""/>
              <a:tabLst/>
            </a:pPr>
            <a:r>
              <a:rPr lang="en-US"/>
              <a:t>Fifth level</a:t>
            </a:r>
          </a:p>
        </p:txBody>
      </p:sp>
    </p:spTree>
    <p:extLst>
      <p:ext uri="{BB962C8B-B14F-4D97-AF65-F5344CB8AC3E}">
        <p14:creationId xmlns:p14="http://schemas.microsoft.com/office/powerpoint/2010/main" val="266462639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_Title Only without graphic">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Tree>
    <p:extLst>
      <p:ext uri="{BB962C8B-B14F-4D97-AF65-F5344CB8AC3E}">
        <p14:creationId xmlns:p14="http://schemas.microsoft.com/office/powerpoint/2010/main" val="14852033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7_Title Only without graphic">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3" name="Rectangle 2">
            <a:extLst>
              <a:ext uri="{FF2B5EF4-FFF2-40B4-BE49-F238E27FC236}">
                <a16:creationId xmlns:a16="http://schemas.microsoft.com/office/drawing/2014/main" id="{1F38B350-EF28-4765-B8A9-D6085B5E2610}"/>
              </a:ext>
              <a:ext uri="{C183D7F6-B498-43B3-948B-1728B52AA6E4}">
                <adec:decorative xmlns:adec="http://schemas.microsoft.com/office/drawing/2017/decorative" val="1"/>
              </a:ext>
            </a:extLst>
          </p:cNvPr>
          <p:cNvSpPr/>
          <p:nvPr userDrawn="1"/>
        </p:nvSpPr>
        <p:spPr bwMode="auto">
          <a:xfrm>
            <a:off x="763919" y="1189177"/>
            <a:ext cx="10701201" cy="733581"/>
          </a:xfrm>
          <a:prstGeom prst="rect">
            <a:avLst/>
          </a:prstGeom>
          <a:solidFill>
            <a:schemeClr val="tx1">
              <a:lumMod val="10000"/>
              <a:lumOff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32472" fontAlgn="base">
              <a:spcBef>
                <a:spcPct val="0"/>
              </a:spcBef>
              <a:spcAft>
                <a:spcPct val="0"/>
              </a:spcAft>
            </a:pPr>
            <a:endParaRPr lang="en-US">
              <a:solidFill>
                <a:schemeClr val="tx1"/>
              </a:solidFill>
              <a:ea typeface="Segoe UI" pitchFamily="34" charset="0"/>
              <a:cs typeface="Segoe UI" pitchFamily="34" charset="0"/>
            </a:endParaRPr>
          </a:p>
        </p:txBody>
      </p:sp>
      <p:sp>
        <p:nvSpPr>
          <p:cNvPr id="4" name="Rectangle 3">
            <a:extLst>
              <a:ext uri="{FF2B5EF4-FFF2-40B4-BE49-F238E27FC236}">
                <a16:creationId xmlns:a16="http://schemas.microsoft.com/office/drawing/2014/main" id="{4C59B4BA-FDA1-48DC-88A3-7101CA864127}"/>
              </a:ext>
              <a:ext uri="{C183D7F6-B498-43B3-948B-1728B52AA6E4}">
                <adec:decorative xmlns:adec="http://schemas.microsoft.com/office/drawing/2017/decorative" val="1"/>
              </a:ext>
            </a:extLst>
          </p:cNvPr>
          <p:cNvSpPr/>
          <p:nvPr userDrawn="1"/>
        </p:nvSpPr>
        <p:spPr bwMode="auto">
          <a:xfrm>
            <a:off x="763918" y="1923356"/>
            <a:ext cx="10703895" cy="47769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32472" fontAlgn="base">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cxnSp>
        <p:nvCxnSpPr>
          <p:cNvPr id="5" name="Straight Connector 4">
            <a:extLst>
              <a:ext uri="{FF2B5EF4-FFF2-40B4-BE49-F238E27FC236}">
                <a16:creationId xmlns:a16="http://schemas.microsoft.com/office/drawing/2014/main" id="{7925A57A-4810-4E6F-B140-098761EECCAD}"/>
              </a:ext>
              <a:ext uri="{C183D7F6-B498-43B3-948B-1728B52AA6E4}">
                <adec:decorative xmlns:adec="http://schemas.microsoft.com/office/drawing/2017/decorative" val="1"/>
              </a:ext>
            </a:extLst>
          </p:cNvPr>
          <p:cNvCxnSpPr>
            <a:cxnSpLocks/>
          </p:cNvCxnSpPr>
          <p:nvPr userDrawn="1"/>
        </p:nvCxnSpPr>
        <p:spPr>
          <a:xfrm flipH="1">
            <a:off x="813223" y="2573807"/>
            <a:ext cx="10565554" cy="0"/>
          </a:xfrm>
          <a:prstGeom prst="line">
            <a:avLst/>
          </a:prstGeom>
          <a:ln w="6350" cap="rnd">
            <a:solidFill>
              <a:schemeClr val="bg1">
                <a:lumMod val="6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27FD972-67F6-4A2B-92C9-A7D9756323AD}"/>
              </a:ext>
              <a:ext uri="{C183D7F6-B498-43B3-948B-1728B52AA6E4}">
                <adec:decorative xmlns:adec="http://schemas.microsoft.com/office/drawing/2017/decorative" val="1"/>
              </a:ext>
            </a:extLst>
          </p:cNvPr>
          <p:cNvCxnSpPr>
            <a:cxnSpLocks/>
          </p:cNvCxnSpPr>
          <p:nvPr userDrawn="1"/>
        </p:nvCxnSpPr>
        <p:spPr>
          <a:xfrm flipH="1">
            <a:off x="813223" y="3235142"/>
            <a:ext cx="10565554" cy="0"/>
          </a:xfrm>
          <a:prstGeom prst="line">
            <a:avLst/>
          </a:prstGeom>
          <a:ln w="6350" cap="rnd">
            <a:solidFill>
              <a:schemeClr val="bg1">
                <a:lumMod val="6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5CEF876-FA77-4B33-971F-1545D244E805}"/>
              </a:ext>
              <a:ext uri="{C183D7F6-B498-43B3-948B-1728B52AA6E4}">
                <adec:decorative xmlns:adec="http://schemas.microsoft.com/office/drawing/2017/decorative" val="1"/>
              </a:ext>
            </a:extLst>
          </p:cNvPr>
          <p:cNvCxnSpPr>
            <a:cxnSpLocks/>
          </p:cNvCxnSpPr>
          <p:nvPr userDrawn="1"/>
        </p:nvCxnSpPr>
        <p:spPr>
          <a:xfrm flipH="1">
            <a:off x="813223" y="3915297"/>
            <a:ext cx="10565554" cy="0"/>
          </a:xfrm>
          <a:prstGeom prst="line">
            <a:avLst/>
          </a:prstGeom>
          <a:ln w="6350" cap="rnd">
            <a:solidFill>
              <a:schemeClr val="bg1">
                <a:lumMod val="6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1BC6051-BB3C-4A89-8AEA-B65BCEC52766}"/>
              </a:ext>
              <a:ext uri="{C183D7F6-B498-43B3-948B-1728B52AA6E4}">
                <adec:decorative xmlns:adec="http://schemas.microsoft.com/office/drawing/2017/decorative" val="1"/>
              </a:ext>
            </a:extLst>
          </p:cNvPr>
          <p:cNvCxnSpPr>
            <a:cxnSpLocks/>
          </p:cNvCxnSpPr>
          <p:nvPr userDrawn="1"/>
        </p:nvCxnSpPr>
        <p:spPr>
          <a:xfrm flipH="1">
            <a:off x="813223" y="4576633"/>
            <a:ext cx="10565554" cy="0"/>
          </a:xfrm>
          <a:prstGeom prst="line">
            <a:avLst/>
          </a:prstGeom>
          <a:ln w="6350" cap="rnd">
            <a:solidFill>
              <a:schemeClr val="bg1">
                <a:lumMod val="6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FB9C1E4-BBBF-4973-A1FA-8A2F05C0FD5E}"/>
              </a:ext>
              <a:ext uri="{C183D7F6-B498-43B3-948B-1728B52AA6E4}">
                <adec:decorative xmlns:adec="http://schemas.microsoft.com/office/drawing/2017/decorative" val="1"/>
              </a:ext>
            </a:extLst>
          </p:cNvPr>
          <p:cNvCxnSpPr>
            <a:cxnSpLocks/>
          </p:cNvCxnSpPr>
          <p:nvPr userDrawn="1"/>
        </p:nvCxnSpPr>
        <p:spPr>
          <a:xfrm flipH="1">
            <a:off x="813223" y="5273293"/>
            <a:ext cx="10565554" cy="0"/>
          </a:xfrm>
          <a:prstGeom prst="line">
            <a:avLst/>
          </a:prstGeom>
          <a:ln w="6350" cap="rnd">
            <a:solidFill>
              <a:schemeClr val="bg1">
                <a:lumMod val="6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D85B2CC-F3E9-4630-907F-AD9B45C7A831}"/>
              </a:ext>
              <a:ext uri="{C183D7F6-B498-43B3-948B-1728B52AA6E4}">
                <adec:decorative xmlns:adec="http://schemas.microsoft.com/office/drawing/2017/decorative" val="1"/>
              </a:ext>
            </a:extLst>
          </p:cNvPr>
          <p:cNvCxnSpPr>
            <a:cxnSpLocks/>
          </p:cNvCxnSpPr>
          <p:nvPr userDrawn="1"/>
        </p:nvCxnSpPr>
        <p:spPr>
          <a:xfrm flipH="1">
            <a:off x="813223" y="5968036"/>
            <a:ext cx="10565554" cy="0"/>
          </a:xfrm>
          <a:prstGeom prst="line">
            <a:avLst/>
          </a:prstGeom>
          <a:ln w="6350" cap="rnd">
            <a:solidFill>
              <a:schemeClr val="bg1">
                <a:lumMod val="6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0191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6_Title Only without graphic">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grpSp>
        <p:nvGrpSpPr>
          <p:cNvPr id="14" name="Group 13">
            <a:extLst>
              <a:ext uri="{FF2B5EF4-FFF2-40B4-BE49-F238E27FC236}">
                <a16:creationId xmlns:a16="http://schemas.microsoft.com/office/drawing/2014/main" id="{75B53ED9-8CB3-4E54-9E63-831FDB0DC2F1}"/>
              </a:ext>
            </a:extLst>
          </p:cNvPr>
          <p:cNvGrpSpPr/>
          <p:nvPr userDrawn="1"/>
        </p:nvGrpSpPr>
        <p:grpSpPr>
          <a:xfrm>
            <a:off x="3992167" y="1936133"/>
            <a:ext cx="7416477" cy="2310047"/>
            <a:chOff x="3992167" y="1431636"/>
            <a:chExt cx="7416477" cy="2884018"/>
          </a:xfrm>
        </p:grpSpPr>
        <p:sp>
          <p:nvSpPr>
            <p:cNvPr id="3" name="TextBox 2">
              <a:extLst>
                <a:ext uri="{FF2B5EF4-FFF2-40B4-BE49-F238E27FC236}">
                  <a16:creationId xmlns:a16="http://schemas.microsoft.com/office/drawing/2014/main" id="{9B9798A4-A615-4082-BB98-17F477719298}"/>
                </a:ext>
                <a:ext uri="{C183D7F6-B498-43B3-948B-1728B52AA6E4}">
                  <adec:decorative xmlns:adec="http://schemas.microsoft.com/office/drawing/2017/decorative" val="1"/>
                </a:ext>
              </a:extLst>
            </p:cNvPr>
            <p:cNvSpPr txBox="1"/>
            <p:nvPr userDrawn="1"/>
          </p:nvSpPr>
          <p:spPr>
            <a:xfrm>
              <a:off x="3992167" y="1431636"/>
              <a:ext cx="2823428" cy="826448"/>
            </a:xfrm>
            <a:prstGeom prst="roundRect">
              <a:avLst>
                <a:gd name="adj" fmla="val 5485"/>
              </a:avLst>
            </a:prstGeom>
            <a:solidFill>
              <a:schemeClr val="bg1"/>
            </a:solidFill>
            <a:ln>
              <a:noFill/>
            </a:ln>
          </p:spPr>
          <p:txBody>
            <a:bodyPr wrap="square" lIns="914400" tIns="45720" rIns="45720" bIns="45720" rtlCol="0" anchor="ctr">
              <a:noAutofit/>
            </a:bodyPr>
            <a:lstStyle/>
            <a:p>
              <a:pPr lvl="0">
                <a:spcAft>
                  <a:spcPts val="600"/>
                </a:spcAft>
              </a:pPr>
              <a:endParaRPr lang="en-US" sz="1200">
                <a:latin typeface="Segoe UI Semibold"/>
              </a:endParaRPr>
            </a:p>
          </p:txBody>
        </p:sp>
        <p:sp>
          <p:nvSpPr>
            <p:cNvPr id="4" name="TextBox 3">
              <a:extLst>
                <a:ext uri="{FF2B5EF4-FFF2-40B4-BE49-F238E27FC236}">
                  <a16:creationId xmlns:a16="http://schemas.microsoft.com/office/drawing/2014/main" id="{E9EF8500-749D-425D-8587-D7CB2D6A1F25}"/>
                </a:ext>
                <a:ext uri="{C183D7F6-B498-43B3-948B-1728B52AA6E4}">
                  <adec:decorative xmlns:adec="http://schemas.microsoft.com/office/drawing/2017/decorative" val="1"/>
                </a:ext>
              </a:extLst>
            </p:cNvPr>
            <p:cNvSpPr txBox="1"/>
            <p:nvPr userDrawn="1"/>
          </p:nvSpPr>
          <p:spPr>
            <a:xfrm>
              <a:off x="3992167" y="2453599"/>
              <a:ext cx="2823428" cy="826448"/>
            </a:xfrm>
            <a:prstGeom prst="roundRect">
              <a:avLst>
                <a:gd name="adj" fmla="val 5485"/>
              </a:avLst>
            </a:prstGeom>
            <a:solidFill>
              <a:schemeClr val="bg1"/>
            </a:solidFill>
            <a:ln>
              <a:noFill/>
            </a:ln>
          </p:spPr>
          <p:txBody>
            <a:bodyPr wrap="square" lIns="914400" tIns="45720" rIns="45720" bIns="45720" rtlCol="0" anchor="ctr">
              <a:noAutofit/>
            </a:bodyPr>
            <a:lstStyle/>
            <a:p>
              <a:pPr lvl="0">
                <a:spcAft>
                  <a:spcPts val="600"/>
                </a:spcAft>
              </a:pPr>
              <a:endParaRPr lang="en-US" sz="1200">
                <a:latin typeface="Segoe UI Semibold"/>
              </a:endParaRPr>
            </a:p>
          </p:txBody>
        </p:sp>
        <p:sp>
          <p:nvSpPr>
            <p:cNvPr id="5" name="TextBox 4">
              <a:extLst>
                <a:ext uri="{FF2B5EF4-FFF2-40B4-BE49-F238E27FC236}">
                  <a16:creationId xmlns:a16="http://schemas.microsoft.com/office/drawing/2014/main" id="{F915563C-4EB0-450C-8EBA-B0B7567D9201}"/>
                </a:ext>
                <a:ext uri="{C183D7F6-B498-43B3-948B-1728B52AA6E4}">
                  <adec:decorative xmlns:adec="http://schemas.microsoft.com/office/drawing/2017/decorative" val="1"/>
                </a:ext>
              </a:extLst>
            </p:cNvPr>
            <p:cNvSpPr txBox="1"/>
            <p:nvPr userDrawn="1"/>
          </p:nvSpPr>
          <p:spPr>
            <a:xfrm>
              <a:off x="3992167" y="3489206"/>
              <a:ext cx="2823428" cy="826448"/>
            </a:xfrm>
            <a:prstGeom prst="roundRect">
              <a:avLst>
                <a:gd name="adj" fmla="val 5485"/>
              </a:avLst>
            </a:prstGeom>
            <a:solidFill>
              <a:schemeClr val="bg1"/>
            </a:solidFill>
            <a:ln>
              <a:noFill/>
            </a:ln>
          </p:spPr>
          <p:txBody>
            <a:bodyPr wrap="square" lIns="914400" tIns="45720" rIns="45720" bIns="45720" rtlCol="0" anchor="ctr">
              <a:noAutofit/>
            </a:bodyPr>
            <a:lstStyle/>
            <a:p>
              <a:pPr lvl="0">
                <a:spcAft>
                  <a:spcPts val="600"/>
                </a:spcAft>
              </a:pPr>
              <a:endParaRPr lang="en-US" sz="1200">
                <a:latin typeface="Segoe UI Semibold"/>
              </a:endParaRPr>
            </a:p>
          </p:txBody>
        </p:sp>
        <p:cxnSp>
          <p:nvCxnSpPr>
            <p:cNvPr id="6" name="Straight Connector 5">
              <a:extLst>
                <a:ext uri="{FF2B5EF4-FFF2-40B4-BE49-F238E27FC236}">
                  <a16:creationId xmlns:a16="http://schemas.microsoft.com/office/drawing/2014/main" id="{17A14067-7142-4D72-BF3D-7F514A1AC581}"/>
                </a:ext>
                <a:ext uri="{C183D7F6-B498-43B3-948B-1728B52AA6E4}">
                  <adec:decorative xmlns:adec="http://schemas.microsoft.com/office/drawing/2017/decorative" val="1"/>
                </a:ext>
              </a:extLst>
            </p:cNvPr>
            <p:cNvCxnSpPr>
              <a:cxnSpLocks/>
            </p:cNvCxnSpPr>
            <p:nvPr userDrawn="1"/>
          </p:nvCxnSpPr>
          <p:spPr>
            <a:xfrm flipH="1">
              <a:off x="3992169" y="2258084"/>
              <a:ext cx="7406640" cy="0"/>
            </a:xfrm>
            <a:prstGeom prst="line">
              <a:avLst/>
            </a:prstGeom>
            <a:ln w="6350" cap="rnd">
              <a:solidFill>
                <a:schemeClr val="bg1">
                  <a:lumMod val="6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6E3BC80-50F1-4F19-8114-FE5BBBA27B66}"/>
                </a:ext>
                <a:ext uri="{C183D7F6-B498-43B3-948B-1728B52AA6E4}">
                  <adec:decorative xmlns:adec="http://schemas.microsoft.com/office/drawing/2017/decorative" val="1"/>
                </a:ext>
              </a:extLst>
            </p:cNvPr>
            <p:cNvCxnSpPr>
              <a:cxnSpLocks/>
            </p:cNvCxnSpPr>
            <p:nvPr userDrawn="1"/>
          </p:nvCxnSpPr>
          <p:spPr>
            <a:xfrm flipH="1">
              <a:off x="4002004" y="3280047"/>
              <a:ext cx="7406640" cy="0"/>
            </a:xfrm>
            <a:prstGeom prst="line">
              <a:avLst/>
            </a:prstGeom>
            <a:ln w="6350" cap="rnd">
              <a:solidFill>
                <a:schemeClr val="bg1">
                  <a:lumMod val="6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3F36B1D-915C-4CED-9C1B-07D55440E97D}"/>
                </a:ext>
                <a:ext uri="{C183D7F6-B498-43B3-948B-1728B52AA6E4}">
                  <adec:decorative xmlns:adec="http://schemas.microsoft.com/office/drawing/2017/decorative" val="1"/>
                </a:ext>
              </a:extLst>
            </p:cNvPr>
            <p:cNvCxnSpPr>
              <a:cxnSpLocks/>
            </p:cNvCxnSpPr>
            <p:nvPr userDrawn="1"/>
          </p:nvCxnSpPr>
          <p:spPr>
            <a:xfrm flipV="1">
              <a:off x="4717875" y="1536713"/>
              <a:ext cx="0" cy="601489"/>
            </a:xfrm>
            <a:prstGeom prst="line">
              <a:avLst/>
            </a:prstGeom>
            <a:ln w="6350" cap="rnd">
              <a:solidFill>
                <a:schemeClr val="accent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9C6023F-B8B2-4A14-A108-0386ADDC83A8}"/>
                </a:ext>
                <a:ext uri="{C183D7F6-B498-43B3-948B-1728B52AA6E4}">
                  <adec:decorative xmlns:adec="http://schemas.microsoft.com/office/drawing/2017/decorative" val="1"/>
                </a:ext>
              </a:extLst>
            </p:cNvPr>
            <p:cNvCxnSpPr>
              <a:cxnSpLocks/>
            </p:cNvCxnSpPr>
            <p:nvPr userDrawn="1"/>
          </p:nvCxnSpPr>
          <p:spPr>
            <a:xfrm flipV="1">
              <a:off x="4717875" y="2597633"/>
              <a:ext cx="0" cy="601489"/>
            </a:xfrm>
            <a:prstGeom prst="line">
              <a:avLst/>
            </a:prstGeom>
            <a:ln w="6350" cap="rnd">
              <a:solidFill>
                <a:schemeClr val="accent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CC0B91F-5C71-4E68-978A-C5E7D729E8E4}"/>
                </a:ext>
                <a:ext uri="{C183D7F6-B498-43B3-948B-1728B52AA6E4}">
                  <adec:decorative xmlns:adec="http://schemas.microsoft.com/office/drawing/2017/decorative" val="1"/>
                </a:ext>
              </a:extLst>
            </p:cNvPr>
            <p:cNvCxnSpPr>
              <a:cxnSpLocks/>
            </p:cNvCxnSpPr>
            <p:nvPr userDrawn="1"/>
          </p:nvCxnSpPr>
          <p:spPr>
            <a:xfrm flipV="1">
              <a:off x="4717875" y="3608061"/>
              <a:ext cx="0" cy="601489"/>
            </a:xfrm>
            <a:prstGeom prst="line">
              <a:avLst/>
            </a:prstGeom>
            <a:ln w="6350" cap="rnd">
              <a:solidFill>
                <a:schemeClr val="accent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4342827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5_Title Only without graphic">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3" name="Freeform: Shape 2">
            <a:extLst>
              <a:ext uri="{FF2B5EF4-FFF2-40B4-BE49-F238E27FC236}">
                <a16:creationId xmlns:a16="http://schemas.microsoft.com/office/drawing/2014/main" id="{B61E5337-916A-4F37-B330-F01D59E5EC3C}"/>
              </a:ext>
              <a:ext uri="{C183D7F6-B498-43B3-948B-1728B52AA6E4}">
                <adec:decorative xmlns:adec="http://schemas.microsoft.com/office/drawing/2017/decorative" val="1"/>
              </a:ext>
            </a:extLst>
          </p:cNvPr>
          <p:cNvSpPr/>
          <p:nvPr userDrawn="1"/>
        </p:nvSpPr>
        <p:spPr bwMode="auto">
          <a:xfrm>
            <a:off x="452545" y="1655953"/>
            <a:ext cx="3224516" cy="3964343"/>
          </a:xfrm>
          <a:custGeom>
            <a:avLst/>
            <a:gdLst>
              <a:gd name="connsiteX0" fmla="*/ 4655 w 3224516"/>
              <a:gd name="connsiteY0" fmla="*/ 0 h 3964343"/>
              <a:gd name="connsiteX1" fmla="*/ 3224516 w 3224516"/>
              <a:gd name="connsiteY1" fmla="*/ 0 h 3964343"/>
              <a:gd name="connsiteX2" fmla="*/ 3224516 w 3224516"/>
              <a:gd name="connsiteY2" fmla="*/ 3964343 h 3964343"/>
              <a:gd name="connsiteX3" fmla="*/ 567059 w 3224516"/>
              <a:gd name="connsiteY3" fmla="*/ 3959246 h 3964343"/>
              <a:gd name="connsiteX4" fmla="*/ 0 w 3224516"/>
              <a:gd name="connsiteY4" fmla="*/ 3408933 h 396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4516" h="3964343">
                <a:moveTo>
                  <a:pt x="4655" y="0"/>
                </a:moveTo>
                <a:lnTo>
                  <a:pt x="3224516" y="0"/>
                </a:lnTo>
                <a:lnTo>
                  <a:pt x="3224516" y="3964343"/>
                </a:lnTo>
                <a:lnTo>
                  <a:pt x="567059" y="3959246"/>
                </a:lnTo>
                <a:lnTo>
                  <a:pt x="0" y="3408933"/>
                </a:ln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indent="-285750">
              <a:buFont typeface="Arial" panose="020B0604020202020204" pitchFamily="34" charset="0"/>
              <a:buChar char="•"/>
            </a:pPr>
            <a:endParaRPr lang="en-US" sz="1400">
              <a:solidFill>
                <a:schemeClr val="tx1"/>
              </a:solidFill>
            </a:endParaRPr>
          </a:p>
        </p:txBody>
      </p:sp>
      <p:sp>
        <p:nvSpPr>
          <p:cNvPr id="4" name="Rectangle 3">
            <a:extLst>
              <a:ext uri="{FF2B5EF4-FFF2-40B4-BE49-F238E27FC236}">
                <a16:creationId xmlns:a16="http://schemas.microsoft.com/office/drawing/2014/main" id="{84D16DE4-969C-4C6C-A4DC-EE134145BF52}"/>
              </a:ext>
              <a:ext uri="{C183D7F6-B498-43B3-948B-1728B52AA6E4}">
                <adec:decorative xmlns:adec="http://schemas.microsoft.com/office/drawing/2017/decorative" val="1"/>
              </a:ext>
            </a:extLst>
          </p:cNvPr>
          <p:cNvSpPr/>
          <p:nvPr userDrawn="1"/>
        </p:nvSpPr>
        <p:spPr bwMode="auto">
          <a:xfrm>
            <a:off x="3803514" y="2684921"/>
            <a:ext cx="2559460" cy="205193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indent="-285750">
              <a:buFont typeface="Arial" panose="020B0604020202020204" pitchFamily="34" charset="0"/>
              <a:buChar char="•"/>
            </a:pPr>
            <a:endParaRPr lang="en-US" sz="1400">
              <a:solidFill>
                <a:schemeClr val="tx1"/>
              </a:solidFill>
            </a:endParaRPr>
          </a:p>
        </p:txBody>
      </p:sp>
      <p:sp>
        <p:nvSpPr>
          <p:cNvPr id="5" name="Rectangle 4">
            <a:extLst>
              <a:ext uri="{FF2B5EF4-FFF2-40B4-BE49-F238E27FC236}">
                <a16:creationId xmlns:a16="http://schemas.microsoft.com/office/drawing/2014/main" id="{F6A4DA75-8286-4321-A5DB-B9056CE063DD}"/>
              </a:ext>
              <a:ext uri="{C183D7F6-B498-43B3-948B-1728B52AA6E4}">
                <adec:decorative xmlns:adec="http://schemas.microsoft.com/office/drawing/2017/decorative" val="1"/>
              </a:ext>
            </a:extLst>
          </p:cNvPr>
          <p:cNvSpPr/>
          <p:nvPr userDrawn="1"/>
        </p:nvSpPr>
        <p:spPr bwMode="auto">
          <a:xfrm>
            <a:off x="6522437" y="2684921"/>
            <a:ext cx="2559460" cy="205193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indent="-285750">
              <a:buFont typeface="Arial" panose="020B0604020202020204" pitchFamily="34" charset="0"/>
              <a:buChar char="•"/>
            </a:pPr>
            <a:endParaRPr lang="en-US" sz="1400">
              <a:solidFill>
                <a:schemeClr val="tx1"/>
              </a:solidFill>
            </a:endParaRPr>
          </a:p>
        </p:txBody>
      </p:sp>
      <p:sp>
        <p:nvSpPr>
          <p:cNvPr id="6" name="Rectangle 5">
            <a:extLst>
              <a:ext uri="{FF2B5EF4-FFF2-40B4-BE49-F238E27FC236}">
                <a16:creationId xmlns:a16="http://schemas.microsoft.com/office/drawing/2014/main" id="{19EAA201-71EC-4FF1-AC8D-C0702C5E1AAF}"/>
              </a:ext>
              <a:ext uri="{C183D7F6-B498-43B3-948B-1728B52AA6E4}">
                <adec:decorative xmlns:adec="http://schemas.microsoft.com/office/drawing/2017/decorative" val="1"/>
              </a:ext>
            </a:extLst>
          </p:cNvPr>
          <p:cNvSpPr/>
          <p:nvPr userDrawn="1"/>
        </p:nvSpPr>
        <p:spPr bwMode="auto">
          <a:xfrm>
            <a:off x="9175340" y="2684921"/>
            <a:ext cx="2559460" cy="205193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indent="-285750">
              <a:buFont typeface="Arial" panose="020B0604020202020204" pitchFamily="34" charset="0"/>
              <a:buChar char="•"/>
            </a:pPr>
            <a:endParaRPr lang="en-US" sz="1400">
              <a:solidFill>
                <a:schemeClr val="tx1"/>
              </a:solidFill>
            </a:endParaRPr>
          </a:p>
        </p:txBody>
      </p:sp>
    </p:spTree>
    <p:extLst>
      <p:ext uri="{BB962C8B-B14F-4D97-AF65-F5344CB8AC3E}">
        <p14:creationId xmlns:p14="http://schemas.microsoft.com/office/powerpoint/2010/main" val="368517443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4_Title Only without graphic">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3" name="Rectangle 2">
            <a:extLst>
              <a:ext uri="{FF2B5EF4-FFF2-40B4-BE49-F238E27FC236}">
                <a16:creationId xmlns:a16="http://schemas.microsoft.com/office/drawing/2014/main" id="{9DA3C90E-4739-414A-9152-E7202DDA4D77}"/>
              </a:ext>
              <a:ext uri="{C183D7F6-B498-43B3-948B-1728B52AA6E4}">
                <adec:decorative xmlns:adec="http://schemas.microsoft.com/office/drawing/2017/decorative" val="1"/>
              </a:ext>
            </a:extLst>
          </p:cNvPr>
          <p:cNvSpPr/>
          <p:nvPr userDrawn="1"/>
        </p:nvSpPr>
        <p:spPr bwMode="auto">
          <a:xfrm>
            <a:off x="2303523" y="1451498"/>
            <a:ext cx="9431281" cy="91636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US" sz="2400">
              <a:solidFill>
                <a:schemeClr val="tx1"/>
              </a:solidFill>
              <a:ea typeface="Segoe UI" pitchFamily="34" charset="0"/>
              <a:cs typeface="Segoe UI" pitchFamily="34" charset="0"/>
            </a:endParaRPr>
          </a:p>
        </p:txBody>
      </p:sp>
      <p:sp>
        <p:nvSpPr>
          <p:cNvPr id="4" name="Rectangle: Top Corners Rounded 3">
            <a:extLst>
              <a:ext uri="{FF2B5EF4-FFF2-40B4-BE49-F238E27FC236}">
                <a16:creationId xmlns:a16="http://schemas.microsoft.com/office/drawing/2014/main" id="{89CD5FF5-D4CB-4505-888A-C9AEC1AB7143}"/>
              </a:ext>
              <a:ext uri="{C183D7F6-B498-43B3-948B-1728B52AA6E4}">
                <adec:decorative xmlns:adec="http://schemas.microsoft.com/office/drawing/2017/decorative" val="1"/>
              </a:ext>
            </a:extLst>
          </p:cNvPr>
          <p:cNvSpPr/>
          <p:nvPr userDrawn="1"/>
        </p:nvSpPr>
        <p:spPr bwMode="auto">
          <a:xfrm rot="16200000">
            <a:off x="5653834" y="-2784754"/>
            <a:ext cx="899664" cy="11277219"/>
          </a:xfrm>
          <a:prstGeom prst="round2SameRect">
            <a:avLst>
              <a:gd name="adj1" fmla="val 2234"/>
              <a:gd name="adj2" fmla="val 0"/>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182880" rIns="3566160" bIns="91440" numCol="1" spcCol="0" rtlCol="0" fromWordArt="0" anchor="t" anchorCtr="0" forceAA="0" compatLnSpc="1">
            <a:prstTxWarp prst="textNoShape">
              <a:avLst/>
            </a:prstTxWarp>
            <a:noAutofit/>
          </a:bodyPr>
          <a:lstStyle/>
          <a:p>
            <a:pPr algn="ctr" defTabSz="932114" fontAlgn="base">
              <a:spcBef>
                <a:spcPct val="0"/>
              </a:spcBef>
            </a:pPr>
            <a:endParaRPr lang="en-US">
              <a:solidFill>
                <a:schemeClr val="accent1"/>
              </a:solidFill>
              <a:latin typeface="+mj-lt"/>
              <a:cs typeface="Segoe UI" pitchFamily="34" charset="0"/>
            </a:endParaRPr>
          </a:p>
        </p:txBody>
      </p:sp>
      <p:sp>
        <p:nvSpPr>
          <p:cNvPr id="5" name="Rectangle 4">
            <a:extLst>
              <a:ext uri="{FF2B5EF4-FFF2-40B4-BE49-F238E27FC236}">
                <a16:creationId xmlns:a16="http://schemas.microsoft.com/office/drawing/2014/main" id="{E069C0EF-0138-4E8A-992D-4D02B69B2262}"/>
              </a:ext>
              <a:ext uri="{C183D7F6-B498-43B3-948B-1728B52AA6E4}">
                <adec:decorative xmlns:adec="http://schemas.microsoft.com/office/drawing/2017/decorative" val="1"/>
              </a:ext>
            </a:extLst>
          </p:cNvPr>
          <p:cNvSpPr/>
          <p:nvPr userDrawn="1"/>
        </p:nvSpPr>
        <p:spPr bwMode="auto">
          <a:xfrm>
            <a:off x="2309336" y="3554313"/>
            <a:ext cx="9425468" cy="91636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US" sz="2400">
              <a:solidFill>
                <a:schemeClr val="tx1"/>
              </a:solidFill>
              <a:ea typeface="Segoe UI" pitchFamily="34" charset="0"/>
              <a:cs typeface="Segoe UI" pitchFamily="34" charset="0"/>
            </a:endParaRPr>
          </a:p>
        </p:txBody>
      </p:sp>
      <p:cxnSp>
        <p:nvCxnSpPr>
          <p:cNvPr id="6" name="Straight Connector 5">
            <a:extLst>
              <a:ext uri="{FF2B5EF4-FFF2-40B4-BE49-F238E27FC236}">
                <a16:creationId xmlns:a16="http://schemas.microsoft.com/office/drawing/2014/main" id="{5C303A9E-B807-49DF-B569-DA912D8F2A97}"/>
              </a:ext>
              <a:ext uri="{C183D7F6-B498-43B3-948B-1728B52AA6E4}">
                <adec:decorative xmlns:adec="http://schemas.microsoft.com/office/drawing/2017/decorative" val="1"/>
              </a:ext>
            </a:extLst>
          </p:cNvPr>
          <p:cNvCxnSpPr>
            <a:cxnSpLocks/>
          </p:cNvCxnSpPr>
          <p:nvPr userDrawn="1"/>
        </p:nvCxnSpPr>
        <p:spPr>
          <a:xfrm>
            <a:off x="5539891" y="1662842"/>
            <a:ext cx="0" cy="493672"/>
          </a:xfrm>
          <a:prstGeom prst="line">
            <a:avLst/>
          </a:prstGeom>
          <a:ln w="6350" cap="rnd">
            <a:solidFill>
              <a:schemeClr val="accent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3134EFE-F936-4D3B-BC1B-4B5E5C4369C5}"/>
              </a:ext>
              <a:ext uri="{C183D7F6-B498-43B3-948B-1728B52AA6E4}">
                <adec:decorative xmlns:adec="http://schemas.microsoft.com/office/drawing/2017/decorative" val="1"/>
              </a:ext>
            </a:extLst>
          </p:cNvPr>
          <p:cNvCxnSpPr>
            <a:cxnSpLocks/>
          </p:cNvCxnSpPr>
          <p:nvPr userDrawn="1"/>
        </p:nvCxnSpPr>
        <p:spPr>
          <a:xfrm>
            <a:off x="5501791" y="3765657"/>
            <a:ext cx="0" cy="493672"/>
          </a:xfrm>
          <a:prstGeom prst="line">
            <a:avLst/>
          </a:prstGeom>
          <a:ln w="6350" cap="rnd">
            <a:solidFill>
              <a:schemeClr val="accent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3945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DDC9925-8509-4ADE-FFBA-9BBDA93350C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3">
            <a:extLst>
              <a:ext uri="{FF2B5EF4-FFF2-40B4-BE49-F238E27FC236}">
                <a16:creationId xmlns:a16="http://schemas.microsoft.com/office/drawing/2014/main" id="{B540671A-ED56-3548-A508-080ABBDB5E58}"/>
              </a:ext>
            </a:extLst>
          </p:cNvPr>
          <p:cNvSpPr/>
          <p:nvPr userDrawn="1"/>
        </p:nvSpPr>
        <p:spPr>
          <a:xfrm>
            <a:off x="412708"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66871"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66871"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p:txBody>
      </p:sp>
      <p:sp>
        <p:nvSpPr>
          <p:cNvPr id="27" name="Rectangle 26">
            <a:extLst>
              <a:ext uri="{FF2B5EF4-FFF2-40B4-BE49-F238E27FC236}">
                <a16:creationId xmlns:a16="http://schemas.microsoft.com/office/drawing/2014/main" id="{B5A7277B-59DD-844A-A364-77AED24CBAC1}"/>
              </a:ext>
            </a:extLst>
          </p:cNvPr>
          <p:cNvSpPr/>
          <p:nvPr userDrawn="1"/>
        </p:nvSpPr>
        <p:spPr>
          <a:xfrm>
            <a:off x="4374434" y="3752201"/>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4" name="Straight Connector 13">
            <a:extLst>
              <a:ext uri="{FF2B5EF4-FFF2-40B4-BE49-F238E27FC236}">
                <a16:creationId xmlns:a16="http://schemas.microsoft.com/office/drawing/2014/main" id="{0EFCA068-306A-024C-BE3A-3C43AEAC203D}"/>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9AD6FA9-80AB-C444-BBD0-7BAB954857E7}"/>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6" name="Picture 15" descr="Icon&#10;&#10;Description automatically generated with medium confidence">
            <a:extLst>
              <a:ext uri="{FF2B5EF4-FFF2-40B4-BE49-F238E27FC236}">
                <a16:creationId xmlns:a16="http://schemas.microsoft.com/office/drawing/2014/main" id="{9BD7DE1A-9932-F24E-B731-1DD83725D2F2}"/>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2_Title Only without graphic">
    <p:bg>
      <p:bgPr>
        <a:solidFill>
          <a:schemeClr val="bg1">
            <a:lumMod val="95000"/>
          </a:schemeClr>
        </a:solidFill>
        <a:effectLst/>
      </p:bgPr>
    </p:bg>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E8C811C7-3D76-4D2D-8EFC-40DCB52EF23E}"/>
              </a:ext>
            </a:extLst>
          </p:cNvPr>
          <p:cNvSpPr/>
          <p:nvPr userDrawn="1"/>
        </p:nvSpPr>
        <p:spPr bwMode="auto">
          <a:xfrm>
            <a:off x="464819" y="1568329"/>
            <a:ext cx="2138137" cy="3736451"/>
          </a:xfrm>
          <a:custGeom>
            <a:avLst/>
            <a:gdLst>
              <a:gd name="connsiteX0" fmla="*/ 54859 w 2138137"/>
              <a:gd name="connsiteY0" fmla="*/ 0 h 3736451"/>
              <a:gd name="connsiteX1" fmla="*/ 2090533 w 2138137"/>
              <a:gd name="connsiteY1" fmla="*/ 0 h 3736451"/>
              <a:gd name="connsiteX2" fmla="*/ 2138137 w 2138137"/>
              <a:gd name="connsiteY2" fmla="*/ 47604 h 3736451"/>
              <a:gd name="connsiteX3" fmla="*/ 2138137 w 2138137"/>
              <a:gd name="connsiteY3" fmla="*/ 3736451 h 3736451"/>
              <a:gd name="connsiteX4" fmla="*/ 487680 w 2138137"/>
              <a:gd name="connsiteY4" fmla="*/ 3735191 h 3736451"/>
              <a:gd name="connsiteX5" fmla="*/ 624475 w 2138137"/>
              <a:gd name="connsiteY5" fmla="*/ 3256391 h 3736451"/>
              <a:gd name="connsiteX6" fmla="*/ 532388 w 2138137"/>
              <a:gd name="connsiteY6" fmla="*/ 3122489 h 3736451"/>
              <a:gd name="connsiteX7" fmla="*/ 540498 w 2138137"/>
              <a:gd name="connsiteY7" fmla="*/ 3042039 h 3736451"/>
              <a:gd name="connsiteX8" fmla="*/ 175440 w 2138137"/>
              <a:gd name="connsiteY8" fmla="*/ 2594128 h 3736451"/>
              <a:gd name="connsiteX9" fmla="*/ 168547 w 2138137"/>
              <a:gd name="connsiteY9" fmla="*/ 2593433 h 3736451"/>
              <a:gd name="connsiteX10" fmla="*/ 0 w 2138137"/>
              <a:gd name="connsiteY10" fmla="*/ 2348351 h 3736451"/>
              <a:gd name="connsiteX11" fmla="*/ 7255 w 2138137"/>
              <a:gd name="connsiteY11" fmla="*/ 47604 h 3736451"/>
              <a:gd name="connsiteX12" fmla="*/ 54859 w 2138137"/>
              <a:gd name="connsiteY12" fmla="*/ 0 h 3736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38137" h="3736451">
                <a:moveTo>
                  <a:pt x="54859" y="0"/>
                </a:moveTo>
                <a:lnTo>
                  <a:pt x="2090533" y="0"/>
                </a:lnTo>
                <a:cubicBezTo>
                  <a:pt x="2116824" y="0"/>
                  <a:pt x="2138137" y="21313"/>
                  <a:pt x="2138137" y="47604"/>
                </a:cubicBezTo>
                <a:lnTo>
                  <a:pt x="2138137" y="3736451"/>
                </a:lnTo>
                <a:lnTo>
                  <a:pt x="487680" y="3735191"/>
                </a:lnTo>
                <a:lnTo>
                  <a:pt x="624475" y="3256391"/>
                </a:lnTo>
                <a:lnTo>
                  <a:pt x="532388" y="3122489"/>
                </a:lnTo>
                <a:lnTo>
                  <a:pt x="540498" y="3042039"/>
                </a:lnTo>
                <a:cubicBezTo>
                  <a:pt x="540498" y="2821097"/>
                  <a:pt x="383778" y="2636760"/>
                  <a:pt x="175440" y="2594128"/>
                </a:cubicBezTo>
                <a:lnTo>
                  <a:pt x="168547" y="2593433"/>
                </a:lnTo>
                <a:lnTo>
                  <a:pt x="0" y="2348351"/>
                </a:lnTo>
                <a:cubicBezTo>
                  <a:pt x="2418" y="1581435"/>
                  <a:pt x="4837" y="814520"/>
                  <a:pt x="7255" y="47604"/>
                </a:cubicBezTo>
                <a:cubicBezTo>
                  <a:pt x="7255" y="21313"/>
                  <a:pt x="28568" y="0"/>
                  <a:pt x="54859" y="0"/>
                </a:cubicBezTo>
                <a:close/>
              </a:path>
            </a:pathLst>
          </a:custGeom>
          <a:solidFill>
            <a:schemeClr val="tx1">
              <a:lumMod val="10000"/>
              <a:lumOff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8900" tIns="38100" rIns="88900" bIns="38100" numCol="1" spcCol="0" rtlCol="0" fromWordArt="0" anchor="t" anchorCtr="0" forceAA="0" compatLnSpc="1">
            <a:prstTxWarp prst="textNoShape">
              <a:avLst/>
            </a:prstTxWarp>
            <a:noAutofit/>
          </a:bodyPr>
          <a:lstStyle/>
          <a:p>
            <a:pPr lvl="0"/>
            <a:endParaRPr lang="en-US" sz="1400">
              <a:solidFill>
                <a:srgbClr val="1A1A1A"/>
              </a:solidFill>
              <a:cs typeface="Segoe UI"/>
            </a:endParaRPr>
          </a:p>
        </p:txBody>
      </p:sp>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9" name="TextBox 8">
            <a:extLst>
              <a:ext uri="{FF2B5EF4-FFF2-40B4-BE49-F238E27FC236}">
                <a16:creationId xmlns:a16="http://schemas.microsoft.com/office/drawing/2014/main" id="{BD1DC150-CD6F-46E0-B519-6AD8E2853A8E}"/>
              </a:ext>
              <a:ext uri="{C183D7F6-B498-43B3-948B-1728B52AA6E4}">
                <adec:decorative xmlns:adec="http://schemas.microsoft.com/office/drawing/2017/decorative" val="1"/>
              </a:ext>
            </a:extLst>
          </p:cNvPr>
          <p:cNvSpPr txBox="1"/>
          <p:nvPr userDrawn="1"/>
        </p:nvSpPr>
        <p:spPr>
          <a:xfrm>
            <a:off x="2613111" y="1568330"/>
            <a:ext cx="2434349" cy="1133010"/>
          </a:xfrm>
          <a:prstGeom prst="roundRect">
            <a:avLst>
              <a:gd name="adj" fmla="val 5485"/>
            </a:avLst>
          </a:prstGeom>
          <a:solidFill>
            <a:schemeClr val="bg1"/>
          </a:solidFill>
          <a:ln>
            <a:noFill/>
          </a:ln>
        </p:spPr>
        <p:txBody>
          <a:bodyPr wrap="square" lIns="914400" tIns="45720" rIns="45720" bIns="45720" rtlCol="0" anchor="ctr">
            <a:noAutofit/>
          </a:bodyPr>
          <a:lstStyle/>
          <a:p>
            <a:pPr lvl="0">
              <a:spcAft>
                <a:spcPts val="600"/>
              </a:spcAft>
            </a:pPr>
            <a:endParaRPr lang="en-US">
              <a:latin typeface="+mj-lt"/>
            </a:endParaRPr>
          </a:p>
        </p:txBody>
      </p:sp>
      <p:sp>
        <p:nvSpPr>
          <p:cNvPr id="10" name="TextBox 9">
            <a:extLst>
              <a:ext uri="{FF2B5EF4-FFF2-40B4-BE49-F238E27FC236}">
                <a16:creationId xmlns:a16="http://schemas.microsoft.com/office/drawing/2014/main" id="{BB19D530-2D9C-432E-B404-E741F3B61E12}"/>
              </a:ext>
              <a:ext uri="{C183D7F6-B498-43B3-948B-1728B52AA6E4}">
                <adec:decorative xmlns:adec="http://schemas.microsoft.com/office/drawing/2017/decorative" val="1"/>
              </a:ext>
            </a:extLst>
          </p:cNvPr>
          <p:cNvSpPr txBox="1"/>
          <p:nvPr userDrawn="1"/>
        </p:nvSpPr>
        <p:spPr>
          <a:xfrm>
            <a:off x="2613111" y="2867609"/>
            <a:ext cx="2434349" cy="1133010"/>
          </a:xfrm>
          <a:prstGeom prst="roundRect">
            <a:avLst>
              <a:gd name="adj" fmla="val 5485"/>
            </a:avLst>
          </a:prstGeom>
          <a:solidFill>
            <a:schemeClr val="bg1"/>
          </a:solidFill>
          <a:ln>
            <a:noFill/>
          </a:ln>
        </p:spPr>
        <p:txBody>
          <a:bodyPr wrap="square" lIns="914400" tIns="45720" rIns="45720" bIns="45720" rtlCol="0" anchor="ctr">
            <a:noAutofit/>
          </a:bodyPr>
          <a:lstStyle/>
          <a:p>
            <a:pPr lvl="0">
              <a:spcAft>
                <a:spcPts val="600"/>
              </a:spcAft>
            </a:pPr>
            <a:endParaRPr lang="en-US">
              <a:latin typeface="+mj-lt"/>
            </a:endParaRPr>
          </a:p>
        </p:txBody>
      </p:sp>
      <p:sp>
        <p:nvSpPr>
          <p:cNvPr id="11" name="TextBox 10">
            <a:extLst>
              <a:ext uri="{FF2B5EF4-FFF2-40B4-BE49-F238E27FC236}">
                <a16:creationId xmlns:a16="http://schemas.microsoft.com/office/drawing/2014/main" id="{1AF0B1A0-CCF2-4569-AF67-390A9E07C5EB}"/>
              </a:ext>
              <a:ext uri="{C183D7F6-B498-43B3-948B-1728B52AA6E4}">
                <adec:decorative xmlns:adec="http://schemas.microsoft.com/office/drawing/2017/decorative" val="1"/>
              </a:ext>
            </a:extLst>
          </p:cNvPr>
          <p:cNvSpPr txBox="1"/>
          <p:nvPr userDrawn="1"/>
        </p:nvSpPr>
        <p:spPr>
          <a:xfrm>
            <a:off x="2613111" y="4166887"/>
            <a:ext cx="2434349" cy="1133010"/>
          </a:xfrm>
          <a:prstGeom prst="roundRect">
            <a:avLst>
              <a:gd name="adj" fmla="val 5485"/>
            </a:avLst>
          </a:prstGeom>
          <a:solidFill>
            <a:schemeClr val="bg1"/>
          </a:solidFill>
          <a:ln>
            <a:noFill/>
          </a:ln>
        </p:spPr>
        <p:txBody>
          <a:bodyPr wrap="square" lIns="914400" tIns="45720" rIns="45720" bIns="45720" rtlCol="0" anchor="ctr">
            <a:noAutofit/>
          </a:bodyPr>
          <a:lstStyle/>
          <a:p>
            <a:pPr lvl="0">
              <a:spcAft>
                <a:spcPts val="600"/>
              </a:spcAft>
            </a:pPr>
            <a:endParaRPr lang="en-US">
              <a:latin typeface="+mj-lt"/>
            </a:endParaRPr>
          </a:p>
        </p:txBody>
      </p:sp>
      <p:cxnSp>
        <p:nvCxnSpPr>
          <p:cNvPr id="3" name="Straight Connector 2">
            <a:extLst>
              <a:ext uri="{FF2B5EF4-FFF2-40B4-BE49-F238E27FC236}">
                <a16:creationId xmlns:a16="http://schemas.microsoft.com/office/drawing/2014/main" id="{ED105DFE-EA48-4220-89D4-C42752AECF85}"/>
              </a:ext>
              <a:ext uri="{C183D7F6-B498-43B3-948B-1728B52AA6E4}">
                <adec:decorative xmlns:adec="http://schemas.microsoft.com/office/drawing/2017/decorative" val="1"/>
              </a:ext>
            </a:extLst>
          </p:cNvPr>
          <p:cNvCxnSpPr>
            <a:cxnSpLocks/>
          </p:cNvCxnSpPr>
          <p:nvPr userDrawn="1"/>
        </p:nvCxnSpPr>
        <p:spPr>
          <a:xfrm flipV="1">
            <a:off x="3429112" y="1796671"/>
            <a:ext cx="0" cy="676327"/>
          </a:xfrm>
          <a:prstGeom prst="line">
            <a:avLst/>
          </a:prstGeom>
          <a:ln w="6350" cap="rnd">
            <a:solidFill>
              <a:schemeClr val="accent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93F14560-4B11-4105-864C-36B104876CE9}"/>
              </a:ext>
              <a:ext uri="{C183D7F6-B498-43B3-948B-1728B52AA6E4}">
                <adec:decorative xmlns:adec="http://schemas.microsoft.com/office/drawing/2017/decorative" val="1"/>
              </a:ext>
            </a:extLst>
          </p:cNvPr>
          <p:cNvCxnSpPr>
            <a:cxnSpLocks/>
          </p:cNvCxnSpPr>
          <p:nvPr userDrawn="1"/>
        </p:nvCxnSpPr>
        <p:spPr>
          <a:xfrm flipH="1">
            <a:off x="2602955" y="2701407"/>
            <a:ext cx="6400555" cy="0"/>
          </a:xfrm>
          <a:prstGeom prst="line">
            <a:avLst/>
          </a:prstGeom>
          <a:ln w="6350" cap="rnd">
            <a:solidFill>
              <a:schemeClr val="bg1">
                <a:lumMod val="6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1639CB5D-B5F4-4835-951F-03A04E99D4E2}"/>
              </a:ext>
              <a:ext uri="{C183D7F6-B498-43B3-948B-1728B52AA6E4}">
                <adec:decorative xmlns:adec="http://schemas.microsoft.com/office/drawing/2017/decorative" val="1"/>
              </a:ext>
            </a:extLst>
          </p:cNvPr>
          <p:cNvCxnSpPr>
            <a:cxnSpLocks/>
          </p:cNvCxnSpPr>
          <p:nvPr userDrawn="1"/>
        </p:nvCxnSpPr>
        <p:spPr>
          <a:xfrm flipV="1">
            <a:off x="3429112" y="3095950"/>
            <a:ext cx="0" cy="676327"/>
          </a:xfrm>
          <a:prstGeom prst="line">
            <a:avLst/>
          </a:prstGeom>
          <a:ln w="6350" cap="rnd">
            <a:solidFill>
              <a:schemeClr val="accent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E0E0707-87C0-42BB-B7FB-DD143FA25530}"/>
              </a:ext>
              <a:ext uri="{C183D7F6-B498-43B3-948B-1728B52AA6E4}">
                <adec:decorative xmlns:adec="http://schemas.microsoft.com/office/drawing/2017/decorative" val="1"/>
              </a:ext>
            </a:extLst>
          </p:cNvPr>
          <p:cNvCxnSpPr>
            <a:cxnSpLocks/>
          </p:cNvCxnSpPr>
          <p:nvPr userDrawn="1"/>
        </p:nvCxnSpPr>
        <p:spPr>
          <a:xfrm flipH="1" flipV="1">
            <a:off x="2602955" y="4014361"/>
            <a:ext cx="6400554" cy="3390"/>
          </a:xfrm>
          <a:prstGeom prst="line">
            <a:avLst/>
          </a:prstGeom>
          <a:ln w="6350" cap="rnd">
            <a:solidFill>
              <a:schemeClr val="bg1">
                <a:lumMod val="6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0ECD5FC-3A4B-41B9-AF09-ABE1D5D05063}"/>
              </a:ext>
              <a:ext uri="{C183D7F6-B498-43B3-948B-1728B52AA6E4}">
                <adec:decorative xmlns:adec="http://schemas.microsoft.com/office/drawing/2017/decorative" val="1"/>
              </a:ext>
            </a:extLst>
          </p:cNvPr>
          <p:cNvCxnSpPr>
            <a:cxnSpLocks/>
          </p:cNvCxnSpPr>
          <p:nvPr userDrawn="1"/>
        </p:nvCxnSpPr>
        <p:spPr>
          <a:xfrm flipV="1">
            <a:off x="3429112" y="4382578"/>
            <a:ext cx="0" cy="676327"/>
          </a:xfrm>
          <a:prstGeom prst="line">
            <a:avLst/>
          </a:prstGeom>
          <a:ln w="6350" cap="rnd">
            <a:solidFill>
              <a:schemeClr val="accent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C0499001-6B4B-4D7D-BD37-C831CC1991BC}"/>
              </a:ext>
              <a:ext uri="{C183D7F6-B498-43B3-948B-1728B52AA6E4}">
                <adec:decorative xmlns:adec="http://schemas.microsoft.com/office/drawing/2017/decorative" val="1"/>
              </a:ext>
            </a:extLst>
          </p:cNvPr>
          <p:cNvSpPr/>
          <p:nvPr userDrawn="1"/>
        </p:nvSpPr>
        <p:spPr bwMode="auto">
          <a:xfrm>
            <a:off x="472073" y="1504949"/>
            <a:ext cx="8531436" cy="56465"/>
          </a:xfrm>
          <a:prstGeom prst="rect">
            <a:avLst/>
          </a:prstGeom>
          <a:solidFill>
            <a:srgbClr val="0078D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US" sz="2400">
              <a:solidFill>
                <a:schemeClr val="tx1"/>
              </a:solidFill>
              <a:ea typeface="Segoe UI" pitchFamily="34" charset="0"/>
              <a:cs typeface="Segoe UI" pitchFamily="34" charset="0"/>
            </a:endParaRPr>
          </a:p>
        </p:txBody>
      </p:sp>
    </p:spTree>
    <p:extLst>
      <p:ext uri="{BB962C8B-B14F-4D97-AF65-F5344CB8AC3E}">
        <p14:creationId xmlns:p14="http://schemas.microsoft.com/office/powerpoint/2010/main" val="352957924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2_Title Only with graphic">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Tree>
    <p:extLst>
      <p:ext uri="{BB962C8B-B14F-4D97-AF65-F5344CB8AC3E}">
        <p14:creationId xmlns:p14="http://schemas.microsoft.com/office/powerpoint/2010/main" val="345753137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Demo slide">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86"/>
            <a:ext cx="9859116" cy="1158793"/>
          </a:xfrm>
          <a:noFill/>
        </p:spPr>
        <p:txBody>
          <a:bodyPr tIns="91440" bIns="91440" anchor="t" anchorCtr="0">
            <a:spAutoFit/>
          </a:bodyPr>
          <a:lstStyle>
            <a:lvl1pPr>
              <a:defRPr sz="7056" spc="-98" baseline="0">
                <a:gradFill>
                  <a:gsLst>
                    <a:gs pos="0">
                      <a:schemeClr val="tx1"/>
                    </a:gs>
                    <a:gs pos="100000">
                      <a:schemeClr val="tx1"/>
                    </a:gs>
                  </a:gsLst>
                  <a:lin ang="5400000" scaled="0"/>
                </a:gradFill>
              </a:defRPr>
            </a:lvl1pPr>
          </a:lstStyle>
          <a:p>
            <a:r>
              <a:rPr lang="en-US"/>
              <a:t>Demo title</a:t>
            </a:r>
          </a:p>
        </p:txBody>
      </p:sp>
      <p:sp>
        <p:nvSpPr>
          <p:cNvPr id="5" name="Text Placeholder 4"/>
          <p:cNvSpPr>
            <a:spLocks noGrp="1"/>
          </p:cNvSpPr>
          <p:nvPr>
            <p:ph type="body" sz="quarter" idx="12" hasCustomPrompt="1"/>
          </p:nvPr>
        </p:nvSpPr>
        <p:spPr>
          <a:xfrm>
            <a:off x="269241" y="3877277"/>
            <a:ext cx="9860674" cy="724246"/>
          </a:xfrm>
          <a:noFill/>
        </p:spPr>
        <p:txBody>
          <a:bodyPr lIns="182880" tIns="146304" rIns="182880" bIns="146304">
            <a:spAutoFit/>
          </a:bodyPr>
          <a:lstStyle>
            <a:lvl1pPr marL="0" indent="0">
              <a:spcBef>
                <a:spcPts val="0"/>
              </a:spcBef>
              <a:buNone/>
              <a:defRPr sz="3136" spc="0" baseline="0">
                <a:gradFill>
                  <a:gsLst>
                    <a:gs pos="0">
                      <a:schemeClr val="tx1"/>
                    </a:gs>
                    <a:gs pos="100000">
                      <a:schemeClr val="tx1"/>
                    </a:gs>
                  </a:gsLst>
                  <a:lin ang="5400000" scaled="0"/>
                </a:gradFill>
                <a:latin typeface="+mj-lt"/>
              </a:defRPr>
            </a:lvl1pPr>
          </a:lstStyle>
          <a:p>
            <a:pPr lvl="0"/>
            <a:r>
              <a:rPr lang="en-US"/>
              <a:t>Speaker Name</a:t>
            </a:r>
          </a:p>
        </p:txBody>
      </p:sp>
    </p:spTree>
    <p:extLst>
      <p:ext uri="{BB962C8B-B14F-4D97-AF65-F5344CB8AC3E}">
        <p14:creationId xmlns:p14="http://schemas.microsoft.com/office/powerpoint/2010/main" val="721839938"/>
      </p:ext>
    </p:extLst>
  </p:cSld>
  <p:clrMapOvr>
    <a:overrideClrMapping bg1="dk1" tx1="lt1" bg2="dk2" tx2="lt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Video slide">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0" y="2084186"/>
            <a:ext cx="9859116" cy="1158793"/>
          </a:xfrm>
          <a:noFill/>
        </p:spPr>
        <p:txBody>
          <a:bodyPr tIns="91440" bIns="91440" anchor="t" anchorCtr="0">
            <a:spAutoFit/>
          </a:bodyPr>
          <a:lstStyle>
            <a:lvl1pPr>
              <a:defRPr lang="en-US" sz="7056"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a:t>Video title</a:t>
            </a:r>
          </a:p>
        </p:txBody>
      </p:sp>
    </p:spTree>
    <p:extLst>
      <p:ext uri="{BB962C8B-B14F-4D97-AF65-F5344CB8AC3E}">
        <p14:creationId xmlns:p14="http://schemas.microsoft.com/office/powerpoint/2010/main" val="3726038990"/>
      </p:ext>
    </p:extLst>
  </p:cSld>
  <p:clrMapOvr>
    <a:overrideClrMapping bg1="dk1" tx1="lt1" bg2="dk2" tx2="lt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Section Titl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0" y="2084173"/>
            <a:ext cx="11653523" cy="1158793"/>
          </a:xfrm>
          <a:noFill/>
        </p:spPr>
        <p:txBody>
          <a:bodyPr tIns="91440" bIns="91440" anchor="t" anchorCtr="0">
            <a:spAutoFit/>
          </a:bodyPr>
          <a:lstStyle>
            <a:lvl1pPr>
              <a:defRPr sz="7056"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104025579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Section Title Accent Color 1">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0" y="2084173"/>
            <a:ext cx="11653523" cy="849463"/>
          </a:xfrm>
          <a:noFill/>
        </p:spPr>
        <p:txBody>
          <a:bodyPr tIns="91440" bIns="91440" anchor="t" anchorCtr="0">
            <a:spAutoFit/>
          </a:bodyPr>
          <a:lstStyle>
            <a:lvl1pPr>
              <a:defRPr sz="4800" spc="-98" baseline="0">
                <a:gradFill>
                  <a:gsLst>
                    <a:gs pos="100000">
                      <a:schemeClr val="tx1"/>
                    </a:gs>
                    <a:gs pos="0">
                      <a:schemeClr val="tx1"/>
                    </a:gs>
                  </a:gsLst>
                  <a:lin ang="5400000" scaled="0"/>
                </a:gradFill>
                <a:latin typeface="+mn-lt"/>
              </a:defRPr>
            </a:lvl1pPr>
          </a:lstStyle>
          <a:p>
            <a:r>
              <a:rPr lang="en-US"/>
              <a:t>Section title</a:t>
            </a:r>
          </a:p>
        </p:txBody>
      </p:sp>
    </p:spTree>
    <p:extLst>
      <p:ext uri="{BB962C8B-B14F-4D97-AF65-F5344CB8AC3E}">
        <p14:creationId xmlns:p14="http://schemas.microsoft.com/office/powerpoint/2010/main" val="1172966783"/>
      </p:ext>
    </p:extLst>
  </p:cSld>
  <p:clrMapOvr>
    <a:overrideClrMapping bg1="dk1" tx1="lt1" bg2="dk2" tx2="lt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68602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accent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9969555"/>
      </p:ext>
    </p:extLst>
  </p:cSld>
  <p:clrMapOvr>
    <a:overrideClrMapping bg1="dk1" tx1="lt1" bg2="dk2" tx2="lt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Slide for developer code</a:t>
            </a:r>
          </a:p>
        </p:txBody>
      </p:sp>
      <p:sp>
        <p:nvSpPr>
          <p:cNvPr id="3" name="Rectangle 2"/>
          <p:cNvSpPr/>
          <p:nvPr/>
        </p:nvSpPr>
        <p:spPr bwMode="hidden">
          <a:xfrm>
            <a:off x="1"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765">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39" y="1197323"/>
            <a:ext cx="11653522" cy="2225866"/>
          </a:xfrm>
        </p:spPr>
        <p:txBody>
          <a:bodyPr/>
          <a:lstStyle>
            <a:lvl1pPr marL="0" indent="0">
              <a:buNone/>
              <a:defRPr sz="3234">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1pPr>
            <a:lvl2pPr marL="339661"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2pPr>
            <a:lvl3pPr marL="572979"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3pPr>
            <a:lvl4pPr marL="798362"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4pPr>
            <a:lvl5pPr marL="1030094"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9721376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Closing logo slide">
    <p:bg>
      <p:bgPr>
        <a:solidFill>
          <a:schemeClr val="accent5"/>
        </a:solidFill>
        <a:effectLst/>
      </p:bgPr>
    </p:bg>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69240" y="6099190"/>
            <a:ext cx="4482124" cy="467742"/>
          </a:xfrm>
          <a:prstGeom prst="rect">
            <a:avLst/>
          </a:prstGeom>
          <a:noFill/>
          <a:ln w="12700">
            <a:noFill/>
            <a:miter lim="800000"/>
            <a:headEnd type="none" w="sm" len="sm"/>
            <a:tailEnd type="none" w="sm" len="sm"/>
          </a:ln>
          <a:effectLst/>
        </p:spPr>
        <p:txBody>
          <a:bodyPr vert="horz" wrap="square" lIns="179259" tIns="179259" rIns="179259" bIns="179259" numCol="1" anchor="t" anchorCtr="0" compatLnSpc="1">
            <a:prstTxWarp prst="textNoShape">
              <a:avLst/>
            </a:prstTxWarp>
            <a:spAutoFit/>
          </a:bodyPr>
          <a:lstStyle/>
          <a:p>
            <a:pPr defTabSz="913748" eaLnBrk="0" hangingPunct="0"/>
            <a:r>
              <a:rPr lang="en-US" sz="686">
                <a:gradFill>
                  <a:gsLst>
                    <a:gs pos="0">
                      <a:schemeClr val="tx1"/>
                    </a:gs>
                    <a:gs pos="100000">
                      <a:schemeClr val="tx1"/>
                    </a:gs>
                  </a:gsLst>
                  <a:lin ang="5400000" scaled="0"/>
                </a:gradFill>
                <a:cs typeface="Segoe UI" pitchFamily="34" charset="0"/>
              </a:rPr>
              <a:t>© Copyright Microsoft Corporation. All rights reserved. </a:t>
            </a:r>
          </a:p>
        </p:txBody>
      </p:sp>
      <p:pic>
        <p:nvPicPr>
          <p:cNvPr id="8" name="MS logo white - EMF"/>
          <p:cNvPicPr>
            <a:picLocks noChangeAspect="1"/>
          </p:cNvPicPr>
          <p:nvPr/>
        </p:nvPicPr>
        <p:blipFill>
          <a:blip r:embed="rId2"/>
          <a:stretch>
            <a:fillRect/>
          </a:stretch>
        </p:blipFill>
        <p:spPr bwMode="black">
          <a:xfrm>
            <a:off x="451633" y="470067"/>
            <a:ext cx="1423303" cy="304828"/>
          </a:xfrm>
          <a:prstGeom prst="rect">
            <a:avLst/>
          </a:prstGeom>
        </p:spPr>
      </p:pic>
    </p:spTree>
    <p:extLst>
      <p:ext uri="{BB962C8B-B14F-4D97-AF65-F5344CB8AC3E}">
        <p14:creationId xmlns:p14="http://schemas.microsoft.com/office/powerpoint/2010/main" val="3456396805"/>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slideLayout" Target="../slideLayouts/slideLayout51.xml"/><Relationship Id="rId39" Type="http://schemas.openxmlformats.org/officeDocument/2006/relationships/slideLayout" Target="../slideLayouts/slideLayout64.xml"/><Relationship Id="rId21" Type="http://schemas.openxmlformats.org/officeDocument/2006/relationships/slideLayout" Target="../slideLayouts/slideLayout46.xml"/><Relationship Id="rId34" Type="http://schemas.openxmlformats.org/officeDocument/2006/relationships/slideLayout" Target="../slideLayouts/slideLayout59.xml"/><Relationship Id="rId42" Type="http://schemas.openxmlformats.org/officeDocument/2006/relationships/slideLayout" Target="../slideLayouts/slideLayout67.xml"/><Relationship Id="rId47" Type="http://schemas.openxmlformats.org/officeDocument/2006/relationships/slideLayout" Target="../slideLayouts/slideLayout72.xml"/><Relationship Id="rId50" Type="http://schemas.openxmlformats.org/officeDocument/2006/relationships/theme" Target="../theme/theme2.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9" Type="http://schemas.openxmlformats.org/officeDocument/2006/relationships/slideLayout" Target="../slideLayouts/slideLayout54.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32" Type="http://schemas.openxmlformats.org/officeDocument/2006/relationships/slideLayout" Target="../slideLayouts/slideLayout57.xml"/><Relationship Id="rId37" Type="http://schemas.openxmlformats.org/officeDocument/2006/relationships/slideLayout" Target="../slideLayouts/slideLayout62.xml"/><Relationship Id="rId40" Type="http://schemas.openxmlformats.org/officeDocument/2006/relationships/slideLayout" Target="../slideLayouts/slideLayout65.xml"/><Relationship Id="rId45" Type="http://schemas.openxmlformats.org/officeDocument/2006/relationships/slideLayout" Target="../slideLayouts/slideLayout70.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28" Type="http://schemas.openxmlformats.org/officeDocument/2006/relationships/slideLayout" Target="../slideLayouts/slideLayout53.xml"/><Relationship Id="rId36" Type="http://schemas.openxmlformats.org/officeDocument/2006/relationships/slideLayout" Target="../slideLayouts/slideLayout61.xml"/><Relationship Id="rId49" Type="http://schemas.openxmlformats.org/officeDocument/2006/relationships/slideLayout" Target="../slideLayouts/slideLayout74.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31" Type="http://schemas.openxmlformats.org/officeDocument/2006/relationships/slideLayout" Target="../slideLayouts/slideLayout56.xml"/><Relationship Id="rId44" Type="http://schemas.openxmlformats.org/officeDocument/2006/relationships/slideLayout" Target="../slideLayouts/slideLayout69.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slideLayout" Target="../slideLayouts/slideLayout52.xml"/><Relationship Id="rId30" Type="http://schemas.openxmlformats.org/officeDocument/2006/relationships/slideLayout" Target="../slideLayouts/slideLayout55.xml"/><Relationship Id="rId35" Type="http://schemas.openxmlformats.org/officeDocument/2006/relationships/slideLayout" Target="../slideLayouts/slideLayout60.xml"/><Relationship Id="rId43" Type="http://schemas.openxmlformats.org/officeDocument/2006/relationships/slideLayout" Target="../slideLayouts/slideLayout68.xml"/><Relationship Id="rId48" Type="http://schemas.openxmlformats.org/officeDocument/2006/relationships/slideLayout" Target="../slideLayouts/slideLayout73.xml"/><Relationship Id="rId8" Type="http://schemas.openxmlformats.org/officeDocument/2006/relationships/slideLayout" Target="../slideLayouts/slideLayout33.xml"/><Relationship Id="rId3" Type="http://schemas.openxmlformats.org/officeDocument/2006/relationships/slideLayout" Target="../slideLayouts/slideLayout28.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33" Type="http://schemas.openxmlformats.org/officeDocument/2006/relationships/slideLayout" Target="../slideLayouts/slideLayout58.xml"/><Relationship Id="rId38" Type="http://schemas.openxmlformats.org/officeDocument/2006/relationships/slideLayout" Target="../slideLayouts/slideLayout63.xml"/><Relationship Id="rId46" Type="http://schemas.openxmlformats.org/officeDocument/2006/relationships/slideLayout" Target="../slideLayouts/slideLayout71.xml"/><Relationship Id="rId20" Type="http://schemas.openxmlformats.org/officeDocument/2006/relationships/slideLayout" Target="../slideLayouts/slideLayout45.xml"/><Relationship Id="rId41" Type="http://schemas.openxmlformats.org/officeDocument/2006/relationships/slideLayout" Target="../slideLayouts/slideLayout66.xml"/><Relationship Id="rId1" Type="http://schemas.openxmlformats.org/officeDocument/2006/relationships/slideLayout" Target="../slideLayouts/slideLayout26.xml"/><Relationship Id="rId6"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18" Type="http://schemas.openxmlformats.org/officeDocument/2006/relationships/slideLayout" Target="../slideLayouts/slideLayout92.xml"/><Relationship Id="rId26" Type="http://schemas.openxmlformats.org/officeDocument/2006/relationships/slideLayout" Target="../slideLayouts/slideLayout100.xml"/><Relationship Id="rId3" Type="http://schemas.openxmlformats.org/officeDocument/2006/relationships/slideLayout" Target="../slideLayouts/slideLayout77.xml"/><Relationship Id="rId21" Type="http://schemas.openxmlformats.org/officeDocument/2006/relationships/slideLayout" Target="../slideLayouts/slideLayout95.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25" Type="http://schemas.openxmlformats.org/officeDocument/2006/relationships/slideLayout" Target="../slideLayouts/slideLayout99.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20" Type="http://schemas.openxmlformats.org/officeDocument/2006/relationships/slideLayout" Target="../slideLayouts/slideLayout94.xml"/><Relationship Id="rId29" Type="http://schemas.openxmlformats.org/officeDocument/2006/relationships/slideLayout" Target="../slideLayouts/slideLayout103.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24" Type="http://schemas.openxmlformats.org/officeDocument/2006/relationships/slideLayout" Target="../slideLayouts/slideLayout98.xml"/><Relationship Id="rId32" Type="http://schemas.openxmlformats.org/officeDocument/2006/relationships/theme" Target="../theme/theme3.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23" Type="http://schemas.openxmlformats.org/officeDocument/2006/relationships/slideLayout" Target="../slideLayouts/slideLayout97.xml"/><Relationship Id="rId28" Type="http://schemas.openxmlformats.org/officeDocument/2006/relationships/slideLayout" Target="../slideLayouts/slideLayout102.xml"/><Relationship Id="rId10" Type="http://schemas.openxmlformats.org/officeDocument/2006/relationships/slideLayout" Target="../slideLayouts/slideLayout84.xml"/><Relationship Id="rId19" Type="http://schemas.openxmlformats.org/officeDocument/2006/relationships/slideLayout" Target="../slideLayouts/slideLayout93.xml"/><Relationship Id="rId31" Type="http://schemas.openxmlformats.org/officeDocument/2006/relationships/slideLayout" Target="../slideLayouts/slideLayout105.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 Id="rId22" Type="http://schemas.openxmlformats.org/officeDocument/2006/relationships/slideLayout" Target="../slideLayouts/slideLayout96.xml"/><Relationship Id="rId27" Type="http://schemas.openxmlformats.org/officeDocument/2006/relationships/slideLayout" Target="../slideLayouts/slideLayout101.xml"/><Relationship Id="rId30" Type="http://schemas.openxmlformats.org/officeDocument/2006/relationships/slideLayout" Target="../slideLayouts/slideLayout104.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18.xml"/><Relationship Id="rId18" Type="http://schemas.openxmlformats.org/officeDocument/2006/relationships/slideLayout" Target="../slideLayouts/slideLayout123.xml"/><Relationship Id="rId26" Type="http://schemas.openxmlformats.org/officeDocument/2006/relationships/slideLayout" Target="../slideLayouts/slideLayout131.xml"/><Relationship Id="rId3" Type="http://schemas.openxmlformats.org/officeDocument/2006/relationships/slideLayout" Target="../slideLayouts/slideLayout108.xml"/><Relationship Id="rId21" Type="http://schemas.openxmlformats.org/officeDocument/2006/relationships/slideLayout" Target="../slideLayouts/slideLayout126.xml"/><Relationship Id="rId34" Type="http://schemas.openxmlformats.org/officeDocument/2006/relationships/theme" Target="../theme/theme4.xml"/><Relationship Id="rId7" Type="http://schemas.openxmlformats.org/officeDocument/2006/relationships/slideLayout" Target="../slideLayouts/slideLayout112.xml"/><Relationship Id="rId12" Type="http://schemas.openxmlformats.org/officeDocument/2006/relationships/slideLayout" Target="../slideLayouts/slideLayout117.xml"/><Relationship Id="rId17" Type="http://schemas.openxmlformats.org/officeDocument/2006/relationships/slideLayout" Target="../slideLayouts/slideLayout122.xml"/><Relationship Id="rId25" Type="http://schemas.openxmlformats.org/officeDocument/2006/relationships/slideLayout" Target="../slideLayouts/slideLayout130.xml"/><Relationship Id="rId33" Type="http://schemas.openxmlformats.org/officeDocument/2006/relationships/slideLayout" Target="../slideLayouts/slideLayout138.xml"/><Relationship Id="rId2" Type="http://schemas.openxmlformats.org/officeDocument/2006/relationships/slideLayout" Target="../slideLayouts/slideLayout107.xml"/><Relationship Id="rId16" Type="http://schemas.openxmlformats.org/officeDocument/2006/relationships/slideLayout" Target="../slideLayouts/slideLayout121.xml"/><Relationship Id="rId20" Type="http://schemas.openxmlformats.org/officeDocument/2006/relationships/slideLayout" Target="../slideLayouts/slideLayout125.xml"/><Relationship Id="rId29" Type="http://schemas.openxmlformats.org/officeDocument/2006/relationships/slideLayout" Target="../slideLayouts/slideLayout134.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24" Type="http://schemas.openxmlformats.org/officeDocument/2006/relationships/slideLayout" Target="../slideLayouts/slideLayout129.xml"/><Relationship Id="rId32" Type="http://schemas.openxmlformats.org/officeDocument/2006/relationships/slideLayout" Target="../slideLayouts/slideLayout137.xml"/><Relationship Id="rId5" Type="http://schemas.openxmlformats.org/officeDocument/2006/relationships/slideLayout" Target="../slideLayouts/slideLayout110.xml"/><Relationship Id="rId15" Type="http://schemas.openxmlformats.org/officeDocument/2006/relationships/slideLayout" Target="../slideLayouts/slideLayout120.xml"/><Relationship Id="rId23" Type="http://schemas.openxmlformats.org/officeDocument/2006/relationships/slideLayout" Target="../slideLayouts/slideLayout128.xml"/><Relationship Id="rId28" Type="http://schemas.openxmlformats.org/officeDocument/2006/relationships/slideLayout" Target="../slideLayouts/slideLayout133.xml"/><Relationship Id="rId10" Type="http://schemas.openxmlformats.org/officeDocument/2006/relationships/slideLayout" Target="../slideLayouts/slideLayout115.xml"/><Relationship Id="rId19" Type="http://schemas.openxmlformats.org/officeDocument/2006/relationships/slideLayout" Target="../slideLayouts/slideLayout124.xml"/><Relationship Id="rId31" Type="http://schemas.openxmlformats.org/officeDocument/2006/relationships/slideLayout" Target="../slideLayouts/slideLayout136.xml"/><Relationship Id="rId4" Type="http://schemas.openxmlformats.org/officeDocument/2006/relationships/slideLayout" Target="../slideLayouts/slideLayout109.xml"/><Relationship Id="rId9" Type="http://schemas.openxmlformats.org/officeDocument/2006/relationships/slideLayout" Target="../slideLayouts/slideLayout114.xml"/><Relationship Id="rId14" Type="http://schemas.openxmlformats.org/officeDocument/2006/relationships/slideLayout" Target="../slideLayouts/slideLayout119.xml"/><Relationship Id="rId22" Type="http://schemas.openxmlformats.org/officeDocument/2006/relationships/slideLayout" Target="../slideLayouts/slideLayout127.xml"/><Relationship Id="rId27" Type="http://schemas.openxmlformats.org/officeDocument/2006/relationships/slideLayout" Target="../slideLayouts/slideLayout132.xml"/><Relationship Id="rId30" Type="http://schemas.openxmlformats.org/officeDocument/2006/relationships/slideLayout" Target="../slideLayouts/slideLayout135.xml"/><Relationship Id="rId8" Type="http://schemas.openxmlformats.org/officeDocument/2006/relationships/slideLayout" Target="../slideLayouts/slideLayout1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15/11/2023</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785" r:id="rId1"/>
    <p:sldLayoutId id="2147483817" r:id="rId2"/>
    <p:sldLayoutId id="2147483833" r:id="rId3"/>
    <p:sldLayoutId id="2147483834" r:id="rId4"/>
    <p:sldLayoutId id="2147483828" r:id="rId5"/>
    <p:sldLayoutId id="2147483826" r:id="rId6"/>
    <p:sldLayoutId id="2147483827" r:id="rId7"/>
    <p:sldLayoutId id="2147483818" r:id="rId8"/>
    <p:sldLayoutId id="2147483813" r:id="rId9"/>
    <p:sldLayoutId id="2147483814" r:id="rId10"/>
    <p:sldLayoutId id="2147483815" r:id="rId11"/>
    <p:sldLayoutId id="2147483719" r:id="rId12"/>
    <p:sldLayoutId id="2147483823" r:id="rId13"/>
    <p:sldLayoutId id="2147483824" r:id="rId14"/>
    <p:sldLayoutId id="2147483821" r:id="rId15"/>
    <p:sldLayoutId id="2147483822" r:id="rId16"/>
    <p:sldLayoutId id="2147483825" r:id="rId17"/>
    <p:sldLayoutId id="2147483806" r:id="rId18"/>
    <p:sldLayoutId id="2147483690" r:id="rId19"/>
    <p:sldLayoutId id="2147483762" r:id="rId20"/>
    <p:sldLayoutId id="2147483747" r:id="rId21"/>
    <p:sldLayoutId id="2147483760" r:id="rId22"/>
    <p:sldLayoutId id="2147483714" r:id="rId23"/>
    <p:sldLayoutId id="2147483979" r:id="rId24"/>
    <p:sldLayoutId id="2147484014"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15/11/2023</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1786907625"/>
      </p:ext>
    </p:extLst>
  </p:cSld>
  <p:clrMap bg1="dk1" tx1="lt1" bg2="dk2" tx2="lt2" accent1="accent1" accent2="accent2" accent3="accent3" accent4="accent4" accent5="accent5" accent6="accent6" hlink="hlink" folHlink="folHlink"/>
  <p:sldLayoutIdLst>
    <p:sldLayoutId id="2147483836"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 id="2147483853" r:id="rId17"/>
    <p:sldLayoutId id="2147483854" r:id="rId18"/>
    <p:sldLayoutId id="2147483855" r:id="rId19"/>
    <p:sldLayoutId id="2147483856" r:id="rId20"/>
    <p:sldLayoutId id="2147483857" r:id="rId21"/>
    <p:sldLayoutId id="2147483858" r:id="rId22"/>
    <p:sldLayoutId id="2147483859" r:id="rId23"/>
    <p:sldLayoutId id="2147483860" r:id="rId24"/>
    <p:sldLayoutId id="2147483861" r:id="rId25"/>
    <p:sldLayoutId id="2147483862" r:id="rId26"/>
    <p:sldLayoutId id="2147483863" r:id="rId27"/>
    <p:sldLayoutId id="2147483864" r:id="rId28"/>
    <p:sldLayoutId id="2147483865" r:id="rId29"/>
    <p:sldLayoutId id="2147483866"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80" r:id="rId39"/>
    <p:sldLayoutId id="2147483881" r:id="rId40"/>
    <p:sldLayoutId id="2147483882" r:id="rId41"/>
    <p:sldLayoutId id="2147483883" r:id="rId42"/>
    <p:sldLayoutId id="2147483884" r:id="rId43"/>
    <p:sldLayoutId id="2147483885" r:id="rId44"/>
    <p:sldLayoutId id="2147483886" r:id="rId45"/>
    <p:sldLayoutId id="2147483887" r:id="rId46"/>
    <p:sldLayoutId id="2147483889" r:id="rId47"/>
    <p:sldLayoutId id="2147483899" r:id="rId48"/>
    <p:sldLayoutId id="2147483972" r:id="rId4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82880"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2" y="1189178"/>
            <a:ext cx="11653521" cy="2076338"/>
          </a:xfrm>
          <a:prstGeom prst="rect">
            <a:avLst/>
          </a:prstGeom>
        </p:spPr>
        <p:txBody>
          <a:bodyPr vert="horz" wrap="square" lIns="182880"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46132933"/>
      </p:ext>
    </p:extLst>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3" r:id="rId6"/>
    <p:sldLayoutId id="2147483944" r:id="rId7"/>
    <p:sldLayoutId id="2147483945" r:id="rId8"/>
    <p:sldLayoutId id="2147483946" r:id="rId9"/>
    <p:sldLayoutId id="2147483947" r:id="rId10"/>
    <p:sldLayoutId id="2147483948" r:id="rId11"/>
    <p:sldLayoutId id="2147483949" r:id="rId12"/>
    <p:sldLayoutId id="2147483950" r:id="rId13"/>
    <p:sldLayoutId id="2147483951" r:id="rId14"/>
    <p:sldLayoutId id="2147483953" r:id="rId15"/>
    <p:sldLayoutId id="2147483954" r:id="rId16"/>
    <p:sldLayoutId id="2147483955" r:id="rId17"/>
    <p:sldLayoutId id="2147483956" r:id="rId18"/>
    <p:sldLayoutId id="2147483957" r:id="rId19"/>
    <p:sldLayoutId id="2147483958" r:id="rId20"/>
    <p:sldLayoutId id="2147483959" r:id="rId21"/>
    <p:sldLayoutId id="2147483960" r:id="rId22"/>
    <p:sldLayoutId id="2147483961" r:id="rId23"/>
    <p:sldLayoutId id="2147483962" r:id="rId24"/>
    <p:sldLayoutId id="2147483963" r:id="rId25"/>
    <p:sldLayoutId id="2147483964" r:id="rId26"/>
    <p:sldLayoutId id="2147483965" r:id="rId27"/>
    <p:sldLayoutId id="2147483966" r:id="rId28"/>
    <p:sldLayoutId id="2147483967" r:id="rId29"/>
    <p:sldLayoutId id="2147483968" r:id="rId30"/>
    <p:sldLayoutId id="2147483970" r:id="rId31"/>
  </p:sldLayoutIdLst>
  <p:txStyles>
    <p:titleStyle>
      <a:lvl1pPr algn="l" defTabSz="914192" rtl="0" eaLnBrk="1" latinLnBrk="0" hangingPunct="1">
        <a:lnSpc>
          <a:spcPct val="90000"/>
        </a:lnSpc>
        <a:spcBef>
          <a:spcPct val="0"/>
        </a:spcBef>
        <a:buNone/>
        <a:defRPr lang="en-US" sz="38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4054" marR="0" indent="-224054" algn="l" defTabSz="91419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200" kern="1200" spc="0" baseline="0">
          <a:gradFill>
            <a:gsLst>
              <a:gs pos="1250">
                <a:schemeClr val="tx1"/>
              </a:gs>
              <a:gs pos="100000">
                <a:schemeClr val="tx1"/>
              </a:gs>
            </a:gsLst>
            <a:lin ang="5400000" scaled="0"/>
          </a:gradFill>
          <a:latin typeface="+mj-lt"/>
          <a:ea typeface="+mn-ea"/>
          <a:cs typeface="+mn-cs"/>
        </a:defRPr>
      </a:lvl1pPr>
      <a:lvl2pPr marL="448107" marR="0" indent="-224054" algn="l" defTabSz="91419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672161" marR="0" indent="-224054" algn="l" defTabSz="91419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896214" marR="0" indent="-224054" algn="l" defTabSz="91419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120268" marR="0" indent="-224054" algn="l" defTabSz="91419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14026"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123"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219"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315"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192" rtl="0" eaLnBrk="1" latinLnBrk="0" hangingPunct="1">
        <a:defRPr sz="1765" kern="1200">
          <a:solidFill>
            <a:schemeClr val="tx1"/>
          </a:solidFill>
          <a:latin typeface="+mn-lt"/>
          <a:ea typeface="+mn-ea"/>
          <a:cs typeface="+mn-cs"/>
        </a:defRPr>
      </a:lvl1pPr>
      <a:lvl2pPr marL="457095" algn="l" defTabSz="914192" rtl="0" eaLnBrk="1" latinLnBrk="0" hangingPunct="1">
        <a:defRPr sz="1765" kern="1200">
          <a:solidFill>
            <a:schemeClr val="tx1"/>
          </a:solidFill>
          <a:latin typeface="+mn-lt"/>
          <a:ea typeface="+mn-ea"/>
          <a:cs typeface="+mn-cs"/>
        </a:defRPr>
      </a:lvl2pPr>
      <a:lvl3pPr marL="914192" algn="l" defTabSz="914192" rtl="0" eaLnBrk="1" latinLnBrk="0" hangingPunct="1">
        <a:defRPr sz="1765" kern="1200">
          <a:solidFill>
            <a:schemeClr val="tx1"/>
          </a:solidFill>
          <a:latin typeface="+mn-lt"/>
          <a:ea typeface="+mn-ea"/>
          <a:cs typeface="+mn-cs"/>
        </a:defRPr>
      </a:lvl3pPr>
      <a:lvl4pPr marL="1371287" algn="l" defTabSz="914192" rtl="0" eaLnBrk="1" latinLnBrk="0" hangingPunct="1">
        <a:defRPr sz="1765" kern="1200">
          <a:solidFill>
            <a:schemeClr val="tx1"/>
          </a:solidFill>
          <a:latin typeface="+mn-lt"/>
          <a:ea typeface="+mn-ea"/>
          <a:cs typeface="+mn-cs"/>
        </a:defRPr>
      </a:lvl4pPr>
      <a:lvl5pPr marL="1828383" algn="l" defTabSz="914192" rtl="0" eaLnBrk="1" latinLnBrk="0" hangingPunct="1">
        <a:defRPr sz="1765" kern="1200">
          <a:solidFill>
            <a:schemeClr val="tx1"/>
          </a:solidFill>
          <a:latin typeface="+mn-lt"/>
          <a:ea typeface="+mn-ea"/>
          <a:cs typeface="+mn-cs"/>
        </a:defRPr>
      </a:lvl5pPr>
      <a:lvl6pPr marL="2285479" algn="l" defTabSz="914192" rtl="0" eaLnBrk="1" latinLnBrk="0" hangingPunct="1">
        <a:defRPr sz="1765" kern="1200">
          <a:solidFill>
            <a:schemeClr val="tx1"/>
          </a:solidFill>
          <a:latin typeface="+mn-lt"/>
          <a:ea typeface="+mn-ea"/>
          <a:cs typeface="+mn-cs"/>
        </a:defRPr>
      </a:lvl6pPr>
      <a:lvl7pPr marL="2742575" algn="l" defTabSz="914192" rtl="0" eaLnBrk="1" latinLnBrk="0" hangingPunct="1">
        <a:defRPr sz="1765" kern="1200">
          <a:solidFill>
            <a:schemeClr val="tx1"/>
          </a:solidFill>
          <a:latin typeface="+mn-lt"/>
          <a:ea typeface="+mn-ea"/>
          <a:cs typeface="+mn-cs"/>
        </a:defRPr>
      </a:lvl7pPr>
      <a:lvl8pPr marL="3199670" algn="l" defTabSz="914192" rtl="0" eaLnBrk="1" latinLnBrk="0" hangingPunct="1">
        <a:defRPr sz="1765" kern="1200">
          <a:solidFill>
            <a:schemeClr val="tx1"/>
          </a:solidFill>
          <a:latin typeface="+mn-lt"/>
          <a:ea typeface="+mn-ea"/>
          <a:cs typeface="+mn-cs"/>
        </a:defRPr>
      </a:lvl8pPr>
      <a:lvl9pPr marL="3656767" algn="l" defTabSz="914192"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392">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15/11/2023</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2043146522"/>
      </p:ext>
    </p:extLst>
  </p:cSld>
  <p:clrMap bg1="dk1" tx1="lt1" bg2="dk2" tx2="lt2" accent1="accent1" accent2="accent2" accent3="accent3" accent4="accent4" accent5="accent5" accent6="accent6" hlink="hlink" folHlink="folHlink"/>
  <p:sldLayoutIdLst>
    <p:sldLayoutId id="2147483981" r:id="rId1"/>
    <p:sldLayoutId id="2147483982"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 id="2147483992" r:id="rId12"/>
    <p:sldLayoutId id="2147483993" r:id="rId13"/>
    <p:sldLayoutId id="2147483994" r:id="rId14"/>
    <p:sldLayoutId id="2147483995" r:id="rId15"/>
    <p:sldLayoutId id="2147483996" r:id="rId16"/>
    <p:sldLayoutId id="2147483997" r:id="rId17"/>
    <p:sldLayoutId id="2147483998" r:id="rId18"/>
    <p:sldLayoutId id="2147483999" r:id="rId19"/>
    <p:sldLayoutId id="2147484000" r:id="rId20"/>
    <p:sldLayoutId id="2147484001" r:id="rId21"/>
    <p:sldLayoutId id="2147484002" r:id="rId22"/>
    <p:sldLayoutId id="2147484003" r:id="rId23"/>
    <p:sldLayoutId id="2147484004" r:id="rId24"/>
    <p:sldLayoutId id="2147484005" r:id="rId25"/>
    <p:sldLayoutId id="2147484006" r:id="rId26"/>
    <p:sldLayoutId id="2147484007" r:id="rId27"/>
    <p:sldLayoutId id="2147484008" r:id="rId28"/>
    <p:sldLayoutId id="2147484009" r:id="rId29"/>
    <p:sldLayoutId id="2147484010" r:id="rId30"/>
    <p:sldLayoutId id="2147484011" r:id="rId31"/>
    <p:sldLayoutId id="2147484012" r:id="rId32"/>
    <p:sldLayoutId id="2147484013" r:id="rId3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1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hyperlink" Target="https://digital.nhs.uk/services/register-with-a-gp-surgery-service" TargetMode="External"/><Relationship Id="rId13" Type="http://schemas.openxmlformats.org/officeDocument/2006/relationships/hyperlink" Target="https://forms.office.com/Pages/ResponsePage.aspx?id=Hwf2UP67GkCIA2c3SOYp4tbcQ_F-XS5HguAhzkYN-pZUQVdSSkRaQURNWkwxSzBIWlI4OTFUUlMyRyQlQCN0PWcu" TargetMode="External"/><Relationship Id="rId3" Type="http://schemas.openxmlformats.org/officeDocument/2006/relationships/image" Target="../media/image82.png"/><Relationship Id="rId7" Type="http://schemas.openxmlformats.org/officeDocument/2006/relationships/image" Target="../media/image86.png"/><Relationship Id="rId12" Type="http://schemas.openxmlformats.org/officeDocument/2006/relationships/hyperlink" Target="https://register.int.gp-registration.nhs.uk/1234/gpregistration/landing" TargetMode="External"/><Relationship Id="rId2" Type="http://schemas.openxmlformats.org/officeDocument/2006/relationships/notesSlide" Target="../notesSlides/notesSlide2.xml"/><Relationship Id="rId1" Type="http://schemas.openxmlformats.org/officeDocument/2006/relationships/slideLayout" Target="../slideLayouts/slideLayout25.xml"/><Relationship Id="rId6" Type="http://schemas.openxmlformats.org/officeDocument/2006/relationships/image" Target="../media/image85.png"/><Relationship Id="rId11" Type="http://schemas.openxmlformats.org/officeDocument/2006/relationships/hyperlink" Target="https://digital.nhs.uk/services/register-with-a-gp-surgery-service#news-about-the-service" TargetMode="External"/><Relationship Id="rId5" Type="http://schemas.openxmlformats.org/officeDocument/2006/relationships/image" Target="../media/image84.png"/><Relationship Id="rId10" Type="http://schemas.openxmlformats.org/officeDocument/2006/relationships/hyperlink" Target="https://app.powerbi.com/view?r=eyJrIjoiM2IyMWIzNzMtNDc1MS00OGRjLWFmYWEtY2Y0NTE5MDgwNGY0IiwidCI6IjUwZjYwNzFmLWJiZmUtNDAxYS04ODAzLTY3Mzc0OGU2MjllMiIsImMiOjh9" TargetMode="External"/><Relationship Id="rId4" Type="http://schemas.openxmlformats.org/officeDocument/2006/relationships/image" Target="../media/image83.png"/><Relationship Id="rId9" Type="http://schemas.openxmlformats.org/officeDocument/2006/relationships/hyperlink" Target="https://digital.nhs.uk/services/register-with-a-gp-surgery-service/find-out-more-about-the-service-and-its-benefits/gp-practice-testimonials" TargetMode="External"/><Relationship Id="rId14" Type="http://schemas.openxmlformats.org/officeDocument/2006/relationships/hyperlink" Target="mailto:england.register-gp-surgery.support@nhs.net"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87.tiff"/><Relationship Id="rId1" Type="http://schemas.openxmlformats.org/officeDocument/2006/relationships/slideLayout" Target="../slideLayouts/slideLayout7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hyperlink" Target="https://gpautomate.com/" TargetMode="External"/><Relationship Id="rId2" Type="http://schemas.openxmlformats.org/officeDocument/2006/relationships/hyperlink" Target="https://digital.nhs.uk/services/register-with-a-gp-surgery-service/find-out-more-about-the-service-and-its-benefits/robotic-process-automation?key=cAPndS4cjnnLOIcY5hRzvZt1i82HtiQZ7jPIFovyahjFkArbrPZqyd9MKKXHsg5w" TargetMode="External"/><Relationship Id="rId1" Type="http://schemas.openxmlformats.org/officeDocument/2006/relationships/slideLayout" Target="../slideLayouts/slideLayout31.xml"/><Relationship Id="rId5" Type="http://schemas.openxmlformats.org/officeDocument/2006/relationships/hyperlink" Target="https://gbr01.safelinks.protection.outlook.com/?url=https%3A%2F%2Fforms.office.com%2Fe%2FADcWEhwBHk&amp;data=05%7C01%7Cdavid.gold1%40nhs.net%7Cb2fa1070be6b44951a2708db47c2899e%7C37c354b285b047f5b22207b48d774ee3%7C0%7C0%7C638182673072600167%7CUnknown%7CTWFpbGZsb3d8eyJWIjoiMC4wLjAwMDAiLCJQIjoiV2luMzIiLCJBTiI6Ik1haWwiLCJXVCI6Mn0%3D%7C3000%7C%7C%7C&amp;sdata=ggKYRp6f8kbvsW6OgNI9q9LTlQjBG%2Fh%2F7PdCZRrsjDM%3D&amp;reserved=0" TargetMode="External"/><Relationship Id="rId4" Type="http://schemas.openxmlformats.org/officeDocument/2006/relationships/hyperlink" Target="https://www.healthtech1.uk/?ref=nhsd"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mailto:england.register-gp-surgery.support@nhs.net" TargetMode="External"/><Relationship Id="rId1" Type="http://schemas.openxmlformats.org/officeDocument/2006/relationships/slideLayout" Target="../slideLayouts/slideLayout1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3.xml.rels><?xml version="1.0" encoding="UTF-8" standalone="yes"?>
<Relationships xmlns="http://schemas.openxmlformats.org/package/2006/relationships"><Relationship Id="rId2" Type="http://schemas.openxmlformats.org/officeDocument/2006/relationships/hyperlink" Target="https://app.powerbi.com/view?r=eyJrIjoiM2IyMWIzNzMtNDc1MS00OGRjLWFmYWEtY2Y0NTE5MDgwNGY0IiwidCI6IjUwZjYwNzFmLWJiZmUtNDAxYS04ODAzLTY3Mzc0OGU2MjllMiIsImMiOjh9" TargetMode="External"/><Relationship Id="rId1" Type="http://schemas.openxmlformats.org/officeDocument/2006/relationships/slideLayout" Target="../slideLayouts/slideLayout110.xml"/></Relationships>
</file>

<file path=ppt/slides/_rels/slide4.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svg"/><Relationship Id="rId3" Type="http://schemas.openxmlformats.org/officeDocument/2006/relationships/image" Target="../media/image52.svg"/><Relationship Id="rId7" Type="http://schemas.openxmlformats.org/officeDocument/2006/relationships/image" Target="../media/image56.svg"/><Relationship Id="rId12" Type="http://schemas.openxmlformats.org/officeDocument/2006/relationships/image" Target="../media/image61.png"/><Relationship Id="rId2" Type="http://schemas.openxmlformats.org/officeDocument/2006/relationships/image" Target="../media/image51.png"/><Relationship Id="rId1" Type="http://schemas.openxmlformats.org/officeDocument/2006/relationships/slideLayout" Target="../slideLayouts/slideLayout106.xml"/><Relationship Id="rId6" Type="http://schemas.openxmlformats.org/officeDocument/2006/relationships/image" Target="../media/image55.png"/><Relationship Id="rId11" Type="http://schemas.openxmlformats.org/officeDocument/2006/relationships/image" Target="../media/image60.svg"/><Relationship Id="rId5" Type="http://schemas.openxmlformats.org/officeDocument/2006/relationships/image" Target="../media/image54.svg"/><Relationship Id="rId15" Type="http://schemas.openxmlformats.org/officeDocument/2006/relationships/image" Target="../media/image63.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svg"/><Relationship Id="rId14" Type="http://schemas.openxmlformats.org/officeDocument/2006/relationships/hyperlink" Target="https://www.nhs.uk/service-search/find-a-g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png"/><Relationship Id="rId1" Type="http://schemas.openxmlformats.org/officeDocument/2006/relationships/slideLayout" Target="../slideLayouts/slideLayout110.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svg"/></Relationships>
</file>

<file path=ppt/slides/_rels/slide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70.png"/><Relationship Id="rId1" Type="http://schemas.openxmlformats.org/officeDocument/2006/relationships/slideLayout" Target="../slideLayouts/slideLayout110.xml"/><Relationship Id="rId4" Type="http://schemas.openxmlformats.org/officeDocument/2006/relationships/image" Target="../media/image66.svg"/></Relationships>
</file>

<file path=ppt/slides/_rels/slide7.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72.png"/><Relationship Id="rId7" Type="http://schemas.openxmlformats.org/officeDocument/2006/relationships/image" Target="../media/image70.png"/><Relationship Id="rId12" Type="http://schemas.openxmlformats.org/officeDocument/2006/relationships/image" Target="../media/image77.png"/><Relationship Id="rId2" Type="http://schemas.openxmlformats.org/officeDocument/2006/relationships/image" Target="../media/image71.png"/><Relationship Id="rId1" Type="http://schemas.openxmlformats.org/officeDocument/2006/relationships/slideLayout" Target="../slideLayouts/slideLayout24.xml"/><Relationship Id="rId6" Type="http://schemas.openxmlformats.org/officeDocument/2006/relationships/image" Target="../media/image75.svg"/><Relationship Id="rId11" Type="http://schemas.openxmlformats.org/officeDocument/2006/relationships/hyperlink" Target="mailto:england.register-gp-surgery.support@nhs.net" TargetMode="External"/><Relationship Id="rId5" Type="http://schemas.openxmlformats.org/officeDocument/2006/relationships/image" Target="../media/image74.png"/><Relationship Id="rId10" Type="http://schemas.openxmlformats.org/officeDocument/2006/relationships/hyperlink" Target="https://digital.nhs.uk/services/notify-a-patient-service" TargetMode="External"/><Relationship Id="rId4" Type="http://schemas.openxmlformats.org/officeDocument/2006/relationships/image" Target="../media/image73.svg"/><Relationship Id="rId9" Type="http://schemas.openxmlformats.org/officeDocument/2006/relationships/image" Target="../media/image76.svg"/></Relationships>
</file>

<file path=ppt/slides/_rels/slide8.xml.rels><?xml version="1.0" encoding="UTF-8" standalone="yes"?>
<Relationships xmlns="http://schemas.openxmlformats.org/package/2006/relationships"><Relationship Id="rId3" Type="http://schemas.openxmlformats.org/officeDocument/2006/relationships/hyperlink" Target="https://app.powerbi.com/view?r=eyJrIjoiM2IyMWIzNzMtNDc1MS00OGRjLWFmYWEtY2Y0NTE5MDgwNGY0IiwidCI6IjUwZjYwNzFmLWJiZmUtNDAxYS04ODAzLTY3Mzc0OGU2MjllMiIsImMiOjh9" TargetMode="External"/><Relationship Id="rId2" Type="http://schemas.openxmlformats.org/officeDocument/2006/relationships/hyperlink" Target="https://www.england.nhs.uk/publication/delivery-plan-for-recovering-access-to-primary-care/" TargetMode="External"/><Relationship Id="rId1" Type="http://schemas.openxmlformats.org/officeDocument/2006/relationships/slideLayout" Target="../slideLayouts/slideLayout110.xml"/><Relationship Id="rId4" Type="http://schemas.openxmlformats.org/officeDocument/2006/relationships/image" Target="../media/image78.png"/></Relationships>
</file>

<file path=ppt/slides/_rels/slide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hyperlink" Target="https://forms.office.com/pages/responsepage.aspx?id=slTDN7CF9UeyIge0jXdO4ycahkEbA2pMl8xFbe0GZ_JUOU0xRERUMlA2WTBTUzkyNkZUVFJMODNYSC4u&amp;web=1&amp;wdLOR=c252F1B57-CB15-4E45-AAA2-360B7D171476" TargetMode="External"/><Relationship Id="rId1" Type="http://schemas.openxmlformats.org/officeDocument/2006/relationships/slideLayout" Target="../slideLayouts/slideLayout1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356499" y="3384782"/>
            <a:ext cx="9723474" cy="1409314"/>
          </a:xfrm>
        </p:spPr>
        <p:txBody>
          <a:bodyPr/>
          <a:lstStyle/>
          <a:p>
            <a:br>
              <a:rPr lang="en-GB" sz="6000" dirty="0"/>
            </a:br>
            <a:r>
              <a:rPr lang="en-GB" sz="6000" dirty="0"/>
              <a:t>Register with a GP surgery service</a:t>
            </a:r>
            <a:br>
              <a:rPr lang="en-GB" sz="6000" dirty="0"/>
            </a:br>
            <a:endParaRPr lang="en-GB" sz="6000" b="0" dirty="0"/>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432000" y="4089439"/>
            <a:ext cx="7973051" cy="2504308"/>
          </a:xfrm>
        </p:spPr>
        <p:txBody>
          <a:bodyPr vert="horz" lIns="0" tIns="0" rIns="0" bIns="0" rtlCol="0" anchor="t">
            <a:normAutofit/>
          </a:bodyPr>
          <a:lstStyle/>
          <a:p>
            <a:r>
              <a:rPr lang="en-GB" sz="3200" b="0" dirty="0"/>
              <a:t>ICB Starter Pack </a:t>
            </a:r>
            <a:endParaRPr lang="en-GB" b="1" dirty="0"/>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D09BD85-0A07-A729-4FE9-45D095103B46}"/>
              </a:ext>
            </a:extLst>
          </p:cNvPr>
          <p:cNvSpPr txBox="1"/>
          <p:nvPr/>
        </p:nvSpPr>
        <p:spPr>
          <a:xfrm>
            <a:off x="263024" y="117283"/>
            <a:ext cx="9398000" cy="4770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0" normalizeH="0" baseline="0" noProof="0">
                <a:ln>
                  <a:noFill/>
                </a:ln>
                <a:solidFill>
                  <a:srgbClr val="231F20"/>
                </a:solidFill>
                <a:effectLst/>
                <a:uLnTx/>
                <a:uFillTx/>
                <a:latin typeface="Century Gothic" panose="020B0502020202020204" pitchFamily="34" charset="0"/>
                <a:ea typeface="+mn-ea"/>
                <a:cs typeface="+mn-cs"/>
              </a:rPr>
              <a:t>Simple ICB Onboarding Process</a:t>
            </a:r>
          </a:p>
        </p:txBody>
      </p:sp>
      <p:sp>
        <p:nvSpPr>
          <p:cNvPr id="10" name="TextBox 9">
            <a:extLst>
              <a:ext uri="{FF2B5EF4-FFF2-40B4-BE49-F238E27FC236}">
                <a16:creationId xmlns:a16="http://schemas.microsoft.com/office/drawing/2014/main" id="{527D7DB3-30E9-A634-E84A-5058C5617ACA}"/>
              </a:ext>
            </a:extLst>
          </p:cNvPr>
          <p:cNvSpPr txBox="1"/>
          <p:nvPr/>
        </p:nvSpPr>
        <p:spPr>
          <a:xfrm>
            <a:off x="368437" y="1459541"/>
            <a:ext cx="66597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DK" sz="1800" b="1" i="0" u="none" strike="noStrike" kern="1200" cap="none" spc="0" normalizeH="0" baseline="0" noProof="0">
                <a:ln>
                  <a:noFill/>
                </a:ln>
                <a:solidFill>
                  <a:srgbClr val="231F20"/>
                </a:solidFill>
                <a:effectLst/>
                <a:uLnTx/>
                <a:uFillTx/>
                <a:latin typeface="Century Gothic" panose="020B0502020202020204" pitchFamily="34" charset="0"/>
                <a:ea typeface="+mn-ea"/>
                <a:cs typeface="+mn-cs"/>
              </a:rPr>
              <a:t>Start</a:t>
            </a:r>
          </a:p>
        </p:txBody>
      </p:sp>
      <p:sp>
        <p:nvSpPr>
          <p:cNvPr id="11" name="TextBox 10">
            <a:extLst>
              <a:ext uri="{FF2B5EF4-FFF2-40B4-BE49-F238E27FC236}">
                <a16:creationId xmlns:a16="http://schemas.microsoft.com/office/drawing/2014/main" id="{542D681B-4AD6-AE38-90F3-4844B2ACFCD1}"/>
              </a:ext>
            </a:extLst>
          </p:cNvPr>
          <p:cNvSpPr txBox="1"/>
          <p:nvPr/>
        </p:nvSpPr>
        <p:spPr>
          <a:xfrm>
            <a:off x="1285177" y="3070053"/>
            <a:ext cx="1645871" cy="335156"/>
          </a:xfrm>
          <a:prstGeom prst="rect">
            <a:avLst/>
          </a:prstGeom>
          <a:noFill/>
        </p:spPr>
        <p:txBody>
          <a:bodyPr wrap="square" rtlCol="0" anchor="t">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31F20"/>
                </a:solidFill>
                <a:effectLst/>
                <a:uLnTx/>
                <a:uFillTx/>
                <a:latin typeface="Arial" panose="020B0604020202020204"/>
                <a:ea typeface="+mn-ea"/>
                <a:cs typeface="Calibri"/>
              </a:rPr>
              <a:t>Engage ICB</a:t>
            </a:r>
          </a:p>
        </p:txBody>
      </p:sp>
      <p:sp>
        <p:nvSpPr>
          <p:cNvPr id="18" name="Rectangle: Rounded Corners 17">
            <a:extLst>
              <a:ext uri="{FF2B5EF4-FFF2-40B4-BE49-F238E27FC236}">
                <a16:creationId xmlns:a16="http://schemas.microsoft.com/office/drawing/2014/main" id="{9FD60F78-B2BE-62C6-F4C9-CCCDD502210D}"/>
              </a:ext>
            </a:extLst>
          </p:cNvPr>
          <p:cNvSpPr/>
          <p:nvPr/>
        </p:nvSpPr>
        <p:spPr>
          <a:xfrm>
            <a:off x="9088520" y="4684696"/>
            <a:ext cx="2680740" cy="1218647"/>
          </a:xfrm>
          <a:prstGeom prst="roundRect">
            <a:avLst>
              <a:gd name="adj" fmla="val 4622"/>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31F20"/>
              </a:solidFill>
              <a:effectLst/>
              <a:uLnTx/>
              <a:uFillTx/>
              <a:latin typeface="Arial" panose="020B0604020202020204"/>
              <a:ea typeface="+mn-ea"/>
              <a:cs typeface="Calibri"/>
            </a:endParaRPr>
          </a:p>
        </p:txBody>
      </p:sp>
      <p:grpSp>
        <p:nvGrpSpPr>
          <p:cNvPr id="26" name="Graphic 3">
            <a:extLst>
              <a:ext uri="{FF2B5EF4-FFF2-40B4-BE49-F238E27FC236}">
                <a16:creationId xmlns:a16="http://schemas.microsoft.com/office/drawing/2014/main" id="{5A00D530-DE90-5794-81AA-B91A7F86E0F3}"/>
              </a:ext>
            </a:extLst>
          </p:cNvPr>
          <p:cNvGrpSpPr/>
          <p:nvPr/>
        </p:nvGrpSpPr>
        <p:grpSpPr>
          <a:xfrm>
            <a:off x="1422400" y="754498"/>
            <a:ext cx="9347200" cy="2214740"/>
            <a:chOff x="812800" y="2177190"/>
            <a:chExt cx="10566400" cy="2503620"/>
          </a:xfrm>
        </p:grpSpPr>
        <p:sp>
          <p:nvSpPr>
            <p:cNvPr id="27" name="Freeform: Shape 26">
              <a:extLst>
                <a:ext uri="{FF2B5EF4-FFF2-40B4-BE49-F238E27FC236}">
                  <a16:creationId xmlns:a16="http://schemas.microsoft.com/office/drawing/2014/main" id="{67CA4AC9-168A-92DB-4904-DC3DA5884CD1}"/>
                </a:ext>
              </a:extLst>
            </p:cNvPr>
            <p:cNvSpPr/>
            <p:nvPr/>
          </p:nvSpPr>
          <p:spPr>
            <a:xfrm>
              <a:off x="811541" y="2323149"/>
              <a:ext cx="1687744" cy="1687744"/>
            </a:xfrm>
            <a:custGeom>
              <a:avLst/>
              <a:gdLst>
                <a:gd name="connsiteX0" fmla="*/ 1688044 w 1687744"/>
                <a:gd name="connsiteY0" fmla="*/ 844651 h 1687743"/>
                <a:gd name="connsiteX1" fmla="*/ 844651 w 1687744"/>
                <a:gd name="connsiteY1" fmla="*/ 1688043 h 1687743"/>
                <a:gd name="connsiteX2" fmla="*/ 1259 w 1687744"/>
                <a:gd name="connsiteY2" fmla="*/ 844651 h 1687743"/>
                <a:gd name="connsiteX3" fmla="*/ 844651 w 1687744"/>
                <a:gd name="connsiteY3" fmla="*/ 1259 h 1687743"/>
                <a:gd name="connsiteX4" fmla="*/ 1688044 w 1687744"/>
                <a:gd name="connsiteY4" fmla="*/ 844651 h 1687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7744" h="1687743">
                  <a:moveTo>
                    <a:pt x="1688044" y="844651"/>
                  </a:moveTo>
                  <a:cubicBezTo>
                    <a:pt x="1688044" y="1310444"/>
                    <a:pt x="1310444" y="1688043"/>
                    <a:pt x="844651" y="1688043"/>
                  </a:cubicBezTo>
                  <a:cubicBezTo>
                    <a:pt x="378859" y="1688043"/>
                    <a:pt x="1259" y="1310444"/>
                    <a:pt x="1259" y="844651"/>
                  </a:cubicBezTo>
                  <a:cubicBezTo>
                    <a:pt x="1259" y="378859"/>
                    <a:pt x="378859" y="1259"/>
                    <a:pt x="844651" y="1259"/>
                  </a:cubicBezTo>
                  <a:cubicBezTo>
                    <a:pt x="1310444" y="1259"/>
                    <a:pt x="1688044" y="378859"/>
                    <a:pt x="1688044" y="844651"/>
                  </a:cubicBezTo>
                  <a:close/>
                </a:path>
              </a:pathLst>
            </a:custGeom>
            <a:solidFill>
              <a:srgbClr val="80D2CC"/>
            </a:solidFill>
            <a:ln w="3998" cap="flat">
              <a:noFill/>
              <a:prstDash val="solid"/>
              <a:miter/>
            </a:ln>
            <a:effectLst>
              <a:outerShdw blurRad="50800" dist="38100" dir="2700000" algn="tl" rotWithShape="0">
                <a:prstClr val="black">
                  <a:alpha val="4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8" name="Freeform: Shape 27">
              <a:extLst>
                <a:ext uri="{FF2B5EF4-FFF2-40B4-BE49-F238E27FC236}">
                  <a16:creationId xmlns:a16="http://schemas.microsoft.com/office/drawing/2014/main" id="{F74D6A0C-6E5A-8523-7069-8A60D62B2CE7}"/>
                </a:ext>
              </a:extLst>
            </p:cNvPr>
            <p:cNvSpPr/>
            <p:nvPr/>
          </p:nvSpPr>
          <p:spPr>
            <a:xfrm>
              <a:off x="636399" y="2148016"/>
              <a:ext cx="2035692" cy="2035691"/>
            </a:xfrm>
            <a:custGeom>
              <a:avLst/>
              <a:gdLst>
                <a:gd name="connsiteX0" fmla="*/ 1528801 w 2035691"/>
                <a:gd name="connsiteY0" fmla="*/ 510787 h 2035691"/>
                <a:gd name="connsiteX1" fmla="*/ 1528801 w 2035691"/>
                <a:gd name="connsiteY1" fmla="*/ 1528800 h 2035691"/>
                <a:gd name="connsiteX2" fmla="*/ 510787 w 2035691"/>
                <a:gd name="connsiteY2" fmla="*/ 1528800 h 2035691"/>
                <a:gd name="connsiteX3" fmla="*/ 510787 w 2035691"/>
                <a:gd name="connsiteY3" fmla="*/ 510787 h 2035691"/>
                <a:gd name="connsiteX4" fmla="*/ 1528801 w 2035691"/>
                <a:gd name="connsiteY4" fmla="*/ 510787 h 2035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5691" h="2035691">
                  <a:moveTo>
                    <a:pt x="1528801" y="510787"/>
                  </a:moveTo>
                  <a:cubicBezTo>
                    <a:pt x="1809917" y="791904"/>
                    <a:pt x="1809917" y="1247683"/>
                    <a:pt x="1528801" y="1528800"/>
                  </a:cubicBezTo>
                  <a:cubicBezTo>
                    <a:pt x="1247684" y="1809917"/>
                    <a:pt x="791904" y="1809917"/>
                    <a:pt x="510787" y="1528800"/>
                  </a:cubicBezTo>
                  <a:cubicBezTo>
                    <a:pt x="229671" y="1247684"/>
                    <a:pt x="229671" y="791904"/>
                    <a:pt x="510787" y="510787"/>
                  </a:cubicBezTo>
                  <a:cubicBezTo>
                    <a:pt x="791904" y="229671"/>
                    <a:pt x="1247684" y="229671"/>
                    <a:pt x="1528801" y="510787"/>
                  </a:cubicBezTo>
                  <a:close/>
                </a:path>
              </a:pathLst>
            </a:custGeom>
            <a:solidFill>
              <a:schemeClr val="bg1"/>
            </a:solidFill>
            <a:ln w="3998" cap="flat">
              <a:noFill/>
              <a:prstDash val="solid"/>
              <a:miter/>
            </a:ln>
            <a:effectLst>
              <a:outerShdw blurRad="50800" dist="38100" dir="2700000" algn="tl" rotWithShape="0">
                <a:prstClr val="black">
                  <a:alpha val="4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9" name="Freeform: Shape 28">
              <a:extLst>
                <a:ext uri="{FF2B5EF4-FFF2-40B4-BE49-F238E27FC236}">
                  <a16:creationId xmlns:a16="http://schemas.microsoft.com/office/drawing/2014/main" id="{BE6D52E6-3809-31A9-07B9-339CD602D793}"/>
                </a:ext>
              </a:extLst>
            </p:cNvPr>
            <p:cNvSpPr/>
            <p:nvPr/>
          </p:nvSpPr>
          <p:spPr>
            <a:xfrm>
              <a:off x="1006564" y="2518131"/>
              <a:ext cx="1295804" cy="1295803"/>
            </a:xfrm>
            <a:custGeom>
              <a:avLst/>
              <a:gdLst>
                <a:gd name="connsiteX0" fmla="*/ 221173 w 1295803"/>
                <a:gd name="connsiteY0" fmla="*/ 161142 h 1295803"/>
                <a:gd name="connsiteX1" fmla="*/ 219894 w 1295803"/>
                <a:gd name="connsiteY1" fmla="*/ 180899 h 1295803"/>
                <a:gd name="connsiteX2" fmla="*/ 230412 w 1295803"/>
                <a:gd name="connsiteY2" fmla="*/ 185659 h 1295803"/>
                <a:gd name="connsiteX3" fmla="*/ 239651 w 1295803"/>
                <a:gd name="connsiteY3" fmla="*/ 182179 h 1295803"/>
                <a:gd name="connsiteX4" fmla="*/ 240930 w 1295803"/>
                <a:gd name="connsiteY4" fmla="*/ 162422 h 1295803"/>
                <a:gd name="connsiteX5" fmla="*/ 221173 w 1295803"/>
                <a:gd name="connsiteY5" fmla="*/ 161142 h 1295803"/>
                <a:gd name="connsiteX6" fmla="*/ 219814 w 1295803"/>
                <a:gd name="connsiteY6" fmla="*/ 1118277 h 1295803"/>
                <a:gd name="connsiteX7" fmla="*/ 221133 w 1295803"/>
                <a:gd name="connsiteY7" fmla="*/ 1138034 h 1295803"/>
                <a:gd name="connsiteX8" fmla="*/ 230372 w 1295803"/>
                <a:gd name="connsiteY8" fmla="*/ 1141514 h 1295803"/>
                <a:gd name="connsiteX9" fmla="*/ 240890 w 1295803"/>
                <a:gd name="connsiteY9" fmla="*/ 1136714 h 1295803"/>
                <a:gd name="connsiteX10" fmla="*/ 239571 w 1295803"/>
                <a:gd name="connsiteY10" fmla="*/ 1116997 h 1295803"/>
                <a:gd name="connsiteX11" fmla="*/ 219814 w 1295803"/>
                <a:gd name="connsiteY11" fmla="*/ 1118277 h 1295803"/>
                <a:gd name="connsiteX12" fmla="*/ 162302 w 1295803"/>
                <a:gd name="connsiteY12" fmla="*/ 1058246 h 1295803"/>
                <a:gd name="connsiteX13" fmla="*/ 161022 w 1295803"/>
                <a:gd name="connsiteY13" fmla="*/ 1078003 h 1295803"/>
                <a:gd name="connsiteX14" fmla="*/ 160982 w 1295803"/>
                <a:gd name="connsiteY14" fmla="*/ 1078003 h 1295803"/>
                <a:gd name="connsiteX15" fmla="*/ 171541 w 1295803"/>
                <a:gd name="connsiteY15" fmla="*/ 1082763 h 1295803"/>
                <a:gd name="connsiteX16" fmla="*/ 180739 w 1295803"/>
                <a:gd name="connsiteY16" fmla="*/ 1079283 h 1295803"/>
                <a:gd name="connsiteX17" fmla="*/ 182059 w 1295803"/>
                <a:gd name="connsiteY17" fmla="*/ 1059526 h 1295803"/>
                <a:gd name="connsiteX18" fmla="*/ 162302 w 1295803"/>
                <a:gd name="connsiteY18" fmla="*/ 1058246 h 1295803"/>
                <a:gd name="connsiteX19" fmla="*/ 161142 w 1295803"/>
                <a:gd name="connsiteY19" fmla="*/ 221293 h 1295803"/>
                <a:gd name="connsiteX20" fmla="*/ 162462 w 1295803"/>
                <a:gd name="connsiteY20" fmla="*/ 241050 h 1295803"/>
                <a:gd name="connsiteX21" fmla="*/ 171701 w 1295803"/>
                <a:gd name="connsiteY21" fmla="*/ 244530 h 1295803"/>
                <a:gd name="connsiteX22" fmla="*/ 182219 w 1295803"/>
                <a:gd name="connsiteY22" fmla="*/ 239730 h 1295803"/>
                <a:gd name="connsiteX23" fmla="*/ 180899 w 1295803"/>
                <a:gd name="connsiteY23" fmla="*/ 219973 h 1295803"/>
                <a:gd name="connsiteX24" fmla="*/ 161142 w 1295803"/>
                <a:gd name="connsiteY24" fmla="*/ 221293 h 1295803"/>
                <a:gd name="connsiteX25" fmla="*/ 128907 w 1295803"/>
                <a:gd name="connsiteY25" fmla="*/ 284884 h 1295803"/>
                <a:gd name="connsiteX26" fmla="*/ 109510 w 1295803"/>
                <a:gd name="connsiteY26" fmla="*/ 288723 h 1295803"/>
                <a:gd name="connsiteX27" fmla="*/ 113350 w 1295803"/>
                <a:gd name="connsiteY27" fmla="*/ 308160 h 1295803"/>
                <a:gd name="connsiteX28" fmla="*/ 121109 w 1295803"/>
                <a:gd name="connsiteY28" fmla="*/ 310520 h 1295803"/>
                <a:gd name="connsiteX29" fmla="*/ 132787 w 1295803"/>
                <a:gd name="connsiteY29" fmla="*/ 304281 h 1295803"/>
                <a:gd name="connsiteX30" fmla="*/ 128907 w 1295803"/>
                <a:gd name="connsiteY30" fmla="*/ 284884 h 1295803"/>
                <a:gd name="connsiteX31" fmla="*/ 304121 w 1295803"/>
                <a:gd name="connsiteY31" fmla="*/ 1166470 h 1295803"/>
                <a:gd name="connsiteX32" fmla="*/ 284724 w 1295803"/>
                <a:gd name="connsiteY32" fmla="*/ 1170309 h 1295803"/>
                <a:gd name="connsiteX33" fmla="*/ 288563 w 1295803"/>
                <a:gd name="connsiteY33" fmla="*/ 1189746 h 1295803"/>
                <a:gd name="connsiteX34" fmla="*/ 296322 w 1295803"/>
                <a:gd name="connsiteY34" fmla="*/ 1192066 h 1295803"/>
                <a:gd name="connsiteX35" fmla="*/ 308000 w 1295803"/>
                <a:gd name="connsiteY35" fmla="*/ 1185867 h 1295803"/>
                <a:gd name="connsiteX36" fmla="*/ 304121 w 1295803"/>
                <a:gd name="connsiteY36" fmla="*/ 1166470 h 1295803"/>
                <a:gd name="connsiteX37" fmla="*/ 449579 w 1295803"/>
                <a:gd name="connsiteY37" fmla="*/ 1238419 h 1295803"/>
                <a:gd name="connsiteX38" fmla="*/ 431821 w 1295803"/>
                <a:gd name="connsiteY38" fmla="*/ 1247138 h 1295803"/>
                <a:gd name="connsiteX39" fmla="*/ 440540 w 1295803"/>
                <a:gd name="connsiteY39" fmla="*/ 1264895 h 1295803"/>
                <a:gd name="connsiteX40" fmla="*/ 445059 w 1295803"/>
                <a:gd name="connsiteY40" fmla="*/ 1265655 h 1295803"/>
                <a:gd name="connsiteX41" fmla="*/ 458297 w 1295803"/>
                <a:gd name="connsiteY41" fmla="*/ 1256176 h 1295803"/>
                <a:gd name="connsiteX42" fmla="*/ 449579 w 1295803"/>
                <a:gd name="connsiteY42" fmla="*/ 1238419 h 1295803"/>
                <a:gd name="connsiteX43" fmla="*/ 440780 w 1295803"/>
                <a:gd name="connsiteY43" fmla="*/ 34482 h 1295803"/>
                <a:gd name="connsiteX44" fmla="*/ 432021 w 1295803"/>
                <a:gd name="connsiteY44" fmla="*/ 52239 h 1295803"/>
                <a:gd name="connsiteX45" fmla="*/ 445259 w 1295803"/>
                <a:gd name="connsiteY45" fmla="*/ 61718 h 1295803"/>
                <a:gd name="connsiteX46" fmla="*/ 449739 w 1295803"/>
                <a:gd name="connsiteY46" fmla="*/ 60998 h 1295803"/>
                <a:gd name="connsiteX47" fmla="*/ 458537 w 1295803"/>
                <a:gd name="connsiteY47" fmla="*/ 43240 h 1295803"/>
                <a:gd name="connsiteX48" fmla="*/ 440780 w 1295803"/>
                <a:gd name="connsiteY48" fmla="*/ 34482 h 1295803"/>
                <a:gd name="connsiteX49" fmla="*/ 288603 w 1295803"/>
                <a:gd name="connsiteY49" fmla="*/ 109390 h 1295803"/>
                <a:gd name="connsiteX50" fmla="*/ 284724 w 1295803"/>
                <a:gd name="connsiteY50" fmla="*/ 128787 h 1295803"/>
                <a:gd name="connsiteX51" fmla="*/ 296402 w 1295803"/>
                <a:gd name="connsiteY51" fmla="*/ 135026 h 1295803"/>
                <a:gd name="connsiteX52" fmla="*/ 304161 w 1295803"/>
                <a:gd name="connsiteY52" fmla="*/ 132667 h 1295803"/>
                <a:gd name="connsiteX53" fmla="*/ 308040 w 1295803"/>
                <a:gd name="connsiteY53" fmla="*/ 113270 h 1295803"/>
                <a:gd name="connsiteX54" fmla="*/ 288603 w 1295803"/>
                <a:gd name="connsiteY54" fmla="*/ 109390 h 1295803"/>
                <a:gd name="connsiteX55" fmla="*/ 362232 w 1295803"/>
                <a:gd name="connsiteY55" fmla="*/ 66957 h 1295803"/>
                <a:gd name="connsiteX56" fmla="*/ 355873 w 1295803"/>
                <a:gd name="connsiteY56" fmla="*/ 85674 h 1295803"/>
                <a:gd name="connsiteX57" fmla="*/ 368431 w 1295803"/>
                <a:gd name="connsiteY57" fmla="*/ 93513 h 1295803"/>
                <a:gd name="connsiteX58" fmla="*/ 374590 w 1295803"/>
                <a:gd name="connsiteY58" fmla="*/ 92073 h 1295803"/>
                <a:gd name="connsiteX59" fmla="*/ 380989 w 1295803"/>
                <a:gd name="connsiteY59" fmla="*/ 73316 h 1295803"/>
                <a:gd name="connsiteX60" fmla="*/ 362232 w 1295803"/>
                <a:gd name="connsiteY60" fmla="*/ 66957 h 1295803"/>
                <a:gd name="connsiteX61" fmla="*/ 374510 w 1295803"/>
                <a:gd name="connsiteY61" fmla="*/ 1207184 h 1295803"/>
                <a:gd name="connsiteX62" fmla="*/ 355753 w 1295803"/>
                <a:gd name="connsiteY62" fmla="*/ 1213543 h 1295803"/>
                <a:gd name="connsiteX63" fmla="*/ 362112 w 1295803"/>
                <a:gd name="connsiteY63" fmla="*/ 1232300 h 1295803"/>
                <a:gd name="connsiteX64" fmla="*/ 368271 w 1295803"/>
                <a:gd name="connsiteY64" fmla="*/ 1233740 h 1295803"/>
                <a:gd name="connsiteX65" fmla="*/ 380869 w 1295803"/>
                <a:gd name="connsiteY65" fmla="*/ 1225941 h 1295803"/>
                <a:gd name="connsiteX66" fmla="*/ 374510 w 1295803"/>
                <a:gd name="connsiteY66" fmla="*/ 1207184 h 1295803"/>
                <a:gd name="connsiteX67" fmla="*/ 16244 w 1295803"/>
                <a:gd name="connsiteY67" fmla="*/ 705100 h 1295803"/>
                <a:gd name="connsiteX68" fmla="*/ 29282 w 1295803"/>
                <a:gd name="connsiteY68" fmla="*/ 690222 h 1295803"/>
                <a:gd name="connsiteX69" fmla="*/ 14405 w 1295803"/>
                <a:gd name="connsiteY69" fmla="*/ 677144 h 1295803"/>
                <a:gd name="connsiteX70" fmla="*/ 1367 w 1295803"/>
                <a:gd name="connsiteY70" fmla="*/ 692062 h 1295803"/>
                <a:gd name="connsiteX71" fmla="*/ 15325 w 1295803"/>
                <a:gd name="connsiteY71" fmla="*/ 705140 h 1295803"/>
                <a:gd name="connsiteX72" fmla="*/ 16244 w 1295803"/>
                <a:gd name="connsiteY72" fmla="*/ 705100 h 1295803"/>
                <a:gd name="connsiteX73" fmla="*/ 43080 w 1295803"/>
                <a:gd name="connsiteY73" fmla="*/ 458497 h 1295803"/>
                <a:gd name="connsiteX74" fmla="*/ 47600 w 1295803"/>
                <a:gd name="connsiteY74" fmla="*/ 459257 h 1295803"/>
                <a:gd name="connsiteX75" fmla="*/ 60838 w 1295803"/>
                <a:gd name="connsiteY75" fmla="*/ 449779 h 1295803"/>
                <a:gd name="connsiteX76" fmla="*/ 52119 w 1295803"/>
                <a:gd name="connsiteY76" fmla="*/ 431981 h 1295803"/>
                <a:gd name="connsiteX77" fmla="*/ 34362 w 1295803"/>
                <a:gd name="connsiteY77" fmla="*/ 440740 h 1295803"/>
                <a:gd name="connsiteX78" fmla="*/ 43080 w 1295803"/>
                <a:gd name="connsiteY78" fmla="*/ 458497 h 1295803"/>
                <a:gd name="connsiteX79" fmla="*/ 1178189 w 1295803"/>
                <a:gd name="connsiteY79" fmla="*/ 310240 h 1295803"/>
                <a:gd name="connsiteX80" fmla="*/ 1185987 w 1295803"/>
                <a:gd name="connsiteY80" fmla="*/ 307880 h 1295803"/>
                <a:gd name="connsiteX81" fmla="*/ 1189827 w 1295803"/>
                <a:gd name="connsiteY81" fmla="*/ 288443 h 1295803"/>
                <a:gd name="connsiteX82" fmla="*/ 1170430 w 1295803"/>
                <a:gd name="connsiteY82" fmla="*/ 284604 h 1295803"/>
                <a:gd name="connsiteX83" fmla="*/ 1166550 w 1295803"/>
                <a:gd name="connsiteY83" fmla="*/ 304001 h 1295803"/>
                <a:gd name="connsiteX84" fmla="*/ 1178189 w 1295803"/>
                <a:gd name="connsiteY84" fmla="*/ 310240 h 1295803"/>
                <a:gd name="connsiteX85" fmla="*/ 23323 w 1295803"/>
                <a:gd name="connsiteY85" fmla="*/ 539285 h 1295803"/>
                <a:gd name="connsiteX86" fmla="*/ 26083 w 1295803"/>
                <a:gd name="connsiteY86" fmla="*/ 539565 h 1295803"/>
                <a:gd name="connsiteX87" fmla="*/ 39801 w 1295803"/>
                <a:gd name="connsiteY87" fmla="*/ 528287 h 1295803"/>
                <a:gd name="connsiteX88" fmla="*/ 28803 w 1295803"/>
                <a:gd name="connsiteY88" fmla="*/ 511809 h 1295803"/>
                <a:gd name="connsiteX89" fmla="*/ 12325 w 1295803"/>
                <a:gd name="connsiteY89" fmla="*/ 522808 h 1295803"/>
                <a:gd name="connsiteX90" fmla="*/ 23323 w 1295803"/>
                <a:gd name="connsiteY90" fmla="*/ 539285 h 1295803"/>
                <a:gd name="connsiteX91" fmla="*/ 14365 w 1295803"/>
                <a:gd name="connsiteY91" fmla="*/ 621952 h 1295803"/>
                <a:gd name="connsiteX92" fmla="*/ 15245 w 1295803"/>
                <a:gd name="connsiteY92" fmla="*/ 621993 h 1295803"/>
                <a:gd name="connsiteX93" fmla="*/ 29242 w 1295803"/>
                <a:gd name="connsiteY93" fmla="*/ 608875 h 1295803"/>
                <a:gd name="connsiteX94" fmla="*/ 16164 w 1295803"/>
                <a:gd name="connsiteY94" fmla="*/ 593997 h 1295803"/>
                <a:gd name="connsiteX95" fmla="*/ 1287 w 1295803"/>
                <a:gd name="connsiteY95" fmla="*/ 607075 h 1295803"/>
                <a:gd name="connsiteX96" fmla="*/ 14365 w 1295803"/>
                <a:gd name="connsiteY96" fmla="*/ 621952 h 1295803"/>
                <a:gd name="connsiteX97" fmla="*/ 1259336 w 1295803"/>
                <a:gd name="connsiteY97" fmla="*/ 528127 h 1295803"/>
                <a:gd name="connsiteX98" fmla="*/ 1273054 w 1295803"/>
                <a:gd name="connsiteY98" fmla="*/ 539405 h 1295803"/>
                <a:gd name="connsiteX99" fmla="*/ 1275774 w 1295803"/>
                <a:gd name="connsiteY99" fmla="*/ 539125 h 1295803"/>
                <a:gd name="connsiteX100" fmla="*/ 1286772 w 1295803"/>
                <a:gd name="connsiteY100" fmla="*/ 522648 h 1295803"/>
                <a:gd name="connsiteX101" fmla="*/ 1270295 w 1295803"/>
                <a:gd name="connsiteY101" fmla="*/ 511689 h 1295803"/>
                <a:gd name="connsiteX102" fmla="*/ 1259336 w 1295803"/>
                <a:gd name="connsiteY102" fmla="*/ 528127 h 1295803"/>
                <a:gd name="connsiteX103" fmla="*/ 1270015 w 1295803"/>
                <a:gd name="connsiteY103" fmla="*/ 608755 h 1295803"/>
                <a:gd name="connsiteX104" fmla="*/ 1283933 w 1295803"/>
                <a:gd name="connsiteY104" fmla="*/ 621832 h 1295803"/>
                <a:gd name="connsiteX105" fmla="*/ 1284892 w 1295803"/>
                <a:gd name="connsiteY105" fmla="*/ 621793 h 1295803"/>
                <a:gd name="connsiteX106" fmla="*/ 1297930 w 1295803"/>
                <a:gd name="connsiteY106" fmla="*/ 606915 h 1295803"/>
                <a:gd name="connsiteX107" fmla="*/ 1283053 w 1295803"/>
                <a:gd name="connsiteY107" fmla="*/ 593877 h 1295803"/>
                <a:gd name="connsiteX108" fmla="*/ 1270015 w 1295803"/>
                <a:gd name="connsiteY108" fmla="*/ 608755 h 1295803"/>
                <a:gd name="connsiteX109" fmla="*/ 113150 w 1295803"/>
                <a:gd name="connsiteY109" fmla="*/ 991136 h 1295803"/>
                <a:gd name="connsiteX110" fmla="*/ 109270 w 1295803"/>
                <a:gd name="connsiteY110" fmla="*/ 1010573 h 1295803"/>
                <a:gd name="connsiteX111" fmla="*/ 120909 w 1295803"/>
                <a:gd name="connsiteY111" fmla="*/ 1016773 h 1295803"/>
                <a:gd name="connsiteX112" fmla="*/ 128667 w 1295803"/>
                <a:gd name="connsiteY112" fmla="*/ 1014413 h 1295803"/>
                <a:gd name="connsiteX113" fmla="*/ 132547 w 1295803"/>
                <a:gd name="connsiteY113" fmla="*/ 995016 h 1295803"/>
                <a:gd name="connsiteX114" fmla="*/ 113150 w 1295803"/>
                <a:gd name="connsiteY114" fmla="*/ 991136 h 1295803"/>
                <a:gd name="connsiteX115" fmla="*/ 85714 w 1295803"/>
                <a:gd name="connsiteY115" fmla="*/ 355953 h 1295803"/>
                <a:gd name="connsiteX116" fmla="*/ 66957 w 1295803"/>
                <a:gd name="connsiteY116" fmla="*/ 362272 h 1295803"/>
                <a:gd name="connsiteX117" fmla="*/ 73276 w 1295803"/>
                <a:gd name="connsiteY117" fmla="*/ 381029 h 1295803"/>
                <a:gd name="connsiteX118" fmla="*/ 79475 w 1295803"/>
                <a:gd name="connsiteY118" fmla="*/ 382469 h 1295803"/>
                <a:gd name="connsiteX119" fmla="*/ 92033 w 1295803"/>
                <a:gd name="connsiteY119" fmla="*/ 374710 h 1295803"/>
                <a:gd name="connsiteX120" fmla="*/ 85714 w 1295803"/>
                <a:gd name="connsiteY120" fmla="*/ 355953 h 1295803"/>
                <a:gd name="connsiteX121" fmla="*/ 73236 w 1295803"/>
                <a:gd name="connsiteY121" fmla="*/ 918187 h 1295803"/>
                <a:gd name="connsiteX122" fmla="*/ 66837 w 1295803"/>
                <a:gd name="connsiteY122" fmla="*/ 936905 h 1295803"/>
                <a:gd name="connsiteX123" fmla="*/ 79395 w 1295803"/>
                <a:gd name="connsiteY123" fmla="*/ 944744 h 1295803"/>
                <a:gd name="connsiteX124" fmla="*/ 85594 w 1295803"/>
                <a:gd name="connsiteY124" fmla="*/ 943304 h 1295803"/>
                <a:gd name="connsiteX125" fmla="*/ 91953 w 1295803"/>
                <a:gd name="connsiteY125" fmla="*/ 924547 h 1295803"/>
                <a:gd name="connsiteX126" fmla="*/ 73236 w 1295803"/>
                <a:gd name="connsiteY126" fmla="*/ 918187 h 1295803"/>
                <a:gd name="connsiteX127" fmla="*/ 528087 w 1295803"/>
                <a:gd name="connsiteY127" fmla="*/ 1259496 h 1295803"/>
                <a:gd name="connsiteX128" fmla="*/ 511609 w 1295803"/>
                <a:gd name="connsiteY128" fmla="*/ 1270494 h 1295803"/>
                <a:gd name="connsiteX129" fmla="*/ 522608 w 1295803"/>
                <a:gd name="connsiteY129" fmla="*/ 1286932 h 1295803"/>
                <a:gd name="connsiteX130" fmla="*/ 525367 w 1295803"/>
                <a:gd name="connsiteY130" fmla="*/ 1287212 h 1295803"/>
                <a:gd name="connsiteX131" fmla="*/ 539085 w 1295803"/>
                <a:gd name="connsiteY131" fmla="*/ 1275933 h 1295803"/>
                <a:gd name="connsiteX132" fmla="*/ 528087 w 1295803"/>
                <a:gd name="connsiteY132" fmla="*/ 1259496 h 1295803"/>
                <a:gd name="connsiteX133" fmla="*/ 39921 w 1295803"/>
                <a:gd name="connsiteY133" fmla="*/ 770810 h 1295803"/>
                <a:gd name="connsiteX134" fmla="*/ 23443 w 1295803"/>
                <a:gd name="connsiteY134" fmla="*/ 759812 h 1295803"/>
                <a:gd name="connsiteX135" fmla="*/ 12445 w 1295803"/>
                <a:gd name="connsiteY135" fmla="*/ 776289 h 1295803"/>
                <a:gd name="connsiteX136" fmla="*/ 26163 w 1295803"/>
                <a:gd name="connsiteY136" fmla="*/ 787567 h 1295803"/>
                <a:gd name="connsiteX137" fmla="*/ 28922 w 1295803"/>
                <a:gd name="connsiteY137" fmla="*/ 787287 h 1295803"/>
                <a:gd name="connsiteX138" fmla="*/ 39921 w 1295803"/>
                <a:gd name="connsiteY138" fmla="*/ 770810 h 1295803"/>
                <a:gd name="connsiteX139" fmla="*/ 43160 w 1295803"/>
                <a:gd name="connsiteY139" fmla="*/ 840599 h 1295803"/>
                <a:gd name="connsiteX140" fmla="*/ 34402 w 1295803"/>
                <a:gd name="connsiteY140" fmla="*/ 858357 h 1295803"/>
                <a:gd name="connsiteX141" fmla="*/ 47640 w 1295803"/>
                <a:gd name="connsiteY141" fmla="*/ 867875 h 1295803"/>
                <a:gd name="connsiteX142" fmla="*/ 52159 w 1295803"/>
                <a:gd name="connsiteY142" fmla="*/ 867115 h 1295803"/>
                <a:gd name="connsiteX143" fmla="*/ 60918 w 1295803"/>
                <a:gd name="connsiteY143" fmla="*/ 849398 h 1295803"/>
                <a:gd name="connsiteX144" fmla="*/ 43160 w 1295803"/>
                <a:gd name="connsiteY144" fmla="*/ 840599 h 1295803"/>
                <a:gd name="connsiteX145" fmla="*/ 776329 w 1295803"/>
                <a:gd name="connsiteY145" fmla="*/ 12325 h 1295803"/>
                <a:gd name="connsiteX146" fmla="*/ 759852 w 1295803"/>
                <a:gd name="connsiteY146" fmla="*/ 23323 h 1295803"/>
                <a:gd name="connsiteX147" fmla="*/ 770850 w 1295803"/>
                <a:gd name="connsiteY147" fmla="*/ 39761 h 1295803"/>
                <a:gd name="connsiteX148" fmla="*/ 773610 w 1295803"/>
                <a:gd name="connsiteY148" fmla="*/ 40041 h 1295803"/>
                <a:gd name="connsiteX149" fmla="*/ 787328 w 1295803"/>
                <a:gd name="connsiteY149" fmla="*/ 28763 h 1295803"/>
                <a:gd name="connsiteX150" fmla="*/ 776329 w 1295803"/>
                <a:gd name="connsiteY150" fmla="*/ 12325 h 1295803"/>
                <a:gd name="connsiteX151" fmla="*/ 1118318 w 1295803"/>
                <a:gd name="connsiteY151" fmla="*/ 219774 h 1295803"/>
                <a:gd name="connsiteX152" fmla="*/ 1117038 w 1295803"/>
                <a:gd name="connsiteY152" fmla="*/ 239531 h 1295803"/>
                <a:gd name="connsiteX153" fmla="*/ 1127556 w 1295803"/>
                <a:gd name="connsiteY153" fmla="*/ 244290 h 1295803"/>
                <a:gd name="connsiteX154" fmla="*/ 1136795 w 1295803"/>
                <a:gd name="connsiteY154" fmla="*/ 240810 h 1295803"/>
                <a:gd name="connsiteX155" fmla="*/ 1138075 w 1295803"/>
                <a:gd name="connsiteY155" fmla="*/ 221053 h 1295803"/>
                <a:gd name="connsiteX156" fmla="*/ 1118318 w 1295803"/>
                <a:gd name="connsiteY156" fmla="*/ 219774 h 1295803"/>
                <a:gd name="connsiteX157" fmla="*/ 1219742 w 1295803"/>
                <a:gd name="connsiteY157" fmla="*/ 382269 h 1295803"/>
                <a:gd name="connsiteX158" fmla="*/ 1225941 w 1295803"/>
                <a:gd name="connsiteY158" fmla="*/ 380829 h 1295803"/>
                <a:gd name="connsiteX159" fmla="*/ 1232300 w 1295803"/>
                <a:gd name="connsiteY159" fmla="*/ 362072 h 1295803"/>
                <a:gd name="connsiteX160" fmla="*/ 1213543 w 1295803"/>
                <a:gd name="connsiteY160" fmla="*/ 355713 h 1295803"/>
                <a:gd name="connsiteX161" fmla="*/ 1207184 w 1295803"/>
                <a:gd name="connsiteY161" fmla="*/ 374430 h 1295803"/>
                <a:gd name="connsiteX162" fmla="*/ 1219742 w 1295803"/>
                <a:gd name="connsiteY162" fmla="*/ 382269 h 1295803"/>
                <a:gd name="connsiteX163" fmla="*/ 1186187 w 1295803"/>
                <a:gd name="connsiteY163" fmla="*/ 990857 h 1295803"/>
                <a:gd name="connsiteX164" fmla="*/ 1166750 w 1295803"/>
                <a:gd name="connsiteY164" fmla="*/ 994736 h 1295803"/>
                <a:gd name="connsiteX165" fmla="*/ 1166550 w 1295803"/>
                <a:gd name="connsiteY165" fmla="*/ 995056 h 1295803"/>
                <a:gd name="connsiteX166" fmla="*/ 1166350 w 1295803"/>
                <a:gd name="connsiteY166" fmla="*/ 995376 h 1295803"/>
                <a:gd name="connsiteX167" fmla="*/ 1166350 w 1295803"/>
                <a:gd name="connsiteY167" fmla="*/ 995336 h 1295803"/>
                <a:gd name="connsiteX168" fmla="*/ 1170190 w 1295803"/>
                <a:gd name="connsiteY168" fmla="*/ 1014773 h 1295803"/>
                <a:gd name="connsiteX169" fmla="*/ 1177949 w 1295803"/>
                <a:gd name="connsiteY169" fmla="*/ 1017133 h 1295803"/>
                <a:gd name="connsiteX170" fmla="*/ 1189627 w 1295803"/>
                <a:gd name="connsiteY170" fmla="*/ 1010933 h 1295803"/>
                <a:gd name="connsiteX171" fmla="*/ 1189787 w 1295803"/>
                <a:gd name="connsiteY171" fmla="*/ 1010654 h 1295803"/>
                <a:gd name="connsiteX172" fmla="*/ 1190027 w 1295803"/>
                <a:gd name="connsiteY172" fmla="*/ 1010293 h 1295803"/>
                <a:gd name="connsiteX173" fmla="*/ 1190027 w 1295803"/>
                <a:gd name="connsiteY173" fmla="*/ 1010254 h 1295803"/>
                <a:gd name="connsiteX174" fmla="*/ 1186187 w 1295803"/>
                <a:gd name="connsiteY174" fmla="*/ 990857 h 1295803"/>
                <a:gd name="connsiteX175" fmla="*/ 1116838 w 1295803"/>
                <a:gd name="connsiteY175" fmla="*/ 1059886 h 1295803"/>
                <a:gd name="connsiteX176" fmla="*/ 1118158 w 1295803"/>
                <a:gd name="connsiteY176" fmla="*/ 1079643 h 1295803"/>
                <a:gd name="connsiteX177" fmla="*/ 1127396 w 1295803"/>
                <a:gd name="connsiteY177" fmla="*/ 1083123 h 1295803"/>
                <a:gd name="connsiteX178" fmla="*/ 1137915 w 1295803"/>
                <a:gd name="connsiteY178" fmla="*/ 1078323 h 1295803"/>
                <a:gd name="connsiteX179" fmla="*/ 1136595 w 1295803"/>
                <a:gd name="connsiteY179" fmla="*/ 1058566 h 1295803"/>
                <a:gd name="connsiteX180" fmla="*/ 1116838 w 1295803"/>
                <a:gd name="connsiteY180" fmla="*/ 1059886 h 1295803"/>
                <a:gd name="connsiteX181" fmla="*/ 1058127 w 1295803"/>
                <a:gd name="connsiteY181" fmla="*/ 162342 h 1295803"/>
                <a:gd name="connsiteX182" fmla="*/ 1059447 w 1295803"/>
                <a:gd name="connsiteY182" fmla="*/ 182099 h 1295803"/>
                <a:gd name="connsiteX183" fmla="*/ 1068645 w 1295803"/>
                <a:gd name="connsiteY183" fmla="*/ 185579 h 1295803"/>
                <a:gd name="connsiteX184" fmla="*/ 1079204 w 1295803"/>
                <a:gd name="connsiteY184" fmla="*/ 180779 h 1295803"/>
                <a:gd name="connsiteX185" fmla="*/ 1077884 w 1295803"/>
                <a:gd name="connsiteY185" fmla="*/ 161022 h 1295803"/>
                <a:gd name="connsiteX186" fmla="*/ 1058127 w 1295803"/>
                <a:gd name="connsiteY186" fmla="*/ 162342 h 1295803"/>
                <a:gd name="connsiteX187" fmla="*/ 1256337 w 1295803"/>
                <a:gd name="connsiteY187" fmla="*/ 840479 h 1295803"/>
                <a:gd name="connsiteX188" fmla="*/ 1238579 w 1295803"/>
                <a:gd name="connsiteY188" fmla="*/ 849238 h 1295803"/>
                <a:gd name="connsiteX189" fmla="*/ 1247338 w 1295803"/>
                <a:gd name="connsiteY189" fmla="*/ 866955 h 1295803"/>
                <a:gd name="connsiteX190" fmla="*/ 1251857 w 1295803"/>
                <a:gd name="connsiteY190" fmla="*/ 867715 h 1295803"/>
                <a:gd name="connsiteX191" fmla="*/ 1265095 w 1295803"/>
                <a:gd name="connsiteY191" fmla="*/ 858237 h 1295803"/>
                <a:gd name="connsiteX192" fmla="*/ 1256337 w 1295803"/>
                <a:gd name="connsiteY192" fmla="*/ 840479 h 1295803"/>
                <a:gd name="connsiteX193" fmla="*/ 1226181 w 1295803"/>
                <a:gd name="connsiteY193" fmla="*/ 917948 h 1295803"/>
                <a:gd name="connsiteX194" fmla="*/ 1207424 w 1295803"/>
                <a:gd name="connsiteY194" fmla="*/ 924307 h 1295803"/>
                <a:gd name="connsiteX195" fmla="*/ 1213783 w 1295803"/>
                <a:gd name="connsiteY195" fmla="*/ 943064 h 1295803"/>
                <a:gd name="connsiteX196" fmla="*/ 1219982 w 1295803"/>
                <a:gd name="connsiteY196" fmla="*/ 944504 h 1295803"/>
                <a:gd name="connsiteX197" fmla="*/ 1232540 w 1295803"/>
                <a:gd name="connsiteY197" fmla="*/ 936705 h 1295803"/>
                <a:gd name="connsiteX198" fmla="*/ 1226181 w 1295803"/>
                <a:gd name="connsiteY198" fmla="*/ 917948 h 1295803"/>
                <a:gd name="connsiteX199" fmla="*/ 1276054 w 1295803"/>
                <a:gd name="connsiteY199" fmla="*/ 759692 h 1295803"/>
                <a:gd name="connsiteX200" fmla="*/ 1259576 w 1295803"/>
                <a:gd name="connsiteY200" fmla="*/ 770690 h 1295803"/>
                <a:gd name="connsiteX201" fmla="*/ 1270614 w 1295803"/>
                <a:gd name="connsiteY201" fmla="*/ 787167 h 1295803"/>
                <a:gd name="connsiteX202" fmla="*/ 1273334 w 1295803"/>
                <a:gd name="connsiteY202" fmla="*/ 787407 h 1295803"/>
                <a:gd name="connsiteX203" fmla="*/ 1287052 w 1295803"/>
                <a:gd name="connsiteY203" fmla="*/ 776129 h 1295803"/>
                <a:gd name="connsiteX204" fmla="*/ 1276054 w 1295803"/>
                <a:gd name="connsiteY204" fmla="*/ 759692 h 1295803"/>
                <a:gd name="connsiteX205" fmla="*/ 1284972 w 1295803"/>
                <a:gd name="connsiteY205" fmla="*/ 676984 h 1295803"/>
                <a:gd name="connsiteX206" fmla="*/ 1270095 w 1295803"/>
                <a:gd name="connsiteY206" fmla="*/ 690062 h 1295803"/>
                <a:gd name="connsiteX207" fmla="*/ 1283173 w 1295803"/>
                <a:gd name="connsiteY207" fmla="*/ 704940 h 1295803"/>
                <a:gd name="connsiteX208" fmla="*/ 1284092 w 1295803"/>
                <a:gd name="connsiteY208" fmla="*/ 704980 h 1295803"/>
                <a:gd name="connsiteX209" fmla="*/ 1298050 w 1295803"/>
                <a:gd name="connsiteY209" fmla="*/ 691862 h 1295803"/>
                <a:gd name="connsiteX210" fmla="*/ 1284972 w 1295803"/>
                <a:gd name="connsiteY210" fmla="*/ 676984 h 1295803"/>
                <a:gd name="connsiteX211" fmla="*/ 1251537 w 1295803"/>
                <a:gd name="connsiteY211" fmla="*/ 459097 h 1295803"/>
                <a:gd name="connsiteX212" fmla="*/ 1256017 w 1295803"/>
                <a:gd name="connsiteY212" fmla="*/ 458337 h 1295803"/>
                <a:gd name="connsiteX213" fmla="*/ 1264775 w 1295803"/>
                <a:gd name="connsiteY213" fmla="*/ 440580 h 1295803"/>
                <a:gd name="connsiteX214" fmla="*/ 1247018 w 1295803"/>
                <a:gd name="connsiteY214" fmla="*/ 431821 h 1295803"/>
                <a:gd name="connsiteX215" fmla="*/ 1238259 w 1295803"/>
                <a:gd name="connsiteY215" fmla="*/ 449579 h 1295803"/>
                <a:gd name="connsiteX216" fmla="*/ 1251537 w 1295803"/>
                <a:gd name="connsiteY216" fmla="*/ 459097 h 1295803"/>
                <a:gd name="connsiteX217" fmla="*/ 1059366 w 1295803"/>
                <a:gd name="connsiteY217" fmla="*/ 1117397 h 1295803"/>
                <a:gd name="connsiteX218" fmla="*/ 1058087 w 1295803"/>
                <a:gd name="connsiteY218" fmla="*/ 1137154 h 1295803"/>
                <a:gd name="connsiteX219" fmla="*/ 1068605 w 1295803"/>
                <a:gd name="connsiteY219" fmla="*/ 1141914 h 1295803"/>
                <a:gd name="connsiteX220" fmla="*/ 1077844 w 1295803"/>
                <a:gd name="connsiteY220" fmla="*/ 1138434 h 1295803"/>
                <a:gd name="connsiteX221" fmla="*/ 1079123 w 1295803"/>
                <a:gd name="connsiteY221" fmla="*/ 1118717 h 1295803"/>
                <a:gd name="connsiteX222" fmla="*/ 1059366 w 1295803"/>
                <a:gd name="connsiteY222" fmla="*/ 1117397 h 1295803"/>
                <a:gd name="connsiteX223" fmla="*/ 690022 w 1295803"/>
                <a:gd name="connsiteY223" fmla="*/ 1270054 h 1295803"/>
                <a:gd name="connsiteX224" fmla="*/ 676944 w 1295803"/>
                <a:gd name="connsiteY224" fmla="*/ 1284932 h 1295803"/>
                <a:gd name="connsiteX225" fmla="*/ 690902 w 1295803"/>
                <a:gd name="connsiteY225" fmla="*/ 1298010 h 1295803"/>
                <a:gd name="connsiteX226" fmla="*/ 691862 w 1295803"/>
                <a:gd name="connsiteY226" fmla="*/ 1297970 h 1295803"/>
                <a:gd name="connsiteX227" fmla="*/ 704900 w 1295803"/>
                <a:gd name="connsiteY227" fmla="*/ 1283092 h 1295803"/>
                <a:gd name="connsiteX228" fmla="*/ 690022 w 1295803"/>
                <a:gd name="connsiteY228" fmla="*/ 1270054 h 1295803"/>
                <a:gd name="connsiteX229" fmla="*/ 770650 w 1295803"/>
                <a:gd name="connsiteY229" fmla="*/ 1259456 h 1295803"/>
                <a:gd name="connsiteX230" fmla="*/ 770650 w 1295803"/>
                <a:gd name="connsiteY230" fmla="*/ 1259416 h 1295803"/>
                <a:gd name="connsiteX231" fmla="*/ 759652 w 1295803"/>
                <a:gd name="connsiteY231" fmla="*/ 1275893 h 1295803"/>
                <a:gd name="connsiteX232" fmla="*/ 773330 w 1295803"/>
                <a:gd name="connsiteY232" fmla="*/ 1287172 h 1295803"/>
                <a:gd name="connsiteX233" fmla="*/ 776089 w 1295803"/>
                <a:gd name="connsiteY233" fmla="*/ 1286892 h 1295803"/>
                <a:gd name="connsiteX234" fmla="*/ 787088 w 1295803"/>
                <a:gd name="connsiteY234" fmla="*/ 1270454 h 1295803"/>
                <a:gd name="connsiteX235" fmla="*/ 770650 w 1295803"/>
                <a:gd name="connsiteY235" fmla="*/ 1259456 h 1295803"/>
                <a:gd name="connsiteX236" fmla="*/ 692062 w 1295803"/>
                <a:gd name="connsiteY236" fmla="*/ 1287 h 1295803"/>
                <a:gd name="connsiteX237" fmla="*/ 677184 w 1295803"/>
                <a:gd name="connsiteY237" fmla="*/ 14365 h 1295803"/>
                <a:gd name="connsiteX238" fmla="*/ 690262 w 1295803"/>
                <a:gd name="connsiteY238" fmla="*/ 29242 h 1295803"/>
                <a:gd name="connsiteX239" fmla="*/ 691182 w 1295803"/>
                <a:gd name="connsiteY239" fmla="*/ 29242 h 1295803"/>
                <a:gd name="connsiteX240" fmla="*/ 705100 w 1295803"/>
                <a:gd name="connsiteY240" fmla="*/ 16164 h 1295803"/>
                <a:gd name="connsiteX241" fmla="*/ 692062 w 1295803"/>
                <a:gd name="connsiteY241" fmla="*/ 1287 h 1295803"/>
                <a:gd name="connsiteX242" fmla="*/ 522848 w 1295803"/>
                <a:gd name="connsiteY242" fmla="*/ 12525 h 1295803"/>
                <a:gd name="connsiteX243" fmla="*/ 511849 w 1295803"/>
                <a:gd name="connsiteY243" fmla="*/ 28962 h 1295803"/>
                <a:gd name="connsiteX244" fmla="*/ 525567 w 1295803"/>
                <a:gd name="connsiteY244" fmla="*/ 40241 h 1295803"/>
                <a:gd name="connsiteX245" fmla="*/ 528327 w 1295803"/>
                <a:gd name="connsiteY245" fmla="*/ 39961 h 1295803"/>
                <a:gd name="connsiteX246" fmla="*/ 539325 w 1295803"/>
                <a:gd name="connsiteY246" fmla="*/ 23523 h 1295803"/>
                <a:gd name="connsiteX247" fmla="*/ 522848 w 1295803"/>
                <a:gd name="connsiteY247" fmla="*/ 12525 h 1295803"/>
                <a:gd name="connsiteX248" fmla="*/ 607075 w 1295803"/>
                <a:gd name="connsiteY248" fmla="*/ 1367 h 1295803"/>
                <a:gd name="connsiteX249" fmla="*/ 594037 w 1295803"/>
                <a:gd name="connsiteY249" fmla="*/ 16284 h 1295803"/>
                <a:gd name="connsiteX250" fmla="*/ 607995 w 1295803"/>
                <a:gd name="connsiteY250" fmla="*/ 29362 h 1295803"/>
                <a:gd name="connsiteX251" fmla="*/ 608955 w 1295803"/>
                <a:gd name="connsiteY251" fmla="*/ 29322 h 1295803"/>
                <a:gd name="connsiteX252" fmla="*/ 621993 w 1295803"/>
                <a:gd name="connsiteY252" fmla="*/ 14405 h 1295803"/>
                <a:gd name="connsiteX253" fmla="*/ 607075 w 1295803"/>
                <a:gd name="connsiteY253" fmla="*/ 1367 h 1295803"/>
                <a:gd name="connsiteX254" fmla="*/ 608675 w 1295803"/>
                <a:gd name="connsiteY254" fmla="*/ 1270094 h 1295803"/>
                <a:gd name="connsiteX255" fmla="*/ 593837 w 1295803"/>
                <a:gd name="connsiteY255" fmla="*/ 1283132 h 1295803"/>
                <a:gd name="connsiteX256" fmla="*/ 606875 w 1295803"/>
                <a:gd name="connsiteY256" fmla="*/ 1298010 h 1295803"/>
                <a:gd name="connsiteX257" fmla="*/ 607795 w 1295803"/>
                <a:gd name="connsiteY257" fmla="*/ 1298050 h 1295803"/>
                <a:gd name="connsiteX258" fmla="*/ 621753 w 1295803"/>
                <a:gd name="connsiteY258" fmla="*/ 1284972 h 1295803"/>
                <a:gd name="connsiteX259" fmla="*/ 608675 w 1295803"/>
                <a:gd name="connsiteY259" fmla="*/ 1270094 h 1295803"/>
                <a:gd name="connsiteX260" fmla="*/ 936865 w 1295803"/>
                <a:gd name="connsiteY260" fmla="*/ 66877 h 1295803"/>
                <a:gd name="connsiteX261" fmla="*/ 918108 w 1295803"/>
                <a:gd name="connsiteY261" fmla="*/ 73236 h 1295803"/>
                <a:gd name="connsiteX262" fmla="*/ 924467 w 1295803"/>
                <a:gd name="connsiteY262" fmla="*/ 91993 h 1295803"/>
                <a:gd name="connsiteX263" fmla="*/ 924467 w 1295803"/>
                <a:gd name="connsiteY263" fmla="*/ 91953 h 1295803"/>
                <a:gd name="connsiteX264" fmla="*/ 930666 w 1295803"/>
                <a:gd name="connsiteY264" fmla="*/ 93433 h 1295803"/>
                <a:gd name="connsiteX265" fmla="*/ 943224 w 1295803"/>
                <a:gd name="connsiteY265" fmla="*/ 85634 h 1295803"/>
                <a:gd name="connsiteX266" fmla="*/ 936865 w 1295803"/>
                <a:gd name="connsiteY266" fmla="*/ 66877 h 1295803"/>
                <a:gd name="connsiteX267" fmla="*/ 994856 w 1295803"/>
                <a:gd name="connsiteY267" fmla="*/ 1166870 h 1295803"/>
                <a:gd name="connsiteX268" fmla="*/ 990977 w 1295803"/>
                <a:gd name="connsiteY268" fmla="*/ 1186267 h 1295803"/>
                <a:gd name="connsiteX269" fmla="*/ 1002615 w 1295803"/>
                <a:gd name="connsiteY269" fmla="*/ 1192506 h 1295803"/>
                <a:gd name="connsiteX270" fmla="*/ 1010374 w 1295803"/>
                <a:gd name="connsiteY270" fmla="*/ 1190186 h 1295803"/>
                <a:gd name="connsiteX271" fmla="*/ 1014253 w 1295803"/>
                <a:gd name="connsiteY271" fmla="*/ 1170749 h 1295803"/>
                <a:gd name="connsiteX272" fmla="*/ 994856 w 1295803"/>
                <a:gd name="connsiteY272" fmla="*/ 1166870 h 1295803"/>
                <a:gd name="connsiteX273" fmla="*/ 1010414 w 1295803"/>
                <a:gd name="connsiteY273" fmla="*/ 109390 h 1295803"/>
                <a:gd name="connsiteX274" fmla="*/ 991017 w 1295803"/>
                <a:gd name="connsiteY274" fmla="*/ 113270 h 1295803"/>
                <a:gd name="connsiteX275" fmla="*/ 994896 w 1295803"/>
                <a:gd name="connsiteY275" fmla="*/ 132667 h 1295803"/>
                <a:gd name="connsiteX276" fmla="*/ 1002655 w 1295803"/>
                <a:gd name="connsiteY276" fmla="*/ 135026 h 1295803"/>
                <a:gd name="connsiteX277" fmla="*/ 1014293 w 1295803"/>
                <a:gd name="connsiteY277" fmla="*/ 128787 h 1295803"/>
                <a:gd name="connsiteX278" fmla="*/ 1010414 w 1295803"/>
                <a:gd name="connsiteY278" fmla="*/ 109390 h 1295803"/>
                <a:gd name="connsiteX279" fmla="*/ 924387 w 1295803"/>
                <a:gd name="connsiteY279" fmla="*/ 1207464 h 1295803"/>
                <a:gd name="connsiteX280" fmla="*/ 924387 w 1295803"/>
                <a:gd name="connsiteY280" fmla="*/ 1207424 h 1295803"/>
                <a:gd name="connsiteX281" fmla="*/ 917988 w 1295803"/>
                <a:gd name="connsiteY281" fmla="*/ 1226181 h 1295803"/>
                <a:gd name="connsiteX282" fmla="*/ 930546 w 1295803"/>
                <a:gd name="connsiteY282" fmla="*/ 1234020 h 1295803"/>
                <a:gd name="connsiteX283" fmla="*/ 936745 w 1295803"/>
                <a:gd name="connsiteY283" fmla="*/ 1232580 h 1295803"/>
                <a:gd name="connsiteX284" fmla="*/ 943104 w 1295803"/>
                <a:gd name="connsiteY284" fmla="*/ 1213823 h 1295803"/>
                <a:gd name="connsiteX285" fmla="*/ 924387 w 1295803"/>
                <a:gd name="connsiteY285" fmla="*/ 1207464 h 1295803"/>
                <a:gd name="connsiteX286" fmla="*/ 849198 w 1295803"/>
                <a:gd name="connsiteY286" fmla="*/ 1238459 h 1295803"/>
                <a:gd name="connsiteX287" fmla="*/ 840440 w 1295803"/>
                <a:gd name="connsiteY287" fmla="*/ 1256216 h 1295803"/>
                <a:gd name="connsiteX288" fmla="*/ 853678 w 1295803"/>
                <a:gd name="connsiteY288" fmla="*/ 1265735 h 1295803"/>
                <a:gd name="connsiteX289" fmla="*/ 858157 w 1295803"/>
                <a:gd name="connsiteY289" fmla="*/ 1264975 h 1295803"/>
                <a:gd name="connsiteX290" fmla="*/ 866956 w 1295803"/>
                <a:gd name="connsiteY290" fmla="*/ 1247218 h 1295803"/>
                <a:gd name="connsiteX291" fmla="*/ 849198 w 1295803"/>
                <a:gd name="connsiteY291" fmla="*/ 1238459 h 1295803"/>
                <a:gd name="connsiteX292" fmla="*/ 858397 w 1295803"/>
                <a:gd name="connsiteY292" fmla="*/ 34282 h 1295803"/>
                <a:gd name="connsiteX293" fmla="*/ 840640 w 1295803"/>
                <a:gd name="connsiteY293" fmla="*/ 43040 h 1295803"/>
                <a:gd name="connsiteX294" fmla="*/ 849398 w 1295803"/>
                <a:gd name="connsiteY294" fmla="*/ 60798 h 1295803"/>
                <a:gd name="connsiteX295" fmla="*/ 853878 w 1295803"/>
                <a:gd name="connsiteY295" fmla="*/ 61558 h 1295803"/>
                <a:gd name="connsiteX296" fmla="*/ 867156 w 1295803"/>
                <a:gd name="connsiteY296" fmla="*/ 52039 h 1295803"/>
                <a:gd name="connsiteX297" fmla="*/ 858397 w 1295803"/>
                <a:gd name="connsiteY297" fmla="*/ 34282 h 1295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1295803" h="1295803">
                  <a:moveTo>
                    <a:pt x="221173" y="161142"/>
                  </a:moveTo>
                  <a:cubicBezTo>
                    <a:pt x="215374" y="166222"/>
                    <a:pt x="214814" y="175060"/>
                    <a:pt x="219894" y="180899"/>
                  </a:cubicBezTo>
                  <a:cubicBezTo>
                    <a:pt x="222653" y="184059"/>
                    <a:pt x="226533" y="185659"/>
                    <a:pt x="230412" y="185659"/>
                  </a:cubicBezTo>
                  <a:cubicBezTo>
                    <a:pt x="233691" y="185659"/>
                    <a:pt x="237011" y="184499"/>
                    <a:pt x="239651" y="182179"/>
                  </a:cubicBezTo>
                  <a:cubicBezTo>
                    <a:pt x="245450" y="177060"/>
                    <a:pt x="246050" y="168221"/>
                    <a:pt x="240930" y="162422"/>
                  </a:cubicBezTo>
                  <a:cubicBezTo>
                    <a:pt x="235851" y="156623"/>
                    <a:pt x="226972" y="156023"/>
                    <a:pt x="221173" y="161142"/>
                  </a:cubicBezTo>
                  <a:close/>
                  <a:moveTo>
                    <a:pt x="219814" y="1118277"/>
                  </a:moveTo>
                  <a:cubicBezTo>
                    <a:pt x="214734" y="1124116"/>
                    <a:pt x="215334" y="1132955"/>
                    <a:pt x="221133" y="1138034"/>
                  </a:cubicBezTo>
                  <a:cubicBezTo>
                    <a:pt x="223813" y="1140354"/>
                    <a:pt x="227092" y="1141514"/>
                    <a:pt x="230372" y="1141514"/>
                  </a:cubicBezTo>
                  <a:cubicBezTo>
                    <a:pt x="234251" y="1141514"/>
                    <a:pt x="238131" y="1139914"/>
                    <a:pt x="240890" y="1136714"/>
                  </a:cubicBezTo>
                  <a:cubicBezTo>
                    <a:pt x="245970" y="1130915"/>
                    <a:pt x="245410" y="1122077"/>
                    <a:pt x="239571" y="1116997"/>
                  </a:cubicBezTo>
                  <a:cubicBezTo>
                    <a:pt x="233771" y="1111878"/>
                    <a:pt x="224933" y="1112478"/>
                    <a:pt x="219814" y="1118277"/>
                  </a:cubicBezTo>
                  <a:close/>
                  <a:moveTo>
                    <a:pt x="162302" y="1058246"/>
                  </a:moveTo>
                  <a:cubicBezTo>
                    <a:pt x="156463" y="1063326"/>
                    <a:pt x="155903" y="1072164"/>
                    <a:pt x="161022" y="1078003"/>
                  </a:cubicBezTo>
                  <a:cubicBezTo>
                    <a:pt x="160982" y="1078003"/>
                    <a:pt x="160982" y="1078003"/>
                    <a:pt x="160982" y="1078003"/>
                  </a:cubicBezTo>
                  <a:cubicBezTo>
                    <a:pt x="163782" y="1081163"/>
                    <a:pt x="167621" y="1082763"/>
                    <a:pt x="171541" y="1082763"/>
                  </a:cubicBezTo>
                  <a:cubicBezTo>
                    <a:pt x="174820" y="1082763"/>
                    <a:pt x="178100" y="1081603"/>
                    <a:pt x="180739" y="1079283"/>
                  </a:cubicBezTo>
                  <a:cubicBezTo>
                    <a:pt x="186579" y="1074204"/>
                    <a:pt x="187139" y="1065325"/>
                    <a:pt x="182059" y="1059526"/>
                  </a:cubicBezTo>
                  <a:cubicBezTo>
                    <a:pt x="176940" y="1053727"/>
                    <a:pt x="168101" y="1053127"/>
                    <a:pt x="162302" y="1058246"/>
                  </a:cubicBezTo>
                  <a:close/>
                  <a:moveTo>
                    <a:pt x="161142" y="221293"/>
                  </a:moveTo>
                  <a:cubicBezTo>
                    <a:pt x="156063" y="227132"/>
                    <a:pt x="156663" y="235971"/>
                    <a:pt x="162462" y="241050"/>
                  </a:cubicBezTo>
                  <a:cubicBezTo>
                    <a:pt x="165142" y="243370"/>
                    <a:pt x="168421" y="244530"/>
                    <a:pt x="171701" y="244530"/>
                  </a:cubicBezTo>
                  <a:cubicBezTo>
                    <a:pt x="175580" y="244530"/>
                    <a:pt x="179460" y="242890"/>
                    <a:pt x="182219" y="239730"/>
                  </a:cubicBezTo>
                  <a:cubicBezTo>
                    <a:pt x="187299" y="233891"/>
                    <a:pt x="186699" y="225053"/>
                    <a:pt x="180899" y="219973"/>
                  </a:cubicBezTo>
                  <a:cubicBezTo>
                    <a:pt x="175100" y="214894"/>
                    <a:pt x="166222" y="215494"/>
                    <a:pt x="161142" y="221293"/>
                  </a:cubicBezTo>
                  <a:close/>
                  <a:moveTo>
                    <a:pt x="128907" y="284884"/>
                  </a:moveTo>
                  <a:cubicBezTo>
                    <a:pt x="122468" y="280604"/>
                    <a:pt x="113790" y="282324"/>
                    <a:pt x="109510" y="288723"/>
                  </a:cubicBezTo>
                  <a:cubicBezTo>
                    <a:pt x="105191" y="295162"/>
                    <a:pt x="106911" y="303881"/>
                    <a:pt x="113350" y="308160"/>
                  </a:cubicBezTo>
                  <a:cubicBezTo>
                    <a:pt x="115749" y="309760"/>
                    <a:pt x="118429" y="310520"/>
                    <a:pt x="121109" y="310520"/>
                  </a:cubicBezTo>
                  <a:cubicBezTo>
                    <a:pt x="125628" y="310520"/>
                    <a:pt x="130067" y="308320"/>
                    <a:pt x="132787" y="304281"/>
                  </a:cubicBezTo>
                  <a:cubicBezTo>
                    <a:pt x="137066" y="297882"/>
                    <a:pt x="135346" y="289163"/>
                    <a:pt x="128907" y="284884"/>
                  </a:cubicBezTo>
                  <a:close/>
                  <a:moveTo>
                    <a:pt x="304121" y="1166470"/>
                  </a:moveTo>
                  <a:cubicBezTo>
                    <a:pt x="297682" y="1162150"/>
                    <a:pt x="289003" y="1163870"/>
                    <a:pt x="284724" y="1170309"/>
                  </a:cubicBezTo>
                  <a:cubicBezTo>
                    <a:pt x="280404" y="1176748"/>
                    <a:pt x="282124" y="1185427"/>
                    <a:pt x="288563" y="1189746"/>
                  </a:cubicBezTo>
                  <a:cubicBezTo>
                    <a:pt x="290963" y="1191306"/>
                    <a:pt x="293642" y="1192066"/>
                    <a:pt x="296322" y="1192066"/>
                  </a:cubicBezTo>
                  <a:cubicBezTo>
                    <a:pt x="300841" y="1192066"/>
                    <a:pt x="305281" y="1189906"/>
                    <a:pt x="308000" y="1185867"/>
                  </a:cubicBezTo>
                  <a:cubicBezTo>
                    <a:pt x="312280" y="1179428"/>
                    <a:pt x="310560" y="1170749"/>
                    <a:pt x="304121" y="1166470"/>
                  </a:cubicBezTo>
                  <a:close/>
                  <a:moveTo>
                    <a:pt x="449579" y="1238419"/>
                  </a:moveTo>
                  <a:cubicBezTo>
                    <a:pt x="442260" y="1235899"/>
                    <a:pt x="434301" y="1239819"/>
                    <a:pt x="431821" y="1247138"/>
                  </a:cubicBezTo>
                  <a:cubicBezTo>
                    <a:pt x="429302" y="1254457"/>
                    <a:pt x="433221" y="1262415"/>
                    <a:pt x="440540" y="1264895"/>
                  </a:cubicBezTo>
                  <a:cubicBezTo>
                    <a:pt x="442060" y="1265415"/>
                    <a:pt x="443580" y="1265655"/>
                    <a:pt x="445059" y="1265655"/>
                  </a:cubicBezTo>
                  <a:cubicBezTo>
                    <a:pt x="450899" y="1265655"/>
                    <a:pt x="456338" y="1261975"/>
                    <a:pt x="458297" y="1256176"/>
                  </a:cubicBezTo>
                  <a:cubicBezTo>
                    <a:pt x="460817" y="1248857"/>
                    <a:pt x="456898" y="1240899"/>
                    <a:pt x="449579" y="1238419"/>
                  </a:cubicBezTo>
                  <a:close/>
                  <a:moveTo>
                    <a:pt x="440780" y="34482"/>
                  </a:moveTo>
                  <a:cubicBezTo>
                    <a:pt x="433461" y="36961"/>
                    <a:pt x="429542" y="44920"/>
                    <a:pt x="432021" y="52239"/>
                  </a:cubicBezTo>
                  <a:cubicBezTo>
                    <a:pt x="433981" y="58078"/>
                    <a:pt x="439420" y="61718"/>
                    <a:pt x="445259" y="61718"/>
                  </a:cubicBezTo>
                  <a:cubicBezTo>
                    <a:pt x="446739" y="61718"/>
                    <a:pt x="448259" y="61478"/>
                    <a:pt x="449739" y="60998"/>
                  </a:cubicBezTo>
                  <a:cubicBezTo>
                    <a:pt x="457058" y="58518"/>
                    <a:pt x="461017" y="50559"/>
                    <a:pt x="458537" y="43240"/>
                  </a:cubicBezTo>
                  <a:cubicBezTo>
                    <a:pt x="456058" y="35921"/>
                    <a:pt x="448099" y="32002"/>
                    <a:pt x="440780" y="34482"/>
                  </a:cubicBezTo>
                  <a:close/>
                  <a:moveTo>
                    <a:pt x="288603" y="109390"/>
                  </a:moveTo>
                  <a:cubicBezTo>
                    <a:pt x="282164" y="113670"/>
                    <a:pt x="280444" y="122388"/>
                    <a:pt x="284724" y="128787"/>
                  </a:cubicBezTo>
                  <a:cubicBezTo>
                    <a:pt x="287443" y="132827"/>
                    <a:pt x="291883" y="135026"/>
                    <a:pt x="296402" y="135026"/>
                  </a:cubicBezTo>
                  <a:cubicBezTo>
                    <a:pt x="299082" y="135026"/>
                    <a:pt x="301761" y="134266"/>
                    <a:pt x="304161" y="132667"/>
                  </a:cubicBezTo>
                  <a:cubicBezTo>
                    <a:pt x="310560" y="128387"/>
                    <a:pt x="312320" y="119669"/>
                    <a:pt x="308040" y="113270"/>
                  </a:cubicBezTo>
                  <a:cubicBezTo>
                    <a:pt x="303721" y="106831"/>
                    <a:pt x="295042" y="105071"/>
                    <a:pt x="288603" y="109390"/>
                  </a:cubicBezTo>
                  <a:close/>
                  <a:moveTo>
                    <a:pt x="362232" y="66957"/>
                  </a:moveTo>
                  <a:cubicBezTo>
                    <a:pt x="355313" y="70356"/>
                    <a:pt x="352434" y="78755"/>
                    <a:pt x="355873" y="85674"/>
                  </a:cubicBezTo>
                  <a:cubicBezTo>
                    <a:pt x="358273" y="90633"/>
                    <a:pt x="363272" y="93513"/>
                    <a:pt x="368431" y="93513"/>
                  </a:cubicBezTo>
                  <a:cubicBezTo>
                    <a:pt x="370511" y="93513"/>
                    <a:pt x="372630" y="93033"/>
                    <a:pt x="374590" y="92073"/>
                  </a:cubicBezTo>
                  <a:cubicBezTo>
                    <a:pt x="381549" y="88633"/>
                    <a:pt x="384389" y="80235"/>
                    <a:pt x="380989" y="73316"/>
                  </a:cubicBezTo>
                  <a:cubicBezTo>
                    <a:pt x="377550" y="66397"/>
                    <a:pt x="369151" y="63517"/>
                    <a:pt x="362232" y="66957"/>
                  </a:cubicBezTo>
                  <a:close/>
                  <a:moveTo>
                    <a:pt x="374510" y="1207184"/>
                  </a:moveTo>
                  <a:cubicBezTo>
                    <a:pt x="367591" y="1203784"/>
                    <a:pt x="359192" y="1206624"/>
                    <a:pt x="355753" y="1213543"/>
                  </a:cubicBezTo>
                  <a:cubicBezTo>
                    <a:pt x="352314" y="1220462"/>
                    <a:pt x="355153" y="1228860"/>
                    <a:pt x="362112" y="1232300"/>
                  </a:cubicBezTo>
                  <a:cubicBezTo>
                    <a:pt x="364072" y="1233300"/>
                    <a:pt x="366191" y="1233740"/>
                    <a:pt x="368271" y="1233740"/>
                  </a:cubicBezTo>
                  <a:cubicBezTo>
                    <a:pt x="373430" y="1233740"/>
                    <a:pt x="378430" y="1230900"/>
                    <a:pt x="380869" y="1225941"/>
                  </a:cubicBezTo>
                  <a:cubicBezTo>
                    <a:pt x="384269" y="1219022"/>
                    <a:pt x="381429" y="1210623"/>
                    <a:pt x="374510" y="1207184"/>
                  </a:cubicBezTo>
                  <a:close/>
                  <a:moveTo>
                    <a:pt x="16244" y="705100"/>
                  </a:moveTo>
                  <a:cubicBezTo>
                    <a:pt x="23963" y="704580"/>
                    <a:pt x="29802" y="697901"/>
                    <a:pt x="29282" y="690222"/>
                  </a:cubicBezTo>
                  <a:cubicBezTo>
                    <a:pt x="28763" y="682503"/>
                    <a:pt x="22124" y="676664"/>
                    <a:pt x="14405" y="677144"/>
                  </a:cubicBezTo>
                  <a:cubicBezTo>
                    <a:pt x="6686" y="677664"/>
                    <a:pt x="847" y="684343"/>
                    <a:pt x="1367" y="692062"/>
                  </a:cubicBezTo>
                  <a:cubicBezTo>
                    <a:pt x="1847" y="699461"/>
                    <a:pt x="8006" y="705140"/>
                    <a:pt x="15325" y="705140"/>
                  </a:cubicBezTo>
                  <a:cubicBezTo>
                    <a:pt x="15604" y="705140"/>
                    <a:pt x="15924" y="705100"/>
                    <a:pt x="16244" y="705100"/>
                  </a:cubicBezTo>
                  <a:close/>
                  <a:moveTo>
                    <a:pt x="43080" y="458497"/>
                  </a:moveTo>
                  <a:cubicBezTo>
                    <a:pt x="44560" y="459017"/>
                    <a:pt x="46080" y="459257"/>
                    <a:pt x="47600" y="459257"/>
                  </a:cubicBezTo>
                  <a:cubicBezTo>
                    <a:pt x="53439" y="459257"/>
                    <a:pt x="58878" y="455578"/>
                    <a:pt x="60838" y="449779"/>
                  </a:cubicBezTo>
                  <a:cubicBezTo>
                    <a:pt x="63317" y="442460"/>
                    <a:pt x="59438" y="434501"/>
                    <a:pt x="52119" y="431981"/>
                  </a:cubicBezTo>
                  <a:cubicBezTo>
                    <a:pt x="44800" y="429502"/>
                    <a:pt x="36841" y="433421"/>
                    <a:pt x="34362" y="440740"/>
                  </a:cubicBezTo>
                  <a:cubicBezTo>
                    <a:pt x="31842" y="448059"/>
                    <a:pt x="35761" y="456018"/>
                    <a:pt x="43080" y="458497"/>
                  </a:cubicBezTo>
                  <a:close/>
                  <a:moveTo>
                    <a:pt x="1178189" y="310240"/>
                  </a:moveTo>
                  <a:cubicBezTo>
                    <a:pt x="1180868" y="310240"/>
                    <a:pt x="1183588" y="309480"/>
                    <a:pt x="1185987" y="307880"/>
                  </a:cubicBezTo>
                  <a:cubicBezTo>
                    <a:pt x="1192386" y="303561"/>
                    <a:pt x="1194106" y="294882"/>
                    <a:pt x="1189827" y="288443"/>
                  </a:cubicBezTo>
                  <a:cubicBezTo>
                    <a:pt x="1185547" y="282044"/>
                    <a:pt x="1176829" y="280284"/>
                    <a:pt x="1170430" y="284604"/>
                  </a:cubicBezTo>
                  <a:cubicBezTo>
                    <a:pt x="1163991" y="288883"/>
                    <a:pt x="1162271" y="297602"/>
                    <a:pt x="1166550" y="304001"/>
                  </a:cubicBezTo>
                  <a:cubicBezTo>
                    <a:pt x="1169270" y="308040"/>
                    <a:pt x="1173669" y="310240"/>
                    <a:pt x="1178189" y="310240"/>
                  </a:cubicBezTo>
                  <a:close/>
                  <a:moveTo>
                    <a:pt x="23323" y="539285"/>
                  </a:moveTo>
                  <a:cubicBezTo>
                    <a:pt x="24243" y="539445"/>
                    <a:pt x="25163" y="539565"/>
                    <a:pt x="26083" y="539565"/>
                  </a:cubicBezTo>
                  <a:cubicBezTo>
                    <a:pt x="32602" y="539565"/>
                    <a:pt x="38481" y="534926"/>
                    <a:pt x="39801" y="528287"/>
                  </a:cubicBezTo>
                  <a:cubicBezTo>
                    <a:pt x="41281" y="520688"/>
                    <a:pt x="36361" y="513329"/>
                    <a:pt x="28803" y="511809"/>
                  </a:cubicBezTo>
                  <a:cubicBezTo>
                    <a:pt x="21204" y="510329"/>
                    <a:pt x="13845" y="515249"/>
                    <a:pt x="12325" y="522808"/>
                  </a:cubicBezTo>
                  <a:cubicBezTo>
                    <a:pt x="10845" y="530406"/>
                    <a:pt x="15764" y="537765"/>
                    <a:pt x="23323" y="539285"/>
                  </a:cubicBezTo>
                  <a:close/>
                  <a:moveTo>
                    <a:pt x="14365" y="621952"/>
                  </a:moveTo>
                  <a:cubicBezTo>
                    <a:pt x="14645" y="621993"/>
                    <a:pt x="14965" y="621993"/>
                    <a:pt x="15245" y="621993"/>
                  </a:cubicBezTo>
                  <a:cubicBezTo>
                    <a:pt x="22603" y="621993"/>
                    <a:pt x="28763" y="616313"/>
                    <a:pt x="29242" y="608875"/>
                  </a:cubicBezTo>
                  <a:cubicBezTo>
                    <a:pt x="29722" y="601156"/>
                    <a:pt x="23883" y="594517"/>
                    <a:pt x="16164" y="593997"/>
                  </a:cubicBezTo>
                  <a:cubicBezTo>
                    <a:pt x="8446" y="593517"/>
                    <a:pt x="1807" y="599356"/>
                    <a:pt x="1287" y="607075"/>
                  </a:cubicBezTo>
                  <a:cubicBezTo>
                    <a:pt x="807" y="614794"/>
                    <a:pt x="6646" y="621473"/>
                    <a:pt x="14365" y="621952"/>
                  </a:cubicBezTo>
                  <a:close/>
                  <a:moveTo>
                    <a:pt x="1259336" y="528127"/>
                  </a:moveTo>
                  <a:cubicBezTo>
                    <a:pt x="1260656" y="534806"/>
                    <a:pt x="1266495" y="539405"/>
                    <a:pt x="1273054" y="539405"/>
                  </a:cubicBezTo>
                  <a:cubicBezTo>
                    <a:pt x="1273934" y="539405"/>
                    <a:pt x="1274854" y="539325"/>
                    <a:pt x="1275774" y="539125"/>
                  </a:cubicBezTo>
                  <a:cubicBezTo>
                    <a:pt x="1283373" y="537645"/>
                    <a:pt x="1288292" y="530246"/>
                    <a:pt x="1286772" y="522648"/>
                  </a:cubicBezTo>
                  <a:cubicBezTo>
                    <a:pt x="1285252" y="515089"/>
                    <a:pt x="1277893" y="510169"/>
                    <a:pt x="1270295" y="511689"/>
                  </a:cubicBezTo>
                  <a:cubicBezTo>
                    <a:pt x="1262736" y="513209"/>
                    <a:pt x="1257817" y="520568"/>
                    <a:pt x="1259336" y="528127"/>
                  </a:cubicBezTo>
                  <a:close/>
                  <a:moveTo>
                    <a:pt x="1270015" y="608755"/>
                  </a:moveTo>
                  <a:cubicBezTo>
                    <a:pt x="1270495" y="616153"/>
                    <a:pt x="1276654" y="621832"/>
                    <a:pt x="1283933" y="621832"/>
                  </a:cubicBezTo>
                  <a:cubicBezTo>
                    <a:pt x="1284252" y="621832"/>
                    <a:pt x="1284572" y="621832"/>
                    <a:pt x="1284892" y="621793"/>
                  </a:cubicBezTo>
                  <a:cubicBezTo>
                    <a:pt x="1292611" y="621273"/>
                    <a:pt x="1298450" y="614634"/>
                    <a:pt x="1297930" y="606915"/>
                  </a:cubicBezTo>
                  <a:cubicBezTo>
                    <a:pt x="1297410" y="599196"/>
                    <a:pt x="1290731" y="593357"/>
                    <a:pt x="1283053" y="593877"/>
                  </a:cubicBezTo>
                  <a:cubicBezTo>
                    <a:pt x="1275334" y="594397"/>
                    <a:pt x="1269495" y="601036"/>
                    <a:pt x="1270015" y="608755"/>
                  </a:cubicBezTo>
                  <a:close/>
                  <a:moveTo>
                    <a:pt x="113150" y="991136"/>
                  </a:moveTo>
                  <a:cubicBezTo>
                    <a:pt x="106711" y="995416"/>
                    <a:pt x="104951" y="1004135"/>
                    <a:pt x="109270" y="1010573"/>
                  </a:cubicBezTo>
                  <a:cubicBezTo>
                    <a:pt x="111950" y="1014613"/>
                    <a:pt x="116389" y="1016773"/>
                    <a:pt x="120909" y="1016773"/>
                  </a:cubicBezTo>
                  <a:cubicBezTo>
                    <a:pt x="123588" y="1016773"/>
                    <a:pt x="126308" y="1016013"/>
                    <a:pt x="128667" y="1014413"/>
                  </a:cubicBezTo>
                  <a:cubicBezTo>
                    <a:pt x="135106" y="1010134"/>
                    <a:pt x="136826" y="1001455"/>
                    <a:pt x="132547" y="995016"/>
                  </a:cubicBezTo>
                  <a:cubicBezTo>
                    <a:pt x="128267" y="988577"/>
                    <a:pt x="119589" y="986857"/>
                    <a:pt x="113150" y="991136"/>
                  </a:cubicBezTo>
                  <a:close/>
                  <a:moveTo>
                    <a:pt x="85714" y="355953"/>
                  </a:moveTo>
                  <a:cubicBezTo>
                    <a:pt x="78755" y="352513"/>
                    <a:pt x="70356" y="355353"/>
                    <a:pt x="66957" y="362272"/>
                  </a:cubicBezTo>
                  <a:cubicBezTo>
                    <a:pt x="63517" y="369191"/>
                    <a:pt x="66357" y="377590"/>
                    <a:pt x="73276" y="381029"/>
                  </a:cubicBezTo>
                  <a:cubicBezTo>
                    <a:pt x="75275" y="382029"/>
                    <a:pt x="77395" y="382469"/>
                    <a:pt x="79475" y="382469"/>
                  </a:cubicBezTo>
                  <a:cubicBezTo>
                    <a:pt x="84634" y="382509"/>
                    <a:pt x="89593" y="379629"/>
                    <a:pt x="92033" y="374710"/>
                  </a:cubicBezTo>
                  <a:cubicBezTo>
                    <a:pt x="95472" y="367751"/>
                    <a:pt x="92633" y="359352"/>
                    <a:pt x="85714" y="355953"/>
                  </a:cubicBezTo>
                  <a:close/>
                  <a:moveTo>
                    <a:pt x="73236" y="918187"/>
                  </a:moveTo>
                  <a:cubicBezTo>
                    <a:pt x="66277" y="921587"/>
                    <a:pt x="63437" y="929986"/>
                    <a:pt x="66837" y="936905"/>
                  </a:cubicBezTo>
                  <a:cubicBezTo>
                    <a:pt x="69276" y="941864"/>
                    <a:pt x="74236" y="944744"/>
                    <a:pt x="79395" y="944744"/>
                  </a:cubicBezTo>
                  <a:cubicBezTo>
                    <a:pt x="81475" y="944744"/>
                    <a:pt x="83594" y="944264"/>
                    <a:pt x="85594" y="943304"/>
                  </a:cubicBezTo>
                  <a:cubicBezTo>
                    <a:pt x="92513" y="939864"/>
                    <a:pt x="95352" y="931506"/>
                    <a:pt x="91953" y="924547"/>
                  </a:cubicBezTo>
                  <a:cubicBezTo>
                    <a:pt x="88553" y="917628"/>
                    <a:pt x="80155" y="914748"/>
                    <a:pt x="73236" y="918187"/>
                  </a:cubicBezTo>
                  <a:close/>
                  <a:moveTo>
                    <a:pt x="528087" y="1259496"/>
                  </a:moveTo>
                  <a:cubicBezTo>
                    <a:pt x="520488" y="1257976"/>
                    <a:pt x="513129" y="1262895"/>
                    <a:pt x="511609" y="1270494"/>
                  </a:cubicBezTo>
                  <a:cubicBezTo>
                    <a:pt x="510130" y="1278053"/>
                    <a:pt x="515049" y="1285452"/>
                    <a:pt x="522608" y="1286932"/>
                  </a:cubicBezTo>
                  <a:cubicBezTo>
                    <a:pt x="523528" y="1287132"/>
                    <a:pt x="524447" y="1287212"/>
                    <a:pt x="525367" y="1287212"/>
                  </a:cubicBezTo>
                  <a:cubicBezTo>
                    <a:pt x="531886" y="1287212"/>
                    <a:pt x="537765" y="1282612"/>
                    <a:pt x="539085" y="1275933"/>
                  </a:cubicBezTo>
                  <a:cubicBezTo>
                    <a:pt x="540605" y="1268374"/>
                    <a:pt x="535646" y="1261015"/>
                    <a:pt x="528087" y="1259496"/>
                  </a:cubicBezTo>
                  <a:close/>
                  <a:moveTo>
                    <a:pt x="39921" y="770810"/>
                  </a:moveTo>
                  <a:cubicBezTo>
                    <a:pt x="38401" y="763251"/>
                    <a:pt x="31042" y="758332"/>
                    <a:pt x="23443" y="759812"/>
                  </a:cubicBezTo>
                  <a:cubicBezTo>
                    <a:pt x="15884" y="761331"/>
                    <a:pt x="10965" y="768690"/>
                    <a:pt x="12445" y="776289"/>
                  </a:cubicBezTo>
                  <a:cubicBezTo>
                    <a:pt x="13765" y="782928"/>
                    <a:pt x="19644" y="787567"/>
                    <a:pt x="26163" y="787567"/>
                  </a:cubicBezTo>
                  <a:cubicBezTo>
                    <a:pt x="27083" y="787567"/>
                    <a:pt x="28003" y="787447"/>
                    <a:pt x="28922" y="787287"/>
                  </a:cubicBezTo>
                  <a:cubicBezTo>
                    <a:pt x="36481" y="785768"/>
                    <a:pt x="41441" y="778409"/>
                    <a:pt x="39921" y="770810"/>
                  </a:cubicBezTo>
                  <a:close/>
                  <a:moveTo>
                    <a:pt x="43160" y="840599"/>
                  </a:moveTo>
                  <a:cubicBezTo>
                    <a:pt x="35841" y="843119"/>
                    <a:pt x="31922" y="851038"/>
                    <a:pt x="34402" y="858357"/>
                  </a:cubicBezTo>
                  <a:cubicBezTo>
                    <a:pt x="36361" y="864196"/>
                    <a:pt x="41841" y="867875"/>
                    <a:pt x="47640" y="867875"/>
                  </a:cubicBezTo>
                  <a:cubicBezTo>
                    <a:pt x="49159" y="867875"/>
                    <a:pt x="50679" y="867635"/>
                    <a:pt x="52159" y="867115"/>
                  </a:cubicBezTo>
                  <a:cubicBezTo>
                    <a:pt x="59478" y="864636"/>
                    <a:pt x="63397" y="856717"/>
                    <a:pt x="60918" y="849398"/>
                  </a:cubicBezTo>
                  <a:cubicBezTo>
                    <a:pt x="58438" y="842079"/>
                    <a:pt x="50479" y="838120"/>
                    <a:pt x="43160" y="840599"/>
                  </a:cubicBezTo>
                  <a:close/>
                  <a:moveTo>
                    <a:pt x="776329" y="12325"/>
                  </a:moveTo>
                  <a:cubicBezTo>
                    <a:pt x="768731" y="10805"/>
                    <a:pt x="761372" y="15724"/>
                    <a:pt x="759852" y="23323"/>
                  </a:cubicBezTo>
                  <a:cubicBezTo>
                    <a:pt x="758372" y="30882"/>
                    <a:pt x="763291" y="38281"/>
                    <a:pt x="770850" y="39761"/>
                  </a:cubicBezTo>
                  <a:cubicBezTo>
                    <a:pt x="771770" y="39961"/>
                    <a:pt x="772690" y="40041"/>
                    <a:pt x="773610" y="40041"/>
                  </a:cubicBezTo>
                  <a:cubicBezTo>
                    <a:pt x="780129" y="40041"/>
                    <a:pt x="786008" y="35441"/>
                    <a:pt x="787328" y="28763"/>
                  </a:cubicBezTo>
                  <a:cubicBezTo>
                    <a:pt x="788807" y="21164"/>
                    <a:pt x="783888" y="13805"/>
                    <a:pt x="776329" y="12325"/>
                  </a:cubicBezTo>
                  <a:close/>
                  <a:moveTo>
                    <a:pt x="1118318" y="219774"/>
                  </a:moveTo>
                  <a:cubicBezTo>
                    <a:pt x="1112478" y="224893"/>
                    <a:pt x="1111919" y="233731"/>
                    <a:pt x="1117038" y="239531"/>
                  </a:cubicBezTo>
                  <a:cubicBezTo>
                    <a:pt x="1119797" y="242690"/>
                    <a:pt x="1123677" y="244290"/>
                    <a:pt x="1127556" y="244290"/>
                  </a:cubicBezTo>
                  <a:cubicBezTo>
                    <a:pt x="1130836" y="244290"/>
                    <a:pt x="1134115" y="243130"/>
                    <a:pt x="1136795" y="240810"/>
                  </a:cubicBezTo>
                  <a:cubicBezTo>
                    <a:pt x="1142594" y="235691"/>
                    <a:pt x="1143154" y="226852"/>
                    <a:pt x="1138075" y="221053"/>
                  </a:cubicBezTo>
                  <a:cubicBezTo>
                    <a:pt x="1132955" y="215254"/>
                    <a:pt x="1124117" y="214654"/>
                    <a:pt x="1118318" y="219774"/>
                  </a:cubicBezTo>
                  <a:close/>
                  <a:moveTo>
                    <a:pt x="1219742" y="382269"/>
                  </a:moveTo>
                  <a:cubicBezTo>
                    <a:pt x="1221822" y="382269"/>
                    <a:pt x="1223942" y="381789"/>
                    <a:pt x="1225941" y="380829"/>
                  </a:cubicBezTo>
                  <a:cubicBezTo>
                    <a:pt x="1232860" y="377390"/>
                    <a:pt x="1235700" y="369031"/>
                    <a:pt x="1232300" y="362072"/>
                  </a:cubicBezTo>
                  <a:cubicBezTo>
                    <a:pt x="1228901" y="355153"/>
                    <a:pt x="1220502" y="352273"/>
                    <a:pt x="1213543" y="355713"/>
                  </a:cubicBezTo>
                  <a:cubicBezTo>
                    <a:pt x="1206624" y="359112"/>
                    <a:pt x="1203785" y="367511"/>
                    <a:pt x="1207184" y="374430"/>
                  </a:cubicBezTo>
                  <a:cubicBezTo>
                    <a:pt x="1209624" y="379389"/>
                    <a:pt x="1214583" y="382269"/>
                    <a:pt x="1219742" y="382269"/>
                  </a:cubicBezTo>
                  <a:close/>
                  <a:moveTo>
                    <a:pt x="1186187" y="990857"/>
                  </a:moveTo>
                  <a:cubicBezTo>
                    <a:pt x="1179748" y="986577"/>
                    <a:pt x="1171030" y="988297"/>
                    <a:pt x="1166750" y="994736"/>
                  </a:cubicBezTo>
                  <a:cubicBezTo>
                    <a:pt x="1166670" y="994856"/>
                    <a:pt x="1166630" y="994976"/>
                    <a:pt x="1166550" y="995056"/>
                  </a:cubicBezTo>
                  <a:cubicBezTo>
                    <a:pt x="1166470" y="995176"/>
                    <a:pt x="1166390" y="995256"/>
                    <a:pt x="1166350" y="995376"/>
                  </a:cubicBezTo>
                  <a:lnTo>
                    <a:pt x="1166350" y="995336"/>
                  </a:lnTo>
                  <a:cubicBezTo>
                    <a:pt x="1162031" y="1001775"/>
                    <a:pt x="1163751" y="1010454"/>
                    <a:pt x="1170190" y="1014773"/>
                  </a:cubicBezTo>
                  <a:cubicBezTo>
                    <a:pt x="1172589" y="1016373"/>
                    <a:pt x="1175309" y="1017133"/>
                    <a:pt x="1177949" y="1017133"/>
                  </a:cubicBezTo>
                  <a:cubicBezTo>
                    <a:pt x="1182468" y="1017133"/>
                    <a:pt x="1186907" y="1014973"/>
                    <a:pt x="1189627" y="1010933"/>
                  </a:cubicBezTo>
                  <a:cubicBezTo>
                    <a:pt x="1189667" y="1010853"/>
                    <a:pt x="1189707" y="1010733"/>
                    <a:pt x="1189787" y="1010654"/>
                  </a:cubicBezTo>
                  <a:cubicBezTo>
                    <a:pt x="1189867" y="1010534"/>
                    <a:pt x="1189947" y="1010414"/>
                    <a:pt x="1190027" y="1010293"/>
                  </a:cubicBezTo>
                  <a:cubicBezTo>
                    <a:pt x="1190027" y="1010254"/>
                    <a:pt x="1190027" y="1010254"/>
                    <a:pt x="1190027" y="1010254"/>
                  </a:cubicBezTo>
                  <a:cubicBezTo>
                    <a:pt x="1194346" y="1003855"/>
                    <a:pt x="1192586" y="995136"/>
                    <a:pt x="1186187" y="990857"/>
                  </a:cubicBezTo>
                  <a:close/>
                  <a:moveTo>
                    <a:pt x="1116838" y="1059886"/>
                  </a:moveTo>
                  <a:cubicBezTo>
                    <a:pt x="1111759" y="1065725"/>
                    <a:pt x="1112358" y="1074564"/>
                    <a:pt x="1118158" y="1079643"/>
                  </a:cubicBezTo>
                  <a:cubicBezTo>
                    <a:pt x="1120837" y="1081963"/>
                    <a:pt x="1124117" y="1083123"/>
                    <a:pt x="1127396" y="1083123"/>
                  </a:cubicBezTo>
                  <a:cubicBezTo>
                    <a:pt x="1131276" y="1083123"/>
                    <a:pt x="1135155" y="1081483"/>
                    <a:pt x="1137915" y="1078323"/>
                  </a:cubicBezTo>
                  <a:cubicBezTo>
                    <a:pt x="1142994" y="1072524"/>
                    <a:pt x="1142434" y="1063685"/>
                    <a:pt x="1136595" y="1058566"/>
                  </a:cubicBezTo>
                  <a:cubicBezTo>
                    <a:pt x="1130796" y="1053487"/>
                    <a:pt x="1121957" y="1054087"/>
                    <a:pt x="1116838" y="1059886"/>
                  </a:cubicBezTo>
                  <a:close/>
                  <a:moveTo>
                    <a:pt x="1058127" y="162342"/>
                  </a:moveTo>
                  <a:cubicBezTo>
                    <a:pt x="1053047" y="168181"/>
                    <a:pt x="1053647" y="177020"/>
                    <a:pt x="1059447" y="182099"/>
                  </a:cubicBezTo>
                  <a:cubicBezTo>
                    <a:pt x="1062126" y="184419"/>
                    <a:pt x="1065406" y="185579"/>
                    <a:pt x="1068645" y="185579"/>
                  </a:cubicBezTo>
                  <a:cubicBezTo>
                    <a:pt x="1072565" y="185579"/>
                    <a:pt x="1076444" y="183939"/>
                    <a:pt x="1079204" y="180779"/>
                  </a:cubicBezTo>
                  <a:cubicBezTo>
                    <a:pt x="1084283" y="174980"/>
                    <a:pt x="1083683" y="166142"/>
                    <a:pt x="1077884" y="161022"/>
                  </a:cubicBezTo>
                  <a:cubicBezTo>
                    <a:pt x="1072045" y="155943"/>
                    <a:pt x="1063206" y="156543"/>
                    <a:pt x="1058127" y="162342"/>
                  </a:cubicBezTo>
                  <a:close/>
                  <a:moveTo>
                    <a:pt x="1256337" y="840479"/>
                  </a:moveTo>
                  <a:cubicBezTo>
                    <a:pt x="1249018" y="837960"/>
                    <a:pt x="1241059" y="841919"/>
                    <a:pt x="1238579" y="849238"/>
                  </a:cubicBezTo>
                  <a:cubicBezTo>
                    <a:pt x="1236100" y="856557"/>
                    <a:pt x="1240019" y="864476"/>
                    <a:pt x="1247338" y="866955"/>
                  </a:cubicBezTo>
                  <a:cubicBezTo>
                    <a:pt x="1248818" y="867475"/>
                    <a:pt x="1250338" y="867715"/>
                    <a:pt x="1251857" y="867715"/>
                  </a:cubicBezTo>
                  <a:cubicBezTo>
                    <a:pt x="1257656" y="867715"/>
                    <a:pt x="1263096" y="864036"/>
                    <a:pt x="1265095" y="858237"/>
                  </a:cubicBezTo>
                  <a:cubicBezTo>
                    <a:pt x="1267575" y="850918"/>
                    <a:pt x="1263656" y="842959"/>
                    <a:pt x="1256337" y="840479"/>
                  </a:cubicBezTo>
                  <a:close/>
                  <a:moveTo>
                    <a:pt x="1226181" y="917948"/>
                  </a:moveTo>
                  <a:cubicBezTo>
                    <a:pt x="1219262" y="914548"/>
                    <a:pt x="1210864" y="917388"/>
                    <a:pt x="1207424" y="924307"/>
                  </a:cubicBezTo>
                  <a:cubicBezTo>
                    <a:pt x="1204025" y="931226"/>
                    <a:pt x="1206864" y="939624"/>
                    <a:pt x="1213783" y="943064"/>
                  </a:cubicBezTo>
                  <a:cubicBezTo>
                    <a:pt x="1215783" y="944064"/>
                    <a:pt x="1217903" y="944504"/>
                    <a:pt x="1219982" y="944504"/>
                  </a:cubicBezTo>
                  <a:cubicBezTo>
                    <a:pt x="1225141" y="944504"/>
                    <a:pt x="1230101" y="941664"/>
                    <a:pt x="1232540" y="936705"/>
                  </a:cubicBezTo>
                  <a:cubicBezTo>
                    <a:pt x="1235940" y="929786"/>
                    <a:pt x="1233100" y="921387"/>
                    <a:pt x="1226181" y="917948"/>
                  </a:cubicBezTo>
                  <a:close/>
                  <a:moveTo>
                    <a:pt x="1276054" y="759692"/>
                  </a:moveTo>
                  <a:cubicBezTo>
                    <a:pt x="1268455" y="758172"/>
                    <a:pt x="1261096" y="763131"/>
                    <a:pt x="1259576" y="770690"/>
                  </a:cubicBezTo>
                  <a:cubicBezTo>
                    <a:pt x="1258096" y="778289"/>
                    <a:pt x="1263016" y="785648"/>
                    <a:pt x="1270614" y="787167"/>
                  </a:cubicBezTo>
                  <a:cubicBezTo>
                    <a:pt x="1271534" y="787327"/>
                    <a:pt x="1272414" y="787407"/>
                    <a:pt x="1273334" y="787407"/>
                  </a:cubicBezTo>
                  <a:cubicBezTo>
                    <a:pt x="1279893" y="787407"/>
                    <a:pt x="1285732" y="782808"/>
                    <a:pt x="1287052" y="776129"/>
                  </a:cubicBezTo>
                  <a:cubicBezTo>
                    <a:pt x="1288572" y="768530"/>
                    <a:pt x="1283613" y="761171"/>
                    <a:pt x="1276054" y="759692"/>
                  </a:cubicBezTo>
                  <a:close/>
                  <a:moveTo>
                    <a:pt x="1284972" y="676984"/>
                  </a:moveTo>
                  <a:cubicBezTo>
                    <a:pt x="1277254" y="676504"/>
                    <a:pt x="1270575" y="682343"/>
                    <a:pt x="1270095" y="690062"/>
                  </a:cubicBezTo>
                  <a:cubicBezTo>
                    <a:pt x="1269615" y="697781"/>
                    <a:pt x="1275454" y="704460"/>
                    <a:pt x="1283173" y="704940"/>
                  </a:cubicBezTo>
                  <a:cubicBezTo>
                    <a:pt x="1283493" y="704980"/>
                    <a:pt x="1283773" y="704980"/>
                    <a:pt x="1284092" y="704980"/>
                  </a:cubicBezTo>
                  <a:cubicBezTo>
                    <a:pt x="1291411" y="704980"/>
                    <a:pt x="1297570" y="699301"/>
                    <a:pt x="1298050" y="691862"/>
                  </a:cubicBezTo>
                  <a:cubicBezTo>
                    <a:pt x="1298530" y="684143"/>
                    <a:pt x="1292691" y="677504"/>
                    <a:pt x="1284972" y="676984"/>
                  </a:cubicBezTo>
                  <a:close/>
                  <a:moveTo>
                    <a:pt x="1251537" y="459097"/>
                  </a:moveTo>
                  <a:cubicBezTo>
                    <a:pt x="1253017" y="459097"/>
                    <a:pt x="1254537" y="458857"/>
                    <a:pt x="1256017" y="458337"/>
                  </a:cubicBezTo>
                  <a:cubicBezTo>
                    <a:pt x="1263336" y="455858"/>
                    <a:pt x="1267255" y="447939"/>
                    <a:pt x="1264775" y="440580"/>
                  </a:cubicBezTo>
                  <a:cubicBezTo>
                    <a:pt x="1262296" y="433261"/>
                    <a:pt x="1254337" y="429342"/>
                    <a:pt x="1247018" y="431821"/>
                  </a:cubicBezTo>
                  <a:cubicBezTo>
                    <a:pt x="1239699" y="434301"/>
                    <a:pt x="1235780" y="442260"/>
                    <a:pt x="1238259" y="449579"/>
                  </a:cubicBezTo>
                  <a:cubicBezTo>
                    <a:pt x="1240259" y="455418"/>
                    <a:pt x="1245698" y="459097"/>
                    <a:pt x="1251537" y="459097"/>
                  </a:cubicBezTo>
                  <a:close/>
                  <a:moveTo>
                    <a:pt x="1059366" y="1117397"/>
                  </a:moveTo>
                  <a:cubicBezTo>
                    <a:pt x="1053567" y="1122517"/>
                    <a:pt x="1053007" y="1131355"/>
                    <a:pt x="1058087" y="1137154"/>
                  </a:cubicBezTo>
                  <a:cubicBezTo>
                    <a:pt x="1060846" y="1140314"/>
                    <a:pt x="1064726" y="1141914"/>
                    <a:pt x="1068605" y="1141914"/>
                  </a:cubicBezTo>
                  <a:cubicBezTo>
                    <a:pt x="1071885" y="1141914"/>
                    <a:pt x="1075204" y="1140794"/>
                    <a:pt x="1077844" y="1138434"/>
                  </a:cubicBezTo>
                  <a:cubicBezTo>
                    <a:pt x="1083643" y="1133355"/>
                    <a:pt x="1084243" y="1124516"/>
                    <a:pt x="1079123" y="1118717"/>
                  </a:cubicBezTo>
                  <a:cubicBezTo>
                    <a:pt x="1074044" y="1112878"/>
                    <a:pt x="1065206" y="1112318"/>
                    <a:pt x="1059366" y="1117397"/>
                  </a:cubicBezTo>
                  <a:close/>
                  <a:moveTo>
                    <a:pt x="690022" y="1270054"/>
                  </a:moveTo>
                  <a:cubicBezTo>
                    <a:pt x="682304" y="1270534"/>
                    <a:pt x="676464" y="1277213"/>
                    <a:pt x="676944" y="1284932"/>
                  </a:cubicBezTo>
                  <a:cubicBezTo>
                    <a:pt x="677464" y="1292331"/>
                    <a:pt x="683623" y="1298010"/>
                    <a:pt x="690902" y="1298010"/>
                  </a:cubicBezTo>
                  <a:cubicBezTo>
                    <a:pt x="691222" y="1298010"/>
                    <a:pt x="691542" y="1298010"/>
                    <a:pt x="691862" y="1297970"/>
                  </a:cubicBezTo>
                  <a:cubicBezTo>
                    <a:pt x="699581" y="1297490"/>
                    <a:pt x="705420" y="1290811"/>
                    <a:pt x="704900" y="1283092"/>
                  </a:cubicBezTo>
                  <a:cubicBezTo>
                    <a:pt x="704380" y="1275373"/>
                    <a:pt x="697741" y="1269534"/>
                    <a:pt x="690022" y="1270054"/>
                  </a:cubicBezTo>
                  <a:close/>
                  <a:moveTo>
                    <a:pt x="770650" y="1259456"/>
                  </a:moveTo>
                  <a:lnTo>
                    <a:pt x="770650" y="1259416"/>
                  </a:lnTo>
                  <a:cubicBezTo>
                    <a:pt x="763051" y="1260936"/>
                    <a:pt x="758132" y="1268294"/>
                    <a:pt x="759652" y="1275893"/>
                  </a:cubicBezTo>
                  <a:cubicBezTo>
                    <a:pt x="760972" y="1282572"/>
                    <a:pt x="766811" y="1287172"/>
                    <a:pt x="773330" y="1287172"/>
                  </a:cubicBezTo>
                  <a:cubicBezTo>
                    <a:pt x="774250" y="1287172"/>
                    <a:pt x="775170" y="1287092"/>
                    <a:pt x="776089" y="1286892"/>
                  </a:cubicBezTo>
                  <a:cubicBezTo>
                    <a:pt x="783648" y="1285412"/>
                    <a:pt x="788607" y="1278013"/>
                    <a:pt x="787088" y="1270454"/>
                  </a:cubicBezTo>
                  <a:cubicBezTo>
                    <a:pt x="785568" y="1262855"/>
                    <a:pt x="778209" y="1257936"/>
                    <a:pt x="770650" y="1259456"/>
                  </a:cubicBezTo>
                  <a:close/>
                  <a:moveTo>
                    <a:pt x="692062" y="1287"/>
                  </a:moveTo>
                  <a:cubicBezTo>
                    <a:pt x="684343" y="807"/>
                    <a:pt x="677664" y="6646"/>
                    <a:pt x="677184" y="14365"/>
                  </a:cubicBezTo>
                  <a:cubicBezTo>
                    <a:pt x="676664" y="22084"/>
                    <a:pt x="682544" y="28723"/>
                    <a:pt x="690262" y="29242"/>
                  </a:cubicBezTo>
                  <a:lnTo>
                    <a:pt x="691182" y="29242"/>
                  </a:lnTo>
                  <a:cubicBezTo>
                    <a:pt x="698501" y="29242"/>
                    <a:pt x="704660" y="23563"/>
                    <a:pt x="705100" y="16164"/>
                  </a:cubicBezTo>
                  <a:cubicBezTo>
                    <a:pt x="705620" y="8446"/>
                    <a:pt x="699781" y="1807"/>
                    <a:pt x="692062" y="1287"/>
                  </a:cubicBezTo>
                  <a:close/>
                  <a:moveTo>
                    <a:pt x="522848" y="12525"/>
                  </a:moveTo>
                  <a:cubicBezTo>
                    <a:pt x="515249" y="14005"/>
                    <a:pt x="510330" y="21404"/>
                    <a:pt x="511849" y="28962"/>
                  </a:cubicBezTo>
                  <a:cubicBezTo>
                    <a:pt x="513169" y="35641"/>
                    <a:pt x="519008" y="40241"/>
                    <a:pt x="525567" y="40241"/>
                  </a:cubicBezTo>
                  <a:cubicBezTo>
                    <a:pt x="526487" y="40241"/>
                    <a:pt x="527407" y="40161"/>
                    <a:pt x="528327" y="39961"/>
                  </a:cubicBezTo>
                  <a:cubicBezTo>
                    <a:pt x="535886" y="38481"/>
                    <a:pt x="540805" y="31082"/>
                    <a:pt x="539325" y="23523"/>
                  </a:cubicBezTo>
                  <a:cubicBezTo>
                    <a:pt x="537805" y="15924"/>
                    <a:pt x="530447" y="11005"/>
                    <a:pt x="522848" y="12525"/>
                  </a:cubicBezTo>
                  <a:close/>
                  <a:moveTo>
                    <a:pt x="607075" y="1367"/>
                  </a:moveTo>
                  <a:cubicBezTo>
                    <a:pt x="599356" y="1887"/>
                    <a:pt x="593517" y="8566"/>
                    <a:pt x="594037" y="16284"/>
                  </a:cubicBezTo>
                  <a:cubicBezTo>
                    <a:pt x="594517" y="23683"/>
                    <a:pt x="600676" y="29362"/>
                    <a:pt x="607995" y="29362"/>
                  </a:cubicBezTo>
                  <a:cubicBezTo>
                    <a:pt x="608315" y="29362"/>
                    <a:pt x="608635" y="29322"/>
                    <a:pt x="608955" y="29322"/>
                  </a:cubicBezTo>
                  <a:cubicBezTo>
                    <a:pt x="616634" y="28802"/>
                    <a:pt x="622473" y="22124"/>
                    <a:pt x="621993" y="14405"/>
                  </a:cubicBezTo>
                  <a:cubicBezTo>
                    <a:pt x="621473" y="6686"/>
                    <a:pt x="614794" y="887"/>
                    <a:pt x="607075" y="1367"/>
                  </a:cubicBezTo>
                  <a:close/>
                  <a:moveTo>
                    <a:pt x="608675" y="1270094"/>
                  </a:moveTo>
                  <a:cubicBezTo>
                    <a:pt x="600996" y="1269574"/>
                    <a:pt x="594317" y="1275413"/>
                    <a:pt x="593837" y="1283132"/>
                  </a:cubicBezTo>
                  <a:cubicBezTo>
                    <a:pt x="593317" y="1290851"/>
                    <a:pt x="599156" y="1297530"/>
                    <a:pt x="606875" y="1298010"/>
                  </a:cubicBezTo>
                  <a:cubicBezTo>
                    <a:pt x="607195" y="1298050"/>
                    <a:pt x="607475" y="1298050"/>
                    <a:pt x="607795" y="1298050"/>
                  </a:cubicBezTo>
                  <a:cubicBezTo>
                    <a:pt x="615114" y="1298050"/>
                    <a:pt x="621273" y="1292371"/>
                    <a:pt x="621753" y="1284972"/>
                  </a:cubicBezTo>
                  <a:cubicBezTo>
                    <a:pt x="622233" y="1277213"/>
                    <a:pt x="616394" y="1270574"/>
                    <a:pt x="608675" y="1270094"/>
                  </a:cubicBezTo>
                  <a:close/>
                  <a:moveTo>
                    <a:pt x="936865" y="66877"/>
                  </a:moveTo>
                  <a:cubicBezTo>
                    <a:pt x="929946" y="63437"/>
                    <a:pt x="921547" y="66277"/>
                    <a:pt x="918108" y="73236"/>
                  </a:cubicBezTo>
                  <a:cubicBezTo>
                    <a:pt x="914708" y="80155"/>
                    <a:pt x="917548" y="88553"/>
                    <a:pt x="924467" y="91993"/>
                  </a:cubicBezTo>
                  <a:lnTo>
                    <a:pt x="924467" y="91953"/>
                  </a:lnTo>
                  <a:cubicBezTo>
                    <a:pt x="926467" y="92953"/>
                    <a:pt x="928586" y="93433"/>
                    <a:pt x="930666" y="93433"/>
                  </a:cubicBezTo>
                  <a:cubicBezTo>
                    <a:pt x="935825" y="93433"/>
                    <a:pt x="940784" y="90553"/>
                    <a:pt x="943224" y="85634"/>
                  </a:cubicBezTo>
                  <a:cubicBezTo>
                    <a:pt x="946624" y="78675"/>
                    <a:pt x="943784" y="70316"/>
                    <a:pt x="936865" y="66877"/>
                  </a:cubicBezTo>
                  <a:close/>
                  <a:moveTo>
                    <a:pt x="994856" y="1166870"/>
                  </a:moveTo>
                  <a:cubicBezTo>
                    <a:pt x="988417" y="1171149"/>
                    <a:pt x="986697" y="1179868"/>
                    <a:pt x="990977" y="1186267"/>
                  </a:cubicBezTo>
                  <a:cubicBezTo>
                    <a:pt x="993656" y="1190346"/>
                    <a:pt x="998096" y="1192506"/>
                    <a:pt x="1002615" y="1192506"/>
                  </a:cubicBezTo>
                  <a:cubicBezTo>
                    <a:pt x="1005295" y="1192506"/>
                    <a:pt x="1008014" y="1191746"/>
                    <a:pt x="1010374" y="1190186"/>
                  </a:cubicBezTo>
                  <a:cubicBezTo>
                    <a:pt x="1016813" y="1185867"/>
                    <a:pt x="1018533" y="1177188"/>
                    <a:pt x="1014253" y="1170749"/>
                  </a:cubicBezTo>
                  <a:cubicBezTo>
                    <a:pt x="1009974" y="1164310"/>
                    <a:pt x="1001295" y="1162590"/>
                    <a:pt x="994856" y="1166870"/>
                  </a:cubicBezTo>
                  <a:close/>
                  <a:moveTo>
                    <a:pt x="1010414" y="109390"/>
                  </a:moveTo>
                  <a:cubicBezTo>
                    <a:pt x="1003975" y="105111"/>
                    <a:pt x="995296" y="106831"/>
                    <a:pt x="991017" y="113270"/>
                  </a:cubicBezTo>
                  <a:cubicBezTo>
                    <a:pt x="986697" y="119709"/>
                    <a:pt x="988457" y="128387"/>
                    <a:pt x="994896" y="132667"/>
                  </a:cubicBezTo>
                  <a:cubicBezTo>
                    <a:pt x="997256" y="134266"/>
                    <a:pt x="999976" y="135026"/>
                    <a:pt x="1002655" y="135026"/>
                  </a:cubicBezTo>
                  <a:cubicBezTo>
                    <a:pt x="1007174" y="135026"/>
                    <a:pt x="1011574" y="132867"/>
                    <a:pt x="1014293" y="128787"/>
                  </a:cubicBezTo>
                  <a:cubicBezTo>
                    <a:pt x="1018573" y="122388"/>
                    <a:pt x="1016853" y="113670"/>
                    <a:pt x="1010414" y="109390"/>
                  </a:cubicBezTo>
                  <a:close/>
                  <a:moveTo>
                    <a:pt x="924387" y="1207464"/>
                  </a:moveTo>
                  <a:lnTo>
                    <a:pt x="924387" y="1207424"/>
                  </a:lnTo>
                  <a:cubicBezTo>
                    <a:pt x="917428" y="1210863"/>
                    <a:pt x="914588" y="1219222"/>
                    <a:pt x="917988" y="1226181"/>
                  </a:cubicBezTo>
                  <a:cubicBezTo>
                    <a:pt x="920428" y="1231140"/>
                    <a:pt x="925387" y="1234020"/>
                    <a:pt x="930546" y="1234020"/>
                  </a:cubicBezTo>
                  <a:cubicBezTo>
                    <a:pt x="932626" y="1234020"/>
                    <a:pt x="934745" y="1233540"/>
                    <a:pt x="936745" y="1232580"/>
                  </a:cubicBezTo>
                  <a:cubicBezTo>
                    <a:pt x="943664" y="1229180"/>
                    <a:pt x="946544" y="1220782"/>
                    <a:pt x="943104" y="1213823"/>
                  </a:cubicBezTo>
                  <a:cubicBezTo>
                    <a:pt x="939705" y="1206904"/>
                    <a:pt x="931306" y="1204024"/>
                    <a:pt x="924387" y="1207464"/>
                  </a:cubicBezTo>
                  <a:close/>
                  <a:moveTo>
                    <a:pt x="849198" y="1238459"/>
                  </a:moveTo>
                  <a:cubicBezTo>
                    <a:pt x="841879" y="1240939"/>
                    <a:pt x="837960" y="1248857"/>
                    <a:pt x="840440" y="1256216"/>
                  </a:cubicBezTo>
                  <a:cubicBezTo>
                    <a:pt x="842399" y="1262055"/>
                    <a:pt x="847839" y="1265735"/>
                    <a:pt x="853678" y="1265735"/>
                  </a:cubicBezTo>
                  <a:cubicBezTo>
                    <a:pt x="855157" y="1265735"/>
                    <a:pt x="856677" y="1265495"/>
                    <a:pt x="858157" y="1264975"/>
                  </a:cubicBezTo>
                  <a:cubicBezTo>
                    <a:pt x="865516" y="1262495"/>
                    <a:pt x="869435" y="1254577"/>
                    <a:pt x="866956" y="1247218"/>
                  </a:cubicBezTo>
                  <a:cubicBezTo>
                    <a:pt x="864476" y="1239899"/>
                    <a:pt x="856517" y="1235979"/>
                    <a:pt x="849198" y="1238459"/>
                  </a:cubicBezTo>
                  <a:close/>
                  <a:moveTo>
                    <a:pt x="858397" y="34282"/>
                  </a:moveTo>
                  <a:cubicBezTo>
                    <a:pt x="851078" y="31802"/>
                    <a:pt x="843119" y="35721"/>
                    <a:pt x="840640" y="43040"/>
                  </a:cubicBezTo>
                  <a:cubicBezTo>
                    <a:pt x="838160" y="50359"/>
                    <a:pt x="842079" y="58318"/>
                    <a:pt x="849398" y="60798"/>
                  </a:cubicBezTo>
                  <a:cubicBezTo>
                    <a:pt x="850878" y="61318"/>
                    <a:pt x="852398" y="61558"/>
                    <a:pt x="853878" y="61558"/>
                  </a:cubicBezTo>
                  <a:cubicBezTo>
                    <a:pt x="859717" y="61558"/>
                    <a:pt x="865156" y="57878"/>
                    <a:pt x="867156" y="52039"/>
                  </a:cubicBezTo>
                  <a:cubicBezTo>
                    <a:pt x="869635" y="44720"/>
                    <a:pt x="865716" y="36801"/>
                    <a:pt x="858397" y="34282"/>
                  </a:cubicBezTo>
                  <a:close/>
                </a:path>
              </a:pathLst>
            </a:custGeom>
            <a:solidFill>
              <a:srgbClr val="4D4E4E"/>
            </a:solidFill>
            <a:ln w="39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0" name="Freeform: Shape 29">
              <a:extLst>
                <a:ext uri="{FF2B5EF4-FFF2-40B4-BE49-F238E27FC236}">
                  <a16:creationId xmlns:a16="http://schemas.microsoft.com/office/drawing/2014/main" id="{1D4AD3FA-35E7-526F-37C7-98183A1037C7}"/>
                </a:ext>
              </a:extLst>
            </p:cNvPr>
            <p:cNvSpPr/>
            <p:nvPr/>
          </p:nvSpPr>
          <p:spPr>
            <a:xfrm>
              <a:off x="2631365" y="3067735"/>
              <a:ext cx="175973" cy="203969"/>
            </a:xfrm>
            <a:custGeom>
              <a:avLst/>
              <a:gdLst>
                <a:gd name="connsiteX0" fmla="*/ 176373 w 175973"/>
                <a:gd name="connsiteY0" fmla="*/ 103104 h 203969"/>
                <a:gd name="connsiteX1" fmla="*/ 3000 w 175973"/>
                <a:gd name="connsiteY1" fmla="*/ 3000 h 203969"/>
                <a:gd name="connsiteX2" fmla="*/ 3000 w 175973"/>
                <a:gd name="connsiteY2" fmla="*/ 203169 h 203969"/>
              </a:gdLst>
              <a:ahLst/>
              <a:cxnLst>
                <a:cxn ang="0">
                  <a:pos x="connsiteX0" y="connsiteY0"/>
                </a:cxn>
                <a:cxn ang="0">
                  <a:pos x="connsiteX1" y="connsiteY1"/>
                </a:cxn>
                <a:cxn ang="0">
                  <a:pos x="connsiteX2" y="connsiteY2"/>
                </a:cxn>
              </a:cxnLst>
              <a:rect l="l" t="t" r="r" b="b"/>
              <a:pathLst>
                <a:path w="175973" h="203969">
                  <a:moveTo>
                    <a:pt x="176373" y="103104"/>
                  </a:moveTo>
                  <a:lnTo>
                    <a:pt x="3000" y="3000"/>
                  </a:lnTo>
                  <a:lnTo>
                    <a:pt x="3000" y="203169"/>
                  </a:lnTo>
                  <a:close/>
                </a:path>
              </a:pathLst>
            </a:custGeom>
            <a:solidFill>
              <a:srgbClr val="80D2C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1" name="Freeform: Shape 30">
              <a:extLst>
                <a:ext uri="{FF2B5EF4-FFF2-40B4-BE49-F238E27FC236}">
                  <a16:creationId xmlns:a16="http://schemas.microsoft.com/office/drawing/2014/main" id="{81F5F09F-82DD-D7B7-ADCB-2D3C6F3BBC35}"/>
                </a:ext>
              </a:extLst>
            </p:cNvPr>
            <p:cNvSpPr/>
            <p:nvPr/>
          </p:nvSpPr>
          <p:spPr>
            <a:xfrm>
              <a:off x="1644434" y="2174190"/>
              <a:ext cx="1003848" cy="2471625"/>
            </a:xfrm>
            <a:custGeom>
              <a:avLst/>
              <a:gdLst>
                <a:gd name="connsiteX0" fmla="*/ 11758 w 1003847"/>
                <a:gd name="connsiteY0" fmla="*/ 2472145 h 2471624"/>
                <a:gd name="connsiteX1" fmla="*/ 3000 w 1003847"/>
                <a:gd name="connsiteY1" fmla="*/ 2463386 h 2471624"/>
                <a:gd name="connsiteX2" fmla="*/ 3000 w 1003847"/>
                <a:gd name="connsiteY2" fmla="*/ 1975420 h 2471624"/>
                <a:gd name="connsiteX3" fmla="*/ 5559 w 1003847"/>
                <a:gd name="connsiteY3" fmla="*/ 1969221 h 2471624"/>
                <a:gd name="connsiteX4" fmla="*/ 11758 w 1003847"/>
                <a:gd name="connsiteY4" fmla="*/ 1966662 h 2471624"/>
                <a:gd name="connsiteX5" fmla="*/ 12358 w 1003847"/>
                <a:gd name="connsiteY5" fmla="*/ 1966662 h 2471624"/>
                <a:gd name="connsiteX6" fmla="*/ 421136 w 1003847"/>
                <a:gd name="connsiteY6" fmla="*/ 1876075 h 2471624"/>
                <a:gd name="connsiteX7" fmla="*/ 894185 w 1003847"/>
                <a:gd name="connsiteY7" fmla="*/ 584191 h 2471624"/>
                <a:gd name="connsiteX8" fmla="*/ 11758 w 1003847"/>
                <a:gd name="connsiteY8" fmla="*/ 20557 h 2471624"/>
                <a:gd name="connsiteX9" fmla="*/ 3000 w 1003847"/>
                <a:gd name="connsiteY9" fmla="*/ 11758 h 2471624"/>
                <a:gd name="connsiteX10" fmla="*/ 11758 w 1003847"/>
                <a:gd name="connsiteY10" fmla="*/ 3000 h 2471624"/>
                <a:gd name="connsiteX11" fmla="*/ 11758 w 1003847"/>
                <a:gd name="connsiteY11" fmla="*/ 3000 h 2471624"/>
                <a:gd name="connsiteX12" fmla="*/ 538159 w 1003847"/>
                <a:gd name="connsiteY12" fmla="*/ 154577 h 2471624"/>
                <a:gd name="connsiteX13" fmla="*/ 910142 w 1003847"/>
                <a:gd name="connsiteY13" fmla="*/ 576792 h 2471624"/>
                <a:gd name="connsiteX14" fmla="*/ 428535 w 1003847"/>
                <a:gd name="connsiteY14" fmla="*/ 1891953 h 2471624"/>
                <a:gd name="connsiteX15" fmla="*/ 20517 w 1003847"/>
                <a:gd name="connsiteY15" fmla="*/ 1984139 h 2471624"/>
                <a:gd name="connsiteX16" fmla="*/ 20517 w 1003847"/>
                <a:gd name="connsiteY16" fmla="*/ 2463346 h 2471624"/>
                <a:gd name="connsiteX17" fmla="*/ 11758 w 1003847"/>
                <a:gd name="connsiteY17" fmla="*/ 2472145 h 2471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3847" h="2471624">
                  <a:moveTo>
                    <a:pt x="11758" y="2472145"/>
                  </a:moveTo>
                  <a:cubicBezTo>
                    <a:pt x="6919" y="2472145"/>
                    <a:pt x="3000" y="2468226"/>
                    <a:pt x="3000" y="2463386"/>
                  </a:cubicBezTo>
                  <a:lnTo>
                    <a:pt x="3000" y="1975420"/>
                  </a:lnTo>
                  <a:cubicBezTo>
                    <a:pt x="3000" y="1973101"/>
                    <a:pt x="3919" y="1970861"/>
                    <a:pt x="5559" y="1969221"/>
                  </a:cubicBezTo>
                  <a:cubicBezTo>
                    <a:pt x="7199" y="1967581"/>
                    <a:pt x="9439" y="1966662"/>
                    <a:pt x="11758" y="1966662"/>
                  </a:cubicBezTo>
                  <a:cubicBezTo>
                    <a:pt x="11798" y="1966822"/>
                    <a:pt x="12158" y="1966662"/>
                    <a:pt x="12358" y="1966662"/>
                  </a:cubicBezTo>
                  <a:cubicBezTo>
                    <a:pt x="154057" y="1966662"/>
                    <a:pt x="291596" y="1936186"/>
                    <a:pt x="421136" y="1876075"/>
                  </a:cubicBezTo>
                  <a:cubicBezTo>
                    <a:pt x="907743" y="1650310"/>
                    <a:pt x="1119950" y="1070797"/>
                    <a:pt x="894185" y="584191"/>
                  </a:cubicBezTo>
                  <a:cubicBezTo>
                    <a:pt x="735529" y="242043"/>
                    <a:pt x="389101" y="20797"/>
                    <a:pt x="11758" y="20557"/>
                  </a:cubicBezTo>
                  <a:cubicBezTo>
                    <a:pt x="6919" y="20557"/>
                    <a:pt x="3000" y="16637"/>
                    <a:pt x="3000" y="11758"/>
                  </a:cubicBezTo>
                  <a:cubicBezTo>
                    <a:pt x="3000" y="6919"/>
                    <a:pt x="6919" y="3000"/>
                    <a:pt x="11758" y="3000"/>
                  </a:cubicBezTo>
                  <a:cubicBezTo>
                    <a:pt x="11758" y="3000"/>
                    <a:pt x="11758" y="3000"/>
                    <a:pt x="11758" y="3000"/>
                  </a:cubicBezTo>
                  <a:cubicBezTo>
                    <a:pt x="197930" y="3120"/>
                    <a:pt x="379983" y="55552"/>
                    <a:pt x="538159" y="154577"/>
                  </a:cubicBezTo>
                  <a:cubicBezTo>
                    <a:pt x="700534" y="256241"/>
                    <a:pt x="829155" y="402259"/>
                    <a:pt x="910142" y="576792"/>
                  </a:cubicBezTo>
                  <a:cubicBezTo>
                    <a:pt x="1139947" y="1072157"/>
                    <a:pt x="923900" y="1662148"/>
                    <a:pt x="428535" y="1891953"/>
                  </a:cubicBezTo>
                  <a:cubicBezTo>
                    <a:pt x="299115" y="1951984"/>
                    <a:pt x="161895" y="1982979"/>
                    <a:pt x="20517" y="1984139"/>
                  </a:cubicBezTo>
                  <a:lnTo>
                    <a:pt x="20517" y="2463346"/>
                  </a:lnTo>
                  <a:cubicBezTo>
                    <a:pt x="20557" y="2468226"/>
                    <a:pt x="16637" y="2472145"/>
                    <a:pt x="11758" y="2472145"/>
                  </a:cubicBezTo>
                  <a:close/>
                </a:path>
              </a:pathLst>
            </a:custGeom>
            <a:solidFill>
              <a:srgbClr val="80D2C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2" name="Freeform: Shape 31">
              <a:extLst>
                <a:ext uri="{FF2B5EF4-FFF2-40B4-BE49-F238E27FC236}">
                  <a16:creationId xmlns:a16="http://schemas.microsoft.com/office/drawing/2014/main" id="{08385843-90DE-D53C-E8D9-48AD25508D47}"/>
                </a:ext>
              </a:extLst>
            </p:cNvPr>
            <p:cNvSpPr/>
            <p:nvPr/>
          </p:nvSpPr>
          <p:spPr>
            <a:xfrm>
              <a:off x="1612279" y="4597303"/>
              <a:ext cx="83987" cy="83987"/>
            </a:xfrm>
            <a:custGeom>
              <a:avLst/>
              <a:gdLst>
                <a:gd name="connsiteX0" fmla="*/ 84827 w 83987"/>
                <a:gd name="connsiteY0" fmla="*/ 43913 h 83987"/>
                <a:gd name="connsiteX1" fmla="*/ 43913 w 83987"/>
                <a:gd name="connsiteY1" fmla="*/ 84827 h 83987"/>
                <a:gd name="connsiteX2" fmla="*/ 3000 w 83987"/>
                <a:gd name="connsiteY2" fmla="*/ 43913 h 83987"/>
                <a:gd name="connsiteX3" fmla="*/ 43913 w 83987"/>
                <a:gd name="connsiteY3" fmla="*/ 3000 h 83987"/>
                <a:gd name="connsiteX4" fmla="*/ 84827 w 83987"/>
                <a:gd name="connsiteY4" fmla="*/ 43913 h 83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987" h="83987">
                  <a:moveTo>
                    <a:pt x="84827" y="43913"/>
                  </a:moveTo>
                  <a:cubicBezTo>
                    <a:pt x="84827" y="66509"/>
                    <a:pt x="66509" y="84827"/>
                    <a:pt x="43913" y="84827"/>
                  </a:cubicBezTo>
                  <a:cubicBezTo>
                    <a:pt x="21317" y="84827"/>
                    <a:pt x="3000" y="66509"/>
                    <a:pt x="3000" y="43913"/>
                  </a:cubicBezTo>
                  <a:cubicBezTo>
                    <a:pt x="3000" y="21317"/>
                    <a:pt x="21317" y="3000"/>
                    <a:pt x="43913" y="3000"/>
                  </a:cubicBezTo>
                  <a:cubicBezTo>
                    <a:pt x="66509" y="3000"/>
                    <a:pt x="84827" y="21317"/>
                    <a:pt x="84827" y="43913"/>
                  </a:cubicBezTo>
                  <a:close/>
                </a:path>
              </a:pathLst>
            </a:custGeom>
            <a:solidFill>
              <a:srgbClr val="80D2C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3" name="Freeform: Shape 32">
              <a:extLst>
                <a:ext uri="{FF2B5EF4-FFF2-40B4-BE49-F238E27FC236}">
                  <a16:creationId xmlns:a16="http://schemas.microsoft.com/office/drawing/2014/main" id="{15E652E3-C67F-7D85-AE1B-EA8CC6801B1C}"/>
                </a:ext>
              </a:extLst>
            </p:cNvPr>
            <p:cNvSpPr/>
            <p:nvPr/>
          </p:nvSpPr>
          <p:spPr>
            <a:xfrm>
              <a:off x="2994330" y="2323149"/>
              <a:ext cx="1687744" cy="1687744"/>
            </a:xfrm>
            <a:custGeom>
              <a:avLst/>
              <a:gdLst>
                <a:gd name="connsiteX0" fmla="*/ 1688044 w 1687744"/>
                <a:gd name="connsiteY0" fmla="*/ 844651 h 1687743"/>
                <a:gd name="connsiteX1" fmla="*/ 844651 w 1687744"/>
                <a:gd name="connsiteY1" fmla="*/ 1688043 h 1687743"/>
                <a:gd name="connsiteX2" fmla="*/ 1259 w 1687744"/>
                <a:gd name="connsiteY2" fmla="*/ 844651 h 1687743"/>
                <a:gd name="connsiteX3" fmla="*/ 844651 w 1687744"/>
                <a:gd name="connsiteY3" fmla="*/ 1259 h 1687743"/>
                <a:gd name="connsiteX4" fmla="*/ 1688044 w 1687744"/>
                <a:gd name="connsiteY4" fmla="*/ 844651 h 1687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7744" h="1687743">
                  <a:moveTo>
                    <a:pt x="1688044" y="844651"/>
                  </a:moveTo>
                  <a:cubicBezTo>
                    <a:pt x="1688044" y="1310444"/>
                    <a:pt x="1310444" y="1688043"/>
                    <a:pt x="844651" y="1688043"/>
                  </a:cubicBezTo>
                  <a:cubicBezTo>
                    <a:pt x="378859" y="1688043"/>
                    <a:pt x="1259" y="1310444"/>
                    <a:pt x="1259" y="844651"/>
                  </a:cubicBezTo>
                  <a:cubicBezTo>
                    <a:pt x="1259" y="378859"/>
                    <a:pt x="378859" y="1259"/>
                    <a:pt x="844651" y="1259"/>
                  </a:cubicBezTo>
                  <a:cubicBezTo>
                    <a:pt x="1310444" y="1259"/>
                    <a:pt x="1688044" y="378859"/>
                    <a:pt x="1688044" y="844651"/>
                  </a:cubicBezTo>
                  <a:close/>
                </a:path>
              </a:pathLst>
            </a:custGeom>
            <a:solidFill>
              <a:srgbClr val="003087"/>
            </a:solidFill>
            <a:ln w="3998" cap="flat">
              <a:noFill/>
              <a:prstDash val="solid"/>
              <a:miter/>
            </a:ln>
            <a:effectLst>
              <a:outerShdw blurRad="50800" dist="38100" dir="2700000" algn="tl" rotWithShape="0">
                <a:prstClr val="black">
                  <a:alpha val="4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4" name="Freeform: Shape 33">
              <a:extLst>
                <a:ext uri="{FF2B5EF4-FFF2-40B4-BE49-F238E27FC236}">
                  <a16:creationId xmlns:a16="http://schemas.microsoft.com/office/drawing/2014/main" id="{941949A8-9D28-89B0-B7B6-BA392FF48851}"/>
                </a:ext>
              </a:extLst>
            </p:cNvPr>
            <p:cNvSpPr/>
            <p:nvPr/>
          </p:nvSpPr>
          <p:spPr>
            <a:xfrm>
              <a:off x="2819171" y="2148023"/>
              <a:ext cx="2035692" cy="2035691"/>
            </a:xfrm>
            <a:custGeom>
              <a:avLst/>
              <a:gdLst>
                <a:gd name="connsiteX0" fmla="*/ 1528801 w 2035691"/>
                <a:gd name="connsiteY0" fmla="*/ 510787 h 2035691"/>
                <a:gd name="connsiteX1" fmla="*/ 1528801 w 2035691"/>
                <a:gd name="connsiteY1" fmla="*/ 1528800 h 2035691"/>
                <a:gd name="connsiteX2" fmla="*/ 510787 w 2035691"/>
                <a:gd name="connsiteY2" fmla="*/ 1528800 h 2035691"/>
                <a:gd name="connsiteX3" fmla="*/ 510787 w 2035691"/>
                <a:gd name="connsiteY3" fmla="*/ 510787 h 2035691"/>
                <a:gd name="connsiteX4" fmla="*/ 1528801 w 2035691"/>
                <a:gd name="connsiteY4" fmla="*/ 510787 h 2035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5691" h="2035691">
                  <a:moveTo>
                    <a:pt x="1528801" y="510787"/>
                  </a:moveTo>
                  <a:cubicBezTo>
                    <a:pt x="1809917" y="791904"/>
                    <a:pt x="1809917" y="1247683"/>
                    <a:pt x="1528801" y="1528800"/>
                  </a:cubicBezTo>
                  <a:cubicBezTo>
                    <a:pt x="1247684" y="1809917"/>
                    <a:pt x="791904" y="1809916"/>
                    <a:pt x="510787" y="1528800"/>
                  </a:cubicBezTo>
                  <a:cubicBezTo>
                    <a:pt x="229671" y="1247683"/>
                    <a:pt x="229671" y="791903"/>
                    <a:pt x="510787" y="510787"/>
                  </a:cubicBezTo>
                  <a:cubicBezTo>
                    <a:pt x="791904" y="229670"/>
                    <a:pt x="1247684" y="229670"/>
                    <a:pt x="1528801" y="510787"/>
                  </a:cubicBezTo>
                  <a:close/>
                </a:path>
              </a:pathLst>
            </a:custGeom>
            <a:solidFill>
              <a:schemeClr val="bg1"/>
            </a:solidFill>
            <a:ln w="3998" cap="flat">
              <a:noFill/>
              <a:prstDash val="solid"/>
              <a:miter/>
            </a:ln>
            <a:effectLst>
              <a:outerShdw blurRad="50800" dist="38100" dir="2700000" algn="tl" rotWithShape="0">
                <a:prstClr val="black">
                  <a:alpha val="4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5" name="Freeform: Shape 34">
              <a:extLst>
                <a:ext uri="{FF2B5EF4-FFF2-40B4-BE49-F238E27FC236}">
                  <a16:creationId xmlns:a16="http://schemas.microsoft.com/office/drawing/2014/main" id="{A84FD731-0622-8097-668C-6659D86E4F32}"/>
                </a:ext>
              </a:extLst>
            </p:cNvPr>
            <p:cNvSpPr/>
            <p:nvPr/>
          </p:nvSpPr>
          <p:spPr>
            <a:xfrm>
              <a:off x="3189313" y="2518131"/>
              <a:ext cx="1295804" cy="1295803"/>
            </a:xfrm>
            <a:custGeom>
              <a:avLst/>
              <a:gdLst>
                <a:gd name="connsiteX0" fmla="*/ 221174 w 1295803"/>
                <a:gd name="connsiteY0" fmla="*/ 161142 h 1295803"/>
                <a:gd name="connsiteX1" fmla="*/ 219894 w 1295803"/>
                <a:gd name="connsiteY1" fmla="*/ 180899 h 1295803"/>
                <a:gd name="connsiteX2" fmla="*/ 230412 w 1295803"/>
                <a:gd name="connsiteY2" fmla="*/ 185659 h 1295803"/>
                <a:gd name="connsiteX3" fmla="*/ 239651 w 1295803"/>
                <a:gd name="connsiteY3" fmla="*/ 182179 h 1295803"/>
                <a:gd name="connsiteX4" fmla="*/ 240931 w 1295803"/>
                <a:gd name="connsiteY4" fmla="*/ 162422 h 1295803"/>
                <a:gd name="connsiteX5" fmla="*/ 221174 w 1295803"/>
                <a:gd name="connsiteY5" fmla="*/ 161142 h 1295803"/>
                <a:gd name="connsiteX6" fmla="*/ 219814 w 1295803"/>
                <a:gd name="connsiteY6" fmla="*/ 1118277 h 1295803"/>
                <a:gd name="connsiteX7" fmla="*/ 221134 w 1295803"/>
                <a:gd name="connsiteY7" fmla="*/ 1138034 h 1295803"/>
                <a:gd name="connsiteX8" fmla="*/ 230372 w 1295803"/>
                <a:gd name="connsiteY8" fmla="*/ 1141514 h 1295803"/>
                <a:gd name="connsiteX9" fmla="*/ 240891 w 1295803"/>
                <a:gd name="connsiteY9" fmla="*/ 1136714 h 1295803"/>
                <a:gd name="connsiteX10" fmla="*/ 239571 w 1295803"/>
                <a:gd name="connsiteY10" fmla="*/ 1116997 h 1295803"/>
                <a:gd name="connsiteX11" fmla="*/ 219814 w 1295803"/>
                <a:gd name="connsiteY11" fmla="*/ 1118277 h 1295803"/>
                <a:gd name="connsiteX12" fmla="*/ 162302 w 1295803"/>
                <a:gd name="connsiteY12" fmla="*/ 1058246 h 1295803"/>
                <a:gd name="connsiteX13" fmla="*/ 161022 w 1295803"/>
                <a:gd name="connsiteY13" fmla="*/ 1078003 h 1295803"/>
                <a:gd name="connsiteX14" fmla="*/ 160982 w 1295803"/>
                <a:gd name="connsiteY14" fmla="*/ 1078003 h 1295803"/>
                <a:gd name="connsiteX15" fmla="*/ 171541 w 1295803"/>
                <a:gd name="connsiteY15" fmla="*/ 1082763 h 1295803"/>
                <a:gd name="connsiteX16" fmla="*/ 180739 w 1295803"/>
                <a:gd name="connsiteY16" fmla="*/ 1079283 h 1295803"/>
                <a:gd name="connsiteX17" fmla="*/ 182059 w 1295803"/>
                <a:gd name="connsiteY17" fmla="*/ 1059526 h 1295803"/>
                <a:gd name="connsiteX18" fmla="*/ 162302 w 1295803"/>
                <a:gd name="connsiteY18" fmla="*/ 1058246 h 1295803"/>
                <a:gd name="connsiteX19" fmla="*/ 161143 w 1295803"/>
                <a:gd name="connsiteY19" fmla="*/ 221293 h 1295803"/>
                <a:gd name="connsiteX20" fmla="*/ 162462 w 1295803"/>
                <a:gd name="connsiteY20" fmla="*/ 241050 h 1295803"/>
                <a:gd name="connsiteX21" fmla="*/ 171701 w 1295803"/>
                <a:gd name="connsiteY21" fmla="*/ 244530 h 1295803"/>
                <a:gd name="connsiteX22" fmla="*/ 182219 w 1295803"/>
                <a:gd name="connsiteY22" fmla="*/ 239730 h 1295803"/>
                <a:gd name="connsiteX23" fmla="*/ 180900 w 1295803"/>
                <a:gd name="connsiteY23" fmla="*/ 219973 h 1295803"/>
                <a:gd name="connsiteX24" fmla="*/ 161143 w 1295803"/>
                <a:gd name="connsiteY24" fmla="*/ 221293 h 1295803"/>
                <a:gd name="connsiteX25" fmla="*/ 128907 w 1295803"/>
                <a:gd name="connsiteY25" fmla="*/ 284884 h 1295803"/>
                <a:gd name="connsiteX26" fmla="*/ 109510 w 1295803"/>
                <a:gd name="connsiteY26" fmla="*/ 288723 h 1295803"/>
                <a:gd name="connsiteX27" fmla="*/ 113350 w 1295803"/>
                <a:gd name="connsiteY27" fmla="*/ 308160 h 1295803"/>
                <a:gd name="connsiteX28" fmla="*/ 121109 w 1295803"/>
                <a:gd name="connsiteY28" fmla="*/ 310520 h 1295803"/>
                <a:gd name="connsiteX29" fmla="*/ 132787 w 1295803"/>
                <a:gd name="connsiteY29" fmla="*/ 304281 h 1295803"/>
                <a:gd name="connsiteX30" fmla="*/ 128907 w 1295803"/>
                <a:gd name="connsiteY30" fmla="*/ 284884 h 1295803"/>
                <a:gd name="connsiteX31" fmla="*/ 304121 w 1295803"/>
                <a:gd name="connsiteY31" fmla="*/ 1166470 h 1295803"/>
                <a:gd name="connsiteX32" fmla="*/ 284724 w 1295803"/>
                <a:gd name="connsiteY32" fmla="*/ 1170309 h 1295803"/>
                <a:gd name="connsiteX33" fmla="*/ 288563 w 1295803"/>
                <a:gd name="connsiteY33" fmla="*/ 1189746 h 1295803"/>
                <a:gd name="connsiteX34" fmla="*/ 296322 w 1295803"/>
                <a:gd name="connsiteY34" fmla="*/ 1192066 h 1295803"/>
                <a:gd name="connsiteX35" fmla="*/ 308000 w 1295803"/>
                <a:gd name="connsiteY35" fmla="*/ 1185867 h 1295803"/>
                <a:gd name="connsiteX36" fmla="*/ 304121 w 1295803"/>
                <a:gd name="connsiteY36" fmla="*/ 1166470 h 1295803"/>
                <a:gd name="connsiteX37" fmla="*/ 449579 w 1295803"/>
                <a:gd name="connsiteY37" fmla="*/ 1238419 h 1295803"/>
                <a:gd name="connsiteX38" fmla="*/ 431822 w 1295803"/>
                <a:gd name="connsiteY38" fmla="*/ 1247138 h 1295803"/>
                <a:gd name="connsiteX39" fmla="*/ 440540 w 1295803"/>
                <a:gd name="connsiteY39" fmla="*/ 1264895 h 1295803"/>
                <a:gd name="connsiteX40" fmla="*/ 445060 w 1295803"/>
                <a:gd name="connsiteY40" fmla="*/ 1265655 h 1295803"/>
                <a:gd name="connsiteX41" fmla="*/ 458298 w 1295803"/>
                <a:gd name="connsiteY41" fmla="*/ 1256176 h 1295803"/>
                <a:gd name="connsiteX42" fmla="*/ 449579 w 1295803"/>
                <a:gd name="connsiteY42" fmla="*/ 1238419 h 1295803"/>
                <a:gd name="connsiteX43" fmla="*/ 440780 w 1295803"/>
                <a:gd name="connsiteY43" fmla="*/ 34482 h 1295803"/>
                <a:gd name="connsiteX44" fmla="*/ 432022 w 1295803"/>
                <a:gd name="connsiteY44" fmla="*/ 52239 h 1295803"/>
                <a:gd name="connsiteX45" fmla="*/ 445259 w 1295803"/>
                <a:gd name="connsiteY45" fmla="*/ 61718 h 1295803"/>
                <a:gd name="connsiteX46" fmla="*/ 449739 w 1295803"/>
                <a:gd name="connsiteY46" fmla="*/ 60998 h 1295803"/>
                <a:gd name="connsiteX47" fmla="*/ 458538 w 1295803"/>
                <a:gd name="connsiteY47" fmla="*/ 43240 h 1295803"/>
                <a:gd name="connsiteX48" fmla="*/ 440780 w 1295803"/>
                <a:gd name="connsiteY48" fmla="*/ 34482 h 1295803"/>
                <a:gd name="connsiteX49" fmla="*/ 288603 w 1295803"/>
                <a:gd name="connsiteY49" fmla="*/ 109390 h 1295803"/>
                <a:gd name="connsiteX50" fmla="*/ 284724 w 1295803"/>
                <a:gd name="connsiteY50" fmla="*/ 128787 h 1295803"/>
                <a:gd name="connsiteX51" fmla="*/ 296402 w 1295803"/>
                <a:gd name="connsiteY51" fmla="*/ 135026 h 1295803"/>
                <a:gd name="connsiteX52" fmla="*/ 304161 w 1295803"/>
                <a:gd name="connsiteY52" fmla="*/ 132667 h 1295803"/>
                <a:gd name="connsiteX53" fmla="*/ 308040 w 1295803"/>
                <a:gd name="connsiteY53" fmla="*/ 113270 h 1295803"/>
                <a:gd name="connsiteX54" fmla="*/ 288603 w 1295803"/>
                <a:gd name="connsiteY54" fmla="*/ 109390 h 1295803"/>
                <a:gd name="connsiteX55" fmla="*/ 362232 w 1295803"/>
                <a:gd name="connsiteY55" fmla="*/ 66957 h 1295803"/>
                <a:gd name="connsiteX56" fmla="*/ 355873 w 1295803"/>
                <a:gd name="connsiteY56" fmla="*/ 85674 h 1295803"/>
                <a:gd name="connsiteX57" fmla="*/ 368431 w 1295803"/>
                <a:gd name="connsiteY57" fmla="*/ 93513 h 1295803"/>
                <a:gd name="connsiteX58" fmla="*/ 374590 w 1295803"/>
                <a:gd name="connsiteY58" fmla="*/ 92073 h 1295803"/>
                <a:gd name="connsiteX59" fmla="*/ 380989 w 1295803"/>
                <a:gd name="connsiteY59" fmla="*/ 73316 h 1295803"/>
                <a:gd name="connsiteX60" fmla="*/ 362232 w 1295803"/>
                <a:gd name="connsiteY60" fmla="*/ 66957 h 1295803"/>
                <a:gd name="connsiteX61" fmla="*/ 374510 w 1295803"/>
                <a:gd name="connsiteY61" fmla="*/ 1207184 h 1295803"/>
                <a:gd name="connsiteX62" fmla="*/ 355753 w 1295803"/>
                <a:gd name="connsiteY62" fmla="*/ 1213543 h 1295803"/>
                <a:gd name="connsiteX63" fmla="*/ 362112 w 1295803"/>
                <a:gd name="connsiteY63" fmla="*/ 1232300 h 1295803"/>
                <a:gd name="connsiteX64" fmla="*/ 368271 w 1295803"/>
                <a:gd name="connsiteY64" fmla="*/ 1233740 h 1295803"/>
                <a:gd name="connsiteX65" fmla="*/ 380869 w 1295803"/>
                <a:gd name="connsiteY65" fmla="*/ 1225941 h 1295803"/>
                <a:gd name="connsiteX66" fmla="*/ 374510 w 1295803"/>
                <a:gd name="connsiteY66" fmla="*/ 1207184 h 1295803"/>
                <a:gd name="connsiteX67" fmla="*/ 16245 w 1295803"/>
                <a:gd name="connsiteY67" fmla="*/ 705100 h 1295803"/>
                <a:gd name="connsiteX68" fmla="*/ 29282 w 1295803"/>
                <a:gd name="connsiteY68" fmla="*/ 690222 h 1295803"/>
                <a:gd name="connsiteX69" fmla="*/ 14405 w 1295803"/>
                <a:gd name="connsiteY69" fmla="*/ 677144 h 1295803"/>
                <a:gd name="connsiteX70" fmla="*/ 1367 w 1295803"/>
                <a:gd name="connsiteY70" fmla="*/ 692062 h 1295803"/>
                <a:gd name="connsiteX71" fmla="*/ 15325 w 1295803"/>
                <a:gd name="connsiteY71" fmla="*/ 705140 h 1295803"/>
                <a:gd name="connsiteX72" fmla="*/ 16245 w 1295803"/>
                <a:gd name="connsiteY72" fmla="*/ 705100 h 1295803"/>
                <a:gd name="connsiteX73" fmla="*/ 43080 w 1295803"/>
                <a:gd name="connsiteY73" fmla="*/ 458497 h 1295803"/>
                <a:gd name="connsiteX74" fmla="*/ 47600 w 1295803"/>
                <a:gd name="connsiteY74" fmla="*/ 459257 h 1295803"/>
                <a:gd name="connsiteX75" fmla="*/ 60838 w 1295803"/>
                <a:gd name="connsiteY75" fmla="*/ 449779 h 1295803"/>
                <a:gd name="connsiteX76" fmla="*/ 52119 w 1295803"/>
                <a:gd name="connsiteY76" fmla="*/ 431981 h 1295803"/>
                <a:gd name="connsiteX77" fmla="*/ 34362 w 1295803"/>
                <a:gd name="connsiteY77" fmla="*/ 440740 h 1295803"/>
                <a:gd name="connsiteX78" fmla="*/ 43080 w 1295803"/>
                <a:gd name="connsiteY78" fmla="*/ 458497 h 1295803"/>
                <a:gd name="connsiteX79" fmla="*/ 1178189 w 1295803"/>
                <a:gd name="connsiteY79" fmla="*/ 310240 h 1295803"/>
                <a:gd name="connsiteX80" fmla="*/ 1185987 w 1295803"/>
                <a:gd name="connsiteY80" fmla="*/ 307880 h 1295803"/>
                <a:gd name="connsiteX81" fmla="*/ 1189827 w 1295803"/>
                <a:gd name="connsiteY81" fmla="*/ 288443 h 1295803"/>
                <a:gd name="connsiteX82" fmla="*/ 1170430 w 1295803"/>
                <a:gd name="connsiteY82" fmla="*/ 284604 h 1295803"/>
                <a:gd name="connsiteX83" fmla="*/ 1166550 w 1295803"/>
                <a:gd name="connsiteY83" fmla="*/ 304001 h 1295803"/>
                <a:gd name="connsiteX84" fmla="*/ 1178189 w 1295803"/>
                <a:gd name="connsiteY84" fmla="*/ 310240 h 1295803"/>
                <a:gd name="connsiteX85" fmla="*/ 23323 w 1295803"/>
                <a:gd name="connsiteY85" fmla="*/ 539285 h 1295803"/>
                <a:gd name="connsiteX86" fmla="*/ 26083 w 1295803"/>
                <a:gd name="connsiteY86" fmla="*/ 539565 h 1295803"/>
                <a:gd name="connsiteX87" fmla="*/ 39801 w 1295803"/>
                <a:gd name="connsiteY87" fmla="*/ 528287 h 1295803"/>
                <a:gd name="connsiteX88" fmla="*/ 28803 w 1295803"/>
                <a:gd name="connsiteY88" fmla="*/ 511809 h 1295803"/>
                <a:gd name="connsiteX89" fmla="*/ 12325 w 1295803"/>
                <a:gd name="connsiteY89" fmla="*/ 522808 h 1295803"/>
                <a:gd name="connsiteX90" fmla="*/ 23323 w 1295803"/>
                <a:gd name="connsiteY90" fmla="*/ 539285 h 1295803"/>
                <a:gd name="connsiteX91" fmla="*/ 14365 w 1295803"/>
                <a:gd name="connsiteY91" fmla="*/ 621952 h 1295803"/>
                <a:gd name="connsiteX92" fmla="*/ 15245 w 1295803"/>
                <a:gd name="connsiteY92" fmla="*/ 621993 h 1295803"/>
                <a:gd name="connsiteX93" fmla="*/ 29243 w 1295803"/>
                <a:gd name="connsiteY93" fmla="*/ 608875 h 1295803"/>
                <a:gd name="connsiteX94" fmla="*/ 16165 w 1295803"/>
                <a:gd name="connsiteY94" fmla="*/ 593997 h 1295803"/>
                <a:gd name="connsiteX95" fmla="*/ 1287 w 1295803"/>
                <a:gd name="connsiteY95" fmla="*/ 607075 h 1295803"/>
                <a:gd name="connsiteX96" fmla="*/ 14365 w 1295803"/>
                <a:gd name="connsiteY96" fmla="*/ 621952 h 1295803"/>
                <a:gd name="connsiteX97" fmla="*/ 1259336 w 1295803"/>
                <a:gd name="connsiteY97" fmla="*/ 528127 h 1295803"/>
                <a:gd name="connsiteX98" fmla="*/ 1273054 w 1295803"/>
                <a:gd name="connsiteY98" fmla="*/ 539405 h 1295803"/>
                <a:gd name="connsiteX99" fmla="*/ 1275774 w 1295803"/>
                <a:gd name="connsiteY99" fmla="*/ 539125 h 1295803"/>
                <a:gd name="connsiteX100" fmla="*/ 1286772 w 1295803"/>
                <a:gd name="connsiteY100" fmla="*/ 522648 h 1295803"/>
                <a:gd name="connsiteX101" fmla="*/ 1270295 w 1295803"/>
                <a:gd name="connsiteY101" fmla="*/ 511689 h 1295803"/>
                <a:gd name="connsiteX102" fmla="*/ 1259336 w 1295803"/>
                <a:gd name="connsiteY102" fmla="*/ 528127 h 1295803"/>
                <a:gd name="connsiteX103" fmla="*/ 1270015 w 1295803"/>
                <a:gd name="connsiteY103" fmla="*/ 608755 h 1295803"/>
                <a:gd name="connsiteX104" fmla="*/ 1283933 w 1295803"/>
                <a:gd name="connsiteY104" fmla="*/ 621832 h 1295803"/>
                <a:gd name="connsiteX105" fmla="*/ 1284892 w 1295803"/>
                <a:gd name="connsiteY105" fmla="*/ 621793 h 1295803"/>
                <a:gd name="connsiteX106" fmla="*/ 1297930 w 1295803"/>
                <a:gd name="connsiteY106" fmla="*/ 606915 h 1295803"/>
                <a:gd name="connsiteX107" fmla="*/ 1283053 w 1295803"/>
                <a:gd name="connsiteY107" fmla="*/ 593877 h 1295803"/>
                <a:gd name="connsiteX108" fmla="*/ 1270015 w 1295803"/>
                <a:gd name="connsiteY108" fmla="*/ 608755 h 1295803"/>
                <a:gd name="connsiteX109" fmla="*/ 113150 w 1295803"/>
                <a:gd name="connsiteY109" fmla="*/ 991136 h 1295803"/>
                <a:gd name="connsiteX110" fmla="*/ 109270 w 1295803"/>
                <a:gd name="connsiteY110" fmla="*/ 1010573 h 1295803"/>
                <a:gd name="connsiteX111" fmla="*/ 120909 w 1295803"/>
                <a:gd name="connsiteY111" fmla="*/ 1016773 h 1295803"/>
                <a:gd name="connsiteX112" fmla="*/ 128668 w 1295803"/>
                <a:gd name="connsiteY112" fmla="*/ 1014413 h 1295803"/>
                <a:gd name="connsiteX113" fmla="*/ 132547 w 1295803"/>
                <a:gd name="connsiteY113" fmla="*/ 995016 h 1295803"/>
                <a:gd name="connsiteX114" fmla="*/ 113150 w 1295803"/>
                <a:gd name="connsiteY114" fmla="*/ 991136 h 1295803"/>
                <a:gd name="connsiteX115" fmla="*/ 85714 w 1295803"/>
                <a:gd name="connsiteY115" fmla="*/ 355953 h 1295803"/>
                <a:gd name="connsiteX116" fmla="*/ 66957 w 1295803"/>
                <a:gd name="connsiteY116" fmla="*/ 362272 h 1295803"/>
                <a:gd name="connsiteX117" fmla="*/ 73276 w 1295803"/>
                <a:gd name="connsiteY117" fmla="*/ 381029 h 1295803"/>
                <a:gd name="connsiteX118" fmla="*/ 79475 w 1295803"/>
                <a:gd name="connsiteY118" fmla="*/ 382469 h 1295803"/>
                <a:gd name="connsiteX119" fmla="*/ 92033 w 1295803"/>
                <a:gd name="connsiteY119" fmla="*/ 374710 h 1295803"/>
                <a:gd name="connsiteX120" fmla="*/ 85714 w 1295803"/>
                <a:gd name="connsiteY120" fmla="*/ 355953 h 1295803"/>
                <a:gd name="connsiteX121" fmla="*/ 73236 w 1295803"/>
                <a:gd name="connsiteY121" fmla="*/ 918187 h 1295803"/>
                <a:gd name="connsiteX122" fmla="*/ 66837 w 1295803"/>
                <a:gd name="connsiteY122" fmla="*/ 936905 h 1295803"/>
                <a:gd name="connsiteX123" fmla="*/ 79395 w 1295803"/>
                <a:gd name="connsiteY123" fmla="*/ 944744 h 1295803"/>
                <a:gd name="connsiteX124" fmla="*/ 85594 w 1295803"/>
                <a:gd name="connsiteY124" fmla="*/ 943304 h 1295803"/>
                <a:gd name="connsiteX125" fmla="*/ 91953 w 1295803"/>
                <a:gd name="connsiteY125" fmla="*/ 924547 h 1295803"/>
                <a:gd name="connsiteX126" fmla="*/ 73236 w 1295803"/>
                <a:gd name="connsiteY126" fmla="*/ 918187 h 1295803"/>
                <a:gd name="connsiteX127" fmla="*/ 528087 w 1295803"/>
                <a:gd name="connsiteY127" fmla="*/ 1259496 h 1295803"/>
                <a:gd name="connsiteX128" fmla="*/ 511610 w 1295803"/>
                <a:gd name="connsiteY128" fmla="*/ 1270494 h 1295803"/>
                <a:gd name="connsiteX129" fmla="*/ 522608 w 1295803"/>
                <a:gd name="connsiteY129" fmla="*/ 1286932 h 1295803"/>
                <a:gd name="connsiteX130" fmla="*/ 525367 w 1295803"/>
                <a:gd name="connsiteY130" fmla="*/ 1287212 h 1295803"/>
                <a:gd name="connsiteX131" fmla="*/ 539085 w 1295803"/>
                <a:gd name="connsiteY131" fmla="*/ 1275933 h 1295803"/>
                <a:gd name="connsiteX132" fmla="*/ 528087 w 1295803"/>
                <a:gd name="connsiteY132" fmla="*/ 1259496 h 1295803"/>
                <a:gd name="connsiteX133" fmla="*/ 39921 w 1295803"/>
                <a:gd name="connsiteY133" fmla="*/ 770810 h 1295803"/>
                <a:gd name="connsiteX134" fmla="*/ 23443 w 1295803"/>
                <a:gd name="connsiteY134" fmla="*/ 759812 h 1295803"/>
                <a:gd name="connsiteX135" fmla="*/ 12445 w 1295803"/>
                <a:gd name="connsiteY135" fmla="*/ 776289 h 1295803"/>
                <a:gd name="connsiteX136" fmla="*/ 26163 w 1295803"/>
                <a:gd name="connsiteY136" fmla="*/ 787567 h 1295803"/>
                <a:gd name="connsiteX137" fmla="*/ 28923 w 1295803"/>
                <a:gd name="connsiteY137" fmla="*/ 787287 h 1295803"/>
                <a:gd name="connsiteX138" fmla="*/ 39921 w 1295803"/>
                <a:gd name="connsiteY138" fmla="*/ 770810 h 1295803"/>
                <a:gd name="connsiteX139" fmla="*/ 43160 w 1295803"/>
                <a:gd name="connsiteY139" fmla="*/ 840599 h 1295803"/>
                <a:gd name="connsiteX140" fmla="*/ 34402 w 1295803"/>
                <a:gd name="connsiteY140" fmla="*/ 858357 h 1295803"/>
                <a:gd name="connsiteX141" fmla="*/ 47640 w 1295803"/>
                <a:gd name="connsiteY141" fmla="*/ 867875 h 1295803"/>
                <a:gd name="connsiteX142" fmla="*/ 52159 w 1295803"/>
                <a:gd name="connsiteY142" fmla="*/ 867115 h 1295803"/>
                <a:gd name="connsiteX143" fmla="*/ 60918 w 1295803"/>
                <a:gd name="connsiteY143" fmla="*/ 849398 h 1295803"/>
                <a:gd name="connsiteX144" fmla="*/ 43160 w 1295803"/>
                <a:gd name="connsiteY144" fmla="*/ 840599 h 1295803"/>
                <a:gd name="connsiteX145" fmla="*/ 776329 w 1295803"/>
                <a:gd name="connsiteY145" fmla="*/ 12325 h 1295803"/>
                <a:gd name="connsiteX146" fmla="*/ 759852 w 1295803"/>
                <a:gd name="connsiteY146" fmla="*/ 23323 h 1295803"/>
                <a:gd name="connsiteX147" fmla="*/ 770850 w 1295803"/>
                <a:gd name="connsiteY147" fmla="*/ 39761 h 1295803"/>
                <a:gd name="connsiteX148" fmla="*/ 773610 w 1295803"/>
                <a:gd name="connsiteY148" fmla="*/ 40041 h 1295803"/>
                <a:gd name="connsiteX149" fmla="*/ 787328 w 1295803"/>
                <a:gd name="connsiteY149" fmla="*/ 28763 h 1295803"/>
                <a:gd name="connsiteX150" fmla="*/ 776329 w 1295803"/>
                <a:gd name="connsiteY150" fmla="*/ 12325 h 1295803"/>
                <a:gd name="connsiteX151" fmla="*/ 1118318 w 1295803"/>
                <a:gd name="connsiteY151" fmla="*/ 219774 h 1295803"/>
                <a:gd name="connsiteX152" fmla="*/ 1117038 w 1295803"/>
                <a:gd name="connsiteY152" fmla="*/ 239531 h 1295803"/>
                <a:gd name="connsiteX153" fmla="*/ 1127556 w 1295803"/>
                <a:gd name="connsiteY153" fmla="*/ 244290 h 1295803"/>
                <a:gd name="connsiteX154" fmla="*/ 1136795 w 1295803"/>
                <a:gd name="connsiteY154" fmla="*/ 240810 h 1295803"/>
                <a:gd name="connsiteX155" fmla="*/ 1138075 w 1295803"/>
                <a:gd name="connsiteY155" fmla="*/ 221053 h 1295803"/>
                <a:gd name="connsiteX156" fmla="*/ 1118318 w 1295803"/>
                <a:gd name="connsiteY156" fmla="*/ 219774 h 1295803"/>
                <a:gd name="connsiteX157" fmla="*/ 1219742 w 1295803"/>
                <a:gd name="connsiteY157" fmla="*/ 382269 h 1295803"/>
                <a:gd name="connsiteX158" fmla="*/ 1225941 w 1295803"/>
                <a:gd name="connsiteY158" fmla="*/ 380829 h 1295803"/>
                <a:gd name="connsiteX159" fmla="*/ 1232301 w 1295803"/>
                <a:gd name="connsiteY159" fmla="*/ 362072 h 1295803"/>
                <a:gd name="connsiteX160" fmla="*/ 1213543 w 1295803"/>
                <a:gd name="connsiteY160" fmla="*/ 355713 h 1295803"/>
                <a:gd name="connsiteX161" fmla="*/ 1207184 w 1295803"/>
                <a:gd name="connsiteY161" fmla="*/ 374430 h 1295803"/>
                <a:gd name="connsiteX162" fmla="*/ 1219742 w 1295803"/>
                <a:gd name="connsiteY162" fmla="*/ 382269 h 1295803"/>
                <a:gd name="connsiteX163" fmla="*/ 1186187 w 1295803"/>
                <a:gd name="connsiteY163" fmla="*/ 990857 h 1295803"/>
                <a:gd name="connsiteX164" fmla="*/ 1166750 w 1295803"/>
                <a:gd name="connsiteY164" fmla="*/ 994736 h 1295803"/>
                <a:gd name="connsiteX165" fmla="*/ 1166550 w 1295803"/>
                <a:gd name="connsiteY165" fmla="*/ 995056 h 1295803"/>
                <a:gd name="connsiteX166" fmla="*/ 1166350 w 1295803"/>
                <a:gd name="connsiteY166" fmla="*/ 995376 h 1295803"/>
                <a:gd name="connsiteX167" fmla="*/ 1166350 w 1295803"/>
                <a:gd name="connsiteY167" fmla="*/ 995336 h 1295803"/>
                <a:gd name="connsiteX168" fmla="*/ 1170190 w 1295803"/>
                <a:gd name="connsiteY168" fmla="*/ 1014773 h 1295803"/>
                <a:gd name="connsiteX169" fmla="*/ 1177949 w 1295803"/>
                <a:gd name="connsiteY169" fmla="*/ 1017133 h 1295803"/>
                <a:gd name="connsiteX170" fmla="*/ 1189627 w 1295803"/>
                <a:gd name="connsiteY170" fmla="*/ 1010933 h 1295803"/>
                <a:gd name="connsiteX171" fmla="*/ 1189787 w 1295803"/>
                <a:gd name="connsiteY171" fmla="*/ 1010654 h 1295803"/>
                <a:gd name="connsiteX172" fmla="*/ 1190027 w 1295803"/>
                <a:gd name="connsiteY172" fmla="*/ 1010293 h 1295803"/>
                <a:gd name="connsiteX173" fmla="*/ 1190027 w 1295803"/>
                <a:gd name="connsiteY173" fmla="*/ 1010254 h 1295803"/>
                <a:gd name="connsiteX174" fmla="*/ 1186187 w 1295803"/>
                <a:gd name="connsiteY174" fmla="*/ 990857 h 1295803"/>
                <a:gd name="connsiteX175" fmla="*/ 1116838 w 1295803"/>
                <a:gd name="connsiteY175" fmla="*/ 1059886 h 1295803"/>
                <a:gd name="connsiteX176" fmla="*/ 1118158 w 1295803"/>
                <a:gd name="connsiteY176" fmla="*/ 1079643 h 1295803"/>
                <a:gd name="connsiteX177" fmla="*/ 1127396 w 1295803"/>
                <a:gd name="connsiteY177" fmla="*/ 1083123 h 1295803"/>
                <a:gd name="connsiteX178" fmla="*/ 1137915 w 1295803"/>
                <a:gd name="connsiteY178" fmla="*/ 1078323 h 1295803"/>
                <a:gd name="connsiteX179" fmla="*/ 1136595 w 1295803"/>
                <a:gd name="connsiteY179" fmla="*/ 1058566 h 1295803"/>
                <a:gd name="connsiteX180" fmla="*/ 1116838 w 1295803"/>
                <a:gd name="connsiteY180" fmla="*/ 1059886 h 1295803"/>
                <a:gd name="connsiteX181" fmla="*/ 1058127 w 1295803"/>
                <a:gd name="connsiteY181" fmla="*/ 162342 h 1295803"/>
                <a:gd name="connsiteX182" fmla="*/ 1059447 w 1295803"/>
                <a:gd name="connsiteY182" fmla="*/ 182099 h 1295803"/>
                <a:gd name="connsiteX183" fmla="*/ 1068645 w 1295803"/>
                <a:gd name="connsiteY183" fmla="*/ 185579 h 1295803"/>
                <a:gd name="connsiteX184" fmla="*/ 1079204 w 1295803"/>
                <a:gd name="connsiteY184" fmla="*/ 180779 h 1295803"/>
                <a:gd name="connsiteX185" fmla="*/ 1077884 w 1295803"/>
                <a:gd name="connsiteY185" fmla="*/ 161022 h 1295803"/>
                <a:gd name="connsiteX186" fmla="*/ 1058127 w 1295803"/>
                <a:gd name="connsiteY186" fmla="*/ 162342 h 1295803"/>
                <a:gd name="connsiteX187" fmla="*/ 1256337 w 1295803"/>
                <a:gd name="connsiteY187" fmla="*/ 840479 h 1295803"/>
                <a:gd name="connsiteX188" fmla="*/ 1238579 w 1295803"/>
                <a:gd name="connsiteY188" fmla="*/ 849238 h 1295803"/>
                <a:gd name="connsiteX189" fmla="*/ 1247338 w 1295803"/>
                <a:gd name="connsiteY189" fmla="*/ 866955 h 1295803"/>
                <a:gd name="connsiteX190" fmla="*/ 1251857 w 1295803"/>
                <a:gd name="connsiteY190" fmla="*/ 867715 h 1295803"/>
                <a:gd name="connsiteX191" fmla="*/ 1265095 w 1295803"/>
                <a:gd name="connsiteY191" fmla="*/ 858237 h 1295803"/>
                <a:gd name="connsiteX192" fmla="*/ 1256337 w 1295803"/>
                <a:gd name="connsiteY192" fmla="*/ 840479 h 1295803"/>
                <a:gd name="connsiteX193" fmla="*/ 1226181 w 1295803"/>
                <a:gd name="connsiteY193" fmla="*/ 917948 h 1295803"/>
                <a:gd name="connsiteX194" fmla="*/ 1207424 w 1295803"/>
                <a:gd name="connsiteY194" fmla="*/ 924307 h 1295803"/>
                <a:gd name="connsiteX195" fmla="*/ 1213783 w 1295803"/>
                <a:gd name="connsiteY195" fmla="*/ 943064 h 1295803"/>
                <a:gd name="connsiteX196" fmla="*/ 1219982 w 1295803"/>
                <a:gd name="connsiteY196" fmla="*/ 944504 h 1295803"/>
                <a:gd name="connsiteX197" fmla="*/ 1232540 w 1295803"/>
                <a:gd name="connsiteY197" fmla="*/ 936705 h 1295803"/>
                <a:gd name="connsiteX198" fmla="*/ 1226181 w 1295803"/>
                <a:gd name="connsiteY198" fmla="*/ 917948 h 1295803"/>
                <a:gd name="connsiteX199" fmla="*/ 1276054 w 1295803"/>
                <a:gd name="connsiteY199" fmla="*/ 759692 h 1295803"/>
                <a:gd name="connsiteX200" fmla="*/ 1259576 w 1295803"/>
                <a:gd name="connsiteY200" fmla="*/ 770690 h 1295803"/>
                <a:gd name="connsiteX201" fmla="*/ 1270615 w 1295803"/>
                <a:gd name="connsiteY201" fmla="*/ 787167 h 1295803"/>
                <a:gd name="connsiteX202" fmla="*/ 1273334 w 1295803"/>
                <a:gd name="connsiteY202" fmla="*/ 787407 h 1295803"/>
                <a:gd name="connsiteX203" fmla="*/ 1287052 w 1295803"/>
                <a:gd name="connsiteY203" fmla="*/ 776129 h 1295803"/>
                <a:gd name="connsiteX204" fmla="*/ 1276054 w 1295803"/>
                <a:gd name="connsiteY204" fmla="*/ 759692 h 1295803"/>
                <a:gd name="connsiteX205" fmla="*/ 1284972 w 1295803"/>
                <a:gd name="connsiteY205" fmla="*/ 676984 h 1295803"/>
                <a:gd name="connsiteX206" fmla="*/ 1270095 w 1295803"/>
                <a:gd name="connsiteY206" fmla="*/ 690062 h 1295803"/>
                <a:gd name="connsiteX207" fmla="*/ 1283173 w 1295803"/>
                <a:gd name="connsiteY207" fmla="*/ 704940 h 1295803"/>
                <a:gd name="connsiteX208" fmla="*/ 1284092 w 1295803"/>
                <a:gd name="connsiteY208" fmla="*/ 704980 h 1295803"/>
                <a:gd name="connsiteX209" fmla="*/ 1298051 w 1295803"/>
                <a:gd name="connsiteY209" fmla="*/ 691862 h 1295803"/>
                <a:gd name="connsiteX210" fmla="*/ 1284972 w 1295803"/>
                <a:gd name="connsiteY210" fmla="*/ 676984 h 1295803"/>
                <a:gd name="connsiteX211" fmla="*/ 1251538 w 1295803"/>
                <a:gd name="connsiteY211" fmla="*/ 459097 h 1295803"/>
                <a:gd name="connsiteX212" fmla="*/ 1256017 w 1295803"/>
                <a:gd name="connsiteY212" fmla="*/ 458337 h 1295803"/>
                <a:gd name="connsiteX213" fmla="*/ 1264776 w 1295803"/>
                <a:gd name="connsiteY213" fmla="*/ 440580 h 1295803"/>
                <a:gd name="connsiteX214" fmla="*/ 1247018 w 1295803"/>
                <a:gd name="connsiteY214" fmla="*/ 431821 h 1295803"/>
                <a:gd name="connsiteX215" fmla="*/ 1238260 w 1295803"/>
                <a:gd name="connsiteY215" fmla="*/ 449579 h 1295803"/>
                <a:gd name="connsiteX216" fmla="*/ 1251538 w 1295803"/>
                <a:gd name="connsiteY216" fmla="*/ 459097 h 1295803"/>
                <a:gd name="connsiteX217" fmla="*/ 1059367 w 1295803"/>
                <a:gd name="connsiteY217" fmla="*/ 1117397 h 1295803"/>
                <a:gd name="connsiteX218" fmla="*/ 1058087 w 1295803"/>
                <a:gd name="connsiteY218" fmla="*/ 1137154 h 1295803"/>
                <a:gd name="connsiteX219" fmla="*/ 1068605 w 1295803"/>
                <a:gd name="connsiteY219" fmla="*/ 1141914 h 1295803"/>
                <a:gd name="connsiteX220" fmla="*/ 1077844 w 1295803"/>
                <a:gd name="connsiteY220" fmla="*/ 1138434 h 1295803"/>
                <a:gd name="connsiteX221" fmla="*/ 1079124 w 1295803"/>
                <a:gd name="connsiteY221" fmla="*/ 1118717 h 1295803"/>
                <a:gd name="connsiteX222" fmla="*/ 1059367 w 1295803"/>
                <a:gd name="connsiteY222" fmla="*/ 1117397 h 1295803"/>
                <a:gd name="connsiteX223" fmla="*/ 690022 w 1295803"/>
                <a:gd name="connsiteY223" fmla="*/ 1270054 h 1295803"/>
                <a:gd name="connsiteX224" fmla="*/ 676944 w 1295803"/>
                <a:gd name="connsiteY224" fmla="*/ 1284932 h 1295803"/>
                <a:gd name="connsiteX225" fmla="*/ 690902 w 1295803"/>
                <a:gd name="connsiteY225" fmla="*/ 1298010 h 1295803"/>
                <a:gd name="connsiteX226" fmla="*/ 691862 w 1295803"/>
                <a:gd name="connsiteY226" fmla="*/ 1297970 h 1295803"/>
                <a:gd name="connsiteX227" fmla="*/ 704900 w 1295803"/>
                <a:gd name="connsiteY227" fmla="*/ 1283092 h 1295803"/>
                <a:gd name="connsiteX228" fmla="*/ 690022 w 1295803"/>
                <a:gd name="connsiteY228" fmla="*/ 1270054 h 1295803"/>
                <a:gd name="connsiteX229" fmla="*/ 770650 w 1295803"/>
                <a:gd name="connsiteY229" fmla="*/ 1259456 h 1295803"/>
                <a:gd name="connsiteX230" fmla="*/ 770650 w 1295803"/>
                <a:gd name="connsiteY230" fmla="*/ 1259416 h 1295803"/>
                <a:gd name="connsiteX231" fmla="*/ 759652 w 1295803"/>
                <a:gd name="connsiteY231" fmla="*/ 1275893 h 1295803"/>
                <a:gd name="connsiteX232" fmla="*/ 773330 w 1295803"/>
                <a:gd name="connsiteY232" fmla="*/ 1287172 h 1295803"/>
                <a:gd name="connsiteX233" fmla="*/ 776090 w 1295803"/>
                <a:gd name="connsiteY233" fmla="*/ 1286892 h 1295803"/>
                <a:gd name="connsiteX234" fmla="*/ 787088 w 1295803"/>
                <a:gd name="connsiteY234" fmla="*/ 1270454 h 1295803"/>
                <a:gd name="connsiteX235" fmla="*/ 770650 w 1295803"/>
                <a:gd name="connsiteY235" fmla="*/ 1259456 h 1295803"/>
                <a:gd name="connsiteX236" fmla="*/ 692062 w 1295803"/>
                <a:gd name="connsiteY236" fmla="*/ 1287 h 1295803"/>
                <a:gd name="connsiteX237" fmla="*/ 677184 w 1295803"/>
                <a:gd name="connsiteY237" fmla="*/ 14365 h 1295803"/>
                <a:gd name="connsiteX238" fmla="*/ 690262 w 1295803"/>
                <a:gd name="connsiteY238" fmla="*/ 29242 h 1295803"/>
                <a:gd name="connsiteX239" fmla="*/ 691182 w 1295803"/>
                <a:gd name="connsiteY239" fmla="*/ 29242 h 1295803"/>
                <a:gd name="connsiteX240" fmla="*/ 705100 w 1295803"/>
                <a:gd name="connsiteY240" fmla="*/ 16164 h 1295803"/>
                <a:gd name="connsiteX241" fmla="*/ 692062 w 1295803"/>
                <a:gd name="connsiteY241" fmla="*/ 1287 h 1295803"/>
                <a:gd name="connsiteX242" fmla="*/ 522848 w 1295803"/>
                <a:gd name="connsiteY242" fmla="*/ 12525 h 1295803"/>
                <a:gd name="connsiteX243" fmla="*/ 511850 w 1295803"/>
                <a:gd name="connsiteY243" fmla="*/ 28962 h 1295803"/>
                <a:gd name="connsiteX244" fmla="*/ 525567 w 1295803"/>
                <a:gd name="connsiteY244" fmla="*/ 40241 h 1295803"/>
                <a:gd name="connsiteX245" fmla="*/ 528327 w 1295803"/>
                <a:gd name="connsiteY245" fmla="*/ 39961 h 1295803"/>
                <a:gd name="connsiteX246" fmla="*/ 539325 w 1295803"/>
                <a:gd name="connsiteY246" fmla="*/ 23523 h 1295803"/>
                <a:gd name="connsiteX247" fmla="*/ 522848 w 1295803"/>
                <a:gd name="connsiteY247" fmla="*/ 12525 h 1295803"/>
                <a:gd name="connsiteX248" fmla="*/ 607075 w 1295803"/>
                <a:gd name="connsiteY248" fmla="*/ 1367 h 1295803"/>
                <a:gd name="connsiteX249" fmla="*/ 594037 w 1295803"/>
                <a:gd name="connsiteY249" fmla="*/ 16284 h 1295803"/>
                <a:gd name="connsiteX250" fmla="*/ 607995 w 1295803"/>
                <a:gd name="connsiteY250" fmla="*/ 29362 h 1295803"/>
                <a:gd name="connsiteX251" fmla="*/ 608955 w 1295803"/>
                <a:gd name="connsiteY251" fmla="*/ 29322 h 1295803"/>
                <a:gd name="connsiteX252" fmla="*/ 621993 w 1295803"/>
                <a:gd name="connsiteY252" fmla="*/ 14405 h 1295803"/>
                <a:gd name="connsiteX253" fmla="*/ 607075 w 1295803"/>
                <a:gd name="connsiteY253" fmla="*/ 1367 h 1295803"/>
                <a:gd name="connsiteX254" fmla="*/ 608675 w 1295803"/>
                <a:gd name="connsiteY254" fmla="*/ 1270094 h 1295803"/>
                <a:gd name="connsiteX255" fmla="*/ 593837 w 1295803"/>
                <a:gd name="connsiteY255" fmla="*/ 1283132 h 1295803"/>
                <a:gd name="connsiteX256" fmla="*/ 606875 w 1295803"/>
                <a:gd name="connsiteY256" fmla="*/ 1298010 h 1295803"/>
                <a:gd name="connsiteX257" fmla="*/ 607795 w 1295803"/>
                <a:gd name="connsiteY257" fmla="*/ 1298050 h 1295803"/>
                <a:gd name="connsiteX258" fmla="*/ 621753 w 1295803"/>
                <a:gd name="connsiteY258" fmla="*/ 1284972 h 1295803"/>
                <a:gd name="connsiteX259" fmla="*/ 608675 w 1295803"/>
                <a:gd name="connsiteY259" fmla="*/ 1270094 h 1295803"/>
                <a:gd name="connsiteX260" fmla="*/ 936865 w 1295803"/>
                <a:gd name="connsiteY260" fmla="*/ 66877 h 1295803"/>
                <a:gd name="connsiteX261" fmla="*/ 918108 w 1295803"/>
                <a:gd name="connsiteY261" fmla="*/ 73236 h 1295803"/>
                <a:gd name="connsiteX262" fmla="*/ 924467 w 1295803"/>
                <a:gd name="connsiteY262" fmla="*/ 91993 h 1295803"/>
                <a:gd name="connsiteX263" fmla="*/ 924467 w 1295803"/>
                <a:gd name="connsiteY263" fmla="*/ 91953 h 1295803"/>
                <a:gd name="connsiteX264" fmla="*/ 930666 w 1295803"/>
                <a:gd name="connsiteY264" fmla="*/ 93433 h 1295803"/>
                <a:gd name="connsiteX265" fmla="*/ 943224 w 1295803"/>
                <a:gd name="connsiteY265" fmla="*/ 85634 h 1295803"/>
                <a:gd name="connsiteX266" fmla="*/ 936865 w 1295803"/>
                <a:gd name="connsiteY266" fmla="*/ 66877 h 1295803"/>
                <a:gd name="connsiteX267" fmla="*/ 994856 w 1295803"/>
                <a:gd name="connsiteY267" fmla="*/ 1166870 h 1295803"/>
                <a:gd name="connsiteX268" fmla="*/ 990977 w 1295803"/>
                <a:gd name="connsiteY268" fmla="*/ 1186267 h 1295803"/>
                <a:gd name="connsiteX269" fmla="*/ 1002615 w 1295803"/>
                <a:gd name="connsiteY269" fmla="*/ 1192506 h 1295803"/>
                <a:gd name="connsiteX270" fmla="*/ 1010374 w 1295803"/>
                <a:gd name="connsiteY270" fmla="*/ 1190186 h 1295803"/>
                <a:gd name="connsiteX271" fmla="*/ 1014253 w 1295803"/>
                <a:gd name="connsiteY271" fmla="*/ 1170749 h 1295803"/>
                <a:gd name="connsiteX272" fmla="*/ 994856 w 1295803"/>
                <a:gd name="connsiteY272" fmla="*/ 1166870 h 1295803"/>
                <a:gd name="connsiteX273" fmla="*/ 1010414 w 1295803"/>
                <a:gd name="connsiteY273" fmla="*/ 109390 h 1295803"/>
                <a:gd name="connsiteX274" fmla="*/ 991017 w 1295803"/>
                <a:gd name="connsiteY274" fmla="*/ 113270 h 1295803"/>
                <a:gd name="connsiteX275" fmla="*/ 994896 w 1295803"/>
                <a:gd name="connsiteY275" fmla="*/ 132667 h 1295803"/>
                <a:gd name="connsiteX276" fmla="*/ 1002655 w 1295803"/>
                <a:gd name="connsiteY276" fmla="*/ 135026 h 1295803"/>
                <a:gd name="connsiteX277" fmla="*/ 1014293 w 1295803"/>
                <a:gd name="connsiteY277" fmla="*/ 128787 h 1295803"/>
                <a:gd name="connsiteX278" fmla="*/ 1010414 w 1295803"/>
                <a:gd name="connsiteY278" fmla="*/ 109390 h 1295803"/>
                <a:gd name="connsiteX279" fmla="*/ 924387 w 1295803"/>
                <a:gd name="connsiteY279" fmla="*/ 1207464 h 1295803"/>
                <a:gd name="connsiteX280" fmla="*/ 924387 w 1295803"/>
                <a:gd name="connsiteY280" fmla="*/ 1207424 h 1295803"/>
                <a:gd name="connsiteX281" fmla="*/ 917988 w 1295803"/>
                <a:gd name="connsiteY281" fmla="*/ 1226181 h 1295803"/>
                <a:gd name="connsiteX282" fmla="*/ 930546 w 1295803"/>
                <a:gd name="connsiteY282" fmla="*/ 1234020 h 1295803"/>
                <a:gd name="connsiteX283" fmla="*/ 936745 w 1295803"/>
                <a:gd name="connsiteY283" fmla="*/ 1232580 h 1295803"/>
                <a:gd name="connsiteX284" fmla="*/ 943104 w 1295803"/>
                <a:gd name="connsiteY284" fmla="*/ 1213823 h 1295803"/>
                <a:gd name="connsiteX285" fmla="*/ 924387 w 1295803"/>
                <a:gd name="connsiteY285" fmla="*/ 1207464 h 1295803"/>
                <a:gd name="connsiteX286" fmla="*/ 849198 w 1295803"/>
                <a:gd name="connsiteY286" fmla="*/ 1238459 h 1295803"/>
                <a:gd name="connsiteX287" fmla="*/ 840440 w 1295803"/>
                <a:gd name="connsiteY287" fmla="*/ 1256216 h 1295803"/>
                <a:gd name="connsiteX288" fmla="*/ 853678 w 1295803"/>
                <a:gd name="connsiteY288" fmla="*/ 1265735 h 1295803"/>
                <a:gd name="connsiteX289" fmla="*/ 858157 w 1295803"/>
                <a:gd name="connsiteY289" fmla="*/ 1264975 h 1295803"/>
                <a:gd name="connsiteX290" fmla="*/ 866956 w 1295803"/>
                <a:gd name="connsiteY290" fmla="*/ 1247218 h 1295803"/>
                <a:gd name="connsiteX291" fmla="*/ 849198 w 1295803"/>
                <a:gd name="connsiteY291" fmla="*/ 1238459 h 1295803"/>
                <a:gd name="connsiteX292" fmla="*/ 858397 w 1295803"/>
                <a:gd name="connsiteY292" fmla="*/ 34282 h 1295803"/>
                <a:gd name="connsiteX293" fmla="*/ 840640 w 1295803"/>
                <a:gd name="connsiteY293" fmla="*/ 43040 h 1295803"/>
                <a:gd name="connsiteX294" fmla="*/ 849398 w 1295803"/>
                <a:gd name="connsiteY294" fmla="*/ 60798 h 1295803"/>
                <a:gd name="connsiteX295" fmla="*/ 853878 w 1295803"/>
                <a:gd name="connsiteY295" fmla="*/ 61558 h 1295803"/>
                <a:gd name="connsiteX296" fmla="*/ 867156 w 1295803"/>
                <a:gd name="connsiteY296" fmla="*/ 52039 h 1295803"/>
                <a:gd name="connsiteX297" fmla="*/ 858397 w 1295803"/>
                <a:gd name="connsiteY297" fmla="*/ 34282 h 1295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1295803" h="1295803">
                  <a:moveTo>
                    <a:pt x="221174" y="161142"/>
                  </a:moveTo>
                  <a:cubicBezTo>
                    <a:pt x="215374" y="166222"/>
                    <a:pt x="214814" y="175060"/>
                    <a:pt x="219894" y="180899"/>
                  </a:cubicBezTo>
                  <a:cubicBezTo>
                    <a:pt x="222653" y="184059"/>
                    <a:pt x="226533" y="185659"/>
                    <a:pt x="230412" y="185659"/>
                  </a:cubicBezTo>
                  <a:cubicBezTo>
                    <a:pt x="233692" y="185659"/>
                    <a:pt x="237011" y="184499"/>
                    <a:pt x="239651" y="182179"/>
                  </a:cubicBezTo>
                  <a:cubicBezTo>
                    <a:pt x="245450" y="177060"/>
                    <a:pt x="246050" y="168221"/>
                    <a:pt x="240931" y="162422"/>
                  </a:cubicBezTo>
                  <a:cubicBezTo>
                    <a:pt x="235851" y="156623"/>
                    <a:pt x="226972" y="156023"/>
                    <a:pt x="221174" y="161142"/>
                  </a:cubicBezTo>
                  <a:close/>
                  <a:moveTo>
                    <a:pt x="219814" y="1118277"/>
                  </a:moveTo>
                  <a:cubicBezTo>
                    <a:pt x="214734" y="1124116"/>
                    <a:pt x="215334" y="1132955"/>
                    <a:pt x="221134" y="1138034"/>
                  </a:cubicBezTo>
                  <a:cubicBezTo>
                    <a:pt x="223813" y="1140354"/>
                    <a:pt x="227093" y="1141514"/>
                    <a:pt x="230372" y="1141514"/>
                  </a:cubicBezTo>
                  <a:cubicBezTo>
                    <a:pt x="234251" y="1141514"/>
                    <a:pt x="238131" y="1139914"/>
                    <a:pt x="240891" y="1136714"/>
                  </a:cubicBezTo>
                  <a:cubicBezTo>
                    <a:pt x="245970" y="1130915"/>
                    <a:pt x="245410" y="1122077"/>
                    <a:pt x="239571" y="1116997"/>
                  </a:cubicBezTo>
                  <a:cubicBezTo>
                    <a:pt x="233771" y="1111878"/>
                    <a:pt x="224933" y="1112478"/>
                    <a:pt x="219814" y="1118277"/>
                  </a:cubicBezTo>
                  <a:close/>
                  <a:moveTo>
                    <a:pt x="162302" y="1058246"/>
                  </a:moveTo>
                  <a:cubicBezTo>
                    <a:pt x="156463" y="1063326"/>
                    <a:pt x="155903" y="1072164"/>
                    <a:pt x="161022" y="1078003"/>
                  </a:cubicBezTo>
                  <a:cubicBezTo>
                    <a:pt x="160982" y="1078003"/>
                    <a:pt x="160982" y="1078003"/>
                    <a:pt x="160982" y="1078003"/>
                  </a:cubicBezTo>
                  <a:cubicBezTo>
                    <a:pt x="163782" y="1081163"/>
                    <a:pt x="167622" y="1082763"/>
                    <a:pt x="171541" y="1082763"/>
                  </a:cubicBezTo>
                  <a:cubicBezTo>
                    <a:pt x="174820" y="1082763"/>
                    <a:pt x="178100" y="1081603"/>
                    <a:pt x="180739" y="1079283"/>
                  </a:cubicBezTo>
                  <a:cubicBezTo>
                    <a:pt x="186579" y="1074204"/>
                    <a:pt x="187139" y="1065325"/>
                    <a:pt x="182059" y="1059526"/>
                  </a:cubicBezTo>
                  <a:cubicBezTo>
                    <a:pt x="176940" y="1053727"/>
                    <a:pt x="168102" y="1053127"/>
                    <a:pt x="162302" y="1058246"/>
                  </a:cubicBezTo>
                  <a:close/>
                  <a:moveTo>
                    <a:pt x="161143" y="221293"/>
                  </a:moveTo>
                  <a:cubicBezTo>
                    <a:pt x="156063" y="227132"/>
                    <a:pt x="156663" y="235971"/>
                    <a:pt x="162462" y="241050"/>
                  </a:cubicBezTo>
                  <a:cubicBezTo>
                    <a:pt x="165142" y="243370"/>
                    <a:pt x="168422" y="244530"/>
                    <a:pt x="171701" y="244530"/>
                  </a:cubicBezTo>
                  <a:cubicBezTo>
                    <a:pt x="175580" y="244530"/>
                    <a:pt x="179460" y="242890"/>
                    <a:pt x="182219" y="239730"/>
                  </a:cubicBezTo>
                  <a:cubicBezTo>
                    <a:pt x="187299" y="233891"/>
                    <a:pt x="186699" y="225053"/>
                    <a:pt x="180900" y="219973"/>
                  </a:cubicBezTo>
                  <a:cubicBezTo>
                    <a:pt x="175100" y="214894"/>
                    <a:pt x="166222" y="215494"/>
                    <a:pt x="161143" y="221293"/>
                  </a:cubicBezTo>
                  <a:close/>
                  <a:moveTo>
                    <a:pt x="128907" y="284884"/>
                  </a:moveTo>
                  <a:cubicBezTo>
                    <a:pt x="122469" y="280604"/>
                    <a:pt x="113790" y="282324"/>
                    <a:pt x="109510" y="288723"/>
                  </a:cubicBezTo>
                  <a:cubicBezTo>
                    <a:pt x="105191" y="295162"/>
                    <a:pt x="106911" y="303881"/>
                    <a:pt x="113350" y="308160"/>
                  </a:cubicBezTo>
                  <a:cubicBezTo>
                    <a:pt x="115749" y="309760"/>
                    <a:pt x="118429" y="310520"/>
                    <a:pt x="121109" y="310520"/>
                  </a:cubicBezTo>
                  <a:cubicBezTo>
                    <a:pt x="125628" y="310520"/>
                    <a:pt x="130067" y="308320"/>
                    <a:pt x="132787" y="304281"/>
                  </a:cubicBezTo>
                  <a:cubicBezTo>
                    <a:pt x="137066" y="297882"/>
                    <a:pt x="135346" y="289163"/>
                    <a:pt x="128907" y="284884"/>
                  </a:cubicBezTo>
                  <a:close/>
                  <a:moveTo>
                    <a:pt x="304121" y="1166470"/>
                  </a:moveTo>
                  <a:cubicBezTo>
                    <a:pt x="297682" y="1162150"/>
                    <a:pt x="289003" y="1163870"/>
                    <a:pt x="284724" y="1170309"/>
                  </a:cubicBezTo>
                  <a:cubicBezTo>
                    <a:pt x="280405" y="1176748"/>
                    <a:pt x="282124" y="1185427"/>
                    <a:pt x="288563" y="1189746"/>
                  </a:cubicBezTo>
                  <a:cubicBezTo>
                    <a:pt x="290963" y="1191306"/>
                    <a:pt x="293643" y="1192066"/>
                    <a:pt x="296322" y="1192066"/>
                  </a:cubicBezTo>
                  <a:cubicBezTo>
                    <a:pt x="300841" y="1192066"/>
                    <a:pt x="305281" y="1189906"/>
                    <a:pt x="308000" y="1185867"/>
                  </a:cubicBezTo>
                  <a:cubicBezTo>
                    <a:pt x="312280" y="1179428"/>
                    <a:pt x="310560" y="1170749"/>
                    <a:pt x="304121" y="1166470"/>
                  </a:cubicBezTo>
                  <a:close/>
                  <a:moveTo>
                    <a:pt x="449579" y="1238419"/>
                  </a:moveTo>
                  <a:cubicBezTo>
                    <a:pt x="442260" y="1235899"/>
                    <a:pt x="434301" y="1239819"/>
                    <a:pt x="431822" y="1247138"/>
                  </a:cubicBezTo>
                  <a:cubicBezTo>
                    <a:pt x="429302" y="1254457"/>
                    <a:pt x="433221" y="1262415"/>
                    <a:pt x="440540" y="1264895"/>
                  </a:cubicBezTo>
                  <a:cubicBezTo>
                    <a:pt x="442060" y="1265415"/>
                    <a:pt x="443580" y="1265655"/>
                    <a:pt x="445060" y="1265655"/>
                  </a:cubicBezTo>
                  <a:cubicBezTo>
                    <a:pt x="450899" y="1265655"/>
                    <a:pt x="456338" y="1261975"/>
                    <a:pt x="458298" y="1256176"/>
                  </a:cubicBezTo>
                  <a:cubicBezTo>
                    <a:pt x="460817" y="1248857"/>
                    <a:pt x="456898" y="1240899"/>
                    <a:pt x="449579" y="1238419"/>
                  </a:cubicBezTo>
                  <a:close/>
                  <a:moveTo>
                    <a:pt x="440780" y="34482"/>
                  </a:moveTo>
                  <a:cubicBezTo>
                    <a:pt x="433461" y="36961"/>
                    <a:pt x="429542" y="44920"/>
                    <a:pt x="432022" y="52239"/>
                  </a:cubicBezTo>
                  <a:cubicBezTo>
                    <a:pt x="433981" y="58078"/>
                    <a:pt x="439421" y="61718"/>
                    <a:pt x="445259" y="61718"/>
                  </a:cubicBezTo>
                  <a:cubicBezTo>
                    <a:pt x="446739" y="61718"/>
                    <a:pt x="448259" y="61478"/>
                    <a:pt x="449739" y="60998"/>
                  </a:cubicBezTo>
                  <a:cubicBezTo>
                    <a:pt x="457058" y="58518"/>
                    <a:pt x="461017" y="50559"/>
                    <a:pt x="458538" y="43240"/>
                  </a:cubicBezTo>
                  <a:cubicBezTo>
                    <a:pt x="456058" y="35921"/>
                    <a:pt x="448099" y="32002"/>
                    <a:pt x="440780" y="34482"/>
                  </a:cubicBezTo>
                  <a:close/>
                  <a:moveTo>
                    <a:pt x="288603" y="109390"/>
                  </a:moveTo>
                  <a:cubicBezTo>
                    <a:pt x="282164" y="113670"/>
                    <a:pt x="280445" y="122388"/>
                    <a:pt x="284724" y="128787"/>
                  </a:cubicBezTo>
                  <a:cubicBezTo>
                    <a:pt x="287444" y="132827"/>
                    <a:pt x="291883" y="135026"/>
                    <a:pt x="296402" y="135026"/>
                  </a:cubicBezTo>
                  <a:cubicBezTo>
                    <a:pt x="299082" y="135026"/>
                    <a:pt x="301761" y="134266"/>
                    <a:pt x="304161" y="132667"/>
                  </a:cubicBezTo>
                  <a:cubicBezTo>
                    <a:pt x="310560" y="128387"/>
                    <a:pt x="312320" y="119669"/>
                    <a:pt x="308040" y="113270"/>
                  </a:cubicBezTo>
                  <a:cubicBezTo>
                    <a:pt x="303721" y="106831"/>
                    <a:pt x="295042" y="105071"/>
                    <a:pt x="288603" y="109390"/>
                  </a:cubicBezTo>
                  <a:close/>
                  <a:moveTo>
                    <a:pt x="362232" y="66957"/>
                  </a:moveTo>
                  <a:cubicBezTo>
                    <a:pt x="355313" y="70356"/>
                    <a:pt x="352434" y="78755"/>
                    <a:pt x="355873" y="85674"/>
                  </a:cubicBezTo>
                  <a:cubicBezTo>
                    <a:pt x="358273" y="90633"/>
                    <a:pt x="363272" y="93513"/>
                    <a:pt x="368431" y="93513"/>
                  </a:cubicBezTo>
                  <a:cubicBezTo>
                    <a:pt x="370511" y="93513"/>
                    <a:pt x="372631" y="93033"/>
                    <a:pt x="374590" y="92073"/>
                  </a:cubicBezTo>
                  <a:cubicBezTo>
                    <a:pt x="381549" y="88633"/>
                    <a:pt x="384389" y="80235"/>
                    <a:pt x="380989" y="73316"/>
                  </a:cubicBezTo>
                  <a:cubicBezTo>
                    <a:pt x="377550" y="66397"/>
                    <a:pt x="369151" y="63517"/>
                    <a:pt x="362232" y="66957"/>
                  </a:cubicBezTo>
                  <a:close/>
                  <a:moveTo>
                    <a:pt x="374510" y="1207184"/>
                  </a:moveTo>
                  <a:cubicBezTo>
                    <a:pt x="367591" y="1203784"/>
                    <a:pt x="359193" y="1206624"/>
                    <a:pt x="355753" y="1213543"/>
                  </a:cubicBezTo>
                  <a:cubicBezTo>
                    <a:pt x="352314" y="1220462"/>
                    <a:pt x="355153" y="1228860"/>
                    <a:pt x="362112" y="1232300"/>
                  </a:cubicBezTo>
                  <a:cubicBezTo>
                    <a:pt x="364072" y="1233300"/>
                    <a:pt x="366192" y="1233740"/>
                    <a:pt x="368271" y="1233740"/>
                  </a:cubicBezTo>
                  <a:cubicBezTo>
                    <a:pt x="373431" y="1233740"/>
                    <a:pt x="378430" y="1230900"/>
                    <a:pt x="380869" y="1225941"/>
                  </a:cubicBezTo>
                  <a:cubicBezTo>
                    <a:pt x="384269" y="1219022"/>
                    <a:pt x="381429" y="1210623"/>
                    <a:pt x="374510" y="1207184"/>
                  </a:cubicBezTo>
                  <a:close/>
                  <a:moveTo>
                    <a:pt x="16245" y="705100"/>
                  </a:moveTo>
                  <a:cubicBezTo>
                    <a:pt x="23963" y="704580"/>
                    <a:pt x="29802" y="697901"/>
                    <a:pt x="29282" y="690222"/>
                  </a:cubicBezTo>
                  <a:cubicBezTo>
                    <a:pt x="28762" y="682503"/>
                    <a:pt x="22124" y="676664"/>
                    <a:pt x="14405" y="677144"/>
                  </a:cubicBezTo>
                  <a:cubicBezTo>
                    <a:pt x="6686" y="677664"/>
                    <a:pt x="847" y="684343"/>
                    <a:pt x="1367" y="692062"/>
                  </a:cubicBezTo>
                  <a:cubicBezTo>
                    <a:pt x="1847" y="699461"/>
                    <a:pt x="8006" y="705140"/>
                    <a:pt x="15325" y="705140"/>
                  </a:cubicBezTo>
                  <a:cubicBezTo>
                    <a:pt x="15605" y="705140"/>
                    <a:pt x="15925" y="705100"/>
                    <a:pt x="16245" y="705100"/>
                  </a:cubicBezTo>
                  <a:close/>
                  <a:moveTo>
                    <a:pt x="43080" y="458497"/>
                  </a:moveTo>
                  <a:cubicBezTo>
                    <a:pt x="44560" y="459017"/>
                    <a:pt x="46080" y="459257"/>
                    <a:pt x="47600" y="459257"/>
                  </a:cubicBezTo>
                  <a:cubicBezTo>
                    <a:pt x="53439" y="459257"/>
                    <a:pt x="58878" y="455578"/>
                    <a:pt x="60838" y="449779"/>
                  </a:cubicBezTo>
                  <a:cubicBezTo>
                    <a:pt x="63317" y="442460"/>
                    <a:pt x="59438" y="434501"/>
                    <a:pt x="52119" y="431981"/>
                  </a:cubicBezTo>
                  <a:cubicBezTo>
                    <a:pt x="44800" y="429502"/>
                    <a:pt x="36841" y="433421"/>
                    <a:pt x="34362" y="440740"/>
                  </a:cubicBezTo>
                  <a:cubicBezTo>
                    <a:pt x="31842" y="448059"/>
                    <a:pt x="35761" y="456018"/>
                    <a:pt x="43080" y="458497"/>
                  </a:cubicBezTo>
                  <a:close/>
                  <a:moveTo>
                    <a:pt x="1178189" y="310240"/>
                  </a:moveTo>
                  <a:cubicBezTo>
                    <a:pt x="1180868" y="310240"/>
                    <a:pt x="1183588" y="309480"/>
                    <a:pt x="1185987" y="307880"/>
                  </a:cubicBezTo>
                  <a:cubicBezTo>
                    <a:pt x="1192386" y="303561"/>
                    <a:pt x="1194106" y="294882"/>
                    <a:pt x="1189827" y="288443"/>
                  </a:cubicBezTo>
                  <a:cubicBezTo>
                    <a:pt x="1185548" y="282044"/>
                    <a:pt x="1176829" y="280284"/>
                    <a:pt x="1170430" y="284604"/>
                  </a:cubicBezTo>
                  <a:cubicBezTo>
                    <a:pt x="1163991" y="288883"/>
                    <a:pt x="1162271" y="297602"/>
                    <a:pt x="1166550" y="304001"/>
                  </a:cubicBezTo>
                  <a:cubicBezTo>
                    <a:pt x="1169270" y="308040"/>
                    <a:pt x="1173669" y="310240"/>
                    <a:pt x="1178189" y="310240"/>
                  </a:cubicBezTo>
                  <a:close/>
                  <a:moveTo>
                    <a:pt x="23323" y="539285"/>
                  </a:moveTo>
                  <a:cubicBezTo>
                    <a:pt x="24243" y="539445"/>
                    <a:pt x="25163" y="539565"/>
                    <a:pt x="26083" y="539565"/>
                  </a:cubicBezTo>
                  <a:cubicBezTo>
                    <a:pt x="32602" y="539565"/>
                    <a:pt x="38481" y="534926"/>
                    <a:pt x="39801" y="528287"/>
                  </a:cubicBezTo>
                  <a:cubicBezTo>
                    <a:pt x="41281" y="520688"/>
                    <a:pt x="36361" y="513329"/>
                    <a:pt x="28803" y="511809"/>
                  </a:cubicBezTo>
                  <a:cubicBezTo>
                    <a:pt x="21204" y="510329"/>
                    <a:pt x="13845" y="515249"/>
                    <a:pt x="12325" y="522808"/>
                  </a:cubicBezTo>
                  <a:cubicBezTo>
                    <a:pt x="10845" y="530406"/>
                    <a:pt x="15764" y="537765"/>
                    <a:pt x="23323" y="539285"/>
                  </a:cubicBezTo>
                  <a:close/>
                  <a:moveTo>
                    <a:pt x="14365" y="621952"/>
                  </a:moveTo>
                  <a:cubicBezTo>
                    <a:pt x="14645" y="621993"/>
                    <a:pt x="14965" y="621993"/>
                    <a:pt x="15245" y="621993"/>
                  </a:cubicBezTo>
                  <a:cubicBezTo>
                    <a:pt x="22604" y="621993"/>
                    <a:pt x="28762" y="616313"/>
                    <a:pt x="29243" y="608875"/>
                  </a:cubicBezTo>
                  <a:cubicBezTo>
                    <a:pt x="29723" y="601156"/>
                    <a:pt x="23883" y="594517"/>
                    <a:pt x="16165" y="593997"/>
                  </a:cubicBezTo>
                  <a:cubicBezTo>
                    <a:pt x="8446" y="593517"/>
                    <a:pt x="1807" y="599356"/>
                    <a:pt x="1287" y="607075"/>
                  </a:cubicBezTo>
                  <a:cubicBezTo>
                    <a:pt x="807" y="614794"/>
                    <a:pt x="6646" y="621473"/>
                    <a:pt x="14365" y="621952"/>
                  </a:cubicBezTo>
                  <a:close/>
                  <a:moveTo>
                    <a:pt x="1259336" y="528127"/>
                  </a:moveTo>
                  <a:cubicBezTo>
                    <a:pt x="1260656" y="534806"/>
                    <a:pt x="1266495" y="539405"/>
                    <a:pt x="1273054" y="539405"/>
                  </a:cubicBezTo>
                  <a:cubicBezTo>
                    <a:pt x="1273934" y="539405"/>
                    <a:pt x="1274854" y="539325"/>
                    <a:pt x="1275774" y="539125"/>
                  </a:cubicBezTo>
                  <a:cubicBezTo>
                    <a:pt x="1283373" y="537645"/>
                    <a:pt x="1288292" y="530246"/>
                    <a:pt x="1286772" y="522648"/>
                  </a:cubicBezTo>
                  <a:cubicBezTo>
                    <a:pt x="1285252" y="515089"/>
                    <a:pt x="1277893" y="510169"/>
                    <a:pt x="1270295" y="511689"/>
                  </a:cubicBezTo>
                  <a:cubicBezTo>
                    <a:pt x="1262736" y="513209"/>
                    <a:pt x="1257816" y="520568"/>
                    <a:pt x="1259336" y="528127"/>
                  </a:cubicBezTo>
                  <a:close/>
                  <a:moveTo>
                    <a:pt x="1270015" y="608755"/>
                  </a:moveTo>
                  <a:cubicBezTo>
                    <a:pt x="1270495" y="616153"/>
                    <a:pt x="1276654" y="621832"/>
                    <a:pt x="1283933" y="621832"/>
                  </a:cubicBezTo>
                  <a:cubicBezTo>
                    <a:pt x="1284253" y="621832"/>
                    <a:pt x="1284572" y="621832"/>
                    <a:pt x="1284892" y="621793"/>
                  </a:cubicBezTo>
                  <a:cubicBezTo>
                    <a:pt x="1292611" y="621273"/>
                    <a:pt x="1298450" y="614634"/>
                    <a:pt x="1297930" y="606915"/>
                  </a:cubicBezTo>
                  <a:cubicBezTo>
                    <a:pt x="1297411" y="599196"/>
                    <a:pt x="1290732" y="593357"/>
                    <a:pt x="1283053" y="593877"/>
                  </a:cubicBezTo>
                  <a:cubicBezTo>
                    <a:pt x="1275334" y="594397"/>
                    <a:pt x="1269495" y="601036"/>
                    <a:pt x="1270015" y="608755"/>
                  </a:cubicBezTo>
                  <a:close/>
                  <a:moveTo>
                    <a:pt x="113150" y="991136"/>
                  </a:moveTo>
                  <a:cubicBezTo>
                    <a:pt x="106711" y="995416"/>
                    <a:pt x="104951" y="1004135"/>
                    <a:pt x="109270" y="1010573"/>
                  </a:cubicBezTo>
                  <a:cubicBezTo>
                    <a:pt x="111950" y="1014613"/>
                    <a:pt x="116389" y="1016773"/>
                    <a:pt x="120909" y="1016773"/>
                  </a:cubicBezTo>
                  <a:cubicBezTo>
                    <a:pt x="123588" y="1016773"/>
                    <a:pt x="126308" y="1016013"/>
                    <a:pt x="128668" y="1014413"/>
                  </a:cubicBezTo>
                  <a:cubicBezTo>
                    <a:pt x="135106" y="1010134"/>
                    <a:pt x="136826" y="1001455"/>
                    <a:pt x="132547" y="995016"/>
                  </a:cubicBezTo>
                  <a:cubicBezTo>
                    <a:pt x="128267" y="988577"/>
                    <a:pt x="119589" y="986857"/>
                    <a:pt x="113150" y="991136"/>
                  </a:cubicBezTo>
                  <a:close/>
                  <a:moveTo>
                    <a:pt x="85714" y="355953"/>
                  </a:moveTo>
                  <a:cubicBezTo>
                    <a:pt x="78755" y="352513"/>
                    <a:pt x="70356" y="355353"/>
                    <a:pt x="66957" y="362272"/>
                  </a:cubicBezTo>
                  <a:cubicBezTo>
                    <a:pt x="63517" y="369191"/>
                    <a:pt x="66357" y="377590"/>
                    <a:pt x="73276" y="381029"/>
                  </a:cubicBezTo>
                  <a:cubicBezTo>
                    <a:pt x="75275" y="382029"/>
                    <a:pt x="77395" y="382469"/>
                    <a:pt x="79475" y="382469"/>
                  </a:cubicBezTo>
                  <a:cubicBezTo>
                    <a:pt x="84634" y="382509"/>
                    <a:pt x="89593" y="379629"/>
                    <a:pt x="92033" y="374710"/>
                  </a:cubicBezTo>
                  <a:cubicBezTo>
                    <a:pt x="95473" y="367751"/>
                    <a:pt x="92633" y="359352"/>
                    <a:pt x="85714" y="355953"/>
                  </a:cubicBezTo>
                  <a:close/>
                  <a:moveTo>
                    <a:pt x="73236" y="918187"/>
                  </a:moveTo>
                  <a:cubicBezTo>
                    <a:pt x="66277" y="921587"/>
                    <a:pt x="63437" y="929986"/>
                    <a:pt x="66837" y="936905"/>
                  </a:cubicBezTo>
                  <a:cubicBezTo>
                    <a:pt x="69276" y="941864"/>
                    <a:pt x="74236" y="944744"/>
                    <a:pt x="79395" y="944744"/>
                  </a:cubicBezTo>
                  <a:cubicBezTo>
                    <a:pt x="81475" y="944744"/>
                    <a:pt x="83594" y="944264"/>
                    <a:pt x="85594" y="943304"/>
                  </a:cubicBezTo>
                  <a:cubicBezTo>
                    <a:pt x="92513" y="939864"/>
                    <a:pt x="95353" y="931506"/>
                    <a:pt x="91953" y="924547"/>
                  </a:cubicBezTo>
                  <a:cubicBezTo>
                    <a:pt x="88553" y="917628"/>
                    <a:pt x="80155" y="914748"/>
                    <a:pt x="73236" y="918187"/>
                  </a:cubicBezTo>
                  <a:close/>
                  <a:moveTo>
                    <a:pt x="528087" y="1259496"/>
                  </a:moveTo>
                  <a:cubicBezTo>
                    <a:pt x="520488" y="1257976"/>
                    <a:pt x="513129" y="1262895"/>
                    <a:pt x="511610" y="1270494"/>
                  </a:cubicBezTo>
                  <a:cubicBezTo>
                    <a:pt x="510130" y="1278053"/>
                    <a:pt x="515049" y="1285452"/>
                    <a:pt x="522608" y="1286932"/>
                  </a:cubicBezTo>
                  <a:cubicBezTo>
                    <a:pt x="523528" y="1287132"/>
                    <a:pt x="524447" y="1287212"/>
                    <a:pt x="525367" y="1287212"/>
                  </a:cubicBezTo>
                  <a:cubicBezTo>
                    <a:pt x="531887" y="1287212"/>
                    <a:pt x="537766" y="1282612"/>
                    <a:pt x="539085" y="1275933"/>
                  </a:cubicBezTo>
                  <a:cubicBezTo>
                    <a:pt x="540605" y="1268374"/>
                    <a:pt x="535646" y="1261015"/>
                    <a:pt x="528087" y="1259496"/>
                  </a:cubicBezTo>
                  <a:close/>
                  <a:moveTo>
                    <a:pt x="39921" y="770810"/>
                  </a:moveTo>
                  <a:cubicBezTo>
                    <a:pt x="38401" y="763251"/>
                    <a:pt x="31042" y="758332"/>
                    <a:pt x="23443" y="759812"/>
                  </a:cubicBezTo>
                  <a:cubicBezTo>
                    <a:pt x="15885" y="761331"/>
                    <a:pt x="10965" y="768690"/>
                    <a:pt x="12445" y="776289"/>
                  </a:cubicBezTo>
                  <a:cubicBezTo>
                    <a:pt x="13765" y="782928"/>
                    <a:pt x="19644" y="787567"/>
                    <a:pt x="26163" y="787567"/>
                  </a:cubicBezTo>
                  <a:cubicBezTo>
                    <a:pt x="27083" y="787567"/>
                    <a:pt x="28003" y="787447"/>
                    <a:pt x="28923" y="787287"/>
                  </a:cubicBezTo>
                  <a:cubicBezTo>
                    <a:pt x="36482" y="785768"/>
                    <a:pt x="41441" y="778409"/>
                    <a:pt x="39921" y="770810"/>
                  </a:cubicBezTo>
                  <a:close/>
                  <a:moveTo>
                    <a:pt x="43160" y="840599"/>
                  </a:moveTo>
                  <a:cubicBezTo>
                    <a:pt x="35841" y="843119"/>
                    <a:pt x="31922" y="851038"/>
                    <a:pt x="34402" y="858357"/>
                  </a:cubicBezTo>
                  <a:cubicBezTo>
                    <a:pt x="36361" y="864196"/>
                    <a:pt x="41841" y="867875"/>
                    <a:pt x="47640" y="867875"/>
                  </a:cubicBezTo>
                  <a:cubicBezTo>
                    <a:pt x="49160" y="867875"/>
                    <a:pt x="50679" y="867635"/>
                    <a:pt x="52159" y="867115"/>
                  </a:cubicBezTo>
                  <a:cubicBezTo>
                    <a:pt x="59478" y="864636"/>
                    <a:pt x="63397" y="856717"/>
                    <a:pt x="60918" y="849398"/>
                  </a:cubicBezTo>
                  <a:cubicBezTo>
                    <a:pt x="58438" y="842079"/>
                    <a:pt x="50479" y="838120"/>
                    <a:pt x="43160" y="840599"/>
                  </a:cubicBezTo>
                  <a:close/>
                  <a:moveTo>
                    <a:pt x="776329" y="12325"/>
                  </a:moveTo>
                  <a:cubicBezTo>
                    <a:pt x="768731" y="10805"/>
                    <a:pt x="761372" y="15724"/>
                    <a:pt x="759852" y="23323"/>
                  </a:cubicBezTo>
                  <a:cubicBezTo>
                    <a:pt x="758372" y="30882"/>
                    <a:pt x="763291" y="38281"/>
                    <a:pt x="770850" y="39761"/>
                  </a:cubicBezTo>
                  <a:cubicBezTo>
                    <a:pt x="771770" y="39961"/>
                    <a:pt x="772690" y="40041"/>
                    <a:pt x="773610" y="40041"/>
                  </a:cubicBezTo>
                  <a:cubicBezTo>
                    <a:pt x="780129" y="40041"/>
                    <a:pt x="786008" y="35441"/>
                    <a:pt x="787328" y="28763"/>
                  </a:cubicBezTo>
                  <a:cubicBezTo>
                    <a:pt x="788808" y="21164"/>
                    <a:pt x="783888" y="13805"/>
                    <a:pt x="776329" y="12325"/>
                  </a:cubicBezTo>
                  <a:close/>
                  <a:moveTo>
                    <a:pt x="1118318" y="219774"/>
                  </a:moveTo>
                  <a:cubicBezTo>
                    <a:pt x="1112479" y="224893"/>
                    <a:pt x="1111919" y="233731"/>
                    <a:pt x="1117038" y="239531"/>
                  </a:cubicBezTo>
                  <a:cubicBezTo>
                    <a:pt x="1119798" y="242690"/>
                    <a:pt x="1123677" y="244290"/>
                    <a:pt x="1127556" y="244290"/>
                  </a:cubicBezTo>
                  <a:cubicBezTo>
                    <a:pt x="1130836" y="244290"/>
                    <a:pt x="1134115" y="243130"/>
                    <a:pt x="1136795" y="240810"/>
                  </a:cubicBezTo>
                  <a:cubicBezTo>
                    <a:pt x="1142594" y="235691"/>
                    <a:pt x="1143154" y="226852"/>
                    <a:pt x="1138075" y="221053"/>
                  </a:cubicBezTo>
                  <a:cubicBezTo>
                    <a:pt x="1132955" y="215254"/>
                    <a:pt x="1124117" y="214654"/>
                    <a:pt x="1118318" y="219774"/>
                  </a:cubicBezTo>
                  <a:close/>
                  <a:moveTo>
                    <a:pt x="1219742" y="382269"/>
                  </a:moveTo>
                  <a:cubicBezTo>
                    <a:pt x="1221822" y="382269"/>
                    <a:pt x="1223942" y="381789"/>
                    <a:pt x="1225941" y="380829"/>
                  </a:cubicBezTo>
                  <a:cubicBezTo>
                    <a:pt x="1232860" y="377390"/>
                    <a:pt x="1235700" y="369031"/>
                    <a:pt x="1232301" y="362072"/>
                  </a:cubicBezTo>
                  <a:cubicBezTo>
                    <a:pt x="1228901" y="355153"/>
                    <a:pt x="1220502" y="352273"/>
                    <a:pt x="1213543" y="355713"/>
                  </a:cubicBezTo>
                  <a:cubicBezTo>
                    <a:pt x="1206624" y="359112"/>
                    <a:pt x="1203785" y="367511"/>
                    <a:pt x="1207184" y="374430"/>
                  </a:cubicBezTo>
                  <a:cubicBezTo>
                    <a:pt x="1209624" y="379389"/>
                    <a:pt x="1214583" y="382269"/>
                    <a:pt x="1219742" y="382269"/>
                  </a:cubicBezTo>
                  <a:close/>
                  <a:moveTo>
                    <a:pt x="1186187" y="990857"/>
                  </a:moveTo>
                  <a:cubicBezTo>
                    <a:pt x="1179748" y="986577"/>
                    <a:pt x="1171030" y="988297"/>
                    <a:pt x="1166750" y="994736"/>
                  </a:cubicBezTo>
                  <a:cubicBezTo>
                    <a:pt x="1166670" y="994856"/>
                    <a:pt x="1166630" y="994976"/>
                    <a:pt x="1166550" y="995056"/>
                  </a:cubicBezTo>
                  <a:cubicBezTo>
                    <a:pt x="1166470" y="995176"/>
                    <a:pt x="1166390" y="995256"/>
                    <a:pt x="1166350" y="995376"/>
                  </a:cubicBezTo>
                  <a:lnTo>
                    <a:pt x="1166350" y="995336"/>
                  </a:lnTo>
                  <a:cubicBezTo>
                    <a:pt x="1162031" y="1001775"/>
                    <a:pt x="1163751" y="1010454"/>
                    <a:pt x="1170190" y="1014773"/>
                  </a:cubicBezTo>
                  <a:cubicBezTo>
                    <a:pt x="1172589" y="1016373"/>
                    <a:pt x="1175309" y="1017133"/>
                    <a:pt x="1177949" y="1017133"/>
                  </a:cubicBezTo>
                  <a:cubicBezTo>
                    <a:pt x="1182468" y="1017133"/>
                    <a:pt x="1186907" y="1014973"/>
                    <a:pt x="1189627" y="1010933"/>
                  </a:cubicBezTo>
                  <a:cubicBezTo>
                    <a:pt x="1189667" y="1010853"/>
                    <a:pt x="1189707" y="1010733"/>
                    <a:pt x="1189787" y="1010654"/>
                  </a:cubicBezTo>
                  <a:cubicBezTo>
                    <a:pt x="1189867" y="1010534"/>
                    <a:pt x="1189947" y="1010414"/>
                    <a:pt x="1190027" y="1010293"/>
                  </a:cubicBezTo>
                  <a:cubicBezTo>
                    <a:pt x="1190027" y="1010254"/>
                    <a:pt x="1190027" y="1010254"/>
                    <a:pt x="1190027" y="1010254"/>
                  </a:cubicBezTo>
                  <a:cubicBezTo>
                    <a:pt x="1194346" y="1003855"/>
                    <a:pt x="1192586" y="995136"/>
                    <a:pt x="1186187" y="990857"/>
                  </a:cubicBezTo>
                  <a:close/>
                  <a:moveTo>
                    <a:pt x="1116838" y="1059886"/>
                  </a:moveTo>
                  <a:cubicBezTo>
                    <a:pt x="1111759" y="1065725"/>
                    <a:pt x="1112358" y="1074564"/>
                    <a:pt x="1118158" y="1079643"/>
                  </a:cubicBezTo>
                  <a:cubicBezTo>
                    <a:pt x="1120837" y="1081963"/>
                    <a:pt x="1124117" y="1083123"/>
                    <a:pt x="1127396" y="1083123"/>
                  </a:cubicBezTo>
                  <a:cubicBezTo>
                    <a:pt x="1131276" y="1083123"/>
                    <a:pt x="1135155" y="1081483"/>
                    <a:pt x="1137915" y="1078323"/>
                  </a:cubicBezTo>
                  <a:cubicBezTo>
                    <a:pt x="1142994" y="1072524"/>
                    <a:pt x="1142434" y="1063685"/>
                    <a:pt x="1136595" y="1058566"/>
                  </a:cubicBezTo>
                  <a:cubicBezTo>
                    <a:pt x="1130796" y="1053487"/>
                    <a:pt x="1121957" y="1054087"/>
                    <a:pt x="1116838" y="1059886"/>
                  </a:cubicBezTo>
                  <a:close/>
                  <a:moveTo>
                    <a:pt x="1058127" y="162342"/>
                  </a:moveTo>
                  <a:cubicBezTo>
                    <a:pt x="1053048" y="168181"/>
                    <a:pt x="1053647" y="177020"/>
                    <a:pt x="1059447" y="182099"/>
                  </a:cubicBezTo>
                  <a:cubicBezTo>
                    <a:pt x="1062126" y="184419"/>
                    <a:pt x="1065406" y="185579"/>
                    <a:pt x="1068645" y="185579"/>
                  </a:cubicBezTo>
                  <a:cubicBezTo>
                    <a:pt x="1072565" y="185579"/>
                    <a:pt x="1076444" y="183939"/>
                    <a:pt x="1079204" y="180779"/>
                  </a:cubicBezTo>
                  <a:cubicBezTo>
                    <a:pt x="1084283" y="174980"/>
                    <a:pt x="1083683" y="166142"/>
                    <a:pt x="1077884" y="161022"/>
                  </a:cubicBezTo>
                  <a:cubicBezTo>
                    <a:pt x="1072045" y="155943"/>
                    <a:pt x="1063206" y="156543"/>
                    <a:pt x="1058127" y="162342"/>
                  </a:cubicBezTo>
                  <a:close/>
                  <a:moveTo>
                    <a:pt x="1256337" y="840479"/>
                  </a:moveTo>
                  <a:cubicBezTo>
                    <a:pt x="1249018" y="837960"/>
                    <a:pt x="1241059" y="841919"/>
                    <a:pt x="1238579" y="849238"/>
                  </a:cubicBezTo>
                  <a:cubicBezTo>
                    <a:pt x="1236100" y="856557"/>
                    <a:pt x="1240019" y="864476"/>
                    <a:pt x="1247338" y="866955"/>
                  </a:cubicBezTo>
                  <a:cubicBezTo>
                    <a:pt x="1248818" y="867475"/>
                    <a:pt x="1250338" y="867715"/>
                    <a:pt x="1251857" y="867715"/>
                  </a:cubicBezTo>
                  <a:cubicBezTo>
                    <a:pt x="1257657" y="867715"/>
                    <a:pt x="1263096" y="864036"/>
                    <a:pt x="1265095" y="858237"/>
                  </a:cubicBezTo>
                  <a:cubicBezTo>
                    <a:pt x="1267575" y="850918"/>
                    <a:pt x="1263656" y="842959"/>
                    <a:pt x="1256337" y="840479"/>
                  </a:cubicBezTo>
                  <a:close/>
                  <a:moveTo>
                    <a:pt x="1226181" y="917948"/>
                  </a:moveTo>
                  <a:cubicBezTo>
                    <a:pt x="1219262" y="914548"/>
                    <a:pt x="1210864" y="917388"/>
                    <a:pt x="1207424" y="924307"/>
                  </a:cubicBezTo>
                  <a:cubicBezTo>
                    <a:pt x="1204025" y="931226"/>
                    <a:pt x="1206864" y="939624"/>
                    <a:pt x="1213783" y="943064"/>
                  </a:cubicBezTo>
                  <a:cubicBezTo>
                    <a:pt x="1215783" y="944064"/>
                    <a:pt x="1217903" y="944504"/>
                    <a:pt x="1219982" y="944504"/>
                  </a:cubicBezTo>
                  <a:cubicBezTo>
                    <a:pt x="1225141" y="944504"/>
                    <a:pt x="1230101" y="941664"/>
                    <a:pt x="1232540" y="936705"/>
                  </a:cubicBezTo>
                  <a:cubicBezTo>
                    <a:pt x="1235940" y="929786"/>
                    <a:pt x="1233100" y="921387"/>
                    <a:pt x="1226181" y="917948"/>
                  </a:cubicBezTo>
                  <a:close/>
                  <a:moveTo>
                    <a:pt x="1276054" y="759692"/>
                  </a:moveTo>
                  <a:cubicBezTo>
                    <a:pt x="1268455" y="758172"/>
                    <a:pt x="1261096" y="763131"/>
                    <a:pt x="1259576" y="770690"/>
                  </a:cubicBezTo>
                  <a:cubicBezTo>
                    <a:pt x="1258096" y="778289"/>
                    <a:pt x="1263016" y="785648"/>
                    <a:pt x="1270615" y="787167"/>
                  </a:cubicBezTo>
                  <a:cubicBezTo>
                    <a:pt x="1271535" y="787327"/>
                    <a:pt x="1272414" y="787407"/>
                    <a:pt x="1273334" y="787407"/>
                  </a:cubicBezTo>
                  <a:cubicBezTo>
                    <a:pt x="1279893" y="787407"/>
                    <a:pt x="1285732" y="782808"/>
                    <a:pt x="1287052" y="776129"/>
                  </a:cubicBezTo>
                  <a:cubicBezTo>
                    <a:pt x="1288572" y="768530"/>
                    <a:pt x="1283613" y="761171"/>
                    <a:pt x="1276054" y="759692"/>
                  </a:cubicBezTo>
                  <a:close/>
                  <a:moveTo>
                    <a:pt x="1284972" y="676984"/>
                  </a:moveTo>
                  <a:cubicBezTo>
                    <a:pt x="1277254" y="676504"/>
                    <a:pt x="1270575" y="682343"/>
                    <a:pt x="1270095" y="690062"/>
                  </a:cubicBezTo>
                  <a:cubicBezTo>
                    <a:pt x="1269615" y="697781"/>
                    <a:pt x="1275454" y="704460"/>
                    <a:pt x="1283173" y="704940"/>
                  </a:cubicBezTo>
                  <a:cubicBezTo>
                    <a:pt x="1283493" y="704980"/>
                    <a:pt x="1283773" y="704980"/>
                    <a:pt x="1284092" y="704980"/>
                  </a:cubicBezTo>
                  <a:cubicBezTo>
                    <a:pt x="1291411" y="704980"/>
                    <a:pt x="1297570" y="699301"/>
                    <a:pt x="1298051" y="691862"/>
                  </a:cubicBezTo>
                  <a:cubicBezTo>
                    <a:pt x="1298530" y="684143"/>
                    <a:pt x="1292691" y="677504"/>
                    <a:pt x="1284972" y="676984"/>
                  </a:cubicBezTo>
                  <a:close/>
                  <a:moveTo>
                    <a:pt x="1251538" y="459097"/>
                  </a:moveTo>
                  <a:cubicBezTo>
                    <a:pt x="1253017" y="459097"/>
                    <a:pt x="1254537" y="458857"/>
                    <a:pt x="1256017" y="458337"/>
                  </a:cubicBezTo>
                  <a:cubicBezTo>
                    <a:pt x="1263336" y="455858"/>
                    <a:pt x="1267255" y="447939"/>
                    <a:pt x="1264776" y="440580"/>
                  </a:cubicBezTo>
                  <a:cubicBezTo>
                    <a:pt x="1262296" y="433261"/>
                    <a:pt x="1254337" y="429342"/>
                    <a:pt x="1247018" y="431821"/>
                  </a:cubicBezTo>
                  <a:cubicBezTo>
                    <a:pt x="1239699" y="434301"/>
                    <a:pt x="1235780" y="442260"/>
                    <a:pt x="1238260" y="449579"/>
                  </a:cubicBezTo>
                  <a:cubicBezTo>
                    <a:pt x="1240259" y="455418"/>
                    <a:pt x="1245698" y="459097"/>
                    <a:pt x="1251538" y="459097"/>
                  </a:cubicBezTo>
                  <a:close/>
                  <a:moveTo>
                    <a:pt x="1059367" y="1117397"/>
                  </a:moveTo>
                  <a:cubicBezTo>
                    <a:pt x="1053568" y="1122517"/>
                    <a:pt x="1053008" y="1131355"/>
                    <a:pt x="1058087" y="1137154"/>
                  </a:cubicBezTo>
                  <a:cubicBezTo>
                    <a:pt x="1060846" y="1140314"/>
                    <a:pt x="1064726" y="1141914"/>
                    <a:pt x="1068605" y="1141914"/>
                  </a:cubicBezTo>
                  <a:cubicBezTo>
                    <a:pt x="1071885" y="1141914"/>
                    <a:pt x="1075204" y="1140794"/>
                    <a:pt x="1077844" y="1138434"/>
                  </a:cubicBezTo>
                  <a:cubicBezTo>
                    <a:pt x="1083643" y="1133355"/>
                    <a:pt x="1084243" y="1124516"/>
                    <a:pt x="1079124" y="1118717"/>
                  </a:cubicBezTo>
                  <a:cubicBezTo>
                    <a:pt x="1074044" y="1112878"/>
                    <a:pt x="1065206" y="1112318"/>
                    <a:pt x="1059367" y="1117397"/>
                  </a:cubicBezTo>
                  <a:close/>
                  <a:moveTo>
                    <a:pt x="690022" y="1270054"/>
                  </a:moveTo>
                  <a:cubicBezTo>
                    <a:pt x="682304" y="1270534"/>
                    <a:pt x="676464" y="1277213"/>
                    <a:pt x="676944" y="1284932"/>
                  </a:cubicBezTo>
                  <a:cubicBezTo>
                    <a:pt x="677464" y="1292331"/>
                    <a:pt x="683624" y="1298010"/>
                    <a:pt x="690902" y="1298010"/>
                  </a:cubicBezTo>
                  <a:cubicBezTo>
                    <a:pt x="691222" y="1298010"/>
                    <a:pt x="691542" y="1298010"/>
                    <a:pt x="691862" y="1297970"/>
                  </a:cubicBezTo>
                  <a:cubicBezTo>
                    <a:pt x="699581" y="1297490"/>
                    <a:pt x="705420" y="1290811"/>
                    <a:pt x="704900" y="1283092"/>
                  </a:cubicBezTo>
                  <a:cubicBezTo>
                    <a:pt x="704380" y="1275373"/>
                    <a:pt x="697741" y="1269534"/>
                    <a:pt x="690022" y="1270054"/>
                  </a:cubicBezTo>
                  <a:close/>
                  <a:moveTo>
                    <a:pt x="770650" y="1259456"/>
                  </a:moveTo>
                  <a:lnTo>
                    <a:pt x="770650" y="1259416"/>
                  </a:lnTo>
                  <a:cubicBezTo>
                    <a:pt x="763051" y="1260936"/>
                    <a:pt x="758132" y="1268294"/>
                    <a:pt x="759652" y="1275893"/>
                  </a:cubicBezTo>
                  <a:cubicBezTo>
                    <a:pt x="760972" y="1282572"/>
                    <a:pt x="766811" y="1287172"/>
                    <a:pt x="773330" y="1287172"/>
                  </a:cubicBezTo>
                  <a:cubicBezTo>
                    <a:pt x="774250" y="1287172"/>
                    <a:pt x="775170" y="1287092"/>
                    <a:pt x="776090" y="1286892"/>
                  </a:cubicBezTo>
                  <a:cubicBezTo>
                    <a:pt x="783648" y="1285412"/>
                    <a:pt x="788608" y="1278013"/>
                    <a:pt x="787088" y="1270454"/>
                  </a:cubicBezTo>
                  <a:cubicBezTo>
                    <a:pt x="785568" y="1262855"/>
                    <a:pt x="778209" y="1257936"/>
                    <a:pt x="770650" y="1259456"/>
                  </a:cubicBezTo>
                  <a:close/>
                  <a:moveTo>
                    <a:pt x="692062" y="1287"/>
                  </a:moveTo>
                  <a:cubicBezTo>
                    <a:pt x="684343" y="807"/>
                    <a:pt x="677664" y="6646"/>
                    <a:pt x="677184" y="14365"/>
                  </a:cubicBezTo>
                  <a:cubicBezTo>
                    <a:pt x="676664" y="22084"/>
                    <a:pt x="682544" y="28723"/>
                    <a:pt x="690262" y="29242"/>
                  </a:cubicBezTo>
                  <a:lnTo>
                    <a:pt x="691182" y="29242"/>
                  </a:lnTo>
                  <a:cubicBezTo>
                    <a:pt x="698501" y="29242"/>
                    <a:pt x="704660" y="23563"/>
                    <a:pt x="705100" y="16164"/>
                  </a:cubicBezTo>
                  <a:cubicBezTo>
                    <a:pt x="705620" y="8446"/>
                    <a:pt x="699781" y="1807"/>
                    <a:pt x="692062" y="1287"/>
                  </a:cubicBezTo>
                  <a:close/>
                  <a:moveTo>
                    <a:pt x="522848" y="12525"/>
                  </a:moveTo>
                  <a:cubicBezTo>
                    <a:pt x="515249" y="14005"/>
                    <a:pt x="510330" y="21404"/>
                    <a:pt x="511850" y="28962"/>
                  </a:cubicBezTo>
                  <a:cubicBezTo>
                    <a:pt x="513169" y="35641"/>
                    <a:pt x="519008" y="40241"/>
                    <a:pt x="525567" y="40241"/>
                  </a:cubicBezTo>
                  <a:cubicBezTo>
                    <a:pt x="526487" y="40241"/>
                    <a:pt x="527407" y="40161"/>
                    <a:pt x="528327" y="39961"/>
                  </a:cubicBezTo>
                  <a:cubicBezTo>
                    <a:pt x="535886" y="38481"/>
                    <a:pt x="540805" y="31082"/>
                    <a:pt x="539325" y="23523"/>
                  </a:cubicBezTo>
                  <a:cubicBezTo>
                    <a:pt x="537806" y="15924"/>
                    <a:pt x="530447" y="11005"/>
                    <a:pt x="522848" y="12525"/>
                  </a:cubicBezTo>
                  <a:close/>
                  <a:moveTo>
                    <a:pt x="607075" y="1367"/>
                  </a:moveTo>
                  <a:cubicBezTo>
                    <a:pt x="599356" y="1887"/>
                    <a:pt x="593517" y="8566"/>
                    <a:pt x="594037" y="16284"/>
                  </a:cubicBezTo>
                  <a:cubicBezTo>
                    <a:pt x="594517" y="23683"/>
                    <a:pt x="600676" y="29362"/>
                    <a:pt x="607995" y="29362"/>
                  </a:cubicBezTo>
                  <a:cubicBezTo>
                    <a:pt x="608315" y="29362"/>
                    <a:pt x="608635" y="29322"/>
                    <a:pt x="608955" y="29322"/>
                  </a:cubicBezTo>
                  <a:cubicBezTo>
                    <a:pt x="616634" y="28802"/>
                    <a:pt x="622473" y="22124"/>
                    <a:pt x="621993" y="14405"/>
                  </a:cubicBezTo>
                  <a:cubicBezTo>
                    <a:pt x="621473" y="6686"/>
                    <a:pt x="614794" y="887"/>
                    <a:pt x="607075" y="1367"/>
                  </a:cubicBezTo>
                  <a:close/>
                  <a:moveTo>
                    <a:pt x="608675" y="1270094"/>
                  </a:moveTo>
                  <a:cubicBezTo>
                    <a:pt x="600996" y="1269574"/>
                    <a:pt x="594317" y="1275413"/>
                    <a:pt x="593837" y="1283132"/>
                  </a:cubicBezTo>
                  <a:cubicBezTo>
                    <a:pt x="593317" y="1290851"/>
                    <a:pt x="599156" y="1297530"/>
                    <a:pt x="606875" y="1298010"/>
                  </a:cubicBezTo>
                  <a:cubicBezTo>
                    <a:pt x="607195" y="1298050"/>
                    <a:pt x="607475" y="1298050"/>
                    <a:pt x="607795" y="1298050"/>
                  </a:cubicBezTo>
                  <a:cubicBezTo>
                    <a:pt x="615114" y="1298050"/>
                    <a:pt x="621273" y="1292371"/>
                    <a:pt x="621753" y="1284972"/>
                  </a:cubicBezTo>
                  <a:cubicBezTo>
                    <a:pt x="622233" y="1277213"/>
                    <a:pt x="616394" y="1270574"/>
                    <a:pt x="608675" y="1270094"/>
                  </a:cubicBezTo>
                  <a:close/>
                  <a:moveTo>
                    <a:pt x="936865" y="66877"/>
                  </a:moveTo>
                  <a:cubicBezTo>
                    <a:pt x="929946" y="63437"/>
                    <a:pt x="921547" y="66277"/>
                    <a:pt x="918108" y="73236"/>
                  </a:cubicBezTo>
                  <a:cubicBezTo>
                    <a:pt x="914708" y="80155"/>
                    <a:pt x="917548" y="88553"/>
                    <a:pt x="924467" y="91993"/>
                  </a:cubicBezTo>
                  <a:lnTo>
                    <a:pt x="924467" y="91953"/>
                  </a:lnTo>
                  <a:cubicBezTo>
                    <a:pt x="926467" y="92953"/>
                    <a:pt x="928586" y="93433"/>
                    <a:pt x="930666" y="93433"/>
                  </a:cubicBezTo>
                  <a:cubicBezTo>
                    <a:pt x="935825" y="93433"/>
                    <a:pt x="940785" y="90553"/>
                    <a:pt x="943224" y="85634"/>
                  </a:cubicBezTo>
                  <a:cubicBezTo>
                    <a:pt x="946624" y="78675"/>
                    <a:pt x="943784" y="70316"/>
                    <a:pt x="936865" y="66877"/>
                  </a:cubicBezTo>
                  <a:close/>
                  <a:moveTo>
                    <a:pt x="994856" y="1166870"/>
                  </a:moveTo>
                  <a:cubicBezTo>
                    <a:pt x="988417" y="1171149"/>
                    <a:pt x="986698" y="1179868"/>
                    <a:pt x="990977" y="1186267"/>
                  </a:cubicBezTo>
                  <a:cubicBezTo>
                    <a:pt x="993656" y="1190346"/>
                    <a:pt x="998096" y="1192506"/>
                    <a:pt x="1002615" y="1192506"/>
                  </a:cubicBezTo>
                  <a:cubicBezTo>
                    <a:pt x="1005295" y="1192506"/>
                    <a:pt x="1008014" y="1191746"/>
                    <a:pt x="1010374" y="1190186"/>
                  </a:cubicBezTo>
                  <a:cubicBezTo>
                    <a:pt x="1016813" y="1185867"/>
                    <a:pt x="1018533" y="1177188"/>
                    <a:pt x="1014253" y="1170749"/>
                  </a:cubicBezTo>
                  <a:cubicBezTo>
                    <a:pt x="1009974" y="1164310"/>
                    <a:pt x="1001295" y="1162590"/>
                    <a:pt x="994856" y="1166870"/>
                  </a:cubicBezTo>
                  <a:close/>
                  <a:moveTo>
                    <a:pt x="1010414" y="109390"/>
                  </a:moveTo>
                  <a:cubicBezTo>
                    <a:pt x="1003975" y="105111"/>
                    <a:pt x="995296" y="106831"/>
                    <a:pt x="991017" y="113270"/>
                  </a:cubicBezTo>
                  <a:cubicBezTo>
                    <a:pt x="986698" y="119709"/>
                    <a:pt x="988457" y="128387"/>
                    <a:pt x="994896" y="132667"/>
                  </a:cubicBezTo>
                  <a:cubicBezTo>
                    <a:pt x="997256" y="134266"/>
                    <a:pt x="999976" y="135026"/>
                    <a:pt x="1002655" y="135026"/>
                  </a:cubicBezTo>
                  <a:cubicBezTo>
                    <a:pt x="1007174" y="135026"/>
                    <a:pt x="1011574" y="132867"/>
                    <a:pt x="1014293" y="128787"/>
                  </a:cubicBezTo>
                  <a:cubicBezTo>
                    <a:pt x="1018573" y="122388"/>
                    <a:pt x="1016853" y="113670"/>
                    <a:pt x="1010414" y="109390"/>
                  </a:cubicBezTo>
                  <a:close/>
                  <a:moveTo>
                    <a:pt x="924387" y="1207464"/>
                  </a:moveTo>
                  <a:lnTo>
                    <a:pt x="924387" y="1207424"/>
                  </a:lnTo>
                  <a:cubicBezTo>
                    <a:pt x="917428" y="1210863"/>
                    <a:pt x="914589" y="1219222"/>
                    <a:pt x="917988" y="1226181"/>
                  </a:cubicBezTo>
                  <a:cubicBezTo>
                    <a:pt x="920428" y="1231140"/>
                    <a:pt x="925387" y="1234020"/>
                    <a:pt x="930546" y="1234020"/>
                  </a:cubicBezTo>
                  <a:cubicBezTo>
                    <a:pt x="932626" y="1234020"/>
                    <a:pt x="934745" y="1233540"/>
                    <a:pt x="936745" y="1232580"/>
                  </a:cubicBezTo>
                  <a:cubicBezTo>
                    <a:pt x="943664" y="1229180"/>
                    <a:pt x="946544" y="1220782"/>
                    <a:pt x="943104" y="1213823"/>
                  </a:cubicBezTo>
                  <a:cubicBezTo>
                    <a:pt x="939705" y="1206904"/>
                    <a:pt x="931306" y="1204024"/>
                    <a:pt x="924387" y="1207464"/>
                  </a:cubicBezTo>
                  <a:close/>
                  <a:moveTo>
                    <a:pt x="849198" y="1238459"/>
                  </a:moveTo>
                  <a:cubicBezTo>
                    <a:pt x="841879" y="1240939"/>
                    <a:pt x="837960" y="1248857"/>
                    <a:pt x="840440" y="1256216"/>
                  </a:cubicBezTo>
                  <a:cubicBezTo>
                    <a:pt x="842399" y="1262055"/>
                    <a:pt x="847839" y="1265735"/>
                    <a:pt x="853678" y="1265735"/>
                  </a:cubicBezTo>
                  <a:cubicBezTo>
                    <a:pt x="855157" y="1265735"/>
                    <a:pt x="856677" y="1265495"/>
                    <a:pt x="858157" y="1264975"/>
                  </a:cubicBezTo>
                  <a:cubicBezTo>
                    <a:pt x="865516" y="1262495"/>
                    <a:pt x="869435" y="1254577"/>
                    <a:pt x="866956" y="1247218"/>
                  </a:cubicBezTo>
                  <a:cubicBezTo>
                    <a:pt x="864476" y="1239899"/>
                    <a:pt x="856517" y="1235979"/>
                    <a:pt x="849198" y="1238459"/>
                  </a:cubicBezTo>
                  <a:close/>
                  <a:moveTo>
                    <a:pt x="858397" y="34282"/>
                  </a:moveTo>
                  <a:cubicBezTo>
                    <a:pt x="851078" y="31802"/>
                    <a:pt x="843119" y="35721"/>
                    <a:pt x="840640" y="43040"/>
                  </a:cubicBezTo>
                  <a:cubicBezTo>
                    <a:pt x="838160" y="50359"/>
                    <a:pt x="842080" y="58318"/>
                    <a:pt x="849398" y="60798"/>
                  </a:cubicBezTo>
                  <a:cubicBezTo>
                    <a:pt x="850878" y="61318"/>
                    <a:pt x="852398" y="61558"/>
                    <a:pt x="853878" y="61558"/>
                  </a:cubicBezTo>
                  <a:cubicBezTo>
                    <a:pt x="859717" y="61558"/>
                    <a:pt x="865156" y="57878"/>
                    <a:pt x="867156" y="52039"/>
                  </a:cubicBezTo>
                  <a:cubicBezTo>
                    <a:pt x="869635" y="44720"/>
                    <a:pt x="865716" y="36801"/>
                    <a:pt x="858397" y="34282"/>
                  </a:cubicBezTo>
                  <a:close/>
                </a:path>
              </a:pathLst>
            </a:custGeom>
            <a:solidFill>
              <a:srgbClr val="4D4E4E"/>
            </a:solidFill>
            <a:ln w="39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6" name="Freeform: Shape 35">
              <a:extLst>
                <a:ext uri="{FF2B5EF4-FFF2-40B4-BE49-F238E27FC236}">
                  <a16:creationId xmlns:a16="http://schemas.microsoft.com/office/drawing/2014/main" id="{F6EA439F-D7FE-604E-035B-B9CF34055502}"/>
                </a:ext>
              </a:extLst>
            </p:cNvPr>
            <p:cNvSpPr/>
            <p:nvPr/>
          </p:nvSpPr>
          <p:spPr>
            <a:xfrm>
              <a:off x="4814114" y="3067735"/>
              <a:ext cx="175973" cy="203969"/>
            </a:xfrm>
            <a:custGeom>
              <a:avLst/>
              <a:gdLst>
                <a:gd name="connsiteX0" fmla="*/ 176373 w 175973"/>
                <a:gd name="connsiteY0" fmla="*/ 103104 h 203969"/>
                <a:gd name="connsiteX1" fmla="*/ 3000 w 175973"/>
                <a:gd name="connsiteY1" fmla="*/ 3000 h 203969"/>
                <a:gd name="connsiteX2" fmla="*/ 3000 w 175973"/>
                <a:gd name="connsiteY2" fmla="*/ 203169 h 203969"/>
              </a:gdLst>
              <a:ahLst/>
              <a:cxnLst>
                <a:cxn ang="0">
                  <a:pos x="connsiteX0" y="connsiteY0"/>
                </a:cxn>
                <a:cxn ang="0">
                  <a:pos x="connsiteX1" y="connsiteY1"/>
                </a:cxn>
                <a:cxn ang="0">
                  <a:pos x="connsiteX2" y="connsiteY2"/>
                </a:cxn>
              </a:cxnLst>
              <a:rect l="l" t="t" r="r" b="b"/>
              <a:pathLst>
                <a:path w="175973" h="203969">
                  <a:moveTo>
                    <a:pt x="176373" y="103104"/>
                  </a:moveTo>
                  <a:lnTo>
                    <a:pt x="3000" y="3000"/>
                  </a:lnTo>
                  <a:lnTo>
                    <a:pt x="3000" y="203169"/>
                  </a:lnTo>
                  <a:close/>
                </a:path>
              </a:pathLst>
            </a:custGeom>
            <a:solidFill>
              <a:srgbClr val="003087"/>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7" name="Freeform: Shape 36">
              <a:extLst>
                <a:ext uri="{FF2B5EF4-FFF2-40B4-BE49-F238E27FC236}">
                  <a16:creationId xmlns:a16="http://schemas.microsoft.com/office/drawing/2014/main" id="{D934B1D9-57E3-5378-AC05-0153C670DA53}"/>
                </a:ext>
              </a:extLst>
            </p:cNvPr>
            <p:cNvSpPr/>
            <p:nvPr/>
          </p:nvSpPr>
          <p:spPr>
            <a:xfrm>
              <a:off x="3827223" y="2174190"/>
              <a:ext cx="1003848" cy="2471625"/>
            </a:xfrm>
            <a:custGeom>
              <a:avLst/>
              <a:gdLst>
                <a:gd name="connsiteX0" fmla="*/ 11758 w 1003847"/>
                <a:gd name="connsiteY0" fmla="*/ 2472145 h 2471624"/>
                <a:gd name="connsiteX1" fmla="*/ 3000 w 1003847"/>
                <a:gd name="connsiteY1" fmla="*/ 2463386 h 2471624"/>
                <a:gd name="connsiteX2" fmla="*/ 3000 w 1003847"/>
                <a:gd name="connsiteY2" fmla="*/ 1975420 h 2471624"/>
                <a:gd name="connsiteX3" fmla="*/ 5559 w 1003847"/>
                <a:gd name="connsiteY3" fmla="*/ 1969221 h 2471624"/>
                <a:gd name="connsiteX4" fmla="*/ 11758 w 1003847"/>
                <a:gd name="connsiteY4" fmla="*/ 1966662 h 2471624"/>
                <a:gd name="connsiteX5" fmla="*/ 12358 w 1003847"/>
                <a:gd name="connsiteY5" fmla="*/ 1966662 h 2471624"/>
                <a:gd name="connsiteX6" fmla="*/ 421136 w 1003847"/>
                <a:gd name="connsiteY6" fmla="*/ 1876075 h 2471624"/>
                <a:gd name="connsiteX7" fmla="*/ 894185 w 1003847"/>
                <a:gd name="connsiteY7" fmla="*/ 584191 h 2471624"/>
                <a:gd name="connsiteX8" fmla="*/ 11758 w 1003847"/>
                <a:gd name="connsiteY8" fmla="*/ 20557 h 2471624"/>
                <a:gd name="connsiteX9" fmla="*/ 3000 w 1003847"/>
                <a:gd name="connsiteY9" fmla="*/ 11758 h 2471624"/>
                <a:gd name="connsiteX10" fmla="*/ 11758 w 1003847"/>
                <a:gd name="connsiteY10" fmla="*/ 3000 h 2471624"/>
                <a:gd name="connsiteX11" fmla="*/ 11758 w 1003847"/>
                <a:gd name="connsiteY11" fmla="*/ 3000 h 2471624"/>
                <a:gd name="connsiteX12" fmla="*/ 538159 w 1003847"/>
                <a:gd name="connsiteY12" fmla="*/ 154577 h 2471624"/>
                <a:gd name="connsiteX13" fmla="*/ 910142 w 1003847"/>
                <a:gd name="connsiteY13" fmla="*/ 576792 h 2471624"/>
                <a:gd name="connsiteX14" fmla="*/ 428535 w 1003847"/>
                <a:gd name="connsiteY14" fmla="*/ 1891953 h 2471624"/>
                <a:gd name="connsiteX15" fmla="*/ 20517 w 1003847"/>
                <a:gd name="connsiteY15" fmla="*/ 1984139 h 2471624"/>
                <a:gd name="connsiteX16" fmla="*/ 20517 w 1003847"/>
                <a:gd name="connsiteY16" fmla="*/ 2463346 h 2471624"/>
                <a:gd name="connsiteX17" fmla="*/ 11758 w 1003847"/>
                <a:gd name="connsiteY17" fmla="*/ 2472145 h 2471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3847" h="2471624">
                  <a:moveTo>
                    <a:pt x="11758" y="2472145"/>
                  </a:moveTo>
                  <a:cubicBezTo>
                    <a:pt x="6919" y="2472145"/>
                    <a:pt x="3000" y="2468226"/>
                    <a:pt x="3000" y="2463386"/>
                  </a:cubicBezTo>
                  <a:lnTo>
                    <a:pt x="3000" y="1975420"/>
                  </a:lnTo>
                  <a:cubicBezTo>
                    <a:pt x="3000" y="1973101"/>
                    <a:pt x="3920" y="1970861"/>
                    <a:pt x="5559" y="1969221"/>
                  </a:cubicBezTo>
                  <a:cubicBezTo>
                    <a:pt x="7199" y="1967581"/>
                    <a:pt x="9439" y="1966662"/>
                    <a:pt x="11758" y="1966662"/>
                  </a:cubicBezTo>
                  <a:cubicBezTo>
                    <a:pt x="11798" y="1966822"/>
                    <a:pt x="12158" y="1966662"/>
                    <a:pt x="12358" y="1966662"/>
                  </a:cubicBezTo>
                  <a:cubicBezTo>
                    <a:pt x="154057" y="1966662"/>
                    <a:pt x="291596" y="1936186"/>
                    <a:pt x="421136" y="1876075"/>
                  </a:cubicBezTo>
                  <a:cubicBezTo>
                    <a:pt x="907743" y="1650310"/>
                    <a:pt x="1119951" y="1070797"/>
                    <a:pt x="894185" y="584191"/>
                  </a:cubicBezTo>
                  <a:cubicBezTo>
                    <a:pt x="735489" y="242043"/>
                    <a:pt x="389101" y="20797"/>
                    <a:pt x="11758" y="20557"/>
                  </a:cubicBezTo>
                  <a:cubicBezTo>
                    <a:pt x="6919" y="20557"/>
                    <a:pt x="3000" y="16637"/>
                    <a:pt x="3000" y="11758"/>
                  </a:cubicBezTo>
                  <a:cubicBezTo>
                    <a:pt x="3000" y="6919"/>
                    <a:pt x="6919" y="3000"/>
                    <a:pt x="11758" y="3000"/>
                  </a:cubicBezTo>
                  <a:cubicBezTo>
                    <a:pt x="11758" y="3000"/>
                    <a:pt x="11758" y="3000"/>
                    <a:pt x="11758" y="3000"/>
                  </a:cubicBezTo>
                  <a:cubicBezTo>
                    <a:pt x="197930" y="3120"/>
                    <a:pt x="379983" y="55552"/>
                    <a:pt x="538159" y="154577"/>
                  </a:cubicBezTo>
                  <a:cubicBezTo>
                    <a:pt x="700534" y="256241"/>
                    <a:pt x="829155" y="402259"/>
                    <a:pt x="910142" y="576792"/>
                  </a:cubicBezTo>
                  <a:cubicBezTo>
                    <a:pt x="1139948" y="1072157"/>
                    <a:pt x="923900" y="1662148"/>
                    <a:pt x="428535" y="1891953"/>
                  </a:cubicBezTo>
                  <a:cubicBezTo>
                    <a:pt x="299115" y="1951984"/>
                    <a:pt x="161896" y="1982979"/>
                    <a:pt x="20517" y="1984139"/>
                  </a:cubicBezTo>
                  <a:lnTo>
                    <a:pt x="20517" y="2463346"/>
                  </a:lnTo>
                  <a:cubicBezTo>
                    <a:pt x="20557" y="2468226"/>
                    <a:pt x="16598" y="2472145"/>
                    <a:pt x="11758" y="2472145"/>
                  </a:cubicBezTo>
                  <a:close/>
                </a:path>
              </a:pathLst>
            </a:custGeom>
            <a:solidFill>
              <a:srgbClr val="003087"/>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8" name="Freeform: Shape 37">
              <a:extLst>
                <a:ext uri="{FF2B5EF4-FFF2-40B4-BE49-F238E27FC236}">
                  <a16:creationId xmlns:a16="http://schemas.microsoft.com/office/drawing/2014/main" id="{ACB0FF8B-DB64-9FF4-642E-E4308FB2FD9F}"/>
                </a:ext>
              </a:extLst>
            </p:cNvPr>
            <p:cNvSpPr/>
            <p:nvPr/>
          </p:nvSpPr>
          <p:spPr>
            <a:xfrm>
              <a:off x="3795068" y="4597303"/>
              <a:ext cx="83987" cy="83987"/>
            </a:xfrm>
            <a:custGeom>
              <a:avLst/>
              <a:gdLst>
                <a:gd name="connsiteX0" fmla="*/ 84827 w 83987"/>
                <a:gd name="connsiteY0" fmla="*/ 43913 h 83987"/>
                <a:gd name="connsiteX1" fmla="*/ 43913 w 83987"/>
                <a:gd name="connsiteY1" fmla="*/ 84827 h 83987"/>
                <a:gd name="connsiteX2" fmla="*/ 3000 w 83987"/>
                <a:gd name="connsiteY2" fmla="*/ 43913 h 83987"/>
                <a:gd name="connsiteX3" fmla="*/ 43913 w 83987"/>
                <a:gd name="connsiteY3" fmla="*/ 3000 h 83987"/>
                <a:gd name="connsiteX4" fmla="*/ 84827 w 83987"/>
                <a:gd name="connsiteY4" fmla="*/ 43913 h 83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987" h="83987">
                  <a:moveTo>
                    <a:pt x="84827" y="43913"/>
                  </a:moveTo>
                  <a:cubicBezTo>
                    <a:pt x="84827" y="66509"/>
                    <a:pt x="66509" y="84827"/>
                    <a:pt x="43913" y="84827"/>
                  </a:cubicBezTo>
                  <a:cubicBezTo>
                    <a:pt x="21317" y="84827"/>
                    <a:pt x="3000" y="66509"/>
                    <a:pt x="3000" y="43913"/>
                  </a:cubicBezTo>
                  <a:cubicBezTo>
                    <a:pt x="3000" y="21317"/>
                    <a:pt x="21318" y="3000"/>
                    <a:pt x="43913" y="3000"/>
                  </a:cubicBezTo>
                  <a:cubicBezTo>
                    <a:pt x="66510" y="3000"/>
                    <a:pt x="84827" y="21317"/>
                    <a:pt x="84827" y="43913"/>
                  </a:cubicBezTo>
                  <a:close/>
                </a:path>
              </a:pathLst>
            </a:custGeom>
            <a:solidFill>
              <a:srgbClr val="003087"/>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9" name="Freeform: Shape 38">
              <a:extLst>
                <a:ext uri="{FF2B5EF4-FFF2-40B4-BE49-F238E27FC236}">
                  <a16:creationId xmlns:a16="http://schemas.microsoft.com/office/drawing/2014/main" id="{BC588123-16D6-58CA-1F2C-D2227BB66F2B}"/>
                </a:ext>
              </a:extLst>
            </p:cNvPr>
            <p:cNvSpPr/>
            <p:nvPr/>
          </p:nvSpPr>
          <p:spPr>
            <a:xfrm>
              <a:off x="5177120" y="2323149"/>
              <a:ext cx="1687744" cy="1687744"/>
            </a:xfrm>
            <a:custGeom>
              <a:avLst/>
              <a:gdLst>
                <a:gd name="connsiteX0" fmla="*/ 1688044 w 1687744"/>
                <a:gd name="connsiteY0" fmla="*/ 844651 h 1687743"/>
                <a:gd name="connsiteX1" fmla="*/ 844651 w 1687744"/>
                <a:gd name="connsiteY1" fmla="*/ 1688043 h 1687743"/>
                <a:gd name="connsiteX2" fmla="*/ 1259 w 1687744"/>
                <a:gd name="connsiteY2" fmla="*/ 844651 h 1687743"/>
                <a:gd name="connsiteX3" fmla="*/ 844651 w 1687744"/>
                <a:gd name="connsiteY3" fmla="*/ 1259 h 1687743"/>
                <a:gd name="connsiteX4" fmla="*/ 1688044 w 1687744"/>
                <a:gd name="connsiteY4" fmla="*/ 844651 h 1687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7744" h="1687743">
                  <a:moveTo>
                    <a:pt x="1688044" y="844651"/>
                  </a:moveTo>
                  <a:cubicBezTo>
                    <a:pt x="1688044" y="1310444"/>
                    <a:pt x="1310444" y="1688043"/>
                    <a:pt x="844651" y="1688043"/>
                  </a:cubicBezTo>
                  <a:cubicBezTo>
                    <a:pt x="378858" y="1688043"/>
                    <a:pt x="1259" y="1310444"/>
                    <a:pt x="1259" y="844651"/>
                  </a:cubicBezTo>
                  <a:cubicBezTo>
                    <a:pt x="1259" y="378859"/>
                    <a:pt x="378858" y="1259"/>
                    <a:pt x="844651" y="1259"/>
                  </a:cubicBezTo>
                  <a:cubicBezTo>
                    <a:pt x="1310444" y="1259"/>
                    <a:pt x="1688044" y="378859"/>
                    <a:pt x="1688044" y="844651"/>
                  </a:cubicBezTo>
                  <a:close/>
                </a:path>
              </a:pathLst>
            </a:custGeom>
            <a:solidFill>
              <a:srgbClr val="80D2CC"/>
            </a:solidFill>
            <a:ln w="3998" cap="flat">
              <a:noFill/>
              <a:prstDash val="solid"/>
              <a:miter/>
            </a:ln>
            <a:effectLst>
              <a:outerShdw blurRad="50800" dist="38100" dir="2700000" algn="tl" rotWithShape="0">
                <a:prstClr val="black">
                  <a:alpha val="4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0" name="Freeform: Shape 39">
              <a:extLst>
                <a:ext uri="{FF2B5EF4-FFF2-40B4-BE49-F238E27FC236}">
                  <a16:creationId xmlns:a16="http://schemas.microsoft.com/office/drawing/2014/main" id="{B33DC3F9-70FD-E615-159D-A69F616B5506}"/>
                </a:ext>
              </a:extLst>
            </p:cNvPr>
            <p:cNvSpPr/>
            <p:nvPr/>
          </p:nvSpPr>
          <p:spPr>
            <a:xfrm>
              <a:off x="5001943" y="2148032"/>
              <a:ext cx="2035692" cy="2035691"/>
            </a:xfrm>
            <a:custGeom>
              <a:avLst/>
              <a:gdLst>
                <a:gd name="connsiteX0" fmla="*/ 1528801 w 2035691"/>
                <a:gd name="connsiteY0" fmla="*/ 510787 h 2035691"/>
                <a:gd name="connsiteX1" fmla="*/ 1528801 w 2035691"/>
                <a:gd name="connsiteY1" fmla="*/ 1528800 h 2035691"/>
                <a:gd name="connsiteX2" fmla="*/ 510787 w 2035691"/>
                <a:gd name="connsiteY2" fmla="*/ 1528800 h 2035691"/>
                <a:gd name="connsiteX3" fmla="*/ 510787 w 2035691"/>
                <a:gd name="connsiteY3" fmla="*/ 510787 h 2035691"/>
                <a:gd name="connsiteX4" fmla="*/ 1528801 w 2035691"/>
                <a:gd name="connsiteY4" fmla="*/ 510787 h 2035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5691" h="2035691">
                  <a:moveTo>
                    <a:pt x="1528801" y="510787"/>
                  </a:moveTo>
                  <a:cubicBezTo>
                    <a:pt x="1809917" y="791903"/>
                    <a:pt x="1809917" y="1247683"/>
                    <a:pt x="1528801" y="1528800"/>
                  </a:cubicBezTo>
                  <a:cubicBezTo>
                    <a:pt x="1247684" y="1809916"/>
                    <a:pt x="791904" y="1809916"/>
                    <a:pt x="510787" y="1528800"/>
                  </a:cubicBezTo>
                  <a:cubicBezTo>
                    <a:pt x="229671" y="1247683"/>
                    <a:pt x="229671" y="791903"/>
                    <a:pt x="510787" y="510787"/>
                  </a:cubicBezTo>
                  <a:cubicBezTo>
                    <a:pt x="791904" y="229670"/>
                    <a:pt x="1247684" y="229670"/>
                    <a:pt x="1528801" y="510787"/>
                  </a:cubicBezTo>
                  <a:close/>
                </a:path>
              </a:pathLst>
            </a:custGeom>
            <a:solidFill>
              <a:schemeClr val="bg1"/>
            </a:solidFill>
            <a:ln w="3998" cap="flat">
              <a:noFill/>
              <a:prstDash val="solid"/>
              <a:miter/>
            </a:ln>
            <a:effectLst>
              <a:outerShdw blurRad="50800" dist="38100" dir="2700000" algn="tl" rotWithShape="0">
                <a:prstClr val="black">
                  <a:alpha val="4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1" name="Freeform: Shape 40">
              <a:extLst>
                <a:ext uri="{FF2B5EF4-FFF2-40B4-BE49-F238E27FC236}">
                  <a16:creationId xmlns:a16="http://schemas.microsoft.com/office/drawing/2014/main" id="{02C27FEF-810A-3E21-D57B-3441C451B326}"/>
                </a:ext>
              </a:extLst>
            </p:cNvPr>
            <p:cNvSpPr/>
            <p:nvPr/>
          </p:nvSpPr>
          <p:spPr>
            <a:xfrm>
              <a:off x="5372103" y="2518131"/>
              <a:ext cx="1295804" cy="1295803"/>
            </a:xfrm>
            <a:custGeom>
              <a:avLst/>
              <a:gdLst>
                <a:gd name="connsiteX0" fmla="*/ 221174 w 1295803"/>
                <a:gd name="connsiteY0" fmla="*/ 161142 h 1295803"/>
                <a:gd name="connsiteX1" fmla="*/ 219894 w 1295803"/>
                <a:gd name="connsiteY1" fmla="*/ 180899 h 1295803"/>
                <a:gd name="connsiteX2" fmla="*/ 230412 w 1295803"/>
                <a:gd name="connsiteY2" fmla="*/ 185659 h 1295803"/>
                <a:gd name="connsiteX3" fmla="*/ 239651 w 1295803"/>
                <a:gd name="connsiteY3" fmla="*/ 182179 h 1295803"/>
                <a:gd name="connsiteX4" fmla="*/ 240931 w 1295803"/>
                <a:gd name="connsiteY4" fmla="*/ 162422 h 1295803"/>
                <a:gd name="connsiteX5" fmla="*/ 221174 w 1295803"/>
                <a:gd name="connsiteY5" fmla="*/ 161142 h 1295803"/>
                <a:gd name="connsiteX6" fmla="*/ 219814 w 1295803"/>
                <a:gd name="connsiteY6" fmla="*/ 1118277 h 1295803"/>
                <a:gd name="connsiteX7" fmla="*/ 221134 w 1295803"/>
                <a:gd name="connsiteY7" fmla="*/ 1138034 h 1295803"/>
                <a:gd name="connsiteX8" fmla="*/ 230372 w 1295803"/>
                <a:gd name="connsiteY8" fmla="*/ 1141514 h 1295803"/>
                <a:gd name="connsiteX9" fmla="*/ 240891 w 1295803"/>
                <a:gd name="connsiteY9" fmla="*/ 1136714 h 1295803"/>
                <a:gd name="connsiteX10" fmla="*/ 239571 w 1295803"/>
                <a:gd name="connsiteY10" fmla="*/ 1116997 h 1295803"/>
                <a:gd name="connsiteX11" fmla="*/ 219814 w 1295803"/>
                <a:gd name="connsiteY11" fmla="*/ 1118277 h 1295803"/>
                <a:gd name="connsiteX12" fmla="*/ 162302 w 1295803"/>
                <a:gd name="connsiteY12" fmla="*/ 1058246 h 1295803"/>
                <a:gd name="connsiteX13" fmla="*/ 161023 w 1295803"/>
                <a:gd name="connsiteY13" fmla="*/ 1078003 h 1295803"/>
                <a:gd name="connsiteX14" fmla="*/ 160983 w 1295803"/>
                <a:gd name="connsiteY14" fmla="*/ 1078003 h 1295803"/>
                <a:gd name="connsiteX15" fmla="*/ 171541 w 1295803"/>
                <a:gd name="connsiteY15" fmla="*/ 1082763 h 1295803"/>
                <a:gd name="connsiteX16" fmla="*/ 180739 w 1295803"/>
                <a:gd name="connsiteY16" fmla="*/ 1079283 h 1295803"/>
                <a:gd name="connsiteX17" fmla="*/ 182060 w 1295803"/>
                <a:gd name="connsiteY17" fmla="*/ 1059526 h 1295803"/>
                <a:gd name="connsiteX18" fmla="*/ 162302 w 1295803"/>
                <a:gd name="connsiteY18" fmla="*/ 1058246 h 1295803"/>
                <a:gd name="connsiteX19" fmla="*/ 161143 w 1295803"/>
                <a:gd name="connsiteY19" fmla="*/ 221293 h 1295803"/>
                <a:gd name="connsiteX20" fmla="*/ 162462 w 1295803"/>
                <a:gd name="connsiteY20" fmla="*/ 241050 h 1295803"/>
                <a:gd name="connsiteX21" fmla="*/ 171701 w 1295803"/>
                <a:gd name="connsiteY21" fmla="*/ 244530 h 1295803"/>
                <a:gd name="connsiteX22" fmla="*/ 182220 w 1295803"/>
                <a:gd name="connsiteY22" fmla="*/ 239730 h 1295803"/>
                <a:gd name="connsiteX23" fmla="*/ 180900 w 1295803"/>
                <a:gd name="connsiteY23" fmla="*/ 219973 h 1295803"/>
                <a:gd name="connsiteX24" fmla="*/ 161143 w 1295803"/>
                <a:gd name="connsiteY24" fmla="*/ 221293 h 1295803"/>
                <a:gd name="connsiteX25" fmla="*/ 128907 w 1295803"/>
                <a:gd name="connsiteY25" fmla="*/ 284884 h 1295803"/>
                <a:gd name="connsiteX26" fmla="*/ 109511 w 1295803"/>
                <a:gd name="connsiteY26" fmla="*/ 288723 h 1295803"/>
                <a:gd name="connsiteX27" fmla="*/ 113350 w 1295803"/>
                <a:gd name="connsiteY27" fmla="*/ 308160 h 1295803"/>
                <a:gd name="connsiteX28" fmla="*/ 121109 w 1295803"/>
                <a:gd name="connsiteY28" fmla="*/ 310520 h 1295803"/>
                <a:gd name="connsiteX29" fmla="*/ 132787 w 1295803"/>
                <a:gd name="connsiteY29" fmla="*/ 304281 h 1295803"/>
                <a:gd name="connsiteX30" fmla="*/ 128907 w 1295803"/>
                <a:gd name="connsiteY30" fmla="*/ 284884 h 1295803"/>
                <a:gd name="connsiteX31" fmla="*/ 304121 w 1295803"/>
                <a:gd name="connsiteY31" fmla="*/ 1166470 h 1295803"/>
                <a:gd name="connsiteX32" fmla="*/ 284724 w 1295803"/>
                <a:gd name="connsiteY32" fmla="*/ 1170309 h 1295803"/>
                <a:gd name="connsiteX33" fmla="*/ 288563 w 1295803"/>
                <a:gd name="connsiteY33" fmla="*/ 1189746 h 1295803"/>
                <a:gd name="connsiteX34" fmla="*/ 296322 w 1295803"/>
                <a:gd name="connsiteY34" fmla="*/ 1192066 h 1295803"/>
                <a:gd name="connsiteX35" fmla="*/ 308000 w 1295803"/>
                <a:gd name="connsiteY35" fmla="*/ 1185867 h 1295803"/>
                <a:gd name="connsiteX36" fmla="*/ 304121 w 1295803"/>
                <a:gd name="connsiteY36" fmla="*/ 1166470 h 1295803"/>
                <a:gd name="connsiteX37" fmla="*/ 449579 w 1295803"/>
                <a:gd name="connsiteY37" fmla="*/ 1238419 h 1295803"/>
                <a:gd name="connsiteX38" fmla="*/ 431822 w 1295803"/>
                <a:gd name="connsiteY38" fmla="*/ 1247138 h 1295803"/>
                <a:gd name="connsiteX39" fmla="*/ 440540 w 1295803"/>
                <a:gd name="connsiteY39" fmla="*/ 1264895 h 1295803"/>
                <a:gd name="connsiteX40" fmla="*/ 445060 w 1295803"/>
                <a:gd name="connsiteY40" fmla="*/ 1265655 h 1295803"/>
                <a:gd name="connsiteX41" fmla="*/ 458298 w 1295803"/>
                <a:gd name="connsiteY41" fmla="*/ 1256176 h 1295803"/>
                <a:gd name="connsiteX42" fmla="*/ 449579 w 1295803"/>
                <a:gd name="connsiteY42" fmla="*/ 1238419 h 1295803"/>
                <a:gd name="connsiteX43" fmla="*/ 440780 w 1295803"/>
                <a:gd name="connsiteY43" fmla="*/ 34482 h 1295803"/>
                <a:gd name="connsiteX44" fmla="*/ 432022 w 1295803"/>
                <a:gd name="connsiteY44" fmla="*/ 52239 h 1295803"/>
                <a:gd name="connsiteX45" fmla="*/ 445259 w 1295803"/>
                <a:gd name="connsiteY45" fmla="*/ 61718 h 1295803"/>
                <a:gd name="connsiteX46" fmla="*/ 449739 w 1295803"/>
                <a:gd name="connsiteY46" fmla="*/ 60998 h 1295803"/>
                <a:gd name="connsiteX47" fmla="*/ 458538 w 1295803"/>
                <a:gd name="connsiteY47" fmla="*/ 43240 h 1295803"/>
                <a:gd name="connsiteX48" fmla="*/ 440780 w 1295803"/>
                <a:gd name="connsiteY48" fmla="*/ 34482 h 1295803"/>
                <a:gd name="connsiteX49" fmla="*/ 288604 w 1295803"/>
                <a:gd name="connsiteY49" fmla="*/ 109390 h 1295803"/>
                <a:gd name="connsiteX50" fmla="*/ 284724 w 1295803"/>
                <a:gd name="connsiteY50" fmla="*/ 128787 h 1295803"/>
                <a:gd name="connsiteX51" fmla="*/ 296402 w 1295803"/>
                <a:gd name="connsiteY51" fmla="*/ 135026 h 1295803"/>
                <a:gd name="connsiteX52" fmla="*/ 304161 w 1295803"/>
                <a:gd name="connsiteY52" fmla="*/ 132667 h 1295803"/>
                <a:gd name="connsiteX53" fmla="*/ 308041 w 1295803"/>
                <a:gd name="connsiteY53" fmla="*/ 113270 h 1295803"/>
                <a:gd name="connsiteX54" fmla="*/ 288604 w 1295803"/>
                <a:gd name="connsiteY54" fmla="*/ 109390 h 1295803"/>
                <a:gd name="connsiteX55" fmla="*/ 362232 w 1295803"/>
                <a:gd name="connsiteY55" fmla="*/ 66957 h 1295803"/>
                <a:gd name="connsiteX56" fmla="*/ 355873 w 1295803"/>
                <a:gd name="connsiteY56" fmla="*/ 85674 h 1295803"/>
                <a:gd name="connsiteX57" fmla="*/ 368431 w 1295803"/>
                <a:gd name="connsiteY57" fmla="*/ 93513 h 1295803"/>
                <a:gd name="connsiteX58" fmla="*/ 374591 w 1295803"/>
                <a:gd name="connsiteY58" fmla="*/ 92073 h 1295803"/>
                <a:gd name="connsiteX59" fmla="*/ 380989 w 1295803"/>
                <a:gd name="connsiteY59" fmla="*/ 73316 h 1295803"/>
                <a:gd name="connsiteX60" fmla="*/ 362232 w 1295803"/>
                <a:gd name="connsiteY60" fmla="*/ 66957 h 1295803"/>
                <a:gd name="connsiteX61" fmla="*/ 374510 w 1295803"/>
                <a:gd name="connsiteY61" fmla="*/ 1207184 h 1295803"/>
                <a:gd name="connsiteX62" fmla="*/ 355753 w 1295803"/>
                <a:gd name="connsiteY62" fmla="*/ 1213543 h 1295803"/>
                <a:gd name="connsiteX63" fmla="*/ 362112 w 1295803"/>
                <a:gd name="connsiteY63" fmla="*/ 1232300 h 1295803"/>
                <a:gd name="connsiteX64" fmla="*/ 368271 w 1295803"/>
                <a:gd name="connsiteY64" fmla="*/ 1233740 h 1295803"/>
                <a:gd name="connsiteX65" fmla="*/ 380869 w 1295803"/>
                <a:gd name="connsiteY65" fmla="*/ 1225941 h 1295803"/>
                <a:gd name="connsiteX66" fmla="*/ 374510 w 1295803"/>
                <a:gd name="connsiteY66" fmla="*/ 1207184 h 1295803"/>
                <a:gd name="connsiteX67" fmla="*/ 16245 w 1295803"/>
                <a:gd name="connsiteY67" fmla="*/ 705100 h 1295803"/>
                <a:gd name="connsiteX68" fmla="*/ 29282 w 1295803"/>
                <a:gd name="connsiteY68" fmla="*/ 690222 h 1295803"/>
                <a:gd name="connsiteX69" fmla="*/ 14405 w 1295803"/>
                <a:gd name="connsiteY69" fmla="*/ 677144 h 1295803"/>
                <a:gd name="connsiteX70" fmla="*/ 1367 w 1295803"/>
                <a:gd name="connsiteY70" fmla="*/ 692062 h 1295803"/>
                <a:gd name="connsiteX71" fmla="*/ 15325 w 1295803"/>
                <a:gd name="connsiteY71" fmla="*/ 705140 h 1295803"/>
                <a:gd name="connsiteX72" fmla="*/ 16245 w 1295803"/>
                <a:gd name="connsiteY72" fmla="*/ 705100 h 1295803"/>
                <a:gd name="connsiteX73" fmla="*/ 43081 w 1295803"/>
                <a:gd name="connsiteY73" fmla="*/ 458497 h 1295803"/>
                <a:gd name="connsiteX74" fmla="*/ 47600 w 1295803"/>
                <a:gd name="connsiteY74" fmla="*/ 459257 h 1295803"/>
                <a:gd name="connsiteX75" fmla="*/ 60838 w 1295803"/>
                <a:gd name="connsiteY75" fmla="*/ 449779 h 1295803"/>
                <a:gd name="connsiteX76" fmla="*/ 52119 w 1295803"/>
                <a:gd name="connsiteY76" fmla="*/ 431981 h 1295803"/>
                <a:gd name="connsiteX77" fmla="*/ 34362 w 1295803"/>
                <a:gd name="connsiteY77" fmla="*/ 440740 h 1295803"/>
                <a:gd name="connsiteX78" fmla="*/ 43081 w 1295803"/>
                <a:gd name="connsiteY78" fmla="*/ 458497 h 1295803"/>
                <a:gd name="connsiteX79" fmla="*/ 1178189 w 1295803"/>
                <a:gd name="connsiteY79" fmla="*/ 310240 h 1295803"/>
                <a:gd name="connsiteX80" fmla="*/ 1185988 w 1295803"/>
                <a:gd name="connsiteY80" fmla="*/ 307880 h 1295803"/>
                <a:gd name="connsiteX81" fmla="*/ 1189827 w 1295803"/>
                <a:gd name="connsiteY81" fmla="*/ 288443 h 1295803"/>
                <a:gd name="connsiteX82" fmla="*/ 1170430 w 1295803"/>
                <a:gd name="connsiteY82" fmla="*/ 284604 h 1295803"/>
                <a:gd name="connsiteX83" fmla="*/ 1166551 w 1295803"/>
                <a:gd name="connsiteY83" fmla="*/ 304001 h 1295803"/>
                <a:gd name="connsiteX84" fmla="*/ 1178189 w 1295803"/>
                <a:gd name="connsiteY84" fmla="*/ 310240 h 1295803"/>
                <a:gd name="connsiteX85" fmla="*/ 23323 w 1295803"/>
                <a:gd name="connsiteY85" fmla="*/ 539285 h 1295803"/>
                <a:gd name="connsiteX86" fmla="*/ 26083 w 1295803"/>
                <a:gd name="connsiteY86" fmla="*/ 539565 h 1295803"/>
                <a:gd name="connsiteX87" fmla="*/ 39801 w 1295803"/>
                <a:gd name="connsiteY87" fmla="*/ 528287 h 1295803"/>
                <a:gd name="connsiteX88" fmla="*/ 28803 w 1295803"/>
                <a:gd name="connsiteY88" fmla="*/ 511809 h 1295803"/>
                <a:gd name="connsiteX89" fmla="*/ 12325 w 1295803"/>
                <a:gd name="connsiteY89" fmla="*/ 522808 h 1295803"/>
                <a:gd name="connsiteX90" fmla="*/ 23323 w 1295803"/>
                <a:gd name="connsiteY90" fmla="*/ 539285 h 1295803"/>
                <a:gd name="connsiteX91" fmla="*/ 14365 w 1295803"/>
                <a:gd name="connsiteY91" fmla="*/ 621952 h 1295803"/>
                <a:gd name="connsiteX92" fmla="*/ 15245 w 1295803"/>
                <a:gd name="connsiteY92" fmla="*/ 621993 h 1295803"/>
                <a:gd name="connsiteX93" fmla="*/ 29243 w 1295803"/>
                <a:gd name="connsiteY93" fmla="*/ 608875 h 1295803"/>
                <a:gd name="connsiteX94" fmla="*/ 16165 w 1295803"/>
                <a:gd name="connsiteY94" fmla="*/ 593997 h 1295803"/>
                <a:gd name="connsiteX95" fmla="*/ 1287 w 1295803"/>
                <a:gd name="connsiteY95" fmla="*/ 607075 h 1295803"/>
                <a:gd name="connsiteX96" fmla="*/ 14365 w 1295803"/>
                <a:gd name="connsiteY96" fmla="*/ 621952 h 1295803"/>
                <a:gd name="connsiteX97" fmla="*/ 1259336 w 1295803"/>
                <a:gd name="connsiteY97" fmla="*/ 528127 h 1295803"/>
                <a:gd name="connsiteX98" fmla="*/ 1273055 w 1295803"/>
                <a:gd name="connsiteY98" fmla="*/ 539405 h 1295803"/>
                <a:gd name="connsiteX99" fmla="*/ 1275774 w 1295803"/>
                <a:gd name="connsiteY99" fmla="*/ 539125 h 1295803"/>
                <a:gd name="connsiteX100" fmla="*/ 1286772 w 1295803"/>
                <a:gd name="connsiteY100" fmla="*/ 522648 h 1295803"/>
                <a:gd name="connsiteX101" fmla="*/ 1270295 w 1295803"/>
                <a:gd name="connsiteY101" fmla="*/ 511689 h 1295803"/>
                <a:gd name="connsiteX102" fmla="*/ 1259336 w 1295803"/>
                <a:gd name="connsiteY102" fmla="*/ 528127 h 1295803"/>
                <a:gd name="connsiteX103" fmla="*/ 1270015 w 1295803"/>
                <a:gd name="connsiteY103" fmla="*/ 608755 h 1295803"/>
                <a:gd name="connsiteX104" fmla="*/ 1283933 w 1295803"/>
                <a:gd name="connsiteY104" fmla="*/ 621832 h 1295803"/>
                <a:gd name="connsiteX105" fmla="*/ 1284893 w 1295803"/>
                <a:gd name="connsiteY105" fmla="*/ 621793 h 1295803"/>
                <a:gd name="connsiteX106" fmla="*/ 1297931 w 1295803"/>
                <a:gd name="connsiteY106" fmla="*/ 606915 h 1295803"/>
                <a:gd name="connsiteX107" fmla="*/ 1283053 w 1295803"/>
                <a:gd name="connsiteY107" fmla="*/ 593877 h 1295803"/>
                <a:gd name="connsiteX108" fmla="*/ 1270015 w 1295803"/>
                <a:gd name="connsiteY108" fmla="*/ 608755 h 1295803"/>
                <a:gd name="connsiteX109" fmla="*/ 113150 w 1295803"/>
                <a:gd name="connsiteY109" fmla="*/ 991136 h 1295803"/>
                <a:gd name="connsiteX110" fmla="*/ 109270 w 1295803"/>
                <a:gd name="connsiteY110" fmla="*/ 1010573 h 1295803"/>
                <a:gd name="connsiteX111" fmla="*/ 120909 w 1295803"/>
                <a:gd name="connsiteY111" fmla="*/ 1016773 h 1295803"/>
                <a:gd name="connsiteX112" fmla="*/ 128668 w 1295803"/>
                <a:gd name="connsiteY112" fmla="*/ 1014413 h 1295803"/>
                <a:gd name="connsiteX113" fmla="*/ 132547 w 1295803"/>
                <a:gd name="connsiteY113" fmla="*/ 995016 h 1295803"/>
                <a:gd name="connsiteX114" fmla="*/ 113150 w 1295803"/>
                <a:gd name="connsiteY114" fmla="*/ 991136 h 1295803"/>
                <a:gd name="connsiteX115" fmla="*/ 85714 w 1295803"/>
                <a:gd name="connsiteY115" fmla="*/ 355953 h 1295803"/>
                <a:gd name="connsiteX116" fmla="*/ 66957 w 1295803"/>
                <a:gd name="connsiteY116" fmla="*/ 362272 h 1295803"/>
                <a:gd name="connsiteX117" fmla="*/ 73276 w 1295803"/>
                <a:gd name="connsiteY117" fmla="*/ 381029 h 1295803"/>
                <a:gd name="connsiteX118" fmla="*/ 79475 w 1295803"/>
                <a:gd name="connsiteY118" fmla="*/ 382469 h 1295803"/>
                <a:gd name="connsiteX119" fmla="*/ 92033 w 1295803"/>
                <a:gd name="connsiteY119" fmla="*/ 374710 h 1295803"/>
                <a:gd name="connsiteX120" fmla="*/ 85714 w 1295803"/>
                <a:gd name="connsiteY120" fmla="*/ 355953 h 1295803"/>
                <a:gd name="connsiteX121" fmla="*/ 73236 w 1295803"/>
                <a:gd name="connsiteY121" fmla="*/ 918187 h 1295803"/>
                <a:gd name="connsiteX122" fmla="*/ 66837 w 1295803"/>
                <a:gd name="connsiteY122" fmla="*/ 936905 h 1295803"/>
                <a:gd name="connsiteX123" fmla="*/ 79395 w 1295803"/>
                <a:gd name="connsiteY123" fmla="*/ 944744 h 1295803"/>
                <a:gd name="connsiteX124" fmla="*/ 85594 w 1295803"/>
                <a:gd name="connsiteY124" fmla="*/ 943304 h 1295803"/>
                <a:gd name="connsiteX125" fmla="*/ 91953 w 1295803"/>
                <a:gd name="connsiteY125" fmla="*/ 924547 h 1295803"/>
                <a:gd name="connsiteX126" fmla="*/ 73236 w 1295803"/>
                <a:gd name="connsiteY126" fmla="*/ 918187 h 1295803"/>
                <a:gd name="connsiteX127" fmla="*/ 528087 w 1295803"/>
                <a:gd name="connsiteY127" fmla="*/ 1259496 h 1295803"/>
                <a:gd name="connsiteX128" fmla="*/ 511610 w 1295803"/>
                <a:gd name="connsiteY128" fmla="*/ 1270494 h 1295803"/>
                <a:gd name="connsiteX129" fmla="*/ 522608 w 1295803"/>
                <a:gd name="connsiteY129" fmla="*/ 1286932 h 1295803"/>
                <a:gd name="connsiteX130" fmla="*/ 525367 w 1295803"/>
                <a:gd name="connsiteY130" fmla="*/ 1287212 h 1295803"/>
                <a:gd name="connsiteX131" fmla="*/ 539086 w 1295803"/>
                <a:gd name="connsiteY131" fmla="*/ 1275933 h 1295803"/>
                <a:gd name="connsiteX132" fmla="*/ 528087 w 1295803"/>
                <a:gd name="connsiteY132" fmla="*/ 1259496 h 1295803"/>
                <a:gd name="connsiteX133" fmla="*/ 39921 w 1295803"/>
                <a:gd name="connsiteY133" fmla="*/ 770810 h 1295803"/>
                <a:gd name="connsiteX134" fmla="*/ 23443 w 1295803"/>
                <a:gd name="connsiteY134" fmla="*/ 759812 h 1295803"/>
                <a:gd name="connsiteX135" fmla="*/ 12445 w 1295803"/>
                <a:gd name="connsiteY135" fmla="*/ 776289 h 1295803"/>
                <a:gd name="connsiteX136" fmla="*/ 26163 w 1295803"/>
                <a:gd name="connsiteY136" fmla="*/ 787567 h 1295803"/>
                <a:gd name="connsiteX137" fmla="*/ 28923 w 1295803"/>
                <a:gd name="connsiteY137" fmla="*/ 787287 h 1295803"/>
                <a:gd name="connsiteX138" fmla="*/ 39921 w 1295803"/>
                <a:gd name="connsiteY138" fmla="*/ 770810 h 1295803"/>
                <a:gd name="connsiteX139" fmla="*/ 43161 w 1295803"/>
                <a:gd name="connsiteY139" fmla="*/ 840599 h 1295803"/>
                <a:gd name="connsiteX140" fmla="*/ 34402 w 1295803"/>
                <a:gd name="connsiteY140" fmla="*/ 858357 h 1295803"/>
                <a:gd name="connsiteX141" fmla="*/ 47640 w 1295803"/>
                <a:gd name="connsiteY141" fmla="*/ 867875 h 1295803"/>
                <a:gd name="connsiteX142" fmla="*/ 52159 w 1295803"/>
                <a:gd name="connsiteY142" fmla="*/ 867115 h 1295803"/>
                <a:gd name="connsiteX143" fmla="*/ 60918 w 1295803"/>
                <a:gd name="connsiteY143" fmla="*/ 849398 h 1295803"/>
                <a:gd name="connsiteX144" fmla="*/ 43161 w 1295803"/>
                <a:gd name="connsiteY144" fmla="*/ 840599 h 1295803"/>
                <a:gd name="connsiteX145" fmla="*/ 776329 w 1295803"/>
                <a:gd name="connsiteY145" fmla="*/ 12325 h 1295803"/>
                <a:gd name="connsiteX146" fmla="*/ 759852 w 1295803"/>
                <a:gd name="connsiteY146" fmla="*/ 23323 h 1295803"/>
                <a:gd name="connsiteX147" fmla="*/ 770850 w 1295803"/>
                <a:gd name="connsiteY147" fmla="*/ 39761 h 1295803"/>
                <a:gd name="connsiteX148" fmla="*/ 773610 w 1295803"/>
                <a:gd name="connsiteY148" fmla="*/ 40041 h 1295803"/>
                <a:gd name="connsiteX149" fmla="*/ 787328 w 1295803"/>
                <a:gd name="connsiteY149" fmla="*/ 28763 h 1295803"/>
                <a:gd name="connsiteX150" fmla="*/ 776329 w 1295803"/>
                <a:gd name="connsiteY150" fmla="*/ 12325 h 1295803"/>
                <a:gd name="connsiteX151" fmla="*/ 1118318 w 1295803"/>
                <a:gd name="connsiteY151" fmla="*/ 219774 h 1295803"/>
                <a:gd name="connsiteX152" fmla="*/ 1117038 w 1295803"/>
                <a:gd name="connsiteY152" fmla="*/ 239531 h 1295803"/>
                <a:gd name="connsiteX153" fmla="*/ 1127557 w 1295803"/>
                <a:gd name="connsiteY153" fmla="*/ 244290 h 1295803"/>
                <a:gd name="connsiteX154" fmla="*/ 1136795 w 1295803"/>
                <a:gd name="connsiteY154" fmla="*/ 240810 h 1295803"/>
                <a:gd name="connsiteX155" fmla="*/ 1138075 w 1295803"/>
                <a:gd name="connsiteY155" fmla="*/ 221053 h 1295803"/>
                <a:gd name="connsiteX156" fmla="*/ 1118318 w 1295803"/>
                <a:gd name="connsiteY156" fmla="*/ 219774 h 1295803"/>
                <a:gd name="connsiteX157" fmla="*/ 1219742 w 1295803"/>
                <a:gd name="connsiteY157" fmla="*/ 382269 h 1295803"/>
                <a:gd name="connsiteX158" fmla="*/ 1225942 w 1295803"/>
                <a:gd name="connsiteY158" fmla="*/ 380829 h 1295803"/>
                <a:gd name="connsiteX159" fmla="*/ 1232301 w 1295803"/>
                <a:gd name="connsiteY159" fmla="*/ 362072 h 1295803"/>
                <a:gd name="connsiteX160" fmla="*/ 1213544 w 1295803"/>
                <a:gd name="connsiteY160" fmla="*/ 355713 h 1295803"/>
                <a:gd name="connsiteX161" fmla="*/ 1207184 w 1295803"/>
                <a:gd name="connsiteY161" fmla="*/ 374430 h 1295803"/>
                <a:gd name="connsiteX162" fmla="*/ 1219742 w 1295803"/>
                <a:gd name="connsiteY162" fmla="*/ 382269 h 1295803"/>
                <a:gd name="connsiteX163" fmla="*/ 1186187 w 1295803"/>
                <a:gd name="connsiteY163" fmla="*/ 990857 h 1295803"/>
                <a:gd name="connsiteX164" fmla="*/ 1166750 w 1295803"/>
                <a:gd name="connsiteY164" fmla="*/ 994736 h 1295803"/>
                <a:gd name="connsiteX165" fmla="*/ 1166551 w 1295803"/>
                <a:gd name="connsiteY165" fmla="*/ 995056 h 1295803"/>
                <a:gd name="connsiteX166" fmla="*/ 1166351 w 1295803"/>
                <a:gd name="connsiteY166" fmla="*/ 995376 h 1295803"/>
                <a:gd name="connsiteX167" fmla="*/ 1166351 w 1295803"/>
                <a:gd name="connsiteY167" fmla="*/ 995336 h 1295803"/>
                <a:gd name="connsiteX168" fmla="*/ 1170190 w 1295803"/>
                <a:gd name="connsiteY168" fmla="*/ 1014773 h 1295803"/>
                <a:gd name="connsiteX169" fmla="*/ 1177949 w 1295803"/>
                <a:gd name="connsiteY169" fmla="*/ 1017133 h 1295803"/>
                <a:gd name="connsiteX170" fmla="*/ 1189627 w 1295803"/>
                <a:gd name="connsiteY170" fmla="*/ 1010933 h 1295803"/>
                <a:gd name="connsiteX171" fmla="*/ 1189787 w 1295803"/>
                <a:gd name="connsiteY171" fmla="*/ 1010654 h 1295803"/>
                <a:gd name="connsiteX172" fmla="*/ 1190027 w 1295803"/>
                <a:gd name="connsiteY172" fmla="*/ 1010293 h 1295803"/>
                <a:gd name="connsiteX173" fmla="*/ 1190027 w 1295803"/>
                <a:gd name="connsiteY173" fmla="*/ 1010254 h 1295803"/>
                <a:gd name="connsiteX174" fmla="*/ 1186187 w 1295803"/>
                <a:gd name="connsiteY174" fmla="*/ 990857 h 1295803"/>
                <a:gd name="connsiteX175" fmla="*/ 1116838 w 1295803"/>
                <a:gd name="connsiteY175" fmla="*/ 1059886 h 1295803"/>
                <a:gd name="connsiteX176" fmla="*/ 1118158 w 1295803"/>
                <a:gd name="connsiteY176" fmla="*/ 1079643 h 1295803"/>
                <a:gd name="connsiteX177" fmla="*/ 1127396 w 1295803"/>
                <a:gd name="connsiteY177" fmla="*/ 1083123 h 1295803"/>
                <a:gd name="connsiteX178" fmla="*/ 1137915 w 1295803"/>
                <a:gd name="connsiteY178" fmla="*/ 1078323 h 1295803"/>
                <a:gd name="connsiteX179" fmla="*/ 1136595 w 1295803"/>
                <a:gd name="connsiteY179" fmla="*/ 1058566 h 1295803"/>
                <a:gd name="connsiteX180" fmla="*/ 1116838 w 1295803"/>
                <a:gd name="connsiteY180" fmla="*/ 1059886 h 1295803"/>
                <a:gd name="connsiteX181" fmla="*/ 1058127 w 1295803"/>
                <a:gd name="connsiteY181" fmla="*/ 162342 h 1295803"/>
                <a:gd name="connsiteX182" fmla="*/ 1059447 w 1295803"/>
                <a:gd name="connsiteY182" fmla="*/ 182099 h 1295803"/>
                <a:gd name="connsiteX183" fmla="*/ 1068645 w 1295803"/>
                <a:gd name="connsiteY183" fmla="*/ 185579 h 1295803"/>
                <a:gd name="connsiteX184" fmla="*/ 1079204 w 1295803"/>
                <a:gd name="connsiteY184" fmla="*/ 180779 h 1295803"/>
                <a:gd name="connsiteX185" fmla="*/ 1077884 w 1295803"/>
                <a:gd name="connsiteY185" fmla="*/ 161022 h 1295803"/>
                <a:gd name="connsiteX186" fmla="*/ 1058127 w 1295803"/>
                <a:gd name="connsiteY186" fmla="*/ 162342 h 1295803"/>
                <a:gd name="connsiteX187" fmla="*/ 1256337 w 1295803"/>
                <a:gd name="connsiteY187" fmla="*/ 840479 h 1295803"/>
                <a:gd name="connsiteX188" fmla="*/ 1238579 w 1295803"/>
                <a:gd name="connsiteY188" fmla="*/ 849238 h 1295803"/>
                <a:gd name="connsiteX189" fmla="*/ 1247338 w 1295803"/>
                <a:gd name="connsiteY189" fmla="*/ 866955 h 1295803"/>
                <a:gd name="connsiteX190" fmla="*/ 1251858 w 1295803"/>
                <a:gd name="connsiteY190" fmla="*/ 867715 h 1295803"/>
                <a:gd name="connsiteX191" fmla="*/ 1265095 w 1295803"/>
                <a:gd name="connsiteY191" fmla="*/ 858237 h 1295803"/>
                <a:gd name="connsiteX192" fmla="*/ 1256337 w 1295803"/>
                <a:gd name="connsiteY192" fmla="*/ 840479 h 1295803"/>
                <a:gd name="connsiteX193" fmla="*/ 1226181 w 1295803"/>
                <a:gd name="connsiteY193" fmla="*/ 917948 h 1295803"/>
                <a:gd name="connsiteX194" fmla="*/ 1207424 w 1295803"/>
                <a:gd name="connsiteY194" fmla="*/ 924307 h 1295803"/>
                <a:gd name="connsiteX195" fmla="*/ 1213783 w 1295803"/>
                <a:gd name="connsiteY195" fmla="*/ 943064 h 1295803"/>
                <a:gd name="connsiteX196" fmla="*/ 1219983 w 1295803"/>
                <a:gd name="connsiteY196" fmla="*/ 944504 h 1295803"/>
                <a:gd name="connsiteX197" fmla="*/ 1232541 w 1295803"/>
                <a:gd name="connsiteY197" fmla="*/ 936705 h 1295803"/>
                <a:gd name="connsiteX198" fmla="*/ 1226181 w 1295803"/>
                <a:gd name="connsiteY198" fmla="*/ 917948 h 1295803"/>
                <a:gd name="connsiteX199" fmla="*/ 1276054 w 1295803"/>
                <a:gd name="connsiteY199" fmla="*/ 759692 h 1295803"/>
                <a:gd name="connsiteX200" fmla="*/ 1259576 w 1295803"/>
                <a:gd name="connsiteY200" fmla="*/ 770690 h 1295803"/>
                <a:gd name="connsiteX201" fmla="*/ 1270615 w 1295803"/>
                <a:gd name="connsiteY201" fmla="*/ 787167 h 1295803"/>
                <a:gd name="connsiteX202" fmla="*/ 1273334 w 1295803"/>
                <a:gd name="connsiteY202" fmla="*/ 787407 h 1295803"/>
                <a:gd name="connsiteX203" fmla="*/ 1287052 w 1295803"/>
                <a:gd name="connsiteY203" fmla="*/ 776129 h 1295803"/>
                <a:gd name="connsiteX204" fmla="*/ 1276054 w 1295803"/>
                <a:gd name="connsiteY204" fmla="*/ 759692 h 1295803"/>
                <a:gd name="connsiteX205" fmla="*/ 1284973 w 1295803"/>
                <a:gd name="connsiteY205" fmla="*/ 676984 h 1295803"/>
                <a:gd name="connsiteX206" fmla="*/ 1270095 w 1295803"/>
                <a:gd name="connsiteY206" fmla="*/ 690062 h 1295803"/>
                <a:gd name="connsiteX207" fmla="*/ 1283173 w 1295803"/>
                <a:gd name="connsiteY207" fmla="*/ 704940 h 1295803"/>
                <a:gd name="connsiteX208" fmla="*/ 1284092 w 1295803"/>
                <a:gd name="connsiteY208" fmla="*/ 704980 h 1295803"/>
                <a:gd name="connsiteX209" fmla="*/ 1298051 w 1295803"/>
                <a:gd name="connsiteY209" fmla="*/ 691862 h 1295803"/>
                <a:gd name="connsiteX210" fmla="*/ 1284973 w 1295803"/>
                <a:gd name="connsiteY210" fmla="*/ 676984 h 1295803"/>
                <a:gd name="connsiteX211" fmla="*/ 1251538 w 1295803"/>
                <a:gd name="connsiteY211" fmla="*/ 459097 h 1295803"/>
                <a:gd name="connsiteX212" fmla="*/ 1256017 w 1295803"/>
                <a:gd name="connsiteY212" fmla="*/ 458337 h 1295803"/>
                <a:gd name="connsiteX213" fmla="*/ 1264776 w 1295803"/>
                <a:gd name="connsiteY213" fmla="*/ 440580 h 1295803"/>
                <a:gd name="connsiteX214" fmla="*/ 1247019 w 1295803"/>
                <a:gd name="connsiteY214" fmla="*/ 431821 h 1295803"/>
                <a:gd name="connsiteX215" fmla="*/ 1238260 w 1295803"/>
                <a:gd name="connsiteY215" fmla="*/ 449579 h 1295803"/>
                <a:gd name="connsiteX216" fmla="*/ 1251538 w 1295803"/>
                <a:gd name="connsiteY216" fmla="*/ 459097 h 1295803"/>
                <a:gd name="connsiteX217" fmla="*/ 1059367 w 1295803"/>
                <a:gd name="connsiteY217" fmla="*/ 1117397 h 1295803"/>
                <a:gd name="connsiteX218" fmla="*/ 1058087 w 1295803"/>
                <a:gd name="connsiteY218" fmla="*/ 1137154 h 1295803"/>
                <a:gd name="connsiteX219" fmla="*/ 1068605 w 1295803"/>
                <a:gd name="connsiteY219" fmla="*/ 1141914 h 1295803"/>
                <a:gd name="connsiteX220" fmla="*/ 1077844 w 1295803"/>
                <a:gd name="connsiteY220" fmla="*/ 1138434 h 1295803"/>
                <a:gd name="connsiteX221" fmla="*/ 1079124 w 1295803"/>
                <a:gd name="connsiteY221" fmla="*/ 1118717 h 1295803"/>
                <a:gd name="connsiteX222" fmla="*/ 1059367 w 1295803"/>
                <a:gd name="connsiteY222" fmla="*/ 1117397 h 1295803"/>
                <a:gd name="connsiteX223" fmla="*/ 690023 w 1295803"/>
                <a:gd name="connsiteY223" fmla="*/ 1270054 h 1295803"/>
                <a:gd name="connsiteX224" fmla="*/ 676945 w 1295803"/>
                <a:gd name="connsiteY224" fmla="*/ 1284932 h 1295803"/>
                <a:gd name="connsiteX225" fmla="*/ 690902 w 1295803"/>
                <a:gd name="connsiteY225" fmla="*/ 1298010 h 1295803"/>
                <a:gd name="connsiteX226" fmla="*/ 691862 w 1295803"/>
                <a:gd name="connsiteY226" fmla="*/ 1297970 h 1295803"/>
                <a:gd name="connsiteX227" fmla="*/ 704900 w 1295803"/>
                <a:gd name="connsiteY227" fmla="*/ 1283092 h 1295803"/>
                <a:gd name="connsiteX228" fmla="*/ 690023 w 1295803"/>
                <a:gd name="connsiteY228" fmla="*/ 1270054 h 1295803"/>
                <a:gd name="connsiteX229" fmla="*/ 770650 w 1295803"/>
                <a:gd name="connsiteY229" fmla="*/ 1259456 h 1295803"/>
                <a:gd name="connsiteX230" fmla="*/ 770650 w 1295803"/>
                <a:gd name="connsiteY230" fmla="*/ 1259416 h 1295803"/>
                <a:gd name="connsiteX231" fmla="*/ 759652 w 1295803"/>
                <a:gd name="connsiteY231" fmla="*/ 1275893 h 1295803"/>
                <a:gd name="connsiteX232" fmla="*/ 773330 w 1295803"/>
                <a:gd name="connsiteY232" fmla="*/ 1287172 h 1295803"/>
                <a:gd name="connsiteX233" fmla="*/ 776090 w 1295803"/>
                <a:gd name="connsiteY233" fmla="*/ 1286892 h 1295803"/>
                <a:gd name="connsiteX234" fmla="*/ 787088 w 1295803"/>
                <a:gd name="connsiteY234" fmla="*/ 1270454 h 1295803"/>
                <a:gd name="connsiteX235" fmla="*/ 770650 w 1295803"/>
                <a:gd name="connsiteY235" fmla="*/ 1259456 h 1295803"/>
                <a:gd name="connsiteX236" fmla="*/ 692062 w 1295803"/>
                <a:gd name="connsiteY236" fmla="*/ 1287 h 1295803"/>
                <a:gd name="connsiteX237" fmla="*/ 677184 w 1295803"/>
                <a:gd name="connsiteY237" fmla="*/ 14365 h 1295803"/>
                <a:gd name="connsiteX238" fmla="*/ 690262 w 1295803"/>
                <a:gd name="connsiteY238" fmla="*/ 29242 h 1295803"/>
                <a:gd name="connsiteX239" fmla="*/ 691182 w 1295803"/>
                <a:gd name="connsiteY239" fmla="*/ 29242 h 1295803"/>
                <a:gd name="connsiteX240" fmla="*/ 705101 w 1295803"/>
                <a:gd name="connsiteY240" fmla="*/ 16164 h 1295803"/>
                <a:gd name="connsiteX241" fmla="*/ 692062 w 1295803"/>
                <a:gd name="connsiteY241" fmla="*/ 1287 h 1295803"/>
                <a:gd name="connsiteX242" fmla="*/ 522848 w 1295803"/>
                <a:gd name="connsiteY242" fmla="*/ 12525 h 1295803"/>
                <a:gd name="connsiteX243" fmla="*/ 511850 w 1295803"/>
                <a:gd name="connsiteY243" fmla="*/ 28962 h 1295803"/>
                <a:gd name="connsiteX244" fmla="*/ 525568 w 1295803"/>
                <a:gd name="connsiteY244" fmla="*/ 40241 h 1295803"/>
                <a:gd name="connsiteX245" fmla="*/ 528327 w 1295803"/>
                <a:gd name="connsiteY245" fmla="*/ 39961 h 1295803"/>
                <a:gd name="connsiteX246" fmla="*/ 539325 w 1295803"/>
                <a:gd name="connsiteY246" fmla="*/ 23523 h 1295803"/>
                <a:gd name="connsiteX247" fmla="*/ 522848 w 1295803"/>
                <a:gd name="connsiteY247" fmla="*/ 12525 h 1295803"/>
                <a:gd name="connsiteX248" fmla="*/ 607075 w 1295803"/>
                <a:gd name="connsiteY248" fmla="*/ 1367 h 1295803"/>
                <a:gd name="connsiteX249" fmla="*/ 594037 w 1295803"/>
                <a:gd name="connsiteY249" fmla="*/ 16284 h 1295803"/>
                <a:gd name="connsiteX250" fmla="*/ 607995 w 1295803"/>
                <a:gd name="connsiteY250" fmla="*/ 29362 h 1295803"/>
                <a:gd name="connsiteX251" fmla="*/ 608955 w 1295803"/>
                <a:gd name="connsiteY251" fmla="*/ 29322 h 1295803"/>
                <a:gd name="connsiteX252" fmla="*/ 621993 w 1295803"/>
                <a:gd name="connsiteY252" fmla="*/ 14405 h 1295803"/>
                <a:gd name="connsiteX253" fmla="*/ 607075 w 1295803"/>
                <a:gd name="connsiteY253" fmla="*/ 1367 h 1295803"/>
                <a:gd name="connsiteX254" fmla="*/ 608675 w 1295803"/>
                <a:gd name="connsiteY254" fmla="*/ 1270094 h 1295803"/>
                <a:gd name="connsiteX255" fmla="*/ 593837 w 1295803"/>
                <a:gd name="connsiteY255" fmla="*/ 1283132 h 1295803"/>
                <a:gd name="connsiteX256" fmla="*/ 606875 w 1295803"/>
                <a:gd name="connsiteY256" fmla="*/ 1298010 h 1295803"/>
                <a:gd name="connsiteX257" fmla="*/ 607795 w 1295803"/>
                <a:gd name="connsiteY257" fmla="*/ 1298050 h 1295803"/>
                <a:gd name="connsiteX258" fmla="*/ 621753 w 1295803"/>
                <a:gd name="connsiteY258" fmla="*/ 1284972 h 1295803"/>
                <a:gd name="connsiteX259" fmla="*/ 608675 w 1295803"/>
                <a:gd name="connsiteY259" fmla="*/ 1270094 h 1295803"/>
                <a:gd name="connsiteX260" fmla="*/ 936865 w 1295803"/>
                <a:gd name="connsiteY260" fmla="*/ 66877 h 1295803"/>
                <a:gd name="connsiteX261" fmla="*/ 918108 w 1295803"/>
                <a:gd name="connsiteY261" fmla="*/ 73236 h 1295803"/>
                <a:gd name="connsiteX262" fmla="*/ 924467 w 1295803"/>
                <a:gd name="connsiteY262" fmla="*/ 91993 h 1295803"/>
                <a:gd name="connsiteX263" fmla="*/ 924467 w 1295803"/>
                <a:gd name="connsiteY263" fmla="*/ 91953 h 1295803"/>
                <a:gd name="connsiteX264" fmla="*/ 930666 w 1295803"/>
                <a:gd name="connsiteY264" fmla="*/ 93433 h 1295803"/>
                <a:gd name="connsiteX265" fmla="*/ 943224 w 1295803"/>
                <a:gd name="connsiteY265" fmla="*/ 85634 h 1295803"/>
                <a:gd name="connsiteX266" fmla="*/ 936865 w 1295803"/>
                <a:gd name="connsiteY266" fmla="*/ 66877 h 1295803"/>
                <a:gd name="connsiteX267" fmla="*/ 994856 w 1295803"/>
                <a:gd name="connsiteY267" fmla="*/ 1166870 h 1295803"/>
                <a:gd name="connsiteX268" fmla="*/ 990977 w 1295803"/>
                <a:gd name="connsiteY268" fmla="*/ 1186267 h 1295803"/>
                <a:gd name="connsiteX269" fmla="*/ 1002615 w 1295803"/>
                <a:gd name="connsiteY269" fmla="*/ 1192506 h 1295803"/>
                <a:gd name="connsiteX270" fmla="*/ 1010374 w 1295803"/>
                <a:gd name="connsiteY270" fmla="*/ 1190186 h 1295803"/>
                <a:gd name="connsiteX271" fmla="*/ 1014253 w 1295803"/>
                <a:gd name="connsiteY271" fmla="*/ 1170749 h 1295803"/>
                <a:gd name="connsiteX272" fmla="*/ 994856 w 1295803"/>
                <a:gd name="connsiteY272" fmla="*/ 1166870 h 1295803"/>
                <a:gd name="connsiteX273" fmla="*/ 1010414 w 1295803"/>
                <a:gd name="connsiteY273" fmla="*/ 109390 h 1295803"/>
                <a:gd name="connsiteX274" fmla="*/ 991017 w 1295803"/>
                <a:gd name="connsiteY274" fmla="*/ 113270 h 1295803"/>
                <a:gd name="connsiteX275" fmla="*/ 994896 w 1295803"/>
                <a:gd name="connsiteY275" fmla="*/ 132667 h 1295803"/>
                <a:gd name="connsiteX276" fmla="*/ 1002655 w 1295803"/>
                <a:gd name="connsiteY276" fmla="*/ 135026 h 1295803"/>
                <a:gd name="connsiteX277" fmla="*/ 1014293 w 1295803"/>
                <a:gd name="connsiteY277" fmla="*/ 128787 h 1295803"/>
                <a:gd name="connsiteX278" fmla="*/ 1010414 w 1295803"/>
                <a:gd name="connsiteY278" fmla="*/ 109390 h 1295803"/>
                <a:gd name="connsiteX279" fmla="*/ 924387 w 1295803"/>
                <a:gd name="connsiteY279" fmla="*/ 1207464 h 1295803"/>
                <a:gd name="connsiteX280" fmla="*/ 924387 w 1295803"/>
                <a:gd name="connsiteY280" fmla="*/ 1207424 h 1295803"/>
                <a:gd name="connsiteX281" fmla="*/ 917988 w 1295803"/>
                <a:gd name="connsiteY281" fmla="*/ 1226181 h 1295803"/>
                <a:gd name="connsiteX282" fmla="*/ 930546 w 1295803"/>
                <a:gd name="connsiteY282" fmla="*/ 1234020 h 1295803"/>
                <a:gd name="connsiteX283" fmla="*/ 936745 w 1295803"/>
                <a:gd name="connsiteY283" fmla="*/ 1232580 h 1295803"/>
                <a:gd name="connsiteX284" fmla="*/ 943105 w 1295803"/>
                <a:gd name="connsiteY284" fmla="*/ 1213823 h 1295803"/>
                <a:gd name="connsiteX285" fmla="*/ 924387 w 1295803"/>
                <a:gd name="connsiteY285" fmla="*/ 1207464 h 1295803"/>
                <a:gd name="connsiteX286" fmla="*/ 849198 w 1295803"/>
                <a:gd name="connsiteY286" fmla="*/ 1238459 h 1295803"/>
                <a:gd name="connsiteX287" fmla="*/ 840440 w 1295803"/>
                <a:gd name="connsiteY287" fmla="*/ 1256216 h 1295803"/>
                <a:gd name="connsiteX288" fmla="*/ 853678 w 1295803"/>
                <a:gd name="connsiteY288" fmla="*/ 1265735 h 1295803"/>
                <a:gd name="connsiteX289" fmla="*/ 858157 w 1295803"/>
                <a:gd name="connsiteY289" fmla="*/ 1264975 h 1295803"/>
                <a:gd name="connsiteX290" fmla="*/ 866956 w 1295803"/>
                <a:gd name="connsiteY290" fmla="*/ 1247218 h 1295803"/>
                <a:gd name="connsiteX291" fmla="*/ 849198 w 1295803"/>
                <a:gd name="connsiteY291" fmla="*/ 1238459 h 1295803"/>
                <a:gd name="connsiteX292" fmla="*/ 858397 w 1295803"/>
                <a:gd name="connsiteY292" fmla="*/ 34282 h 1295803"/>
                <a:gd name="connsiteX293" fmla="*/ 840640 w 1295803"/>
                <a:gd name="connsiteY293" fmla="*/ 43040 h 1295803"/>
                <a:gd name="connsiteX294" fmla="*/ 849399 w 1295803"/>
                <a:gd name="connsiteY294" fmla="*/ 60798 h 1295803"/>
                <a:gd name="connsiteX295" fmla="*/ 853878 w 1295803"/>
                <a:gd name="connsiteY295" fmla="*/ 61558 h 1295803"/>
                <a:gd name="connsiteX296" fmla="*/ 867156 w 1295803"/>
                <a:gd name="connsiteY296" fmla="*/ 52039 h 1295803"/>
                <a:gd name="connsiteX297" fmla="*/ 858397 w 1295803"/>
                <a:gd name="connsiteY297" fmla="*/ 34282 h 1295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1295803" h="1295803">
                  <a:moveTo>
                    <a:pt x="221174" y="161142"/>
                  </a:moveTo>
                  <a:cubicBezTo>
                    <a:pt x="215374" y="166222"/>
                    <a:pt x="214814" y="175060"/>
                    <a:pt x="219894" y="180899"/>
                  </a:cubicBezTo>
                  <a:cubicBezTo>
                    <a:pt x="222654" y="184059"/>
                    <a:pt x="226533" y="185659"/>
                    <a:pt x="230412" y="185659"/>
                  </a:cubicBezTo>
                  <a:cubicBezTo>
                    <a:pt x="233692" y="185659"/>
                    <a:pt x="237011" y="184499"/>
                    <a:pt x="239651" y="182179"/>
                  </a:cubicBezTo>
                  <a:cubicBezTo>
                    <a:pt x="245450" y="177060"/>
                    <a:pt x="246050" y="168221"/>
                    <a:pt x="240931" y="162422"/>
                  </a:cubicBezTo>
                  <a:cubicBezTo>
                    <a:pt x="235851" y="156623"/>
                    <a:pt x="226973" y="156023"/>
                    <a:pt x="221174" y="161142"/>
                  </a:cubicBezTo>
                  <a:close/>
                  <a:moveTo>
                    <a:pt x="219814" y="1118277"/>
                  </a:moveTo>
                  <a:cubicBezTo>
                    <a:pt x="214734" y="1124116"/>
                    <a:pt x="215334" y="1132955"/>
                    <a:pt x="221134" y="1138034"/>
                  </a:cubicBezTo>
                  <a:cubicBezTo>
                    <a:pt x="223813" y="1140354"/>
                    <a:pt x="227093" y="1141514"/>
                    <a:pt x="230372" y="1141514"/>
                  </a:cubicBezTo>
                  <a:cubicBezTo>
                    <a:pt x="234251" y="1141514"/>
                    <a:pt x="238131" y="1139914"/>
                    <a:pt x="240891" y="1136714"/>
                  </a:cubicBezTo>
                  <a:cubicBezTo>
                    <a:pt x="245970" y="1130915"/>
                    <a:pt x="245410" y="1122077"/>
                    <a:pt x="239571" y="1116997"/>
                  </a:cubicBezTo>
                  <a:cubicBezTo>
                    <a:pt x="233771" y="1111878"/>
                    <a:pt x="224933" y="1112478"/>
                    <a:pt x="219814" y="1118277"/>
                  </a:cubicBezTo>
                  <a:close/>
                  <a:moveTo>
                    <a:pt x="162302" y="1058246"/>
                  </a:moveTo>
                  <a:cubicBezTo>
                    <a:pt x="156463" y="1063326"/>
                    <a:pt x="155903" y="1072164"/>
                    <a:pt x="161023" y="1078003"/>
                  </a:cubicBezTo>
                  <a:cubicBezTo>
                    <a:pt x="160983" y="1078003"/>
                    <a:pt x="160983" y="1078003"/>
                    <a:pt x="160983" y="1078003"/>
                  </a:cubicBezTo>
                  <a:cubicBezTo>
                    <a:pt x="163782" y="1081163"/>
                    <a:pt x="167622" y="1082763"/>
                    <a:pt x="171541" y="1082763"/>
                  </a:cubicBezTo>
                  <a:cubicBezTo>
                    <a:pt x="174820" y="1082763"/>
                    <a:pt x="178100" y="1081603"/>
                    <a:pt x="180739" y="1079283"/>
                  </a:cubicBezTo>
                  <a:cubicBezTo>
                    <a:pt x="186579" y="1074204"/>
                    <a:pt x="187139" y="1065325"/>
                    <a:pt x="182060" y="1059526"/>
                  </a:cubicBezTo>
                  <a:cubicBezTo>
                    <a:pt x="176940" y="1053727"/>
                    <a:pt x="168102" y="1053127"/>
                    <a:pt x="162302" y="1058246"/>
                  </a:cubicBezTo>
                  <a:close/>
                  <a:moveTo>
                    <a:pt x="161143" y="221293"/>
                  </a:moveTo>
                  <a:cubicBezTo>
                    <a:pt x="156064" y="227132"/>
                    <a:pt x="156664" y="235971"/>
                    <a:pt x="162462" y="241050"/>
                  </a:cubicBezTo>
                  <a:cubicBezTo>
                    <a:pt x="165142" y="243370"/>
                    <a:pt x="168422" y="244530"/>
                    <a:pt x="171701" y="244530"/>
                  </a:cubicBezTo>
                  <a:cubicBezTo>
                    <a:pt x="175581" y="244530"/>
                    <a:pt x="179460" y="242890"/>
                    <a:pt x="182220" y="239730"/>
                  </a:cubicBezTo>
                  <a:cubicBezTo>
                    <a:pt x="187299" y="233891"/>
                    <a:pt x="186699" y="225053"/>
                    <a:pt x="180900" y="219973"/>
                  </a:cubicBezTo>
                  <a:cubicBezTo>
                    <a:pt x="175101" y="214894"/>
                    <a:pt x="166222" y="215494"/>
                    <a:pt x="161143" y="221293"/>
                  </a:cubicBezTo>
                  <a:close/>
                  <a:moveTo>
                    <a:pt x="128907" y="284884"/>
                  </a:moveTo>
                  <a:cubicBezTo>
                    <a:pt x="122469" y="280604"/>
                    <a:pt x="113790" y="282324"/>
                    <a:pt x="109511" y="288723"/>
                  </a:cubicBezTo>
                  <a:cubicBezTo>
                    <a:pt x="105191" y="295162"/>
                    <a:pt x="106911" y="303881"/>
                    <a:pt x="113350" y="308160"/>
                  </a:cubicBezTo>
                  <a:cubicBezTo>
                    <a:pt x="115749" y="309760"/>
                    <a:pt x="118429" y="310520"/>
                    <a:pt x="121109" y="310520"/>
                  </a:cubicBezTo>
                  <a:cubicBezTo>
                    <a:pt x="125628" y="310520"/>
                    <a:pt x="130067" y="308320"/>
                    <a:pt x="132787" y="304281"/>
                  </a:cubicBezTo>
                  <a:cubicBezTo>
                    <a:pt x="137066" y="297882"/>
                    <a:pt x="135346" y="289163"/>
                    <a:pt x="128907" y="284884"/>
                  </a:cubicBezTo>
                  <a:close/>
                  <a:moveTo>
                    <a:pt x="304121" y="1166470"/>
                  </a:moveTo>
                  <a:cubicBezTo>
                    <a:pt x="297682" y="1162150"/>
                    <a:pt x="289003" y="1163870"/>
                    <a:pt x="284724" y="1170309"/>
                  </a:cubicBezTo>
                  <a:cubicBezTo>
                    <a:pt x="280405" y="1176748"/>
                    <a:pt x="282125" y="1185427"/>
                    <a:pt x="288563" y="1189746"/>
                  </a:cubicBezTo>
                  <a:cubicBezTo>
                    <a:pt x="290963" y="1191306"/>
                    <a:pt x="293643" y="1192066"/>
                    <a:pt x="296322" y="1192066"/>
                  </a:cubicBezTo>
                  <a:cubicBezTo>
                    <a:pt x="300841" y="1192066"/>
                    <a:pt x="305281" y="1189906"/>
                    <a:pt x="308000" y="1185867"/>
                  </a:cubicBezTo>
                  <a:cubicBezTo>
                    <a:pt x="312280" y="1179428"/>
                    <a:pt x="310560" y="1170749"/>
                    <a:pt x="304121" y="1166470"/>
                  </a:cubicBezTo>
                  <a:close/>
                  <a:moveTo>
                    <a:pt x="449579" y="1238419"/>
                  </a:moveTo>
                  <a:cubicBezTo>
                    <a:pt x="442260" y="1235899"/>
                    <a:pt x="434301" y="1239819"/>
                    <a:pt x="431822" y="1247138"/>
                  </a:cubicBezTo>
                  <a:cubicBezTo>
                    <a:pt x="429302" y="1254457"/>
                    <a:pt x="433221" y="1262415"/>
                    <a:pt x="440540" y="1264895"/>
                  </a:cubicBezTo>
                  <a:cubicBezTo>
                    <a:pt x="442060" y="1265415"/>
                    <a:pt x="443580" y="1265655"/>
                    <a:pt x="445060" y="1265655"/>
                  </a:cubicBezTo>
                  <a:cubicBezTo>
                    <a:pt x="450899" y="1265655"/>
                    <a:pt x="456338" y="1261975"/>
                    <a:pt x="458298" y="1256176"/>
                  </a:cubicBezTo>
                  <a:cubicBezTo>
                    <a:pt x="460817" y="1248857"/>
                    <a:pt x="456898" y="1240899"/>
                    <a:pt x="449579" y="1238419"/>
                  </a:cubicBezTo>
                  <a:close/>
                  <a:moveTo>
                    <a:pt x="440780" y="34482"/>
                  </a:moveTo>
                  <a:cubicBezTo>
                    <a:pt x="433461" y="36961"/>
                    <a:pt x="429542" y="44920"/>
                    <a:pt x="432022" y="52239"/>
                  </a:cubicBezTo>
                  <a:cubicBezTo>
                    <a:pt x="433981" y="58078"/>
                    <a:pt x="439421" y="61718"/>
                    <a:pt x="445259" y="61718"/>
                  </a:cubicBezTo>
                  <a:cubicBezTo>
                    <a:pt x="446739" y="61718"/>
                    <a:pt x="448259" y="61478"/>
                    <a:pt x="449739" y="60998"/>
                  </a:cubicBezTo>
                  <a:cubicBezTo>
                    <a:pt x="457058" y="58518"/>
                    <a:pt x="461017" y="50559"/>
                    <a:pt x="458538" y="43240"/>
                  </a:cubicBezTo>
                  <a:cubicBezTo>
                    <a:pt x="456058" y="35921"/>
                    <a:pt x="448099" y="32002"/>
                    <a:pt x="440780" y="34482"/>
                  </a:cubicBezTo>
                  <a:close/>
                  <a:moveTo>
                    <a:pt x="288604" y="109390"/>
                  </a:moveTo>
                  <a:cubicBezTo>
                    <a:pt x="282165" y="113670"/>
                    <a:pt x="280445" y="122388"/>
                    <a:pt x="284724" y="128787"/>
                  </a:cubicBezTo>
                  <a:cubicBezTo>
                    <a:pt x="287444" y="132827"/>
                    <a:pt x="291883" y="135026"/>
                    <a:pt x="296402" y="135026"/>
                  </a:cubicBezTo>
                  <a:cubicBezTo>
                    <a:pt x="299082" y="135026"/>
                    <a:pt x="301761" y="134266"/>
                    <a:pt x="304161" y="132667"/>
                  </a:cubicBezTo>
                  <a:cubicBezTo>
                    <a:pt x="310560" y="128387"/>
                    <a:pt x="312320" y="119669"/>
                    <a:pt x="308041" y="113270"/>
                  </a:cubicBezTo>
                  <a:cubicBezTo>
                    <a:pt x="303721" y="106831"/>
                    <a:pt x="295042" y="105071"/>
                    <a:pt x="288604" y="109390"/>
                  </a:cubicBezTo>
                  <a:close/>
                  <a:moveTo>
                    <a:pt x="362232" y="66957"/>
                  </a:moveTo>
                  <a:cubicBezTo>
                    <a:pt x="355313" y="70356"/>
                    <a:pt x="352434" y="78755"/>
                    <a:pt x="355873" y="85674"/>
                  </a:cubicBezTo>
                  <a:cubicBezTo>
                    <a:pt x="358273" y="90633"/>
                    <a:pt x="363272" y="93513"/>
                    <a:pt x="368431" y="93513"/>
                  </a:cubicBezTo>
                  <a:cubicBezTo>
                    <a:pt x="370511" y="93513"/>
                    <a:pt x="372631" y="93033"/>
                    <a:pt x="374591" y="92073"/>
                  </a:cubicBezTo>
                  <a:cubicBezTo>
                    <a:pt x="381549" y="88633"/>
                    <a:pt x="384389" y="80235"/>
                    <a:pt x="380989" y="73316"/>
                  </a:cubicBezTo>
                  <a:cubicBezTo>
                    <a:pt x="377550" y="66397"/>
                    <a:pt x="369151" y="63517"/>
                    <a:pt x="362232" y="66957"/>
                  </a:cubicBezTo>
                  <a:close/>
                  <a:moveTo>
                    <a:pt x="374510" y="1207184"/>
                  </a:moveTo>
                  <a:cubicBezTo>
                    <a:pt x="367592" y="1203784"/>
                    <a:pt x="359193" y="1206624"/>
                    <a:pt x="355753" y="1213543"/>
                  </a:cubicBezTo>
                  <a:cubicBezTo>
                    <a:pt x="352314" y="1220462"/>
                    <a:pt x="355154" y="1228860"/>
                    <a:pt x="362112" y="1232300"/>
                  </a:cubicBezTo>
                  <a:cubicBezTo>
                    <a:pt x="364072" y="1233300"/>
                    <a:pt x="366192" y="1233740"/>
                    <a:pt x="368271" y="1233740"/>
                  </a:cubicBezTo>
                  <a:cubicBezTo>
                    <a:pt x="373431" y="1233740"/>
                    <a:pt x="378430" y="1230900"/>
                    <a:pt x="380869" y="1225941"/>
                  </a:cubicBezTo>
                  <a:cubicBezTo>
                    <a:pt x="384269" y="1219022"/>
                    <a:pt x="381429" y="1210623"/>
                    <a:pt x="374510" y="1207184"/>
                  </a:cubicBezTo>
                  <a:close/>
                  <a:moveTo>
                    <a:pt x="16245" y="705100"/>
                  </a:moveTo>
                  <a:cubicBezTo>
                    <a:pt x="23963" y="704580"/>
                    <a:pt x="29802" y="697901"/>
                    <a:pt x="29282" y="690222"/>
                  </a:cubicBezTo>
                  <a:cubicBezTo>
                    <a:pt x="28762" y="682503"/>
                    <a:pt x="22124" y="676664"/>
                    <a:pt x="14405" y="677144"/>
                  </a:cubicBezTo>
                  <a:cubicBezTo>
                    <a:pt x="6686" y="677664"/>
                    <a:pt x="847" y="684343"/>
                    <a:pt x="1367" y="692062"/>
                  </a:cubicBezTo>
                  <a:cubicBezTo>
                    <a:pt x="1847" y="699461"/>
                    <a:pt x="8006" y="705140"/>
                    <a:pt x="15325" y="705140"/>
                  </a:cubicBezTo>
                  <a:cubicBezTo>
                    <a:pt x="15605" y="705140"/>
                    <a:pt x="15925" y="705100"/>
                    <a:pt x="16245" y="705100"/>
                  </a:cubicBezTo>
                  <a:close/>
                  <a:moveTo>
                    <a:pt x="43081" y="458497"/>
                  </a:moveTo>
                  <a:cubicBezTo>
                    <a:pt x="44560" y="459017"/>
                    <a:pt x="46080" y="459257"/>
                    <a:pt x="47600" y="459257"/>
                  </a:cubicBezTo>
                  <a:cubicBezTo>
                    <a:pt x="53439" y="459257"/>
                    <a:pt x="58878" y="455578"/>
                    <a:pt x="60838" y="449779"/>
                  </a:cubicBezTo>
                  <a:cubicBezTo>
                    <a:pt x="63317" y="442460"/>
                    <a:pt x="59438" y="434501"/>
                    <a:pt x="52119" y="431981"/>
                  </a:cubicBezTo>
                  <a:cubicBezTo>
                    <a:pt x="44800" y="429502"/>
                    <a:pt x="36841" y="433421"/>
                    <a:pt x="34362" y="440740"/>
                  </a:cubicBezTo>
                  <a:cubicBezTo>
                    <a:pt x="31842" y="448059"/>
                    <a:pt x="35761" y="456018"/>
                    <a:pt x="43081" y="458497"/>
                  </a:cubicBezTo>
                  <a:close/>
                  <a:moveTo>
                    <a:pt x="1178189" y="310240"/>
                  </a:moveTo>
                  <a:cubicBezTo>
                    <a:pt x="1180868" y="310240"/>
                    <a:pt x="1183588" y="309480"/>
                    <a:pt x="1185988" y="307880"/>
                  </a:cubicBezTo>
                  <a:cubicBezTo>
                    <a:pt x="1192387" y="303561"/>
                    <a:pt x="1194106" y="294882"/>
                    <a:pt x="1189827" y="288443"/>
                  </a:cubicBezTo>
                  <a:cubicBezTo>
                    <a:pt x="1185548" y="282044"/>
                    <a:pt x="1176829" y="280284"/>
                    <a:pt x="1170430" y="284604"/>
                  </a:cubicBezTo>
                  <a:cubicBezTo>
                    <a:pt x="1163991" y="288883"/>
                    <a:pt x="1162271" y="297602"/>
                    <a:pt x="1166551" y="304001"/>
                  </a:cubicBezTo>
                  <a:cubicBezTo>
                    <a:pt x="1169270" y="308040"/>
                    <a:pt x="1173669" y="310240"/>
                    <a:pt x="1178189" y="310240"/>
                  </a:cubicBezTo>
                  <a:close/>
                  <a:moveTo>
                    <a:pt x="23323" y="539285"/>
                  </a:moveTo>
                  <a:cubicBezTo>
                    <a:pt x="24244" y="539445"/>
                    <a:pt x="25163" y="539565"/>
                    <a:pt x="26083" y="539565"/>
                  </a:cubicBezTo>
                  <a:cubicBezTo>
                    <a:pt x="32602" y="539565"/>
                    <a:pt x="38481" y="534926"/>
                    <a:pt x="39801" y="528287"/>
                  </a:cubicBezTo>
                  <a:cubicBezTo>
                    <a:pt x="41281" y="520688"/>
                    <a:pt x="36361" y="513329"/>
                    <a:pt x="28803" y="511809"/>
                  </a:cubicBezTo>
                  <a:cubicBezTo>
                    <a:pt x="21204" y="510329"/>
                    <a:pt x="13845" y="515249"/>
                    <a:pt x="12325" y="522808"/>
                  </a:cubicBezTo>
                  <a:cubicBezTo>
                    <a:pt x="10845" y="530406"/>
                    <a:pt x="15764" y="537765"/>
                    <a:pt x="23323" y="539285"/>
                  </a:cubicBezTo>
                  <a:close/>
                  <a:moveTo>
                    <a:pt x="14365" y="621952"/>
                  </a:moveTo>
                  <a:cubicBezTo>
                    <a:pt x="14645" y="621993"/>
                    <a:pt x="14965" y="621993"/>
                    <a:pt x="15245" y="621993"/>
                  </a:cubicBezTo>
                  <a:cubicBezTo>
                    <a:pt x="22604" y="621993"/>
                    <a:pt x="28762" y="616313"/>
                    <a:pt x="29243" y="608875"/>
                  </a:cubicBezTo>
                  <a:cubicBezTo>
                    <a:pt x="29723" y="601156"/>
                    <a:pt x="23883" y="594517"/>
                    <a:pt x="16165" y="593997"/>
                  </a:cubicBezTo>
                  <a:cubicBezTo>
                    <a:pt x="8446" y="593517"/>
                    <a:pt x="1807" y="599356"/>
                    <a:pt x="1287" y="607075"/>
                  </a:cubicBezTo>
                  <a:cubicBezTo>
                    <a:pt x="807" y="614794"/>
                    <a:pt x="6646" y="621473"/>
                    <a:pt x="14365" y="621952"/>
                  </a:cubicBezTo>
                  <a:close/>
                  <a:moveTo>
                    <a:pt x="1259336" y="528127"/>
                  </a:moveTo>
                  <a:cubicBezTo>
                    <a:pt x="1260656" y="534806"/>
                    <a:pt x="1266496" y="539405"/>
                    <a:pt x="1273055" y="539405"/>
                  </a:cubicBezTo>
                  <a:cubicBezTo>
                    <a:pt x="1273934" y="539405"/>
                    <a:pt x="1274854" y="539325"/>
                    <a:pt x="1275774" y="539125"/>
                  </a:cubicBezTo>
                  <a:cubicBezTo>
                    <a:pt x="1283373" y="537645"/>
                    <a:pt x="1288292" y="530246"/>
                    <a:pt x="1286772" y="522648"/>
                  </a:cubicBezTo>
                  <a:cubicBezTo>
                    <a:pt x="1285252" y="515089"/>
                    <a:pt x="1277894" y="510169"/>
                    <a:pt x="1270295" y="511689"/>
                  </a:cubicBezTo>
                  <a:cubicBezTo>
                    <a:pt x="1262736" y="513209"/>
                    <a:pt x="1257817" y="520568"/>
                    <a:pt x="1259336" y="528127"/>
                  </a:cubicBezTo>
                  <a:close/>
                  <a:moveTo>
                    <a:pt x="1270015" y="608755"/>
                  </a:moveTo>
                  <a:cubicBezTo>
                    <a:pt x="1270495" y="616153"/>
                    <a:pt x="1276654" y="621832"/>
                    <a:pt x="1283933" y="621832"/>
                  </a:cubicBezTo>
                  <a:cubicBezTo>
                    <a:pt x="1284253" y="621832"/>
                    <a:pt x="1284572" y="621832"/>
                    <a:pt x="1284893" y="621793"/>
                  </a:cubicBezTo>
                  <a:cubicBezTo>
                    <a:pt x="1292611" y="621273"/>
                    <a:pt x="1298451" y="614634"/>
                    <a:pt x="1297931" y="606915"/>
                  </a:cubicBezTo>
                  <a:cubicBezTo>
                    <a:pt x="1297411" y="599196"/>
                    <a:pt x="1290732" y="593357"/>
                    <a:pt x="1283053" y="593877"/>
                  </a:cubicBezTo>
                  <a:cubicBezTo>
                    <a:pt x="1275334" y="594397"/>
                    <a:pt x="1269495" y="601036"/>
                    <a:pt x="1270015" y="608755"/>
                  </a:cubicBezTo>
                  <a:close/>
                  <a:moveTo>
                    <a:pt x="113150" y="991136"/>
                  </a:moveTo>
                  <a:cubicBezTo>
                    <a:pt x="106711" y="995416"/>
                    <a:pt x="104951" y="1004135"/>
                    <a:pt x="109270" y="1010573"/>
                  </a:cubicBezTo>
                  <a:cubicBezTo>
                    <a:pt x="111950" y="1014613"/>
                    <a:pt x="116389" y="1016773"/>
                    <a:pt x="120909" y="1016773"/>
                  </a:cubicBezTo>
                  <a:cubicBezTo>
                    <a:pt x="123588" y="1016773"/>
                    <a:pt x="126308" y="1016013"/>
                    <a:pt x="128668" y="1014413"/>
                  </a:cubicBezTo>
                  <a:cubicBezTo>
                    <a:pt x="135107" y="1010134"/>
                    <a:pt x="136826" y="1001455"/>
                    <a:pt x="132547" y="995016"/>
                  </a:cubicBezTo>
                  <a:cubicBezTo>
                    <a:pt x="128267" y="988577"/>
                    <a:pt x="119589" y="986857"/>
                    <a:pt x="113150" y="991136"/>
                  </a:cubicBezTo>
                  <a:close/>
                  <a:moveTo>
                    <a:pt x="85714" y="355953"/>
                  </a:moveTo>
                  <a:cubicBezTo>
                    <a:pt x="78755" y="352513"/>
                    <a:pt x="70356" y="355353"/>
                    <a:pt x="66957" y="362272"/>
                  </a:cubicBezTo>
                  <a:cubicBezTo>
                    <a:pt x="63517" y="369191"/>
                    <a:pt x="66357" y="377590"/>
                    <a:pt x="73276" y="381029"/>
                  </a:cubicBezTo>
                  <a:cubicBezTo>
                    <a:pt x="75275" y="382029"/>
                    <a:pt x="77395" y="382469"/>
                    <a:pt x="79475" y="382469"/>
                  </a:cubicBezTo>
                  <a:cubicBezTo>
                    <a:pt x="84634" y="382509"/>
                    <a:pt x="89594" y="379629"/>
                    <a:pt x="92033" y="374710"/>
                  </a:cubicBezTo>
                  <a:cubicBezTo>
                    <a:pt x="95473" y="367751"/>
                    <a:pt x="92633" y="359352"/>
                    <a:pt x="85714" y="355953"/>
                  </a:cubicBezTo>
                  <a:close/>
                  <a:moveTo>
                    <a:pt x="73236" y="918187"/>
                  </a:moveTo>
                  <a:cubicBezTo>
                    <a:pt x="66277" y="921587"/>
                    <a:pt x="63437" y="929986"/>
                    <a:pt x="66837" y="936905"/>
                  </a:cubicBezTo>
                  <a:cubicBezTo>
                    <a:pt x="69276" y="941864"/>
                    <a:pt x="74236" y="944744"/>
                    <a:pt x="79395" y="944744"/>
                  </a:cubicBezTo>
                  <a:cubicBezTo>
                    <a:pt x="81475" y="944744"/>
                    <a:pt x="83595" y="944264"/>
                    <a:pt x="85594" y="943304"/>
                  </a:cubicBezTo>
                  <a:cubicBezTo>
                    <a:pt x="92513" y="939864"/>
                    <a:pt x="95353" y="931506"/>
                    <a:pt x="91953" y="924547"/>
                  </a:cubicBezTo>
                  <a:cubicBezTo>
                    <a:pt x="88554" y="917628"/>
                    <a:pt x="80155" y="914748"/>
                    <a:pt x="73236" y="918187"/>
                  </a:cubicBezTo>
                  <a:close/>
                  <a:moveTo>
                    <a:pt x="528087" y="1259496"/>
                  </a:moveTo>
                  <a:cubicBezTo>
                    <a:pt x="520488" y="1257976"/>
                    <a:pt x="513130" y="1262895"/>
                    <a:pt x="511610" y="1270494"/>
                  </a:cubicBezTo>
                  <a:cubicBezTo>
                    <a:pt x="510130" y="1278053"/>
                    <a:pt x="515049" y="1285452"/>
                    <a:pt x="522608" y="1286932"/>
                  </a:cubicBezTo>
                  <a:cubicBezTo>
                    <a:pt x="523528" y="1287132"/>
                    <a:pt x="524448" y="1287212"/>
                    <a:pt x="525367" y="1287212"/>
                  </a:cubicBezTo>
                  <a:cubicBezTo>
                    <a:pt x="531887" y="1287212"/>
                    <a:pt x="537766" y="1282612"/>
                    <a:pt x="539086" y="1275933"/>
                  </a:cubicBezTo>
                  <a:cubicBezTo>
                    <a:pt x="540605" y="1268374"/>
                    <a:pt x="535646" y="1261015"/>
                    <a:pt x="528087" y="1259496"/>
                  </a:cubicBezTo>
                  <a:close/>
                  <a:moveTo>
                    <a:pt x="39921" y="770810"/>
                  </a:moveTo>
                  <a:cubicBezTo>
                    <a:pt x="38401" y="763251"/>
                    <a:pt x="31042" y="758332"/>
                    <a:pt x="23443" y="759812"/>
                  </a:cubicBezTo>
                  <a:cubicBezTo>
                    <a:pt x="15885" y="761331"/>
                    <a:pt x="10965" y="768690"/>
                    <a:pt x="12445" y="776289"/>
                  </a:cubicBezTo>
                  <a:cubicBezTo>
                    <a:pt x="13765" y="782928"/>
                    <a:pt x="19644" y="787567"/>
                    <a:pt x="26163" y="787567"/>
                  </a:cubicBezTo>
                  <a:cubicBezTo>
                    <a:pt x="27083" y="787567"/>
                    <a:pt x="28003" y="787447"/>
                    <a:pt x="28923" y="787287"/>
                  </a:cubicBezTo>
                  <a:cubicBezTo>
                    <a:pt x="36482" y="785768"/>
                    <a:pt x="41441" y="778409"/>
                    <a:pt x="39921" y="770810"/>
                  </a:cubicBezTo>
                  <a:close/>
                  <a:moveTo>
                    <a:pt x="43161" y="840599"/>
                  </a:moveTo>
                  <a:cubicBezTo>
                    <a:pt x="35841" y="843119"/>
                    <a:pt x="31922" y="851038"/>
                    <a:pt x="34402" y="858357"/>
                  </a:cubicBezTo>
                  <a:cubicBezTo>
                    <a:pt x="36361" y="864196"/>
                    <a:pt x="41841" y="867875"/>
                    <a:pt x="47640" y="867875"/>
                  </a:cubicBezTo>
                  <a:cubicBezTo>
                    <a:pt x="49160" y="867875"/>
                    <a:pt x="50680" y="867635"/>
                    <a:pt x="52159" y="867115"/>
                  </a:cubicBezTo>
                  <a:cubicBezTo>
                    <a:pt x="59478" y="864636"/>
                    <a:pt x="63397" y="856717"/>
                    <a:pt x="60918" y="849398"/>
                  </a:cubicBezTo>
                  <a:cubicBezTo>
                    <a:pt x="58438" y="842079"/>
                    <a:pt x="50479" y="838120"/>
                    <a:pt x="43161" y="840599"/>
                  </a:cubicBezTo>
                  <a:close/>
                  <a:moveTo>
                    <a:pt x="776329" y="12325"/>
                  </a:moveTo>
                  <a:cubicBezTo>
                    <a:pt x="768731" y="10805"/>
                    <a:pt x="761372" y="15724"/>
                    <a:pt x="759852" y="23323"/>
                  </a:cubicBezTo>
                  <a:cubicBezTo>
                    <a:pt x="758372" y="30882"/>
                    <a:pt x="763291" y="38281"/>
                    <a:pt x="770850" y="39761"/>
                  </a:cubicBezTo>
                  <a:cubicBezTo>
                    <a:pt x="771770" y="39961"/>
                    <a:pt x="772690" y="40041"/>
                    <a:pt x="773610" y="40041"/>
                  </a:cubicBezTo>
                  <a:cubicBezTo>
                    <a:pt x="780129" y="40041"/>
                    <a:pt x="786008" y="35441"/>
                    <a:pt x="787328" y="28763"/>
                  </a:cubicBezTo>
                  <a:cubicBezTo>
                    <a:pt x="788808" y="21164"/>
                    <a:pt x="783888" y="13805"/>
                    <a:pt x="776329" y="12325"/>
                  </a:cubicBezTo>
                  <a:close/>
                  <a:moveTo>
                    <a:pt x="1118318" y="219774"/>
                  </a:moveTo>
                  <a:cubicBezTo>
                    <a:pt x="1112479" y="224893"/>
                    <a:pt x="1111919" y="233731"/>
                    <a:pt x="1117038" y="239531"/>
                  </a:cubicBezTo>
                  <a:cubicBezTo>
                    <a:pt x="1119798" y="242690"/>
                    <a:pt x="1123677" y="244290"/>
                    <a:pt x="1127557" y="244290"/>
                  </a:cubicBezTo>
                  <a:cubicBezTo>
                    <a:pt x="1130836" y="244290"/>
                    <a:pt x="1134115" y="243130"/>
                    <a:pt x="1136795" y="240810"/>
                  </a:cubicBezTo>
                  <a:cubicBezTo>
                    <a:pt x="1142594" y="235691"/>
                    <a:pt x="1143154" y="226852"/>
                    <a:pt x="1138075" y="221053"/>
                  </a:cubicBezTo>
                  <a:cubicBezTo>
                    <a:pt x="1132956" y="215254"/>
                    <a:pt x="1124117" y="214654"/>
                    <a:pt x="1118318" y="219774"/>
                  </a:cubicBezTo>
                  <a:close/>
                  <a:moveTo>
                    <a:pt x="1219742" y="382269"/>
                  </a:moveTo>
                  <a:cubicBezTo>
                    <a:pt x="1221822" y="382269"/>
                    <a:pt x="1223942" y="381789"/>
                    <a:pt x="1225942" y="380829"/>
                  </a:cubicBezTo>
                  <a:cubicBezTo>
                    <a:pt x="1232860" y="377390"/>
                    <a:pt x="1235700" y="369031"/>
                    <a:pt x="1232301" y="362072"/>
                  </a:cubicBezTo>
                  <a:cubicBezTo>
                    <a:pt x="1228901" y="355153"/>
                    <a:pt x="1220503" y="352273"/>
                    <a:pt x="1213544" y="355713"/>
                  </a:cubicBezTo>
                  <a:cubicBezTo>
                    <a:pt x="1206624" y="359112"/>
                    <a:pt x="1203785" y="367511"/>
                    <a:pt x="1207184" y="374430"/>
                  </a:cubicBezTo>
                  <a:cubicBezTo>
                    <a:pt x="1209624" y="379389"/>
                    <a:pt x="1214583" y="382269"/>
                    <a:pt x="1219742" y="382269"/>
                  </a:cubicBezTo>
                  <a:close/>
                  <a:moveTo>
                    <a:pt x="1186187" y="990857"/>
                  </a:moveTo>
                  <a:cubicBezTo>
                    <a:pt x="1179748" y="986577"/>
                    <a:pt x="1171030" y="988297"/>
                    <a:pt x="1166750" y="994736"/>
                  </a:cubicBezTo>
                  <a:cubicBezTo>
                    <a:pt x="1166670" y="994856"/>
                    <a:pt x="1166630" y="994976"/>
                    <a:pt x="1166551" y="995056"/>
                  </a:cubicBezTo>
                  <a:cubicBezTo>
                    <a:pt x="1166471" y="995176"/>
                    <a:pt x="1166391" y="995256"/>
                    <a:pt x="1166351" y="995376"/>
                  </a:cubicBezTo>
                  <a:lnTo>
                    <a:pt x="1166351" y="995336"/>
                  </a:lnTo>
                  <a:cubicBezTo>
                    <a:pt x="1162031" y="1001775"/>
                    <a:pt x="1163751" y="1010454"/>
                    <a:pt x="1170190" y="1014773"/>
                  </a:cubicBezTo>
                  <a:cubicBezTo>
                    <a:pt x="1172589" y="1016373"/>
                    <a:pt x="1175309" y="1017133"/>
                    <a:pt x="1177949" y="1017133"/>
                  </a:cubicBezTo>
                  <a:cubicBezTo>
                    <a:pt x="1182468" y="1017133"/>
                    <a:pt x="1186907" y="1014973"/>
                    <a:pt x="1189627" y="1010933"/>
                  </a:cubicBezTo>
                  <a:cubicBezTo>
                    <a:pt x="1189667" y="1010853"/>
                    <a:pt x="1189707" y="1010733"/>
                    <a:pt x="1189787" y="1010654"/>
                  </a:cubicBezTo>
                  <a:cubicBezTo>
                    <a:pt x="1189867" y="1010534"/>
                    <a:pt x="1189947" y="1010414"/>
                    <a:pt x="1190027" y="1010293"/>
                  </a:cubicBezTo>
                  <a:cubicBezTo>
                    <a:pt x="1190027" y="1010254"/>
                    <a:pt x="1190027" y="1010254"/>
                    <a:pt x="1190027" y="1010254"/>
                  </a:cubicBezTo>
                  <a:cubicBezTo>
                    <a:pt x="1194346" y="1003855"/>
                    <a:pt x="1192586" y="995136"/>
                    <a:pt x="1186187" y="990857"/>
                  </a:cubicBezTo>
                  <a:close/>
                  <a:moveTo>
                    <a:pt x="1116838" y="1059886"/>
                  </a:moveTo>
                  <a:cubicBezTo>
                    <a:pt x="1111759" y="1065725"/>
                    <a:pt x="1112359" y="1074564"/>
                    <a:pt x="1118158" y="1079643"/>
                  </a:cubicBezTo>
                  <a:cubicBezTo>
                    <a:pt x="1120837" y="1081963"/>
                    <a:pt x="1124117" y="1083123"/>
                    <a:pt x="1127396" y="1083123"/>
                  </a:cubicBezTo>
                  <a:cubicBezTo>
                    <a:pt x="1131276" y="1083123"/>
                    <a:pt x="1135155" y="1081483"/>
                    <a:pt x="1137915" y="1078323"/>
                  </a:cubicBezTo>
                  <a:cubicBezTo>
                    <a:pt x="1142994" y="1072524"/>
                    <a:pt x="1142434" y="1063685"/>
                    <a:pt x="1136595" y="1058566"/>
                  </a:cubicBezTo>
                  <a:cubicBezTo>
                    <a:pt x="1130796" y="1053487"/>
                    <a:pt x="1121957" y="1054087"/>
                    <a:pt x="1116838" y="1059886"/>
                  </a:cubicBezTo>
                  <a:close/>
                  <a:moveTo>
                    <a:pt x="1058127" y="162342"/>
                  </a:moveTo>
                  <a:cubicBezTo>
                    <a:pt x="1053048" y="168181"/>
                    <a:pt x="1053647" y="177020"/>
                    <a:pt x="1059447" y="182099"/>
                  </a:cubicBezTo>
                  <a:cubicBezTo>
                    <a:pt x="1062126" y="184419"/>
                    <a:pt x="1065406" y="185579"/>
                    <a:pt x="1068645" y="185579"/>
                  </a:cubicBezTo>
                  <a:cubicBezTo>
                    <a:pt x="1072565" y="185579"/>
                    <a:pt x="1076444" y="183939"/>
                    <a:pt x="1079204" y="180779"/>
                  </a:cubicBezTo>
                  <a:cubicBezTo>
                    <a:pt x="1084283" y="174980"/>
                    <a:pt x="1083683" y="166142"/>
                    <a:pt x="1077884" y="161022"/>
                  </a:cubicBezTo>
                  <a:cubicBezTo>
                    <a:pt x="1072045" y="155943"/>
                    <a:pt x="1063206" y="156543"/>
                    <a:pt x="1058127" y="162342"/>
                  </a:cubicBezTo>
                  <a:close/>
                  <a:moveTo>
                    <a:pt x="1256337" y="840479"/>
                  </a:moveTo>
                  <a:cubicBezTo>
                    <a:pt x="1249018" y="837960"/>
                    <a:pt x="1241059" y="841919"/>
                    <a:pt x="1238579" y="849238"/>
                  </a:cubicBezTo>
                  <a:cubicBezTo>
                    <a:pt x="1236100" y="856557"/>
                    <a:pt x="1240020" y="864476"/>
                    <a:pt x="1247338" y="866955"/>
                  </a:cubicBezTo>
                  <a:cubicBezTo>
                    <a:pt x="1248818" y="867475"/>
                    <a:pt x="1250338" y="867715"/>
                    <a:pt x="1251858" y="867715"/>
                  </a:cubicBezTo>
                  <a:cubicBezTo>
                    <a:pt x="1257657" y="867715"/>
                    <a:pt x="1263096" y="864036"/>
                    <a:pt x="1265095" y="858237"/>
                  </a:cubicBezTo>
                  <a:cubicBezTo>
                    <a:pt x="1267575" y="850918"/>
                    <a:pt x="1263656" y="842959"/>
                    <a:pt x="1256337" y="840479"/>
                  </a:cubicBezTo>
                  <a:close/>
                  <a:moveTo>
                    <a:pt x="1226181" y="917948"/>
                  </a:moveTo>
                  <a:cubicBezTo>
                    <a:pt x="1219262" y="914548"/>
                    <a:pt x="1210864" y="917388"/>
                    <a:pt x="1207424" y="924307"/>
                  </a:cubicBezTo>
                  <a:cubicBezTo>
                    <a:pt x="1204025" y="931226"/>
                    <a:pt x="1206864" y="939624"/>
                    <a:pt x="1213783" y="943064"/>
                  </a:cubicBezTo>
                  <a:cubicBezTo>
                    <a:pt x="1215783" y="944064"/>
                    <a:pt x="1217903" y="944504"/>
                    <a:pt x="1219983" y="944504"/>
                  </a:cubicBezTo>
                  <a:cubicBezTo>
                    <a:pt x="1225141" y="944504"/>
                    <a:pt x="1230101" y="941664"/>
                    <a:pt x="1232541" y="936705"/>
                  </a:cubicBezTo>
                  <a:cubicBezTo>
                    <a:pt x="1235940" y="929786"/>
                    <a:pt x="1233100" y="921387"/>
                    <a:pt x="1226181" y="917948"/>
                  </a:cubicBezTo>
                  <a:close/>
                  <a:moveTo>
                    <a:pt x="1276054" y="759692"/>
                  </a:moveTo>
                  <a:cubicBezTo>
                    <a:pt x="1268455" y="758172"/>
                    <a:pt x="1261096" y="763131"/>
                    <a:pt x="1259576" y="770690"/>
                  </a:cubicBezTo>
                  <a:cubicBezTo>
                    <a:pt x="1258096" y="778289"/>
                    <a:pt x="1263016" y="785648"/>
                    <a:pt x="1270615" y="787167"/>
                  </a:cubicBezTo>
                  <a:cubicBezTo>
                    <a:pt x="1271535" y="787327"/>
                    <a:pt x="1272415" y="787407"/>
                    <a:pt x="1273334" y="787407"/>
                  </a:cubicBezTo>
                  <a:cubicBezTo>
                    <a:pt x="1279893" y="787407"/>
                    <a:pt x="1285732" y="782808"/>
                    <a:pt x="1287052" y="776129"/>
                  </a:cubicBezTo>
                  <a:cubicBezTo>
                    <a:pt x="1288572" y="768530"/>
                    <a:pt x="1283613" y="761171"/>
                    <a:pt x="1276054" y="759692"/>
                  </a:cubicBezTo>
                  <a:close/>
                  <a:moveTo>
                    <a:pt x="1284973" y="676984"/>
                  </a:moveTo>
                  <a:cubicBezTo>
                    <a:pt x="1277254" y="676504"/>
                    <a:pt x="1270575" y="682343"/>
                    <a:pt x="1270095" y="690062"/>
                  </a:cubicBezTo>
                  <a:cubicBezTo>
                    <a:pt x="1269615" y="697781"/>
                    <a:pt x="1275454" y="704460"/>
                    <a:pt x="1283173" y="704940"/>
                  </a:cubicBezTo>
                  <a:cubicBezTo>
                    <a:pt x="1283493" y="704980"/>
                    <a:pt x="1283773" y="704980"/>
                    <a:pt x="1284092" y="704980"/>
                  </a:cubicBezTo>
                  <a:cubicBezTo>
                    <a:pt x="1291412" y="704980"/>
                    <a:pt x="1297570" y="699301"/>
                    <a:pt x="1298051" y="691862"/>
                  </a:cubicBezTo>
                  <a:cubicBezTo>
                    <a:pt x="1298531" y="684143"/>
                    <a:pt x="1292691" y="677504"/>
                    <a:pt x="1284973" y="676984"/>
                  </a:cubicBezTo>
                  <a:close/>
                  <a:moveTo>
                    <a:pt x="1251538" y="459097"/>
                  </a:moveTo>
                  <a:cubicBezTo>
                    <a:pt x="1253018" y="459097"/>
                    <a:pt x="1254537" y="458857"/>
                    <a:pt x="1256017" y="458337"/>
                  </a:cubicBezTo>
                  <a:cubicBezTo>
                    <a:pt x="1263336" y="455858"/>
                    <a:pt x="1267255" y="447939"/>
                    <a:pt x="1264776" y="440580"/>
                  </a:cubicBezTo>
                  <a:cubicBezTo>
                    <a:pt x="1262296" y="433261"/>
                    <a:pt x="1254337" y="429342"/>
                    <a:pt x="1247019" y="431821"/>
                  </a:cubicBezTo>
                  <a:cubicBezTo>
                    <a:pt x="1239699" y="434301"/>
                    <a:pt x="1235780" y="442260"/>
                    <a:pt x="1238260" y="449579"/>
                  </a:cubicBezTo>
                  <a:cubicBezTo>
                    <a:pt x="1240259" y="455418"/>
                    <a:pt x="1245698" y="459097"/>
                    <a:pt x="1251538" y="459097"/>
                  </a:cubicBezTo>
                  <a:close/>
                  <a:moveTo>
                    <a:pt x="1059367" y="1117397"/>
                  </a:moveTo>
                  <a:cubicBezTo>
                    <a:pt x="1053568" y="1122517"/>
                    <a:pt x="1053008" y="1131355"/>
                    <a:pt x="1058087" y="1137154"/>
                  </a:cubicBezTo>
                  <a:cubicBezTo>
                    <a:pt x="1060847" y="1140314"/>
                    <a:pt x="1064726" y="1141914"/>
                    <a:pt x="1068605" y="1141914"/>
                  </a:cubicBezTo>
                  <a:cubicBezTo>
                    <a:pt x="1071885" y="1141914"/>
                    <a:pt x="1075204" y="1140794"/>
                    <a:pt x="1077844" y="1138434"/>
                  </a:cubicBezTo>
                  <a:cubicBezTo>
                    <a:pt x="1083643" y="1133355"/>
                    <a:pt x="1084243" y="1124516"/>
                    <a:pt x="1079124" y="1118717"/>
                  </a:cubicBezTo>
                  <a:cubicBezTo>
                    <a:pt x="1074045" y="1112878"/>
                    <a:pt x="1065206" y="1112318"/>
                    <a:pt x="1059367" y="1117397"/>
                  </a:cubicBezTo>
                  <a:close/>
                  <a:moveTo>
                    <a:pt x="690023" y="1270054"/>
                  </a:moveTo>
                  <a:cubicBezTo>
                    <a:pt x="682304" y="1270534"/>
                    <a:pt x="676465" y="1277213"/>
                    <a:pt x="676945" y="1284932"/>
                  </a:cubicBezTo>
                  <a:cubicBezTo>
                    <a:pt x="677465" y="1292331"/>
                    <a:pt x="683624" y="1298010"/>
                    <a:pt x="690902" y="1298010"/>
                  </a:cubicBezTo>
                  <a:cubicBezTo>
                    <a:pt x="691222" y="1298010"/>
                    <a:pt x="691543" y="1298010"/>
                    <a:pt x="691862" y="1297970"/>
                  </a:cubicBezTo>
                  <a:cubicBezTo>
                    <a:pt x="699581" y="1297490"/>
                    <a:pt x="705420" y="1290811"/>
                    <a:pt x="704900" y="1283092"/>
                  </a:cubicBezTo>
                  <a:cubicBezTo>
                    <a:pt x="704380" y="1275373"/>
                    <a:pt x="697741" y="1269534"/>
                    <a:pt x="690023" y="1270054"/>
                  </a:cubicBezTo>
                  <a:close/>
                  <a:moveTo>
                    <a:pt x="770650" y="1259456"/>
                  </a:moveTo>
                  <a:lnTo>
                    <a:pt x="770650" y="1259416"/>
                  </a:lnTo>
                  <a:cubicBezTo>
                    <a:pt x="763052" y="1260936"/>
                    <a:pt x="758133" y="1268294"/>
                    <a:pt x="759652" y="1275893"/>
                  </a:cubicBezTo>
                  <a:cubicBezTo>
                    <a:pt x="760972" y="1282572"/>
                    <a:pt x="766811" y="1287172"/>
                    <a:pt x="773330" y="1287172"/>
                  </a:cubicBezTo>
                  <a:cubicBezTo>
                    <a:pt x="774250" y="1287172"/>
                    <a:pt x="775170" y="1287092"/>
                    <a:pt x="776090" y="1286892"/>
                  </a:cubicBezTo>
                  <a:cubicBezTo>
                    <a:pt x="783648" y="1285412"/>
                    <a:pt x="788608" y="1278013"/>
                    <a:pt x="787088" y="1270454"/>
                  </a:cubicBezTo>
                  <a:cubicBezTo>
                    <a:pt x="785568" y="1262855"/>
                    <a:pt x="778209" y="1257936"/>
                    <a:pt x="770650" y="1259456"/>
                  </a:cubicBezTo>
                  <a:close/>
                  <a:moveTo>
                    <a:pt x="692062" y="1287"/>
                  </a:moveTo>
                  <a:cubicBezTo>
                    <a:pt x="684343" y="807"/>
                    <a:pt x="677664" y="6646"/>
                    <a:pt x="677184" y="14365"/>
                  </a:cubicBezTo>
                  <a:cubicBezTo>
                    <a:pt x="676664" y="22084"/>
                    <a:pt x="682544" y="28723"/>
                    <a:pt x="690262" y="29242"/>
                  </a:cubicBezTo>
                  <a:lnTo>
                    <a:pt x="691182" y="29242"/>
                  </a:lnTo>
                  <a:cubicBezTo>
                    <a:pt x="698501" y="29242"/>
                    <a:pt x="704660" y="23563"/>
                    <a:pt x="705101" y="16164"/>
                  </a:cubicBezTo>
                  <a:cubicBezTo>
                    <a:pt x="705620" y="8446"/>
                    <a:pt x="699781" y="1807"/>
                    <a:pt x="692062" y="1287"/>
                  </a:cubicBezTo>
                  <a:close/>
                  <a:moveTo>
                    <a:pt x="522848" y="12525"/>
                  </a:moveTo>
                  <a:cubicBezTo>
                    <a:pt x="515249" y="14005"/>
                    <a:pt x="510330" y="21404"/>
                    <a:pt x="511850" y="28962"/>
                  </a:cubicBezTo>
                  <a:cubicBezTo>
                    <a:pt x="513170" y="35641"/>
                    <a:pt x="519009" y="40241"/>
                    <a:pt x="525568" y="40241"/>
                  </a:cubicBezTo>
                  <a:cubicBezTo>
                    <a:pt x="526487" y="40241"/>
                    <a:pt x="527407" y="40161"/>
                    <a:pt x="528327" y="39961"/>
                  </a:cubicBezTo>
                  <a:cubicBezTo>
                    <a:pt x="535886" y="38481"/>
                    <a:pt x="540805" y="31082"/>
                    <a:pt x="539325" y="23523"/>
                  </a:cubicBezTo>
                  <a:cubicBezTo>
                    <a:pt x="537806" y="15924"/>
                    <a:pt x="530447" y="11005"/>
                    <a:pt x="522848" y="12525"/>
                  </a:cubicBezTo>
                  <a:close/>
                  <a:moveTo>
                    <a:pt x="607075" y="1367"/>
                  </a:moveTo>
                  <a:cubicBezTo>
                    <a:pt x="599356" y="1887"/>
                    <a:pt x="593517" y="8566"/>
                    <a:pt x="594037" y="16284"/>
                  </a:cubicBezTo>
                  <a:cubicBezTo>
                    <a:pt x="594517" y="23683"/>
                    <a:pt x="600676" y="29362"/>
                    <a:pt x="607995" y="29362"/>
                  </a:cubicBezTo>
                  <a:cubicBezTo>
                    <a:pt x="608315" y="29362"/>
                    <a:pt x="608635" y="29322"/>
                    <a:pt x="608955" y="29322"/>
                  </a:cubicBezTo>
                  <a:cubicBezTo>
                    <a:pt x="616634" y="28802"/>
                    <a:pt x="622473" y="22124"/>
                    <a:pt x="621993" y="14405"/>
                  </a:cubicBezTo>
                  <a:cubicBezTo>
                    <a:pt x="621473" y="6686"/>
                    <a:pt x="614794" y="887"/>
                    <a:pt x="607075" y="1367"/>
                  </a:cubicBezTo>
                  <a:close/>
                  <a:moveTo>
                    <a:pt x="608675" y="1270094"/>
                  </a:moveTo>
                  <a:cubicBezTo>
                    <a:pt x="600996" y="1269574"/>
                    <a:pt x="594317" y="1275413"/>
                    <a:pt x="593837" y="1283132"/>
                  </a:cubicBezTo>
                  <a:cubicBezTo>
                    <a:pt x="593317" y="1290851"/>
                    <a:pt x="599157" y="1297530"/>
                    <a:pt x="606875" y="1298010"/>
                  </a:cubicBezTo>
                  <a:cubicBezTo>
                    <a:pt x="607195" y="1298050"/>
                    <a:pt x="607475" y="1298050"/>
                    <a:pt x="607795" y="1298050"/>
                  </a:cubicBezTo>
                  <a:cubicBezTo>
                    <a:pt x="615114" y="1298050"/>
                    <a:pt x="621273" y="1292371"/>
                    <a:pt x="621753" y="1284972"/>
                  </a:cubicBezTo>
                  <a:cubicBezTo>
                    <a:pt x="622233" y="1277213"/>
                    <a:pt x="616394" y="1270574"/>
                    <a:pt x="608675" y="1270094"/>
                  </a:cubicBezTo>
                  <a:close/>
                  <a:moveTo>
                    <a:pt x="936865" y="66877"/>
                  </a:moveTo>
                  <a:cubicBezTo>
                    <a:pt x="929946" y="63437"/>
                    <a:pt x="921548" y="66277"/>
                    <a:pt x="918108" y="73236"/>
                  </a:cubicBezTo>
                  <a:cubicBezTo>
                    <a:pt x="914708" y="80155"/>
                    <a:pt x="917548" y="88553"/>
                    <a:pt x="924467" y="91993"/>
                  </a:cubicBezTo>
                  <a:lnTo>
                    <a:pt x="924467" y="91953"/>
                  </a:lnTo>
                  <a:cubicBezTo>
                    <a:pt x="926467" y="92953"/>
                    <a:pt x="928587" y="93433"/>
                    <a:pt x="930666" y="93433"/>
                  </a:cubicBezTo>
                  <a:cubicBezTo>
                    <a:pt x="935825" y="93433"/>
                    <a:pt x="940785" y="90553"/>
                    <a:pt x="943224" y="85634"/>
                  </a:cubicBezTo>
                  <a:cubicBezTo>
                    <a:pt x="946624" y="78675"/>
                    <a:pt x="943784" y="70316"/>
                    <a:pt x="936865" y="66877"/>
                  </a:cubicBezTo>
                  <a:close/>
                  <a:moveTo>
                    <a:pt x="994856" y="1166870"/>
                  </a:moveTo>
                  <a:cubicBezTo>
                    <a:pt x="988417" y="1171149"/>
                    <a:pt x="986698" y="1179868"/>
                    <a:pt x="990977" y="1186267"/>
                  </a:cubicBezTo>
                  <a:cubicBezTo>
                    <a:pt x="993656" y="1190346"/>
                    <a:pt x="998096" y="1192506"/>
                    <a:pt x="1002615" y="1192506"/>
                  </a:cubicBezTo>
                  <a:cubicBezTo>
                    <a:pt x="1005295" y="1192506"/>
                    <a:pt x="1008015" y="1191746"/>
                    <a:pt x="1010374" y="1190186"/>
                  </a:cubicBezTo>
                  <a:cubicBezTo>
                    <a:pt x="1016813" y="1185867"/>
                    <a:pt x="1018533" y="1177188"/>
                    <a:pt x="1014253" y="1170749"/>
                  </a:cubicBezTo>
                  <a:cubicBezTo>
                    <a:pt x="1009974" y="1164310"/>
                    <a:pt x="1001295" y="1162590"/>
                    <a:pt x="994856" y="1166870"/>
                  </a:cubicBezTo>
                  <a:close/>
                  <a:moveTo>
                    <a:pt x="1010414" y="109390"/>
                  </a:moveTo>
                  <a:cubicBezTo>
                    <a:pt x="1003975" y="105111"/>
                    <a:pt x="995296" y="106831"/>
                    <a:pt x="991017" y="113270"/>
                  </a:cubicBezTo>
                  <a:cubicBezTo>
                    <a:pt x="986698" y="119709"/>
                    <a:pt x="988458" y="128387"/>
                    <a:pt x="994896" y="132667"/>
                  </a:cubicBezTo>
                  <a:cubicBezTo>
                    <a:pt x="997256" y="134266"/>
                    <a:pt x="999976" y="135026"/>
                    <a:pt x="1002655" y="135026"/>
                  </a:cubicBezTo>
                  <a:cubicBezTo>
                    <a:pt x="1007174" y="135026"/>
                    <a:pt x="1011574" y="132867"/>
                    <a:pt x="1014293" y="128787"/>
                  </a:cubicBezTo>
                  <a:cubicBezTo>
                    <a:pt x="1018573" y="122388"/>
                    <a:pt x="1016853" y="113670"/>
                    <a:pt x="1010414" y="109390"/>
                  </a:cubicBezTo>
                  <a:close/>
                  <a:moveTo>
                    <a:pt x="924387" y="1207464"/>
                  </a:moveTo>
                  <a:lnTo>
                    <a:pt x="924387" y="1207424"/>
                  </a:lnTo>
                  <a:cubicBezTo>
                    <a:pt x="917428" y="1210863"/>
                    <a:pt x="914589" y="1219222"/>
                    <a:pt x="917988" y="1226181"/>
                  </a:cubicBezTo>
                  <a:cubicBezTo>
                    <a:pt x="920428" y="1231140"/>
                    <a:pt x="925387" y="1234020"/>
                    <a:pt x="930546" y="1234020"/>
                  </a:cubicBezTo>
                  <a:cubicBezTo>
                    <a:pt x="932626" y="1234020"/>
                    <a:pt x="934745" y="1233540"/>
                    <a:pt x="936745" y="1232580"/>
                  </a:cubicBezTo>
                  <a:cubicBezTo>
                    <a:pt x="943664" y="1229180"/>
                    <a:pt x="946544" y="1220782"/>
                    <a:pt x="943105" y="1213823"/>
                  </a:cubicBezTo>
                  <a:cubicBezTo>
                    <a:pt x="939705" y="1206904"/>
                    <a:pt x="931306" y="1204024"/>
                    <a:pt x="924387" y="1207464"/>
                  </a:cubicBezTo>
                  <a:close/>
                  <a:moveTo>
                    <a:pt x="849198" y="1238459"/>
                  </a:moveTo>
                  <a:cubicBezTo>
                    <a:pt x="841880" y="1240939"/>
                    <a:pt x="837960" y="1248857"/>
                    <a:pt x="840440" y="1256216"/>
                  </a:cubicBezTo>
                  <a:cubicBezTo>
                    <a:pt x="842400" y="1262055"/>
                    <a:pt x="847839" y="1265735"/>
                    <a:pt x="853678" y="1265735"/>
                  </a:cubicBezTo>
                  <a:cubicBezTo>
                    <a:pt x="855157" y="1265735"/>
                    <a:pt x="856677" y="1265495"/>
                    <a:pt x="858157" y="1264975"/>
                  </a:cubicBezTo>
                  <a:cubicBezTo>
                    <a:pt x="865516" y="1262495"/>
                    <a:pt x="869436" y="1254577"/>
                    <a:pt x="866956" y="1247218"/>
                  </a:cubicBezTo>
                  <a:cubicBezTo>
                    <a:pt x="864476" y="1239899"/>
                    <a:pt x="856518" y="1235979"/>
                    <a:pt x="849198" y="1238459"/>
                  </a:cubicBezTo>
                  <a:close/>
                  <a:moveTo>
                    <a:pt x="858397" y="34282"/>
                  </a:moveTo>
                  <a:cubicBezTo>
                    <a:pt x="851078" y="31802"/>
                    <a:pt x="843120" y="35721"/>
                    <a:pt x="840640" y="43040"/>
                  </a:cubicBezTo>
                  <a:cubicBezTo>
                    <a:pt x="838160" y="50359"/>
                    <a:pt x="842080" y="58318"/>
                    <a:pt x="849399" y="60798"/>
                  </a:cubicBezTo>
                  <a:cubicBezTo>
                    <a:pt x="850878" y="61318"/>
                    <a:pt x="852398" y="61558"/>
                    <a:pt x="853878" y="61558"/>
                  </a:cubicBezTo>
                  <a:cubicBezTo>
                    <a:pt x="859717" y="61558"/>
                    <a:pt x="865156" y="57878"/>
                    <a:pt x="867156" y="52039"/>
                  </a:cubicBezTo>
                  <a:cubicBezTo>
                    <a:pt x="869635" y="44720"/>
                    <a:pt x="865716" y="36801"/>
                    <a:pt x="858397" y="34282"/>
                  </a:cubicBezTo>
                  <a:close/>
                </a:path>
              </a:pathLst>
            </a:custGeom>
            <a:solidFill>
              <a:srgbClr val="4D4E4E"/>
            </a:solidFill>
            <a:ln w="39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2" name="Freeform: Shape 41">
              <a:extLst>
                <a:ext uri="{FF2B5EF4-FFF2-40B4-BE49-F238E27FC236}">
                  <a16:creationId xmlns:a16="http://schemas.microsoft.com/office/drawing/2014/main" id="{4653B055-DB1A-F0E2-C223-7B428CF6939F}"/>
                </a:ext>
              </a:extLst>
            </p:cNvPr>
            <p:cNvSpPr/>
            <p:nvPr/>
          </p:nvSpPr>
          <p:spPr>
            <a:xfrm>
              <a:off x="6996904" y="3067735"/>
              <a:ext cx="175973" cy="203969"/>
            </a:xfrm>
            <a:custGeom>
              <a:avLst/>
              <a:gdLst>
                <a:gd name="connsiteX0" fmla="*/ 176373 w 175973"/>
                <a:gd name="connsiteY0" fmla="*/ 103104 h 203969"/>
                <a:gd name="connsiteX1" fmla="*/ 3000 w 175973"/>
                <a:gd name="connsiteY1" fmla="*/ 3000 h 203969"/>
                <a:gd name="connsiteX2" fmla="*/ 3000 w 175973"/>
                <a:gd name="connsiteY2" fmla="*/ 203169 h 203969"/>
              </a:gdLst>
              <a:ahLst/>
              <a:cxnLst>
                <a:cxn ang="0">
                  <a:pos x="connsiteX0" y="connsiteY0"/>
                </a:cxn>
                <a:cxn ang="0">
                  <a:pos x="connsiteX1" y="connsiteY1"/>
                </a:cxn>
                <a:cxn ang="0">
                  <a:pos x="connsiteX2" y="connsiteY2"/>
                </a:cxn>
              </a:cxnLst>
              <a:rect l="l" t="t" r="r" b="b"/>
              <a:pathLst>
                <a:path w="175973" h="203969">
                  <a:moveTo>
                    <a:pt x="176373" y="103104"/>
                  </a:moveTo>
                  <a:lnTo>
                    <a:pt x="3000" y="3000"/>
                  </a:lnTo>
                  <a:lnTo>
                    <a:pt x="3000" y="203169"/>
                  </a:lnTo>
                  <a:close/>
                </a:path>
              </a:pathLst>
            </a:custGeom>
            <a:solidFill>
              <a:srgbClr val="80D2C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3" name="Freeform: Shape 42">
              <a:extLst>
                <a:ext uri="{FF2B5EF4-FFF2-40B4-BE49-F238E27FC236}">
                  <a16:creationId xmlns:a16="http://schemas.microsoft.com/office/drawing/2014/main" id="{5EF2B799-5E35-3083-2814-7E4BCC8E0AFD}"/>
                </a:ext>
              </a:extLst>
            </p:cNvPr>
            <p:cNvSpPr/>
            <p:nvPr/>
          </p:nvSpPr>
          <p:spPr>
            <a:xfrm>
              <a:off x="6010013" y="2174190"/>
              <a:ext cx="1003848" cy="2471625"/>
            </a:xfrm>
            <a:custGeom>
              <a:avLst/>
              <a:gdLst>
                <a:gd name="connsiteX0" fmla="*/ 11758 w 1003847"/>
                <a:gd name="connsiteY0" fmla="*/ 2472145 h 2471624"/>
                <a:gd name="connsiteX1" fmla="*/ 3000 w 1003847"/>
                <a:gd name="connsiteY1" fmla="*/ 2463386 h 2471624"/>
                <a:gd name="connsiteX2" fmla="*/ 3000 w 1003847"/>
                <a:gd name="connsiteY2" fmla="*/ 1975420 h 2471624"/>
                <a:gd name="connsiteX3" fmla="*/ 5559 w 1003847"/>
                <a:gd name="connsiteY3" fmla="*/ 1969221 h 2471624"/>
                <a:gd name="connsiteX4" fmla="*/ 11758 w 1003847"/>
                <a:gd name="connsiteY4" fmla="*/ 1966662 h 2471624"/>
                <a:gd name="connsiteX5" fmla="*/ 12358 w 1003847"/>
                <a:gd name="connsiteY5" fmla="*/ 1966662 h 2471624"/>
                <a:gd name="connsiteX6" fmla="*/ 421136 w 1003847"/>
                <a:gd name="connsiteY6" fmla="*/ 1876075 h 2471624"/>
                <a:gd name="connsiteX7" fmla="*/ 894184 w 1003847"/>
                <a:gd name="connsiteY7" fmla="*/ 584191 h 2471624"/>
                <a:gd name="connsiteX8" fmla="*/ 11758 w 1003847"/>
                <a:gd name="connsiteY8" fmla="*/ 20557 h 2471624"/>
                <a:gd name="connsiteX9" fmla="*/ 3000 w 1003847"/>
                <a:gd name="connsiteY9" fmla="*/ 11758 h 2471624"/>
                <a:gd name="connsiteX10" fmla="*/ 11758 w 1003847"/>
                <a:gd name="connsiteY10" fmla="*/ 3000 h 2471624"/>
                <a:gd name="connsiteX11" fmla="*/ 11758 w 1003847"/>
                <a:gd name="connsiteY11" fmla="*/ 3000 h 2471624"/>
                <a:gd name="connsiteX12" fmla="*/ 538159 w 1003847"/>
                <a:gd name="connsiteY12" fmla="*/ 154577 h 2471624"/>
                <a:gd name="connsiteX13" fmla="*/ 910142 w 1003847"/>
                <a:gd name="connsiteY13" fmla="*/ 576792 h 2471624"/>
                <a:gd name="connsiteX14" fmla="*/ 428535 w 1003847"/>
                <a:gd name="connsiteY14" fmla="*/ 1891953 h 2471624"/>
                <a:gd name="connsiteX15" fmla="*/ 20517 w 1003847"/>
                <a:gd name="connsiteY15" fmla="*/ 1984139 h 2471624"/>
                <a:gd name="connsiteX16" fmla="*/ 20517 w 1003847"/>
                <a:gd name="connsiteY16" fmla="*/ 2463346 h 2471624"/>
                <a:gd name="connsiteX17" fmla="*/ 11758 w 1003847"/>
                <a:gd name="connsiteY17" fmla="*/ 2472145 h 2471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3847" h="2471624">
                  <a:moveTo>
                    <a:pt x="11758" y="2472145"/>
                  </a:moveTo>
                  <a:cubicBezTo>
                    <a:pt x="6919" y="2472145"/>
                    <a:pt x="3000" y="2468226"/>
                    <a:pt x="3000" y="2463386"/>
                  </a:cubicBezTo>
                  <a:lnTo>
                    <a:pt x="3000" y="1975420"/>
                  </a:lnTo>
                  <a:cubicBezTo>
                    <a:pt x="3000" y="1973101"/>
                    <a:pt x="3919" y="1970861"/>
                    <a:pt x="5559" y="1969221"/>
                  </a:cubicBezTo>
                  <a:cubicBezTo>
                    <a:pt x="7199" y="1967581"/>
                    <a:pt x="9439" y="1966662"/>
                    <a:pt x="11758" y="1966662"/>
                  </a:cubicBezTo>
                  <a:cubicBezTo>
                    <a:pt x="11798" y="1966822"/>
                    <a:pt x="12158" y="1966662"/>
                    <a:pt x="12358" y="1966662"/>
                  </a:cubicBezTo>
                  <a:cubicBezTo>
                    <a:pt x="154057" y="1966662"/>
                    <a:pt x="291596" y="1936186"/>
                    <a:pt x="421136" y="1876075"/>
                  </a:cubicBezTo>
                  <a:cubicBezTo>
                    <a:pt x="907742" y="1650310"/>
                    <a:pt x="1119951" y="1070797"/>
                    <a:pt x="894184" y="584191"/>
                  </a:cubicBezTo>
                  <a:cubicBezTo>
                    <a:pt x="735489" y="242043"/>
                    <a:pt x="389101" y="20797"/>
                    <a:pt x="11758" y="20557"/>
                  </a:cubicBezTo>
                  <a:cubicBezTo>
                    <a:pt x="6919" y="20557"/>
                    <a:pt x="3000" y="16637"/>
                    <a:pt x="3000" y="11758"/>
                  </a:cubicBezTo>
                  <a:cubicBezTo>
                    <a:pt x="3000" y="6919"/>
                    <a:pt x="6919" y="3000"/>
                    <a:pt x="11758" y="3000"/>
                  </a:cubicBezTo>
                  <a:cubicBezTo>
                    <a:pt x="11758" y="3000"/>
                    <a:pt x="11758" y="3000"/>
                    <a:pt x="11758" y="3000"/>
                  </a:cubicBezTo>
                  <a:cubicBezTo>
                    <a:pt x="197930" y="3120"/>
                    <a:pt x="379983" y="55552"/>
                    <a:pt x="538159" y="154577"/>
                  </a:cubicBezTo>
                  <a:cubicBezTo>
                    <a:pt x="700534" y="256241"/>
                    <a:pt x="829154" y="402259"/>
                    <a:pt x="910142" y="576792"/>
                  </a:cubicBezTo>
                  <a:cubicBezTo>
                    <a:pt x="1139948" y="1072157"/>
                    <a:pt x="923900" y="1662148"/>
                    <a:pt x="428535" y="1891953"/>
                  </a:cubicBezTo>
                  <a:cubicBezTo>
                    <a:pt x="299115" y="1951984"/>
                    <a:pt x="161895" y="1982979"/>
                    <a:pt x="20517" y="1984139"/>
                  </a:cubicBezTo>
                  <a:lnTo>
                    <a:pt x="20517" y="2463346"/>
                  </a:lnTo>
                  <a:cubicBezTo>
                    <a:pt x="20517" y="2468226"/>
                    <a:pt x="16598" y="2472145"/>
                    <a:pt x="11758" y="2472145"/>
                  </a:cubicBezTo>
                  <a:close/>
                </a:path>
              </a:pathLst>
            </a:custGeom>
            <a:solidFill>
              <a:srgbClr val="80D2C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4" name="Freeform: Shape 43">
              <a:extLst>
                <a:ext uri="{FF2B5EF4-FFF2-40B4-BE49-F238E27FC236}">
                  <a16:creationId xmlns:a16="http://schemas.microsoft.com/office/drawing/2014/main" id="{10E2062E-1ED8-24B4-3646-DFDF0B1509E0}"/>
                </a:ext>
              </a:extLst>
            </p:cNvPr>
            <p:cNvSpPr/>
            <p:nvPr/>
          </p:nvSpPr>
          <p:spPr>
            <a:xfrm>
              <a:off x="5977858" y="4597303"/>
              <a:ext cx="83987" cy="83987"/>
            </a:xfrm>
            <a:custGeom>
              <a:avLst/>
              <a:gdLst>
                <a:gd name="connsiteX0" fmla="*/ 84827 w 83987"/>
                <a:gd name="connsiteY0" fmla="*/ 43913 h 83987"/>
                <a:gd name="connsiteX1" fmla="*/ 43914 w 83987"/>
                <a:gd name="connsiteY1" fmla="*/ 84827 h 83987"/>
                <a:gd name="connsiteX2" fmla="*/ 3000 w 83987"/>
                <a:gd name="connsiteY2" fmla="*/ 43913 h 83987"/>
                <a:gd name="connsiteX3" fmla="*/ 43914 w 83987"/>
                <a:gd name="connsiteY3" fmla="*/ 3000 h 83987"/>
                <a:gd name="connsiteX4" fmla="*/ 84827 w 83987"/>
                <a:gd name="connsiteY4" fmla="*/ 43913 h 83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987" h="83987">
                  <a:moveTo>
                    <a:pt x="84827" y="43913"/>
                  </a:moveTo>
                  <a:cubicBezTo>
                    <a:pt x="84827" y="66509"/>
                    <a:pt x="66510" y="84827"/>
                    <a:pt x="43914" y="84827"/>
                  </a:cubicBezTo>
                  <a:cubicBezTo>
                    <a:pt x="21317" y="84827"/>
                    <a:pt x="3000" y="66509"/>
                    <a:pt x="3000" y="43913"/>
                  </a:cubicBezTo>
                  <a:cubicBezTo>
                    <a:pt x="3000" y="21317"/>
                    <a:pt x="21317" y="3000"/>
                    <a:pt x="43914" y="3000"/>
                  </a:cubicBezTo>
                  <a:cubicBezTo>
                    <a:pt x="66510" y="3000"/>
                    <a:pt x="84827" y="21317"/>
                    <a:pt x="84827" y="43913"/>
                  </a:cubicBezTo>
                  <a:close/>
                </a:path>
              </a:pathLst>
            </a:custGeom>
            <a:solidFill>
              <a:srgbClr val="80D2C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5" name="Freeform: Shape 44">
              <a:extLst>
                <a:ext uri="{FF2B5EF4-FFF2-40B4-BE49-F238E27FC236}">
                  <a16:creationId xmlns:a16="http://schemas.microsoft.com/office/drawing/2014/main" id="{DF512D90-4F4B-E685-17AA-06676B75605B}"/>
                </a:ext>
              </a:extLst>
            </p:cNvPr>
            <p:cNvSpPr/>
            <p:nvPr/>
          </p:nvSpPr>
          <p:spPr>
            <a:xfrm>
              <a:off x="7359909" y="2323149"/>
              <a:ext cx="1687744" cy="1687744"/>
            </a:xfrm>
            <a:custGeom>
              <a:avLst/>
              <a:gdLst>
                <a:gd name="connsiteX0" fmla="*/ 1688044 w 1687744"/>
                <a:gd name="connsiteY0" fmla="*/ 844651 h 1687743"/>
                <a:gd name="connsiteX1" fmla="*/ 844652 w 1687744"/>
                <a:gd name="connsiteY1" fmla="*/ 1688043 h 1687743"/>
                <a:gd name="connsiteX2" fmla="*/ 1259 w 1687744"/>
                <a:gd name="connsiteY2" fmla="*/ 844651 h 1687743"/>
                <a:gd name="connsiteX3" fmla="*/ 844652 w 1687744"/>
                <a:gd name="connsiteY3" fmla="*/ 1259 h 1687743"/>
                <a:gd name="connsiteX4" fmla="*/ 1688044 w 1687744"/>
                <a:gd name="connsiteY4" fmla="*/ 844651 h 1687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7744" h="1687743">
                  <a:moveTo>
                    <a:pt x="1688044" y="844651"/>
                  </a:moveTo>
                  <a:cubicBezTo>
                    <a:pt x="1688044" y="1310444"/>
                    <a:pt x="1310445" y="1688043"/>
                    <a:pt x="844652" y="1688043"/>
                  </a:cubicBezTo>
                  <a:cubicBezTo>
                    <a:pt x="378859" y="1688043"/>
                    <a:pt x="1259" y="1310444"/>
                    <a:pt x="1259" y="844651"/>
                  </a:cubicBezTo>
                  <a:cubicBezTo>
                    <a:pt x="1259" y="378859"/>
                    <a:pt x="378859" y="1259"/>
                    <a:pt x="844652" y="1259"/>
                  </a:cubicBezTo>
                  <a:cubicBezTo>
                    <a:pt x="1310445" y="1259"/>
                    <a:pt x="1688044" y="378859"/>
                    <a:pt x="1688044" y="844651"/>
                  </a:cubicBezTo>
                  <a:close/>
                </a:path>
              </a:pathLst>
            </a:custGeom>
            <a:solidFill>
              <a:srgbClr val="003087"/>
            </a:solidFill>
            <a:ln w="3998" cap="flat">
              <a:noFill/>
              <a:prstDash val="solid"/>
              <a:miter/>
            </a:ln>
            <a:effectLst>
              <a:outerShdw blurRad="50800" dist="38100" dir="2700000" algn="tl" rotWithShape="0">
                <a:prstClr val="black">
                  <a:alpha val="4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6" name="Freeform: Shape 45">
              <a:extLst>
                <a:ext uri="{FF2B5EF4-FFF2-40B4-BE49-F238E27FC236}">
                  <a16:creationId xmlns:a16="http://schemas.microsoft.com/office/drawing/2014/main" id="{76E7EDC4-63CD-79ED-DC37-5A96274120C3}"/>
                </a:ext>
              </a:extLst>
            </p:cNvPr>
            <p:cNvSpPr/>
            <p:nvPr/>
          </p:nvSpPr>
          <p:spPr>
            <a:xfrm>
              <a:off x="7184714" y="2148039"/>
              <a:ext cx="2035692" cy="2035691"/>
            </a:xfrm>
            <a:custGeom>
              <a:avLst/>
              <a:gdLst>
                <a:gd name="connsiteX0" fmla="*/ 1528800 w 2035691"/>
                <a:gd name="connsiteY0" fmla="*/ 510787 h 2035691"/>
                <a:gd name="connsiteX1" fmla="*/ 1528800 w 2035691"/>
                <a:gd name="connsiteY1" fmla="*/ 1528800 h 2035691"/>
                <a:gd name="connsiteX2" fmla="*/ 510787 w 2035691"/>
                <a:gd name="connsiteY2" fmla="*/ 1528800 h 2035691"/>
                <a:gd name="connsiteX3" fmla="*/ 510787 w 2035691"/>
                <a:gd name="connsiteY3" fmla="*/ 510787 h 2035691"/>
                <a:gd name="connsiteX4" fmla="*/ 1528800 w 2035691"/>
                <a:gd name="connsiteY4" fmla="*/ 510787 h 2035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5691" h="2035691">
                  <a:moveTo>
                    <a:pt x="1528800" y="510787"/>
                  </a:moveTo>
                  <a:cubicBezTo>
                    <a:pt x="1809917" y="791904"/>
                    <a:pt x="1809917" y="1247684"/>
                    <a:pt x="1528800" y="1528800"/>
                  </a:cubicBezTo>
                  <a:cubicBezTo>
                    <a:pt x="1247684" y="1809917"/>
                    <a:pt x="791904" y="1809917"/>
                    <a:pt x="510787" y="1528800"/>
                  </a:cubicBezTo>
                  <a:cubicBezTo>
                    <a:pt x="229671" y="1247684"/>
                    <a:pt x="229670" y="791904"/>
                    <a:pt x="510787" y="510787"/>
                  </a:cubicBezTo>
                  <a:cubicBezTo>
                    <a:pt x="791904" y="229671"/>
                    <a:pt x="1247684" y="229671"/>
                    <a:pt x="1528800" y="510787"/>
                  </a:cubicBezTo>
                  <a:close/>
                </a:path>
              </a:pathLst>
            </a:custGeom>
            <a:solidFill>
              <a:schemeClr val="bg1"/>
            </a:solidFill>
            <a:ln w="3998" cap="flat">
              <a:noFill/>
              <a:prstDash val="solid"/>
              <a:miter/>
            </a:ln>
            <a:effectLst>
              <a:outerShdw blurRad="50800" dist="38100" dir="2700000" algn="tl" rotWithShape="0">
                <a:prstClr val="black">
                  <a:alpha val="4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7" name="Freeform: Shape 46">
              <a:extLst>
                <a:ext uri="{FF2B5EF4-FFF2-40B4-BE49-F238E27FC236}">
                  <a16:creationId xmlns:a16="http://schemas.microsoft.com/office/drawing/2014/main" id="{BC0C2075-8ADC-4694-CB3E-0525BFAD2498}"/>
                </a:ext>
              </a:extLst>
            </p:cNvPr>
            <p:cNvSpPr/>
            <p:nvPr/>
          </p:nvSpPr>
          <p:spPr>
            <a:xfrm>
              <a:off x="7554892" y="2518131"/>
              <a:ext cx="1295804" cy="1295803"/>
            </a:xfrm>
            <a:custGeom>
              <a:avLst/>
              <a:gdLst>
                <a:gd name="connsiteX0" fmla="*/ 221173 w 1295803"/>
                <a:gd name="connsiteY0" fmla="*/ 161142 h 1295803"/>
                <a:gd name="connsiteX1" fmla="*/ 219894 w 1295803"/>
                <a:gd name="connsiteY1" fmla="*/ 180899 h 1295803"/>
                <a:gd name="connsiteX2" fmla="*/ 230412 w 1295803"/>
                <a:gd name="connsiteY2" fmla="*/ 185659 h 1295803"/>
                <a:gd name="connsiteX3" fmla="*/ 239650 w 1295803"/>
                <a:gd name="connsiteY3" fmla="*/ 182179 h 1295803"/>
                <a:gd name="connsiteX4" fmla="*/ 240931 w 1295803"/>
                <a:gd name="connsiteY4" fmla="*/ 162422 h 1295803"/>
                <a:gd name="connsiteX5" fmla="*/ 221173 w 1295803"/>
                <a:gd name="connsiteY5" fmla="*/ 161142 h 1295803"/>
                <a:gd name="connsiteX6" fmla="*/ 219814 w 1295803"/>
                <a:gd name="connsiteY6" fmla="*/ 1118277 h 1295803"/>
                <a:gd name="connsiteX7" fmla="*/ 221133 w 1295803"/>
                <a:gd name="connsiteY7" fmla="*/ 1138034 h 1295803"/>
                <a:gd name="connsiteX8" fmla="*/ 230372 w 1295803"/>
                <a:gd name="connsiteY8" fmla="*/ 1141514 h 1295803"/>
                <a:gd name="connsiteX9" fmla="*/ 240891 w 1295803"/>
                <a:gd name="connsiteY9" fmla="*/ 1136714 h 1295803"/>
                <a:gd name="connsiteX10" fmla="*/ 239571 w 1295803"/>
                <a:gd name="connsiteY10" fmla="*/ 1116997 h 1295803"/>
                <a:gd name="connsiteX11" fmla="*/ 219814 w 1295803"/>
                <a:gd name="connsiteY11" fmla="*/ 1118277 h 1295803"/>
                <a:gd name="connsiteX12" fmla="*/ 162302 w 1295803"/>
                <a:gd name="connsiteY12" fmla="*/ 1058246 h 1295803"/>
                <a:gd name="connsiteX13" fmla="*/ 161023 w 1295803"/>
                <a:gd name="connsiteY13" fmla="*/ 1078003 h 1295803"/>
                <a:gd name="connsiteX14" fmla="*/ 160983 w 1295803"/>
                <a:gd name="connsiteY14" fmla="*/ 1078003 h 1295803"/>
                <a:gd name="connsiteX15" fmla="*/ 171541 w 1295803"/>
                <a:gd name="connsiteY15" fmla="*/ 1082763 h 1295803"/>
                <a:gd name="connsiteX16" fmla="*/ 180739 w 1295803"/>
                <a:gd name="connsiteY16" fmla="*/ 1079283 h 1295803"/>
                <a:gd name="connsiteX17" fmla="*/ 182060 w 1295803"/>
                <a:gd name="connsiteY17" fmla="*/ 1059526 h 1295803"/>
                <a:gd name="connsiteX18" fmla="*/ 162302 w 1295803"/>
                <a:gd name="connsiteY18" fmla="*/ 1058246 h 1295803"/>
                <a:gd name="connsiteX19" fmla="*/ 161142 w 1295803"/>
                <a:gd name="connsiteY19" fmla="*/ 221293 h 1295803"/>
                <a:gd name="connsiteX20" fmla="*/ 162462 w 1295803"/>
                <a:gd name="connsiteY20" fmla="*/ 241050 h 1295803"/>
                <a:gd name="connsiteX21" fmla="*/ 171701 w 1295803"/>
                <a:gd name="connsiteY21" fmla="*/ 244530 h 1295803"/>
                <a:gd name="connsiteX22" fmla="*/ 182219 w 1295803"/>
                <a:gd name="connsiteY22" fmla="*/ 239730 h 1295803"/>
                <a:gd name="connsiteX23" fmla="*/ 180900 w 1295803"/>
                <a:gd name="connsiteY23" fmla="*/ 219973 h 1295803"/>
                <a:gd name="connsiteX24" fmla="*/ 161142 w 1295803"/>
                <a:gd name="connsiteY24" fmla="*/ 221293 h 1295803"/>
                <a:gd name="connsiteX25" fmla="*/ 128907 w 1295803"/>
                <a:gd name="connsiteY25" fmla="*/ 284884 h 1295803"/>
                <a:gd name="connsiteX26" fmla="*/ 109511 w 1295803"/>
                <a:gd name="connsiteY26" fmla="*/ 288723 h 1295803"/>
                <a:gd name="connsiteX27" fmla="*/ 113350 w 1295803"/>
                <a:gd name="connsiteY27" fmla="*/ 308160 h 1295803"/>
                <a:gd name="connsiteX28" fmla="*/ 121109 w 1295803"/>
                <a:gd name="connsiteY28" fmla="*/ 310520 h 1295803"/>
                <a:gd name="connsiteX29" fmla="*/ 132787 w 1295803"/>
                <a:gd name="connsiteY29" fmla="*/ 304281 h 1295803"/>
                <a:gd name="connsiteX30" fmla="*/ 128907 w 1295803"/>
                <a:gd name="connsiteY30" fmla="*/ 284884 h 1295803"/>
                <a:gd name="connsiteX31" fmla="*/ 304121 w 1295803"/>
                <a:gd name="connsiteY31" fmla="*/ 1166470 h 1295803"/>
                <a:gd name="connsiteX32" fmla="*/ 284724 w 1295803"/>
                <a:gd name="connsiteY32" fmla="*/ 1170309 h 1295803"/>
                <a:gd name="connsiteX33" fmla="*/ 288563 w 1295803"/>
                <a:gd name="connsiteY33" fmla="*/ 1189746 h 1295803"/>
                <a:gd name="connsiteX34" fmla="*/ 296322 w 1295803"/>
                <a:gd name="connsiteY34" fmla="*/ 1192066 h 1295803"/>
                <a:gd name="connsiteX35" fmla="*/ 308000 w 1295803"/>
                <a:gd name="connsiteY35" fmla="*/ 1185867 h 1295803"/>
                <a:gd name="connsiteX36" fmla="*/ 304121 w 1295803"/>
                <a:gd name="connsiteY36" fmla="*/ 1166470 h 1295803"/>
                <a:gd name="connsiteX37" fmla="*/ 449579 w 1295803"/>
                <a:gd name="connsiteY37" fmla="*/ 1238419 h 1295803"/>
                <a:gd name="connsiteX38" fmla="*/ 431822 w 1295803"/>
                <a:gd name="connsiteY38" fmla="*/ 1247138 h 1295803"/>
                <a:gd name="connsiteX39" fmla="*/ 440540 w 1295803"/>
                <a:gd name="connsiteY39" fmla="*/ 1264895 h 1295803"/>
                <a:gd name="connsiteX40" fmla="*/ 445060 w 1295803"/>
                <a:gd name="connsiteY40" fmla="*/ 1265655 h 1295803"/>
                <a:gd name="connsiteX41" fmla="*/ 458298 w 1295803"/>
                <a:gd name="connsiteY41" fmla="*/ 1256176 h 1295803"/>
                <a:gd name="connsiteX42" fmla="*/ 449579 w 1295803"/>
                <a:gd name="connsiteY42" fmla="*/ 1238419 h 1295803"/>
                <a:gd name="connsiteX43" fmla="*/ 440780 w 1295803"/>
                <a:gd name="connsiteY43" fmla="*/ 34482 h 1295803"/>
                <a:gd name="connsiteX44" fmla="*/ 432022 w 1295803"/>
                <a:gd name="connsiteY44" fmla="*/ 52239 h 1295803"/>
                <a:gd name="connsiteX45" fmla="*/ 445259 w 1295803"/>
                <a:gd name="connsiteY45" fmla="*/ 61718 h 1295803"/>
                <a:gd name="connsiteX46" fmla="*/ 449739 w 1295803"/>
                <a:gd name="connsiteY46" fmla="*/ 60998 h 1295803"/>
                <a:gd name="connsiteX47" fmla="*/ 458538 w 1295803"/>
                <a:gd name="connsiteY47" fmla="*/ 43240 h 1295803"/>
                <a:gd name="connsiteX48" fmla="*/ 440780 w 1295803"/>
                <a:gd name="connsiteY48" fmla="*/ 34482 h 1295803"/>
                <a:gd name="connsiteX49" fmla="*/ 288603 w 1295803"/>
                <a:gd name="connsiteY49" fmla="*/ 109390 h 1295803"/>
                <a:gd name="connsiteX50" fmla="*/ 284724 w 1295803"/>
                <a:gd name="connsiteY50" fmla="*/ 128787 h 1295803"/>
                <a:gd name="connsiteX51" fmla="*/ 296402 w 1295803"/>
                <a:gd name="connsiteY51" fmla="*/ 135026 h 1295803"/>
                <a:gd name="connsiteX52" fmla="*/ 304161 w 1295803"/>
                <a:gd name="connsiteY52" fmla="*/ 132667 h 1295803"/>
                <a:gd name="connsiteX53" fmla="*/ 308041 w 1295803"/>
                <a:gd name="connsiteY53" fmla="*/ 113270 h 1295803"/>
                <a:gd name="connsiteX54" fmla="*/ 288603 w 1295803"/>
                <a:gd name="connsiteY54" fmla="*/ 109390 h 1295803"/>
                <a:gd name="connsiteX55" fmla="*/ 362232 w 1295803"/>
                <a:gd name="connsiteY55" fmla="*/ 66957 h 1295803"/>
                <a:gd name="connsiteX56" fmla="*/ 355873 w 1295803"/>
                <a:gd name="connsiteY56" fmla="*/ 85674 h 1295803"/>
                <a:gd name="connsiteX57" fmla="*/ 368431 w 1295803"/>
                <a:gd name="connsiteY57" fmla="*/ 93513 h 1295803"/>
                <a:gd name="connsiteX58" fmla="*/ 374590 w 1295803"/>
                <a:gd name="connsiteY58" fmla="*/ 92073 h 1295803"/>
                <a:gd name="connsiteX59" fmla="*/ 380989 w 1295803"/>
                <a:gd name="connsiteY59" fmla="*/ 73316 h 1295803"/>
                <a:gd name="connsiteX60" fmla="*/ 362232 w 1295803"/>
                <a:gd name="connsiteY60" fmla="*/ 66957 h 1295803"/>
                <a:gd name="connsiteX61" fmla="*/ 374510 w 1295803"/>
                <a:gd name="connsiteY61" fmla="*/ 1207184 h 1295803"/>
                <a:gd name="connsiteX62" fmla="*/ 355753 w 1295803"/>
                <a:gd name="connsiteY62" fmla="*/ 1213543 h 1295803"/>
                <a:gd name="connsiteX63" fmla="*/ 362112 w 1295803"/>
                <a:gd name="connsiteY63" fmla="*/ 1232300 h 1295803"/>
                <a:gd name="connsiteX64" fmla="*/ 368271 w 1295803"/>
                <a:gd name="connsiteY64" fmla="*/ 1233740 h 1295803"/>
                <a:gd name="connsiteX65" fmla="*/ 380869 w 1295803"/>
                <a:gd name="connsiteY65" fmla="*/ 1225941 h 1295803"/>
                <a:gd name="connsiteX66" fmla="*/ 374510 w 1295803"/>
                <a:gd name="connsiteY66" fmla="*/ 1207184 h 1295803"/>
                <a:gd name="connsiteX67" fmla="*/ 16244 w 1295803"/>
                <a:gd name="connsiteY67" fmla="*/ 705100 h 1295803"/>
                <a:gd name="connsiteX68" fmla="*/ 29282 w 1295803"/>
                <a:gd name="connsiteY68" fmla="*/ 690222 h 1295803"/>
                <a:gd name="connsiteX69" fmla="*/ 14405 w 1295803"/>
                <a:gd name="connsiteY69" fmla="*/ 677144 h 1295803"/>
                <a:gd name="connsiteX70" fmla="*/ 1367 w 1295803"/>
                <a:gd name="connsiteY70" fmla="*/ 692062 h 1295803"/>
                <a:gd name="connsiteX71" fmla="*/ 15325 w 1295803"/>
                <a:gd name="connsiteY71" fmla="*/ 705140 h 1295803"/>
                <a:gd name="connsiteX72" fmla="*/ 16244 w 1295803"/>
                <a:gd name="connsiteY72" fmla="*/ 705100 h 1295803"/>
                <a:gd name="connsiteX73" fmla="*/ 43081 w 1295803"/>
                <a:gd name="connsiteY73" fmla="*/ 458497 h 1295803"/>
                <a:gd name="connsiteX74" fmla="*/ 47600 w 1295803"/>
                <a:gd name="connsiteY74" fmla="*/ 459257 h 1295803"/>
                <a:gd name="connsiteX75" fmla="*/ 60838 w 1295803"/>
                <a:gd name="connsiteY75" fmla="*/ 449779 h 1295803"/>
                <a:gd name="connsiteX76" fmla="*/ 52119 w 1295803"/>
                <a:gd name="connsiteY76" fmla="*/ 431981 h 1295803"/>
                <a:gd name="connsiteX77" fmla="*/ 34362 w 1295803"/>
                <a:gd name="connsiteY77" fmla="*/ 440740 h 1295803"/>
                <a:gd name="connsiteX78" fmla="*/ 43081 w 1295803"/>
                <a:gd name="connsiteY78" fmla="*/ 458497 h 1295803"/>
                <a:gd name="connsiteX79" fmla="*/ 1178189 w 1295803"/>
                <a:gd name="connsiteY79" fmla="*/ 310240 h 1295803"/>
                <a:gd name="connsiteX80" fmla="*/ 1185987 w 1295803"/>
                <a:gd name="connsiteY80" fmla="*/ 307880 h 1295803"/>
                <a:gd name="connsiteX81" fmla="*/ 1189827 w 1295803"/>
                <a:gd name="connsiteY81" fmla="*/ 288443 h 1295803"/>
                <a:gd name="connsiteX82" fmla="*/ 1170430 w 1295803"/>
                <a:gd name="connsiteY82" fmla="*/ 284604 h 1295803"/>
                <a:gd name="connsiteX83" fmla="*/ 1166550 w 1295803"/>
                <a:gd name="connsiteY83" fmla="*/ 304001 h 1295803"/>
                <a:gd name="connsiteX84" fmla="*/ 1178189 w 1295803"/>
                <a:gd name="connsiteY84" fmla="*/ 310240 h 1295803"/>
                <a:gd name="connsiteX85" fmla="*/ 23323 w 1295803"/>
                <a:gd name="connsiteY85" fmla="*/ 539285 h 1295803"/>
                <a:gd name="connsiteX86" fmla="*/ 26083 w 1295803"/>
                <a:gd name="connsiteY86" fmla="*/ 539565 h 1295803"/>
                <a:gd name="connsiteX87" fmla="*/ 39801 w 1295803"/>
                <a:gd name="connsiteY87" fmla="*/ 528287 h 1295803"/>
                <a:gd name="connsiteX88" fmla="*/ 28803 w 1295803"/>
                <a:gd name="connsiteY88" fmla="*/ 511809 h 1295803"/>
                <a:gd name="connsiteX89" fmla="*/ 12325 w 1295803"/>
                <a:gd name="connsiteY89" fmla="*/ 522808 h 1295803"/>
                <a:gd name="connsiteX90" fmla="*/ 23323 w 1295803"/>
                <a:gd name="connsiteY90" fmla="*/ 539285 h 1295803"/>
                <a:gd name="connsiteX91" fmla="*/ 14365 w 1295803"/>
                <a:gd name="connsiteY91" fmla="*/ 621952 h 1295803"/>
                <a:gd name="connsiteX92" fmla="*/ 15245 w 1295803"/>
                <a:gd name="connsiteY92" fmla="*/ 621993 h 1295803"/>
                <a:gd name="connsiteX93" fmla="*/ 29242 w 1295803"/>
                <a:gd name="connsiteY93" fmla="*/ 608875 h 1295803"/>
                <a:gd name="connsiteX94" fmla="*/ 16164 w 1295803"/>
                <a:gd name="connsiteY94" fmla="*/ 593997 h 1295803"/>
                <a:gd name="connsiteX95" fmla="*/ 1287 w 1295803"/>
                <a:gd name="connsiteY95" fmla="*/ 607075 h 1295803"/>
                <a:gd name="connsiteX96" fmla="*/ 14365 w 1295803"/>
                <a:gd name="connsiteY96" fmla="*/ 621952 h 1295803"/>
                <a:gd name="connsiteX97" fmla="*/ 1259336 w 1295803"/>
                <a:gd name="connsiteY97" fmla="*/ 528127 h 1295803"/>
                <a:gd name="connsiteX98" fmla="*/ 1273054 w 1295803"/>
                <a:gd name="connsiteY98" fmla="*/ 539405 h 1295803"/>
                <a:gd name="connsiteX99" fmla="*/ 1275774 w 1295803"/>
                <a:gd name="connsiteY99" fmla="*/ 539125 h 1295803"/>
                <a:gd name="connsiteX100" fmla="*/ 1286772 w 1295803"/>
                <a:gd name="connsiteY100" fmla="*/ 522648 h 1295803"/>
                <a:gd name="connsiteX101" fmla="*/ 1270295 w 1295803"/>
                <a:gd name="connsiteY101" fmla="*/ 511689 h 1295803"/>
                <a:gd name="connsiteX102" fmla="*/ 1259336 w 1295803"/>
                <a:gd name="connsiteY102" fmla="*/ 528127 h 1295803"/>
                <a:gd name="connsiteX103" fmla="*/ 1270015 w 1295803"/>
                <a:gd name="connsiteY103" fmla="*/ 608755 h 1295803"/>
                <a:gd name="connsiteX104" fmla="*/ 1283933 w 1295803"/>
                <a:gd name="connsiteY104" fmla="*/ 621832 h 1295803"/>
                <a:gd name="connsiteX105" fmla="*/ 1284893 w 1295803"/>
                <a:gd name="connsiteY105" fmla="*/ 621793 h 1295803"/>
                <a:gd name="connsiteX106" fmla="*/ 1297931 w 1295803"/>
                <a:gd name="connsiteY106" fmla="*/ 606915 h 1295803"/>
                <a:gd name="connsiteX107" fmla="*/ 1283053 w 1295803"/>
                <a:gd name="connsiteY107" fmla="*/ 593877 h 1295803"/>
                <a:gd name="connsiteX108" fmla="*/ 1270015 w 1295803"/>
                <a:gd name="connsiteY108" fmla="*/ 608755 h 1295803"/>
                <a:gd name="connsiteX109" fmla="*/ 113150 w 1295803"/>
                <a:gd name="connsiteY109" fmla="*/ 991136 h 1295803"/>
                <a:gd name="connsiteX110" fmla="*/ 109270 w 1295803"/>
                <a:gd name="connsiteY110" fmla="*/ 1010573 h 1295803"/>
                <a:gd name="connsiteX111" fmla="*/ 120909 w 1295803"/>
                <a:gd name="connsiteY111" fmla="*/ 1016773 h 1295803"/>
                <a:gd name="connsiteX112" fmla="*/ 128667 w 1295803"/>
                <a:gd name="connsiteY112" fmla="*/ 1014413 h 1295803"/>
                <a:gd name="connsiteX113" fmla="*/ 132547 w 1295803"/>
                <a:gd name="connsiteY113" fmla="*/ 995016 h 1295803"/>
                <a:gd name="connsiteX114" fmla="*/ 113150 w 1295803"/>
                <a:gd name="connsiteY114" fmla="*/ 991136 h 1295803"/>
                <a:gd name="connsiteX115" fmla="*/ 85714 w 1295803"/>
                <a:gd name="connsiteY115" fmla="*/ 355953 h 1295803"/>
                <a:gd name="connsiteX116" fmla="*/ 66957 w 1295803"/>
                <a:gd name="connsiteY116" fmla="*/ 362272 h 1295803"/>
                <a:gd name="connsiteX117" fmla="*/ 73276 w 1295803"/>
                <a:gd name="connsiteY117" fmla="*/ 381029 h 1295803"/>
                <a:gd name="connsiteX118" fmla="*/ 79475 w 1295803"/>
                <a:gd name="connsiteY118" fmla="*/ 382469 h 1295803"/>
                <a:gd name="connsiteX119" fmla="*/ 92033 w 1295803"/>
                <a:gd name="connsiteY119" fmla="*/ 374710 h 1295803"/>
                <a:gd name="connsiteX120" fmla="*/ 85714 w 1295803"/>
                <a:gd name="connsiteY120" fmla="*/ 355953 h 1295803"/>
                <a:gd name="connsiteX121" fmla="*/ 73236 w 1295803"/>
                <a:gd name="connsiteY121" fmla="*/ 918187 h 1295803"/>
                <a:gd name="connsiteX122" fmla="*/ 66837 w 1295803"/>
                <a:gd name="connsiteY122" fmla="*/ 936905 h 1295803"/>
                <a:gd name="connsiteX123" fmla="*/ 79395 w 1295803"/>
                <a:gd name="connsiteY123" fmla="*/ 944744 h 1295803"/>
                <a:gd name="connsiteX124" fmla="*/ 85594 w 1295803"/>
                <a:gd name="connsiteY124" fmla="*/ 943304 h 1295803"/>
                <a:gd name="connsiteX125" fmla="*/ 91953 w 1295803"/>
                <a:gd name="connsiteY125" fmla="*/ 924547 h 1295803"/>
                <a:gd name="connsiteX126" fmla="*/ 73236 w 1295803"/>
                <a:gd name="connsiteY126" fmla="*/ 918187 h 1295803"/>
                <a:gd name="connsiteX127" fmla="*/ 528087 w 1295803"/>
                <a:gd name="connsiteY127" fmla="*/ 1259496 h 1295803"/>
                <a:gd name="connsiteX128" fmla="*/ 511609 w 1295803"/>
                <a:gd name="connsiteY128" fmla="*/ 1270494 h 1295803"/>
                <a:gd name="connsiteX129" fmla="*/ 522608 w 1295803"/>
                <a:gd name="connsiteY129" fmla="*/ 1286932 h 1295803"/>
                <a:gd name="connsiteX130" fmla="*/ 525367 w 1295803"/>
                <a:gd name="connsiteY130" fmla="*/ 1287212 h 1295803"/>
                <a:gd name="connsiteX131" fmla="*/ 539085 w 1295803"/>
                <a:gd name="connsiteY131" fmla="*/ 1275933 h 1295803"/>
                <a:gd name="connsiteX132" fmla="*/ 528087 w 1295803"/>
                <a:gd name="connsiteY132" fmla="*/ 1259496 h 1295803"/>
                <a:gd name="connsiteX133" fmla="*/ 39921 w 1295803"/>
                <a:gd name="connsiteY133" fmla="*/ 770810 h 1295803"/>
                <a:gd name="connsiteX134" fmla="*/ 23443 w 1295803"/>
                <a:gd name="connsiteY134" fmla="*/ 759812 h 1295803"/>
                <a:gd name="connsiteX135" fmla="*/ 12445 w 1295803"/>
                <a:gd name="connsiteY135" fmla="*/ 776289 h 1295803"/>
                <a:gd name="connsiteX136" fmla="*/ 26163 w 1295803"/>
                <a:gd name="connsiteY136" fmla="*/ 787567 h 1295803"/>
                <a:gd name="connsiteX137" fmla="*/ 28923 w 1295803"/>
                <a:gd name="connsiteY137" fmla="*/ 787287 h 1295803"/>
                <a:gd name="connsiteX138" fmla="*/ 39921 w 1295803"/>
                <a:gd name="connsiteY138" fmla="*/ 770810 h 1295803"/>
                <a:gd name="connsiteX139" fmla="*/ 43160 w 1295803"/>
                <a:gd name="connsiteY139" fmla="*/ 840599 h 1295803"/>
                <a:gd name="connsiteX140" fmla="*/ 34402 w 1295803"/>
                <a:gd name="connsiteY140" fmla="*/ 858357 h 1295803"/>
                <a:gd name="connsiteX141" fmla="*/ 47640 w 1295803"/>
                <a:gd name="connsiteY141" fmla="*/ 867875 h 1295803"/>
                <a:gd name="connsiteX142" fmla="*/ 52159 w 1295803"/>
                <a:gd name="connsiteY142" fmla="*/ 867115 h 1295803"/>
                <a:gd name="connsiteX143" fmla="*/ 60918 w 1295803"/>
                <a:gd name="connsiteY143" fmla="*/ 849398 h 1295803"/>
                <a:gd name="connsiteX144" fmla="*/ 43160 w 1295803"/>
                <a:gd name="connsiteY144" fmla="*/ 840599 h 1295803"/>
                <a:gd name="connsiteX145" fmla="*/ 776329 w 1295803"/>
                <a:gd name="connsiteY145" fmla="*/ 12325 h 1295803"/>
                <a:gd name="connsiteX146" fmla="*/ 759852 w 1295803"/>
                <a:gd name="connsiteY146" fmla="*/ 23323 h 1295803"/>
                <a:gd name="connsiteX147" fmla="*/ 770850 w 1295803"/>
                <a:gd name="connsiteY147" fmla="*/ 39761 h 1295803"/>
                <a:gd name="connsiteX148" fmla="*/ 773610 w 1295803"/>
                <a:gd name="connsiteY148" fmla="*/ 40041 h 1295803"/>
                <a:gd name="connsiteX149" fmla="*/ 787328 w 1295803"/>
                <a:gd name="connsiteY149" fmla="*/ 28763 h 1295803"/>
                <a:gd name="connsiteX150" fmla="*/ 776329 w 1295803"/>
                <a:gd name="connsiteY150" fmla="*/ 12325 h 1295803"/>
                <a:gd name="connsiteX151" fmla="*/ 1118318 w 1295803"/>
                <a:gd name="connsiteY151" fmla="*/ 219774 h 1295803"/>
                <a:gd name="connsiteX152" fmla="*/ 1117038 w 1295803"/>
                <a:gd name="connsiteY152" fmla="*/ 239531 h 1295803"/>
                <a:gd name="connsiteX153" fmla="*/ 1127556 w 1295803"/>
                <a:gd name="connsiteY153" fmla="*/ 244290 h 1295803"/>
                <a:gd name="connsiteX154" fmla="*/ 1136795 w 1295803"/>
                <a:gd name="connsiteY154" fmla="*/ 240810 h 1295803"/>
                <a:gd name="connsiteX155" fmla="*/ 1138075 w 1295803"/>
                <a:gd name="connsiteY155" fmla="*/ 221053 h 1295803"/>
                <a:gd name="connsiteX156" fmla="*/ 1118318 w 1295803"/>
                <a:gd name="connsiteY156" fmla="*/ 219774 h 1295803"/>
                <a:gd name="connsiteX157" fmla="*/ 1219742 w 1295803"/>
                <a:gd name="connsiteY157" fmla="*/ 382269 h 1295803"/>
                <a:gd name="connsiteX158" fmla="*/ 1225942 w 1295803"/>
                <a:gd name="connsiteY158" fmla="*/ 380829 h 1295803"/>
                <a:gd name="connsiteX159" fmla="*/ 1232301 w 1295803"/>
                <a:gd name="connsiteY159" fmla="*/ 362072 h 1295803"/>
                <a:gd name="connsiteX160" fmla="*/ 1213543 w 1295803"/>
                <a:gd name="connsiteY160" fmla="*/ 355713 h 1295803"/>
                <a:gd name="connsiteX161" fmla="*/ 1207184 w 1295803"/>
                <a:gd name="connsiteY161" fmla="*/ 374430 h 1295803"/>
                <a:gd name="connsiteX162" fmla="*/ 1219742 w 1295803"/>
                <a:gd name="connsiteY162" fmla="*/ 382269 h 1295803"/>
                <a:gd name="connsiteX163" fmla="*/ 1186187 w 1295803"/>
                <a:gd name="connsiteY163" fmla="*/ 990857 h 1295803"/>
                <a:gd name="connsiteX164" fmla="*/ 1166750 w 1295803"/>
                <a:gd name="connsiteY164" fmla="*/ 994736 h 1295803"/>
                <a:gd name="connsiteX165" fmla="*/ 1166550 w 1295803"/>
                <a:gd name="connsiteY165" fmla="*/ 995056 h 1295803"/>
                <a:gd name="connsiteX166" fmla="*/ 1166351 w 1295803"/>
                <a:gd name="connsiteY166" fmla="*/ 995376 h 1295803"/>
                <a:gd name="connsiteX167" fmla="*/ 1166351 w 1295803"/>
                <a:gd name="connsiteY167" fmla="*/ 995336 h 1295803"/>
                <a:gd name="connsiteX168" fmla="*/ 1170190 w 1295803"/>
                <a:gd name="connsiteY168" fmla="*/ 1014773 h 1295803"/>
                <a:gd name="connsiteX169" fmla="*/ 1177949 w 1295803"/>
                <a:gd name="connsiteY169" fmla="*/ 1017133 h 1295803"/>
                <a:gd name="connsiteX170" fmla="*/ 1189627 w 1295803"/>
                <a:gd name="connsiteY170" fmla="*/ 1010933 h 1295803"/>
                <a:gd name="connsiteX171" fmla="*/ 1189787 w 1295803"/>
                <a:gd name="connsiteY171" fmla="*/ 1010654 h 1295803"/>
                <a:gd name="connsiteX172" fmla="*/ 1190027 w 1295803"/>
                <a:gd name="connsiteY172" fmla="*/ 1010293 h 1295803"/>
                <a:gd name="connsiteX173" fmla="*/ 1190027 w 1295803"/>
                <a:gd name="connsiteY173" fmla="*/ 1010254 h 1295803"/>
                <a:gd name="connsiteX174" fmla="*/ 1186187 w 1295803"/>
                <a:gd name="connsiteY174" fmla="*/ 990857 h 1295803"/>
                <a:gd name="connsiteX175" fmla="*/ 1116838 w 1295803"/>
                <a:gd name="connsiteY175" fmla="*/ 1059886 h 1295803"/>
                <a:gd name="connsiteX176" fmla="*/ 1118158 w 1295803"/>
                <a:gd name="connsiteY176" fmla="*/ 1079643 h 1295803"/>
                <a:gd name="connsiteX177" fmla="*/ 1127396 w 1295803"/>
                <a:gd name="connsiteY177" fmla="*/ 1083123 h 1295803"/>
                <a:gd name="connsiteX178" fmla="*/ 1137915 w 1295803"/>
                <a:gd name="connsiteY178" fmla="*/ 1078323 h 1295803"/>
                <a:gd name="connsiteX179" fmla="*/ 1136595 w 1295803"/>
                <a:gd name="connsiteY179" fmla="*/ 1058566 h 1295803"/>
                <a:gd name="connsiteX180" fmla="*/ 1116838 w 1295803"/>
                <a:gd name="connsiteY180" fmla="*/ 1059886 h 1295803"/>
                <a:gd name="connsiteX181" fmla="*/ 1058127 w 1295803"/>
                <a:gd name="connsiteY181" fmla="*/ 162342 h 1295803"/>
                <a:gd name="connsiteX182" fmla="*/ 1059447 w 1295803"/>
                <a:gd name="connsiteY182" fmla="*/ 182099 h 1295803"/>
                <a:gd name="connsiteX183" fmla="*/ 1068645 w 1295803"/>
                <a:gd name="connsiteY183" fmla="*/ 185579 h 1295803"/>
                <a:gd name="connsiteX184" fmla="*/ 1079204 w 1295803"/>
                <a:gd name="connsiteY184" fmla="*/ 180779 h 1295803"/>
                <a:gd name="connsiteX185" fmla="*/ 1077884 w 1295803"/>
                <a:gd name="connsiteY185" fmla="*/ 161022 h 1295803"/>
                <a:gd name="connsiteX186" fmla="*/ 1058127 w 1295803"/>
                <a:gd name="connsiteY186" fmla="*/ 162342 h 1295803"/>
                <a:gd name="connsiteX187" fmla="*/ 1256337 w 1295803"/>
                <a:gd name="connsiteY187" fmla="*/ 840479 h 1295803"/>
                <a:gd name="connsiteX188" fmla="*/ 1238579 w 1295803"/>
                <a:gd name="connsiteY188" fmla="*/ 849238 h 1295803"/>
                <a:gd name="connsiteX189" fmla="*/ 1247338 w 1295803"/>
                <a:gd name="connsiteY189" fmla="*/ 866955 h 1295803"/>
                <a:gd name="connsiteX190" fmla="*/ 1251858 w 1295803"/>
                <a:gd name="connsiteY190" fmla="*/ 867715 h 1295803"/>
                <a:gd name="connsiteX191" fmla="*/ 1265095 w 1295803"/>
                <a:gd name="connsiteY191" fmla="*/ 858237 h 1295803"/>
                <a:gd name="connsiteX192" fmla="*/ 1256337 w 1295803"/>
                <a:gd name="connsiteY192" fmla="*/ 840479 h 1295803"/>
                <a:gd name="connsiteX193" fmla="*/ 1226181 w 1295803"/>
                <a:gd name="connsiteY193" fmla="*/ 917948 h 1295803"/>
                <a:gd name="connsiteX194" fmla="*/ 1207424 w 1295803"/>
                <a:gd name="connsiteY194" fmla="*/ 924307 h 1295803"/>
                <a:gd name="connsiteX195" fmla="*/ 1213783 w 1295803"/>
                <a:gd name="connsiteY195" fmla="*/ 943064 h 1295803"/>
                <a:gd name="connsiteX196" fmla="*/ 1219982 w 1295803"/>
                <a:gd name="connsiteY196" fmla="*/ 944504 h 1295803"/>
                <a:gd name="connsiteX197" fmla="*/ 1232540 w 1295803"/>
                <a:gd name="connsiteY197" fmla="*/ 936705 h 1295803"/>
                <a:gd name="connsiteX198" fmla="*/ 1226181 w 1295803"/>
                <a:gd name="connsiteY198" fmla="*/ 917948 h 1295803"/>
                <a:gd name="connsiteX199" fmla="*/ 1276054 w 1295803"/>
                <a:gd name="connsiteY199" fmla="*/ 759692 h 1295803"/>
                <a:gd name="connsiteX200" fmla="*/ 1259576 w 1295803"/>
                <a:gd name="connsiteY200" fmla="*/ 770690 h 1295803"/>
                <a:gd name="connsiteX201" fmla="*/ 1270615 w 1295803"/>
                <a:gd name="connsiteY201" fmla="*/ 787167 h 1295803"/>
                <a:gd name="connsiteX202" fmla="*/ 1273334 w 1295803"/>
                <a:gd name="connsiteY202" fmla="*/ 787407 h 1295803"/>
                <a:gd name="connsiteX203" fmla="*/ 1287052 w 1295803"/>
                <a:gd name="connsiteY203" fmla="*/ 776129 h 1295803"/>
                <a:gd name="connsiteX204" fmla="*/ 1276054 w 1295803"/>
                <a:gd name="connsiteY204" fmla="*/ 759692 h 1295803"/>
                <a:gd name="connsiteX205" fmla="*/ 1284972 w 1295803"/>
                <a:gd name="connsiteY205" fmla="*/ 676984 h 1295803"/>
                <a:gd name="connsiteX206" fmla="*/ 1270095 w 1295803"/>
                <a:gd name="connsiteY206" fmla="*/ 690062 h 1295803"/>
                <a:gd name="connsiteX207" fmla="*/ 1283173 w 1295803"/>
                <a:gd name="connsiteY207" fmla="*/ 704940 h 1295803"/>
                <a:gd name="connsiteX208" fmla="*/ 1284092 w 1295803"/>
                <a:gd name="connsiteY208" fmla="*/ 704980 h 1295803"/>
                <a:gd name="connsiteX209" fmla="*/ 1298050 w 1295803"/>
                <a:gd name="connsiteY209" fmla="*/ 691862 h 1295803"/>
                <a:gd name="connsiteX210" fmla="*/ 1284972 w 1295803"/>
                <a:gd name="connsiteY210" fmla="*/ 676984 h 1295803"/>
                <a:gd name="connsiteX211" fmla="*/ 1251537 w 1295803"/>
                <a:gd name="connsiteY211" fmla="*/ 459097 h 1295803"/>
                <a:gd name="connsiteX212" fmla="*/ 1256017 w 1295803"/>
                <a:gd name="connsiteY212" fmla="*/ 458337 h 1295803"/>
                <a:gd name="connsiteX213" fmla="*/ 1264776 w 1295803"/>
                <a:gd name="connsiteY213" fmla="*/ 440580 h 1295803"/>
                <a:gd name="connsiteX214" fmla="*/ 1247018 w 1295803"/>
                <a:gd name="connsiteY214" fmla="*/ 431821 h 1295803"/>
                <a:gd name="connsiteX215" fmla="*/ 1238260 w 1295803"/>
                <a:gd name="connsiteY215" fmla="*/ 449579 h 1295803"/>
                <a:gd name="connsiteX216" fmla="*/ 1251537 w 1295803"/>
                <a:gd name="connsiteY216" fmla="*/ 459097 h 1295803"/>
                <a:gd name="connsiteX217" fmla="*/ 1059367 w 1295803"/>
                <a:gd name="connsiteY217" fmla="*/ 1117397 h 1295803"/>
                <a:gd name="connsiteX218" fmla="*/ 1058087 w 1295803"/>
                <a:gd name="connsiteY218" fmla="*/ 1137154 h 1295803"/>
                <a:gd name="connsiteX219" fmla="*/ 1068605 w 1295803"/>
                <a:gd name="connsiteY219" fmla="*/ 1141914 h 1295803"/>
                <a:gd name="connsiteX220" fmla="*/ 1077844 w 1295803"/>
                <a:gd name="connsiteY220" fmla="*/ 1138434 h 1295803"/>
                <a:gd name="connsiteX221" fmla="*/ 1079124 w 1295803"/>
                <a:gd name="connsiteY221" fmla="*/ 1118717 h 1295803"/>
                <a:gd name="connsiteX222" fmla="*/ 1059367 w 1295803"/>
                <a:gd name="connsiteY222" fmla="*/ 1117397 h 1295803"/>
                <a:gd name="connsiteX223" fmla="*/ 690023 w 1295803"/>
                <a:gd name="connsiteY223" fmla="*/ 1270054 h 1295803"/>
                <a:gd name="connsiteX224" fmla="*/ 676945 w 1295803"/>
                <a:gd name="connsiteY224" fmla="*/ 1284932 h 1295803"/>
                <a:gd name="connsiteX225" fmla="*/ 690902 w 1295803"/>
                <a:gd name="connsiteY225" fmla="*/ 1298010 h 1295803"/>
                <a:gd name="connsiteX226" fmla="*/ 691862 w 1295803"/>
                <a:gd name="connsiteY226" fmla="*/ 1297970 h 1295803"/>
                <a:gd name="connsiteX227" fmla="*/ 704900 w 1295803"/>
                <a:gd name="connsiteY227" fmla="*/ 1283092 h 1295803"/>
                <a:gd name="connsiteX228" fmla="*/ 690023 w 1295803"/>
                <a:gd name="connsiteY228" fmla="*/ 1270054 h 1295803"/>
                <a:gd name="connsiteX229" fmla="*/ 770650 w 1295803"/>
                <a:gd name="connsiteY229" fmla="*/ 1259456 h 1295803"/>
                <a:gd name="connsiteX230" fmla="*/ 770650 w 1295803"/>
                <a:gd name="connsiteY230" fmla="*/ 1259416 h 1295803"/>
                <a:gd name="connsiteX231" fmla="*/ 759652 w 1295803"/>
                <a:gd name="connsiteY231" fmla="*/ 1275893 h 1295803"/>
                <a:gd name="connsiteX232" fmla="*/ 773330 w 1295803"/>
                <a:gd name="connsiteY232" fmla="*/ 1287172 h 1295803"/>
                <a:gd name="connsiteX233" fmla="*/ 776089 w 1295803"/>
                <a:gd name="connsiteY233" fmla="*/ 1286892 h 1295803"/>
                <a:gd name="connsiteX234" fmla="*/ 787088 w 1295803"/>
                <a:gd name="connsiteY234" fmla="*/ 1270454 h 1295803"/>
                <a:gd name="connsiteX235" fmla="*/ 770650 w 1295803"/>
                <a:gd name="connsiteY235" fmla="*/ 1259456 h 1295803"/>
                <a:gd name="connsiteX236" fmla="*/ 692062 w 1295803"/>
                <a:gd name="connsiteY236" fmla="*/ 1287 h 1295803"/>
                <a:gd name="connsiteX237" fmla="*/ 677184 w 1295803"/>
                <a:gd name="connsiteY237" fmla="*/ 14365 h 1295803"/>
                <a:gd name="connsiteX238" fmla="*/ 690262 w 1295803"/>
                <a:gd name="connsiteY238" fmla="*/ 29242 h 1295803"/>
                <a:gd name="connsiteX239" fmla="*/ 691182 w 1295803"/>
                <a:gd name="connsiteY239" fmla="*/ 29242 h 1295803"/>
                <a:gd name="connsiteX240" fmla="*/ 705100 w 1295803"/>
                <a:gd name="connsiteY240" fmla="*/ 16164 h 1295803"/>
                <a:gd name="connsiteX241" fmla="*/ 692062 w 1295803"/>
                <a:gd name="connsiteY241" fmla="*/ 1287 h 1295803"/>
                <a:gd name="connsiteX242" fmla="*/ 522848 w 1295803"/>
                <a:gd name="connsiteY242" fmla="*/ 12525 h 1295803"/>
                <a:gd name="connsiteX243" fmla="*/ 511850 w 1295803"/>
                <a:gd name="connsiteY243" fmla="*/ 28962 h 1295803"/>
                <a:gd name="connsiteX244" fmla="*/ 525567 w 1295803"/>
                <a:gd name="connsiteY244" fmla="*/ 40241 h 1295803"/>
                <a:gd name="connsiteX245" fmla="*/ 528327 w 1295803"/>
                <a:gd name="connsiteY245" fmla="*/ 39961 h 1295803"/>
                <a:gd name="connsiteX246" fmla="*/ 539325 w 1295803"/>
                <a:gd name="connsiteY246" fmla="*/ 23523 h 1295803"/>
                <a:gd name="connsiteX247" fmla="*/ 522848 w 1295803"/>
                <a:gd name="connsiteY247" fmla="*/ 12525 h 1295803"/>
                <a:gd name="connsiteX248" fmla="*/ 607075 w 1295803"/>
                <a:gd name="connsiteY248" fmla="*/ 1367 h 1295803"/>
                <a:gd name="connsiteX249" fmla="*/ 594037 w 1295803"/>
                <a:gd name="connsiteY249" fmla="*/ 16284 h 1295803"/>
                <a:gd name="connsiteX250" fmla="*/ 607995 w 1295803"/>
                <a:gd name="connsiteY250" fmla="*/ 29362 h 1295803"/>
                <a:gd name="connsiteX251" fmla="*/ 608955 w 1295803"/>
                <a:gd name="connsiteY251" fmla="*/ 29322 h 1295803"/>
                <a:gd name="connsiteX252" fmla="*/ 621993 w 1295803"/>
                <a:gd name="connsiteY252" fmla="*/ 14405 h 1295803"/>
                <a:gd name="connsiteX253" fmla="*/ 607075 w 1295803"/>
                <a:gd name="connsiteY253" fmla="*/ 1367 h 1295803"/>
                <a:gd name="connsiteX254" fmla="*/ 608675 w 1295803"/>
                <a:gd name="connsiteY254" fmla="*/ 1270094 h 1295803"/>
                <a:gd name="connsiteX255" fmla="*/ 593837 w 1295803"/>
                <a:gd name="connsiteY255" fmla="*/ 1283132 h 1295803"/>
                <a:gd name="connsiteX256" fmla="*/ 606875 w 1295803"/>
                <a:gd name="connsiteY256" fmla="*/ 1298010 h 1295803"/>
                <a:gd name="connsiteX257" fmla="*/ 607795 w 1295803"/>
                <a:gd name="connsiteY257" fmla="*/ 1298050 h 1295803"/>
                <a:gd name="connsiteX258" fmla="*/ 621753 w 1295803"/>
                <a:gd name="connsiteY258" fmla="*/ 1284972 h 1295803"/>
                <a:gd name="connsiteX259" fmla="*/ 608675 w 1295803"/>
                <a:gd name="connsiteY259" fmla="*/ 1270094 h 1295803"/>
                <a:gd name="connsiteX260" fmla="*/ 936865 w 1295803"/>
                <a:gd name="connsiteY260" fmla="*/ 66877 h 1295803"/>
                <a:gd name="connsiteX261" fmla="*/ 918108 w 1295803"/>
                <a:gd name="connsiteY261" fmla="*/ 73236 h 1295803"/>
                <a:gd name="connsiteX262" fmla="*/ 924467 w 1295803"/>
                <a:gd name="connsiteY262" fmla="*/ 91993 h 1295803"/>
                <a:gd name="connsiteX263" fmla="*/ 924467 w 1295803"/>
                <a:gd name="connsiteY263" fmla="*/ 91953 h 1295803"/>
                <a:gd name="connsiteX264" fmla="*/ 930666 w 1295803"/>
                <a:gd name="connsiteY264" fmla="*/ 93433 h 1295803"/>
                <a:gd name="connsiteX265" fmla="*/ 943224 w 1295803"/>
                <a:gd name="connsiteY265" fmla="*/ 85634 h 1295803"/>
                <a:gd name="connsiteX266" fmla="*/ 936865 w 1295803"/>
                <a:gd name="connsiteY266" fmla="*/ 66877 h 1295803"/>
                <a:gd name="connsiteX267" fmla="*/ 994856 w 1295803"/>
                <a:gd name="connsiteY267" fmla="*/ 1166870 h 1295803"/>
                <a:gd name="connsiteX268" fmla="*/ 990977 w 1295803"/>
                <a:gd name="connsiteY268" fmla="*/ 1186267 h 1295803"/>
                <a:gd name="connsiteX269" fmla="*/ 1002615 w 1295803"/>
                <a:gd name="connsiteY269" fmla="*/ 1192506 h 1295803"/>
                <a:gd name="connsiteX270" fmla="*/ 1010374 w 1295803"/>
                <a:gd name="connsiteY270" fmla="*/ 1190186 h 1295803"/>
                <a:gd name="connsiteX271" fmla="*/ 1014253 w 1295803"/>
                <a:gd name="connsiteY271" fmla="*/ 1170749 h 1295803"/>
                <a:gd name="connsiteX272" fmla="*/ 994856 w 1295803"/>
                <a:gd name="connsiteY272" fmla="*/ 1166870 h 1295803"/>
                <a:gd name="connsiteX273" fmla="*/ 1010414 w 1295803"/>
                <a:gd name="connsiteY273" fmla="*/ 109390 h 1295803"/>
                <a:gd name="connsiteX274" fmla="*/ 991017 w 1295803"/>
                <a:gd name="connsiteY274" fmla="*/ 113270 h 1295803"/>
                <a:gd name="connsiteX275" fmla="*/ 994896 w 1295803"/>
                <a:gd name="connsiteY275" fmla="*/ 132667 h 1295803"/>
                <a:gd name="connsiteX276" fmla="*/ 1002655 w 1295803"/>
                <a:gd name="connsiteY276" fmla="*/ 135026 h 1295803"/>
                <a:gd name="connsiteX277" fmla="*/ 1014293 w 1295803"/>
                <a:gd name="connsiteY277" fmla="*/ 128787 h 1295803"/>
                <a:gd name="connsiteX278" fmla="*/ 1010414 w 1295803"/>
                <a:gd name="connsiteY278" fmla="*/ 109390 h 1295803"/>
                <a:gd name="connsiteX279" fmla="*/ 924387 w 1295803"/>
                <a:gd name="connsiteY279" fmla="*/ 1207464 h 1295803"/>
                <a:gd name="connsiteX280" fmla="*/ 924387 w 1295803"/>
                <a:gd name="connsiteY280" fmla="*/ 1207424 h 1295803"/>
                <a:gd name="connsiteX281" fmla="*/ 917988 w 1295803"/>
                <a:gd name="connsiteY281" fmla="*/ 1226181 h 1295803"/>
                <a:gd name="connsiteX282" fmla="*/ 930546 w 1295803"/>
                <a:gd name="connsiteY282" fmla="*/ 1234020 h 1295803"/>
                <a:gd name="connsiteX283" fmla="*/ 936745 w 1295803"/>
                <a:gd name="connsiteY283" fmla="*/ 1232580 h 1295803"/>
                <a:gd name="connsiteX284" fmla="*/ 943104 w 1295803"/>
                <a:gd name="connsiteY284" fmla="*/ 1213823 h 1295803"/>
                <a:gd name="connsiteX285" fmla="*/ 924387 w 1295803"/>
                <a:gd name="connsiteY285" fmla="*/ 1207464 h 1295803"/>
                <a:gd name="connsiteX286" fmla="*/ 849198 w 1295803"/>
                <a:gd name="connsiteY286" fmla="*/ 1238459 h 1295803"/>
                <a:gd name="connsiteX287" fmla="*/ 840440 w 1295803"/>
                <a:gd name="connsiteY287" fmla="*/ 1256216 h 1295803"/>
                <a:gd name="connsiteX288" fmla="*/ 853678 w 1295803"/>
                <a:gd name="connsiteY288" fmla="*/ 1265735 h 1295803"/>
                <a:gd name="connsiteX289" fmla="*/ 858157 w 1295803"/>
                <a:gd name="connsiteY289" fmla="*/ 1264975 h 1295803"/>
                <a:gd name="connsiteX290" fmla="*/ 866956 w 1295803"/>
                <a:gd name="connsiteY290" fmla="*/ 1247218 h 1295803"/>
                <a:gd name="connsiteX291" fmla="*/ 849198 w 1295803"/>
                <a:gd name="connsiteY291" fmla="*/ 1238459 h 1295803"/>
                <a:gd name="connsiteX292" fmla="*/ 858397 w 1295803"/>
                <a:gd name="connsiteY292" fmla="*/ 34282 h 1295803"/>
                <a:gd name="connsiteX293" fmla="*/ 840640 w 1295803"/>
                <a:gd name="connsiteY293" fmla="*/ 43040 h 1295803"/>
                <a:gd name="connsiteX294" fmla="*/ 849399 w 1295803"/>
                <a:gd name="connsiteY294" fmla="*/ 60798 h 1295803"/>
                <a:gd name="connsiteX295" fmla="*/ 853878 w 1295803"/>
                <a:gd name="connsiteY295" fmla="*/ 61558 h 1295803"/>
                <a:gd name="connsiteX296" fmla="*/ 867156 w 1295803"/>
                <a:gd name="connsiteY296" fmla="*/ 52039 h 1295803"/>
                <a:gd name="connsiteX297" fmla="*/ 858397 w 1295803"/>
                <a:gd name="connsiteY297" fmla="*/ 34282 h 1295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1295803" h="1295803">
                  <a:moveTo>
                    <a:pt x="221173" y="161142"/>
                  </a:moveTo>
                  <a:cubicBezTo>
                    <a:pt x="215374" y="166222"/>
                    <a:pt x="214814" y="175060"/>
                    <a:pt x="219894" y="180899"/>
                  </a:cubicBezTo>
                  <a:cubicBezTo>
                    <a:pt x="222653" y="184059"/>
                    <a:pt x="226533" y="185659"/>
                    <a:pt x="230412" y="185659"/>
                  </a:cubicBezTo>
                  <a:cubicBezTo>
                    <a:pt x="233691" y="185659"/>
                    <a:pt x="237011" y="184499"/>
                    <a:pt x="239650" y="182179"/>
                  </a:cubicBezTo>
                  <a:cubicBezTo>
                    <a:pt x="245450" y="177060"/>
                    <a:pt x="246050" y="168221"/>
                    <a:pt x="240931" y="162422"/>
                  </a:cubicBezTo>
                  <a:cubicBezTo>
                    <a:pt x="235851" y="156623"/>
                    <a:pt x="226973" y="156023"/>
                    <a:pt x="221173" y="161142"/>
                  </a:cubicBezTo>
                  <a:close/>
                  <a:moveTo>
                    <a:pt x="219814" y="1118277"/>
                  </a:moveTo>
                  <a:cubicBezTo>
                    <a:pt x="214734" y="1124116"/>
                    <a:pt x="215334" y="1132955"/>
                    <a:pt x="221133" y="1138034"/>
                  </a:cubicBezTo>
                  <a:cubicBezTo>
                    <a:pt x="223813" y="1140354"/>
                    <a:pt x="227093" y="1141514"/>
                    <a:pt x="230372" y="1141514"/>
                  </a:cubicBezTo>
                  <a:cubicBezTo>
                    <a:pt x="234251" y="1141514"/>
                    <a:pt x="238131" y="1139914"/>
                    <a:pt x="240891" y="1136714"/>
                  </a:cubicBezTo>
                  <a:cubicBezTo>
                    <a:pt x="245970" y="1130915"/>
                    <a:pt x="245410" y="1122077"/>
                    <a:pt x="239571" y="1116997"/>
                  </a:cubicBezTo>
                  <a:cubicBezTo>
                    <a:pt x="233771" y="1111878"/>
                    <a:pt x="224933" y="1112478"/>
                    <a:pt x="219814" y="1118277"/>
                  </a:cubicBezTo>
                  <a:close/>
                  <a:moveTo>
                    <a:pt x="162302" y="1058246"/>
                  </a:moveTo>
                  <a:cubicBezTo>
                    <a:pt x="156463" y="1063326"/>
                    <a:pt x="155903" y="1072164"/>
                    <a:pt x="161023" y="1078003"/>
                  </a:cubicBezTo>
                  <a:cubicBezTo>
                    <a:pt x="160983" y="1078003"/>
                    <a:pt x="160983" y="1078003"/>
                    <a:pt x="160983" y="1078003"/>
                  </a:cubicBezTo>
                  <a:cubicBezTo>
                    <a:pt x="163782" y="1081163"/>
                    <a:pt x="167621" y="1082763"/>
                    <a:pt x="171541" y="1082763"/>
                  </a:cubicBezTo>
                  <a:cubicBezTo>
                    <a:pt x="174820" y="1082763"/>
                    <a:pt x="178100" y="1081603"/>
                    <a:pt x="180739" y="1079283"/>
                  </a:cubicBezTo>
                  <a:cubicBezTo>
                    <a:pt x="186579" y="1074204"/>
                    <a:pt x="187138" y="1065325"/>
                    <a:pt x="182060" y="1059526"/>
                  </a:cubicBezTo>
                  <a:cubicBezTo>
                    <a:pt x="176940" y="1053727"/>
                    <a:pt x="168102" y="1053127"/>
                    <a:pt x="162302" y="1058246"/>
                  </a:cubicBezTo>
                  <a:close/>
                  <a:moveTo>
                    <a:pt x="161142" y="221293"/>
                  </a:moveTo>
                  <a:cubicBezTo>
                    <a:pt x="156064" y="227132"/>
                    <a:pt x="156663" y="235971"/>
                    <a:pt x="162462" y="241050"/>
                  </a:cubicBezTo>
                  <a:cubicBezTo>
                    <a:pt x="165142" y="243370"/>
                    <a:pt x="168422" y="244530"/>
                    <a:pt x="171701" y="244530"/>
                  </a:cubicBezTo>
                  <a:cubicBezTo>
                    <a:pt x="175581" y="244530"/>
                    <a:pt x="179460" y="242890"/>
                    <a:pt x="182219" y="239730"/>
                  </a:cubicBezTo>
                  <a:cubicBezTo>
                    <a:pt x="187299" y="233891"/>
                    <a:pt x="186699" y="225053"/>
                    <a:pt x="180900" y="219973"/>
                  </a:cubicBezTo>
                  <a:cubicBezTo>
                    <a:pt x="175101" y="214894"/>
                    <a:pt x="166222" y="215494"/>
                    <a:pt x="161142" y="221293"/>
                  </a:cubicBezTo>
                  <a:close/>
                  <a:moveTo>
                    <a:pt x="128907" y="284884"/>
                  </a:moveTo>
                  <a:cubicBezTo>
                    <a:pt x="122469" y="280604"/>
                    <a:pt x="113790" y="282324"/>
                    <a:pt x="109511" y="288723"/>
                  </a:cubicBezTo>
                  <a:cubicBezTo>
                    <a:pt x="105191" y="295162"/>
                    <a:pt x="106911" y="303881"/>
                    <a:pt x="113350" y="308160"/>
                  </a:cubicBezTo>
                  <a:cubicBezTo>
                    <a:pt x="115749" y="309760"/>
                    <a:pt x="118429" y="310520"/>
                    <a:pt x="121109" y="310520"/>
                  </a:cubicBezTo>
                  <a:cubicBezTo>
                    <a:pt x="125628" y="310520"/>
                    <a:pt x="130067" y="308320"/>
                    <a:pt x="132787" y="304281"/>
                  </a:cubicBezTo>
                  <a:cubicBezTo>
                    <a:pt x="137066" y="297882"/>
                    <a:pt x="135346" y="289163"/>
                    <a:pt x="128907" y="284884"/>
                  </a:cubicBezTo>
                  <a:close/>
                  <a:moveTo>
                    <a:pt x="304121" y="1166470"/>
                  </a:moveTo>
                  <a:cubicBezTo>
                    <a:pt x="297682" y="1162150"/>
                    <a:pt x="289003" y="1163870"/>
                    <a:pt x="284724" y="1170309"/>
                  </a:cubicBezTo>
                  <a:cubicBezTo>
                    <a:pt x="280405" y="1176748"/>
                    <a:pt x="282124" y="1185427"/>
                    <a:pt x="288563" y="1189746"/>
                  </a:cubicBezTo>
                  <a:cubicBezTo>
                    <a:pt x="290963" y="1191306"/>
                    <a:pt x="293642" y="1192066"/>
                    <a:pt x="296322" y="1192066"/>
                  </a:cubicBezTo>
                  <a:cubicBezTo>
                    <a:pt x="300841" y="1192066"/>
                    <a:pt x="305281" y="1189906"/>
                    <a:pt x="308000" y="1185867"/>
                  </a:cubicBezTo>
                  <a:cubicBezTo>
                    <a:pt x="312280" y="1179428"/>
                    <a:pt x="310560" y="1170749"/>
                    <a:pt x="304121" y="1166470"/>
                  </a:cubicBezTo>
                  <a:close/>
                  <a:moveTo>
                    <a:pt x="449579" y="1238419"/>
                  </a:moveTo>
                  <a:cubicBezTo>
                    <a:pt x="442260" y="1235899"/>
                    <a:pt x="434301" y="1239819"/>
                    <a:pt x="431822" y="1247138"/>
                  </a:cubicBezTo>
                  <a:cubicBezTo>
                    <a:pt x="429302" y="1254457"/>
                    <a:pt x="433221" y="1262415"/>
                    <a:pt x="440540" y="1264895"/>
                  </a:cubicBezTo>
                  <a:cubicBezTo>
                    <a:pt x="442060" y="1265415"/>
                    <a:pt x="443580" y="1265655"/>
                    <a:pt x="445060" y="1265655"/>
                  </a:cubicBezTo>
                  <a:cubicBezTo>
                    <a:pt x="450899" y="1265655"/>
                    <a:pt x="456338" y="1261975"/>
                    <a:pt x="458298" y="1256176"/>
                  </a:cubicBezTo>
                  <a:cubicBezTo>
                    <a:pt x="460817" y="1248857"/>
                    <a:pt x="456898" y="1240899"/>
                    <a:pt x="449579" y="1238419"/>
                  </a:cubicBezTo>
                  <a:close/>
                  <a:moveTo>
                    <a:pt x="440780" y="34482"/>
                  </a:moveTo>
                  <a:cubicBezTo>
                    <a:pt x="433461" y="36961"/>
                    <a:pt x="429542" y="44920"/>
                    <a:pt x="432022" y="52239"/>
                  </a:cubicBezTo>
                  <a:cubicBezTo>
                    <a:pt x="433981" y="58078"/>
                    <a:pt x="439421" y="61718"/>
                    <a:pt x="445259" y="61718"/>
                  </a:cubicBezTo>
                  <a:cubicBezTo>
                    <a:pt x="446739" y="61718"/>
                    <a:pt x="448259" y="61478"/>
                    <a:pt x="449739" y="60998"/>
                  </a:cubicBezTo>
                  <a:cubicBezTo>
                    <a:pt x="457058" y="58518"/>
                    <a:pt x="461017" y="50559"/>
                    <a:pt x="458538" y="43240"/>
                  </a:cubicBezTo>
                  <a:cubicBezTo>
                    <a:pt x="456058" y="35921"/>
                    <a:pt x="448099" y="32002"/>
                    <a:pt x="440780" y="34482"/>
                  </a:cubicBezTo>
                  <a:close/>
                  <a:moveTo>
                    <a:pt x="288603" y="109390"/>
                  </a:moveTo>
                  <a:cubicBezTo>
                    <a:pt x="282164" y="113670"/>
                    <a:pt x="280445" y="122388"/>
                    <a:pt x="284724" y="128787"/>
                  </a:cubicBezTo>
                  <a:cubicBezTo>
                    <a:pt x="287444" y="132827"/>
                    <a:pt x="291883" y="135026"/>
                    <a:pt x="296402" y="135026"/>
                  </a:cubicBezTo>
                  <a:cubicBezTo>
                    <a:pt x="299082" y="135026"/>
                    <a:pt x="301761" y="134266"/>
                    <a:pt x="304161" y="132667"/>
                  </a:cubicBezTo>
                  <a:cubicBezTo>
                    <a:pt x="310560" y="128387"/>
                    <a:pt x="312320" y="119669"/>
                    <a:pt x="308041" y="113270"/>
                  </a:cubicBezTo>
                  <a:cubicBezTo>
                    <a:pt x="303721" y="106831"/>
                    <a:pt x="295042" y="105071"/>
                    <a:pt x="288603" y="109390"/>
                  </a:cubicBezTo>
                  <a:close/>
                  <a:moveTo>
                    <a:pt x="362232" y="66957"/>
                  </a:moveTo>
                  <a:cubicBezTo>
                    <a:pt x="355313" y="70356"/>
                    <a:pt x="352434" y="78755"/>
                    <a:pt x="355873" y="85674"/>
                  </a:cubicBezTo>
                  <a:cubicBezTo>
                    <a:pt x="358273" y="90633"/>
                    <a:pt x="363272" y="93513"/>
                    <a:pt x="368431" y="93513"/>
                  </a:cubicBezTo>
                  <a:cubicBezTo>
                    <a:pt x="370511" y="93513"/>
                    <a:pt x="372630" y="93033"/>
                    <a:pt x="374590" y="92073"/>
                  </a:cubicBezTo>
                  <a:cubicBezTo>
                    <a:pt x="381549" y="88633"/>
                    <a:pt x="384389" y="80235"/>
                    <a:pt x="380989" y="73316"/>
                  </a:cubicBezTo>
                  <a:cubicBezTo>
                    <a:pt x="377550" y="66397"/>
                    <a:pt x="369151" y="63517"/>
                    <a:pt x="362232" y="66957"/>
                  </a:cubicBezTo>
                  <a:close/>
                  <a:moveTo>
                    <a:pt x="374510" y="1207184"/>
                  </a:moveTo>
                  <a:cubicBezTo>
                    <a:pt x="367591" y="1203784"/>
                    <a:pt x="359192" y="1206624"/>
                    <a:pt x="355753" y="1213543"/>
                  </a:cubicBezTo>
                  <a:cubicBezTo>
                    <a:pt x="352314" y="1220462"/>
                    <a:pt x="355153" y="1228860"/>
                    <a:pt x="362112" y="1232300"/>
                  </a:cubicBezTo>
                  <a:cubicBezTo>
                    <a:pt x="364072" y="1233300"/>
                    <a:pt x="366191" y="1233740"/>
                    <a:pt x="368271" y="1233740"/>
                  </a:cubicBezTo>
                  <a:cubicBezTo>
                    <a:pt x="373431" y="1233740"/>
                    <a:pt x="378430" y="1230900"/>
                    <a:pt x="380869" y="1225941"/>
                  </a:cubicBezTo>
                  <a:cubicBezTo>
                    <a:pt x="384269" y="1219022"/>
                    <a:pt x="381429" y="1210623"/>
                    <a:pt x="374510" y="1207184"/>
                  </a:cubicBezTo>
                  <a:close/>
                  <a:moveTo>
                    <a:pt x="16244" y="705100"/>
                  </a:moveTo>
                  <a:cubicBezTo>
                    <a:pt x="23963" y="704580"/>
                    <a:pt x="29802" y="697901"/>
                    <a:pt x="29282" y="690222"/>
                  </a:cubicBezTo>
                  <a:cubicBezTo>
                    <a:pt x="28762" y="682503"/>
                    <a:pt x="22124" y="676664"/>
                    <a:pt x="14405" y="677144"/>
                  </a:cubicBezTo>
                  <a:cubicBezTo>
                    <a:pt x="6686" y="677664"/>
                    <a:pt x="847" y="684343"/>
                    <a:pt x="1367" y="692062"/>
                  </a:cubicBezTo>
                  <a:cubicBezTo>
                    <a:pt x="1847" y="699461"/>
                    <a:pt x="8006" y="705140"/>
                    <a:pt x="15325" y="705140"/>
                  </a:cubicBezTo>
                  <a:cubicBezTo>
                    <a:pt x="15605" y="705140"/>
                    <a:pt x="15925" y="705100"/>
                    <a:pt x="16244" y="705100"/>
                  </a:cubicBezTo>
                  <a:close/>
                  <a:moveTo>
                    <a:pt x="43081" y="458497"/>
                  </a:moveTo>
                  <a:cubicBezTo>
                    <a:pt x="44560" y="459017"/>
                    <a:pt x="46080" y="459257"/>
                    <a:pt x="47600" y="459257"/>
                  </a:cubicBezTo>
                  <a:cubicBezTo>
                    <a:pt x="53439" y="459257"/>
                    <a:pt x="58878" y="455578"/>
                    <a:pt x="60838" y="449779"/>
                  </a:cubicBezTo>
                  <a:cubicBezTo>
                    <a:pt x="63317" y="442460"/>
                    <a:pt x="59438" y="434501"/>
                    <a:pt x="52119" y="431981"/>
                  </a:cubicBezTo>
                  <a:cubicBezTo>
                    <a:pt x="44800" y="429502"/>
                    <a:pt x="36841" y="433421"/>
                    <a:pt x="34362" y="440740"/>
                  </a:cubicBezTo>
                  <a:cubicBezTo>
                    <a:pt x="31842" y="448059"/>
                    <a:pt x="35761" y="456018"/>
                    <a:pt x="43081" y="458497"/>
                  </a:cubicBezTo>
                  <a:close/>
                  <a:moveTo>
                    <a:pt x="1178189" y="310240"/>
                  </a:moveTo>
                  <a:cubicBezTo>
                    <a:pt x="1180868" y="310240"/>
                    <a:pt x="1183588" y="309480"/>
                    <a:pt x="1185987" y="307880"/>
                  </a:cubicBezTo>
                  <a:cubicBezTo>
                    <a:pt x="1192387" y="303561"/>
                    <a:pt x="1194106" y="294882"/>
                    <a:pt x="1189827" y="288443"/>
                  </a:cubicBezTo>
                  <a:cubicBezTo>
                    <a:pt x="1185547" y="282044"/>
                    <a:pt x="1176829" y="280284"/>
                    <a:pt x="1170430" y="284604"/>
                  </a:cubicBezTo>
                  <a:cubicBezTo>
                    <a:pt x="1163991" y="288883"/>
                    <a:pt x="1162271" y="297602"/>
                    <a:pt x="1166550" y="304001"/>
                  </a:cubicBezTo>
                  <a:cubicBezTo>
                    <a:pt x="1169270" y="308040"/>
                    <a:pt x="1173669" y="310240"/>
                    <a:pt x="1178189" y="310240"/>
                  </a:cubicBezTo>
                  <a:close/>
                  <a:moveTo>
                    <a:pt x="23323" y="539285"/>
                  </a:moveTo>
                  <a:cubicBezTo>
                    <a:pt x="24243" y="539445"/>
                    <a:pt x="25163" y="539565"/>
                    <a:pt x="26083" y="539565"/>
                  </a:cubicBezTo>
                  <a:cubicBezTo>
                    <a:pt x="32602" y="539565"/>
                    <a:pt x="38481" y="534926"/>
                    <a:pt x="39801" y="528287"/>
                  </a:cubicBezTo>
                  <a:cubicBezTo>
                    <a:pt x="41281" y="520688"/>
                    <a:pt x="36361" y="513329"/>
                    <a:pt x="28803" y="511809"/>
                  </a:cubicBezTo>
                  <a:cubicBezTo>
                    <a:pt x="21204" y="510329"/>
                    <a:pt x="13845" y="515249"/>
                    <a:pt x="12325" y="522808"/>
                  </a:cubicBezTo>
                  <a:cubicBezTo>
                    <a:pt x="10845" y="530406"/>
                    <a:pt x="15764" y="537765"/>
                    <a:pt x="23323" y="539285"/>
                  </a:cubicBezTo>
                  <a:close/>
                  <a:moveTo>
                    <a:pt x="14365" y="621952"/>
                  </a:moveTo>
                  <a:cubicBezTo>
                    <a:pt x="14645" y="621993"/>
                    <a:pt x="14965" y="621993"/>
                    <a:pt x="15245" y="621993"/>
                  </a:cubicBezTo>
                  <a:cubicBezTo>
                    <a:pt x="22604" y="621993"/>
                    <a:pt x="28762" y="616313"/>
                    <a:pt x="29242" y="608875"/>
                  </a:cubicBezTo>
                  <a:cubicBezTo>
                    <a:pt x="29722" y="601156"/>
                    <a:pt x="23883" y="594517"/>
                    <a:pt x="16164" y="593997"/>
                  </a:cubicBezTo>
                  <a:cubicBezTo>
                    <a:pt x="8446" y="593517"/>
                    <a:pt x="1807" y="599356"/>
                    <a:pt x="1287" y="607075"/>
                  </a:cubicBezTo>
                  <a:cubicBezTo>
                    <a:pt x="807" y="614794"/>
                    <a:pt x="6646" y="621473"/>
                    <a:pt x="14365" y="621952"/>
                  </a:cubicBezTo>
                  <a:close/>
                  <a:moveTo>
                    <a:pt x="1259336" y="528127"/>
                  </a:moveTo>
                  <a:cubicBezTo>
                    <a:pt x="1260656" y="534806"/>
                    <a:pt x="1266495" y="539405"/>
                    <a:pt x="1273054" y="539405"/>
                  </a:cubicBezTo>
                  <a:cubicBezTo>
                    <a:pt x="1273934" y="539405"/>
                    <a:pt x="1274854" y="539325"/>
                    <a:pt x="1275774" y="539125"/>
                  </a:cubicBezTo>
                  <a:cubicBezTo>
                    <a:pt x="1283373" y="537645"/>
                    <a:pt x="1288292" y="530246"/>
                    <a:pt x="1286772" y="522648"/>
                  </a:cubicBezTo>
                  <a:cubicBezTo>
                    <a:pt x="1285252" y="515089"/>
                    <a:pt x="1277894" y="510169"/>
                    <a:pt x="1270295" y="511689"/>
                  </a:cubicBezTo>
                  <a:cubicBezTo>
                    <a:pt x="1262736" y="513209"/>
                    <a:pt x="1257817" y="520568"/>
                    <a:pt x="1259336" y="528127"/>
                  </a:cubicBezTo>
                  <a:close/>
                  <a:moveTo>
                    <a:pt x="1270015" y="608755"/>
                  </a:moveTo>
                  <a:cubicBezTo>
                    <a:pt x="1270494" y="616153"/>
                    <a:pt x="1276654" y="621832"/>
                    <a:pt x="1283933" y="621832"/>
                  </a:cubicBezTo>
                  <a:cubicBezTo>
                    <a:pt x="1284253" y="621832"/>
                    <a:pt x="1284572" y="621832"/>
                    <a:pt x="1284893" y="621793"/>
                  </a:cubicBezTo>
                  <a:cubicBezTo>
                    <a:pt x="1292611" y="621273"/>
                    <a:pt x="1298450" y="614634"/>
                    <a:pt x="1297931" y="606915"/>
                  </a:cubicBezTo>
                  <a:cubicBezTo>
                    <a:pt x="1297411" y="599196"/>
                    <a:pt x="1290732" y="593357"/>
                    <a:pt x="1283053" y="593877"/>
                  </a:cubicBezTo>
                  <a:cubicBezTo>
                    <a:pt x="1275334" y="594397"/>
                    <a:pt x="1269495" y="601036"/>
                    <a:pt x="1270015" y="608755"/>
                  </a:cubicBezTo>
                  <a:close/>
                  <a:moveTo>
                    <a:pt x="113150" y="991136"/>
                  </a:moveTo>
                  <a:cubicBezTo>
                    <a:pt x="106711" y="995416"/>
                    <a:pt x="104951" y="1004135"/>
                    <a:pt x="109270" y="1010573"/>
                  </a:cubicBezTo>
                  <a:cubicBezTo>
                    <a:pt x="111950" y="1014613"/>
                    <a:pt x="116389" y="1016773"/>
                    <a:pt x="120909" y="1016773"/>
                  </a:cubicBezTo>
                  <a:cubicBezTo>
                    <a:pt x="123588" y="1016773"/>
                    <a:pt x="126308" y="1016013"/>
                    <a:pt x="128667" y="1014413"/>
                  </a:cubicBezTo>
                  <a:cubicBezTo>
                    <a:pt x="135107" y="1010134"/>
                    <a:pt x="136826" y="1001455"/>
                    <a:pt x="132547" y="995016"/>
                  </a:cubicBezTo>
                  <a:cubicBezTo>
                    <a:pt x="128267" y="988577"/>
                    <a:pt x="119589" y="986857"/>
                    <a:pt x="113150" y="991136"/>
                  </a:cubicBezTo>
                  <a:close/>
                  <a:moveTo>
                    <a:pt x="85714" y="355953"/>
                  </a:moveTo>
                  <a:cubicBezTo>
                    <a:pt x="78755" y="352513"/>
                    <a:pt x="70356" y="355353"/>
                    <a:pt x="66957" y="362272"/>
                  </a:cubicBezTo>
                  <a:cubicBezTo>
                    <a:pt x="63517" y="369191"/>
                    <a:pt x="66357" y="377590"/>
                    <a:pt x="73276" y="381029"/>
                  </a:cubicBezTo>
                  <a:cubicBezTo>
                    <a:pt x="75275" y="382029"/>
                    <a:pt x="77395" y="382469"/>
                    <a:pt x="79475" y="382469"/>
                  </a:cubicBezTo>
                  <a:cubicBezTo>
                    <a:pt x="84634" y="382509"/>
                    <a:pt x="89594" y="379629"/>
                    <a:pt x="92033" y="374710"/>
                  </a:cubicBezTo>
                  <a:cubicBezTo>
                    <a:pt x="95473" y="367751"/>
                    <a:pt x="92633" y="359352"/>
                    <a:pt x="85714" y="355953"/>
                  </a:cubicBezTo>
                  <a:close/>
                  <a:moveTo>
                    <a:pt x="73236" y="918187"/>
                  </a:moveTo>
                  <a:cubicBezTo>
                    <a:pt x="66277" y="921587"/>
                    <a:pt x="63437" y="929986"/>
                    <a:pt x="66837" y="936905"/>
                  </a:cubicBezTo>
                  <a:cubicBezTo>
                    <a:pt x="69276" y="941864"/>
                    <a:pt x="74236" y="944744"/>
                    <a:pt x="79395" y="944744"/>
                  </a:cubicBezTo>
                  <a:cubicBezTo>
                    <a:pt x="81475" y="944744"/>
                    <a:pt x="83595" y="944264"/>
                    <a:pt x="85594" y="943304"/>
                  </a:cubicBezTo>
                  <a:cubicBezTo>
                    <a:pt x="92513" y="939864"/>
                    <a:pt x="95353" y="931506"/>
                    <a:pt x="91953" y="924547"/>
                  </a:cubicBezTo>
                  <a:cubicBezTo>
                    <a:pt x="88554" y="917628"/>
                    <a:pt x="80155" y="914748"/>
                    <a:pt x="73236" y="918187"/>
                  </a:cubicBezTo>
                  <a:close/>
                  <a:moveTo>
                    <a:pt x="528087" y="1259496"/>
                  </a:moveTo>
                  <a:cubicBezTo>
                    <a:pt x="520488" y="1257976"/>
                    <a:pt x="513129" y="1262895"/>
                    <a:pt x="511609" y="1270494"/>
                  </a:cubicBezTo>
                  <a:cubicBezTo>
                    <a:pt x="510130" y="1278053"/>
                    <a:pt x="515049" y="1285452"/>
                    <a:pt x="522608" y="1286932"/>
                  </a:cubicBezTo>
                  <a:cubicBezTo>
                    <a:pt x="523528" y="1287132"/>
                    <a:pt x="524448" y="1287212"/>
                    <a:pt x="525367" y="1287212"/>
                  </a:cubicBezTo>
                  <a:cubicBezTo>
                    <a:pt x="531887" y="1287212"/>
                    <a:pt x="537766" y="1282612"/>
                    <a:pt x="539085" y="1275933"/>
                  </a:cubicBezTo>
                  <a:cubicBezTo>
                    <a:pt x="540605" y="1268374"/>
                    <a:pt x="535646" y="1261015"/>
                    <a:pt x="528087" y="1259496"/>
                  </a:cubicBezTo>
                  <a:close/>
                  <a:moveTo>
                    <a:pt x="39921" y="770810"/>
                  </a:moveTo>
                  <a:cubicBezTo>
                    <a:pt x="38401" y="763251"/>
                    <a:pt x="31042" y="758332"/>
                    <a:pt x="23443" y="759812"/>
                  </a:cubicBezTo>
                  <a:cubicBezTo>
                    <a:pt x="15885" y="761331"/>
                    <a:pt x="10965" y="768690"/>
                    <a:pt x="12445" y="776289"/>
                  </a:cubicBezTo>
                  <a:cubicBezTo>
                    <a:pt x="13765" y="782928"/>
                    <a:pt x="19644" y="787567"/>
                    <a:pt x="26163" y="787567"/>
                  </a:cubicBezTo>
                  <a:cubicBezTo>
                    <a:pt x="27083" y="787567"/>
                    <a:pt x="28003" y="787447"/>
                    <a:pt x="28923" y="787287"/>
                  </a:cubicBezTo>
                  <a:cubicBezTo>
                    <a:pt x="36482" y="785768"/>
                    <a:pt x="41441" y="778409"/>
                    <a:pt x="39921" y="770810"/>
                  </a:cubicBezTo>
                  <a:close/>
                  <a:moveTo>
                    <a:pt x="43160" y="840599"/>
                  </a:moveTo>
                  <a:cubicBezTo>
                    <a:pt x="35841" y="843119"/>
                    <a:pt x="31922" y="851038"/>
                    <a:pt x="34402" y="858357"/>
                  </a:cubicBezTo>
                  <a:cubicBezTo>
                    <a:pt x="36361" y="864196"/>
                    <a:pt x="41841" y="867875"/>
                    <a:pt x="47640" y="867875"/>
                  </a:cubicBezTo>
                  <a:cubicBezTo>
                    <a:pt x="49159" y="867875"/>
                    <a:pt x="50679" y="867635"/>
                    <a:pt x="52159" y="867115"/>
                  </a:cubicBezTo>
                  <a:cubicBezTo>
                    <a:pt x="59478" y="864636"/>
                    <a:pt x="63397" y="856717"/>
                    <a:pt x="60918" y="849398"/>
                  </a:cubicBezTo>
                  <a:cubicBezTo>
                    <a:pt x="58438" y="842079"/>
                    <a:pt x="50479" y="838120"/>
                    <a:pt x="43160" y="840599"/>
                  </a:cubicBezTo>
                  <a:close/>
                  <a:moveTo>
                    <a:pt x="776329" y="12325"/>
                  </a:moveTo>
                  <a:cubicBezTo>
                    <a:pt x="768731" y="10805"/>
                    <a:pt x="761372" y="15724"/>
                    <a:pt x="759852" y="23323"/>
                  </a:cubicBezTo>
                  <a:cubicBezTo>
                    <a:pt x="758372" y="30882"/>
                    <a:pt x="763291" y="38281"/>
                    <a:pt x="770850" y="39761"/>
                  </a:cubicBezTo>
                  <a:cubicBezTo>
                    <a:pt x="771770" y="39961"/>
                    <a:pt x="772690" y="40041"/>
                    <a:pt x="773610" y="40041"/>
                  </a:cubicBezTo>
                  <a:cubicBezTo>
                    <a:pt x="780129" y="40041"/>
                    <a:pt x="786008" y="35441"/>
                    <a:pt x="787328" y="28763"/>
                  </a:cubicBezTo>
                  <a:cubicBezTo>
                    <a:pt x="788808" y="21164"/>
                    <a:pt x="783888" y="13805"/>
                    <a:pt x="776329" y="12325"/>
                  </a:cubicBezTo>
                  <a:close/>
                  <a:moveTo>
                    <a:pt x="1118318" y="219774"/>
                  </a:moveTo>
                  <a:cubicBezTo>
                    <a:pt x="1112478" y="224893"/>
                    <a:pt x="1111919" y="233731"/>
                    <a:pt x="1117038" y="239531"/>
                  </a:cubicBezTo>
                  <a:cubicBezTo>
                    <a:pt x="1119798" y="242690"/>
                    <a:pt x="1123677" y="244290"/>
                    <a:pt x="1127556" y="244290"/>
                  </a:cubicBezTo>
                  <a:cubicBezTo>
                    <a:pt x="1130836" y="244290"/>
                    <a:pt x="1134115" y="243130"/>
                    <a:pt x="1136795" y="240810"/>
                  </a:cubicBezTo>
                  <a:cubicBezTo>
                    <a:pt x="1142594" y="235691"/>
                    <a:pt x="1143154" y="226852"/>
                    <a:pt x="1138075" y="221053"/>
                  </a:cubicBezTo>
                  <a:cubicBezTo>
                    <a:pt x="1132956" y="215254"/>
                    <a:pt x="1124117" y="214654"/>
                    <a:pt x="1118318" y="219774"/>
                  </a:cubicBezTo>
                  <a:close/>
                  <a:moveTo>
                    <a:pt x="1219742" y="382269"/>
                  </a:moveTo>
                  <a:cubicBezTo>
                    <a:pt x="1221822" y="382269"/>
                    <a:pt x="1223942" y="381789"/>
                    <a:pt x="1225942" y="380829"/>
                  </a:cubicBezTo>
                  <a:cubicBezTo>
                    <a:pt x="1232860" y="377390"/>
                    <a:pt x="1235700" y="369031"/>
                    <a:pt x="1232301" y="362072"/>
                  </a:cubicBezTo>
                  <a:cubicBezTo>
                    <a:pt x="1228901" y="355153"/>
                    <a:pt x="1220502" y="352273"/>
                    <a:pt x="1213543" y="355713"/>
                  </a:cubicBezTo>
                  <a:cubicBezTo>
                    <a:pt x="1206624" y="359112"/>
                    <a:pt x="1203785" y="367511"/>
                    <a:pt x="1207184" y="374430"/>
                  </a:cubicBezTo>
                  <a:cubicBezTo>
                    <a:pt x="1209624" y="379389"/>
                    <a:pt x="1214583" y="382269"/>
                    <a:pt x="1219742" y="382269"/>
                  </a:cubicBezTo>
                  <a:close/>
                  <a:moveTo>
                    <a:pt x="1186187" y="990857"/>
                  </a:moveTo>
                  <a:cubicBezTo>
                    <a:pt x="1179748" y="986577"/>
                    <a:pt x="1171030" y="988297"/>
                    <a:pt x="1166750" y="994736"/>
                  </a:cubicBezTo>
                  <a:cubicBezTo>
                    <a:pt x="1166670" y="994856"/>
                    <a:pt x="1166630" y="994976"/>
                    <a:pt x="1166550" y="995056"/>
                  </a:cubicBezTo>
                  <a:cubicBezTo>
                    <a:pt x="1166470" y="995176"/>
                    <a:pt x="1166391" y="995256"/>
                    <a:pt x="1166351" y="995376"/>
                  </a:cubicBezTo>
                  <a:lnTo>
                    <a:pt x="1166351" y="995336"/>
                  </a:lnTo>
                  <a:cubicBezTo>
                    <a:pt x="1162031" y="1001775"/>
                    <a:pt x="1163751" y="1010454"/>
                    <a:pt x="1170190" y="1014773"/>
                  </a:cubicBezTo>
                  <a:cubicBezTo>
                    <a:pt x="1172589" y="1016373"/>
                    <a:pt x="1175309" y="1017133"/>
                    <a:pt x="1177949" y="1017133"/>
                  </a:cubicBezTo>
                  <a:cubicBezTo>
                    <a:pt x="1182468" y="1017133"/>
                    <a:pt x="1186907" y="1014973"/>
                    <a:pt x="1189627" y="1010933"/>
                  </a:cubicBezTo>
                  <a:cubicBezTo>
                    <a:pt x="1189667" y="1010853"/>
                    <a:pt x="1189707" y="1010733"/>
                    <a:pt x="1189787" y="1010654"/>
                  </a:cubicBezTo>
                  <a:cubicBezTo>
                    <a:pt x="1189867" y="1010534"/>
                    <a:pt x="1189947" y="1010414"/>
                    <a:pt x="1190027" y="1010293"/>
                  </a:cubicBezTo>
                  <a:cubicBezTo>
                    <a:pt x="1190027" y="1010254"/>
                    <a:pt x="1190027" y="1010254"/>
                    <a:pt x="1190027" y="1010254"/>
                  </a:cubicBezTo>
                  <a:cubicBezTo>
                    <a:pt x="1194346" y="1003855"/>
                    <a:pt x="1192586" y="995136"/>
                    <a:pt x="1186187" y="990857"/>
                  </a:cubicBezTo>
                  <a:close/>
                  <a:moveTo>
                    <a:pt x="1116838" y="1059886"/>
                  </a:moveTo>
                  <a:cubicBezTo>
                    <a:pt x="1111759" y="1065725"/>
                    <a:pt x="1112359" y="1074564"/>
                    <a:pt x="1118158" y="1079643"/>
                  </a:cubicBezTo>
                  <a:cubicBezTo>
                    <a:pt x="1120837" y="1081963"/>
                    <a:pt x="1124117" y="1083123"/>
                    <a:pt x="1127396" y="1083123"/>
                  </a:cubicBezTo>
                  <a:cubicBezTo>
                    <a:pt x="1131276" y="1083123"/>
                    <a:pt x="1135155" y="1081483"/>
                    <a:pt x="1137915" y="1078323"/>
                  </a:cubicBezTo>
                  <a:cubicBezTo>
                    <a:pt x="1142994" y="1072524"/>
                    <a:pt x="1142434" y="1063685"/>
                    <a:pt x="1136595" y="1058566"/>
                  </a:cubicBezTo>
                  <a:cubicBezTo>
                    <a:pt x="1130796" y="1053487"/>
                    <a:pt x="1121957" y="1054087"/>
                    <a:pt x="1116838" y="1059886"/>
                  </a:cubicBezTo>
                  <a:close/>
                  <a:moveTo>
                    <a:pt x="1058127" y="162342"/>
                  </a:moveTo>
                  <a:cubicBezTo>
                    <a:pt x="1053047" y="168181"/>
                    <a:pt x="1053647" y="177020"/>
                    <a:pt x="1059447" y="182099"/>
                  </a:cubicBezTo>
                  <a:cubicBezTo>
                    <a:pt x="1062126" y="184419"/>
                    <a:pt x="1065406" y="185579"/>
                    <a:pt x="1068645" y="185579"/>
                  </a:cubicBezTo>
                  <a:cubicBezTo>
                    <a:pt x="1072564" y="185579"/>
                    <a:pt x="1076444" y="183939"/>
                    <a:pt x="1079204" y="180779"/>
                  </a:cubicBezTo>
                  <a:cubicBezTo>
                    <a:pt x="1084283" y="174980"/>
                    <a:pt x="1083683" y="166142"/>
                    <a:pt x="1077884" y="161022"/>
                  </a:cubicBezTo>
                  <a:cubicBezTo>
                    <a:pt x="1072045" y="155943"/>
                    <a:pt x="1063206" y="156543"/>
                    <a:pt x="1058127" y="162342"/>
                  </a:cubicBezTo>
                  <a:close/>
                  <a:moveTo>
                    <a:pt x="1256337" y="840479"/>
                  </a:moveTo>
                  <a:cubicBezTo>
                    <a:pt x="1249018" y="837960"/>
                    <a:pt x="1241059" y="841919"/>
                    <a:pt x="1238579" y="849238"/>
                  </a:cubicBezTo>
                  <a:cubicBezTo>
                    <a:pt x="1236100" y="856557"/>
                    <a:pt x="1240019" y="864476"/>
                    <a:pt x="1247338" y="866955"/>
                  </a:cubicBezTo>
                  <a:cubicBezTo>
                    <a:pt x="1248818" y="867475"/>
                    <a:pt x="1250338" y="867715"/>
                    <a:pt x="1251858" y="867715"/>
                  </a:cubicBezTo>
                  <a:cubicBezTo>
                    <a:pt x="1257657" y="867715"/>
                    <a:pt x="1263096" y="864036"/>
                    <a:pt x="1265095" y="858237"/>
                  </a:cubicBezTo>
                  <a:cubicBezTo>
                    <a:pt x="1267575" y="850918"/>
                    <a:pt x="1263656" y="842959"/>
                    <a:pt x="1256337" y="840479"/>
                  </a:cubicBezTo>
                  <a:close/>
                  <a:moveTo>
                    <a:pt x="1226181" y="917948"/>
                  </a:moveTo>
                  <a:cubicBezTo>
                    <a:pt x="1219262" y="914548"/>
                    <a:pt x="1210864" y="917388"/>
                    <a:pt x="1207424" y="924307"/>
                  </a:cubicBezTo>
                  <a:cubicBezTo>
                    <a:pt x="1204025" y="931226"/>
                    <a:pt x="1206864" y="939624"/>
                    <a:pt x="1213783" y="943064"/>
                  </a:cubicBezTo>
                  <a:cubicBezTo>
                    <a:pt x="1215783" y="944064"/>
                    <a:pt x="1217903" y="944504"/>
                    <a:pt x="1219982" y="944504"/>
                  </a:cubicBezTo>
                  <a:cubicBezTo>
                    <a:pt x="1225141" y="944504"/>
                    <a:pt x="1230101" y="941664"/>
                    <a:pt x="1232540" y="936705"/>
                  </a:cubicBezTo>
                  <a:cubicBezTo>
                    <a:pt x="1235940" y="929786"/>
                    <a:pt x="1233100" y="921387"/>
                    <a:pt x="1226181" y="917948"/>
                  </a:cubicBezTo>
                  <a:close/>
                  <a:moveTo>
                    <a:pt x="1276054" y="759692"/>
                  </a:moveTo>
                  <a:cubicBezTo>
                    <a:pt x="1268455" y="758172"/>
                    <a:pt x="1261096" y="763131"/>
                    <a:pt x="1259576" y="770690"/>
                  </a:cubicBezTo>
                  <a:cubicBezTo>
                    <a:pt x="1258096" y="778289"/>
                    <a:pt x="1263016" y="785648"/>
                    <a:pt x="1270615" y="787167"/>
                  </a:cubicBezTo>
                  <a:cubicBezTo>
                    <a:pt x="1271534" y="787327"/>
                    <a:pt x="1272415" y="787407"/>
                    <a:pt x="1273334" y="787407"/>
                  </a:cubicBezTo>
                  <a:cubicBezTo>
                    <a:pt x="1279893" y="787407"/>
                    <a:pt x="1285732" y="782808"/>
                    <a:pt x="1287052" y="776129"/>
                  </a:cubicBezTo>
                  <a:cubicBezTo>
                    <a:pt x="1288572" y="768530"/>
                    <a:pt x="1283613" y="761171"/>
                    <a:pt x="1276054" y="759692"/>
                  </a:cubicBezTo>
                  <a:close/>
                  <a:moveTo>
                    <a:pt x="1284972" y="676984"/>
                  </a:moveTo>
                  <a:cubicBezTo>
                    <a:pt x="1277254" y="676504"/>
                    <a:pt x="1270575" y="682343"/>
                    <a:pt x="1270095" y="690062"/>
                  </a:cubicBezTo>
                  <a:cubicBezTo>
                    <a:pt x="1269615" y="697781"/>
                    <a:pt x="1275454" y="704460"/>
                    <a:pt x="1283173" y="704940"/>
                  </a:cubicBezTo>
                  <a:cubicBezTo>
                    <a:pt x="1283492" y="704980"/>
                    <a:pt x="1283773" y="704980"/>
                    <a:pt x="1284092" y="704980"/>
                  </a:cubicBezTo>
                  <a:cubicBezTo>
                    <a:pt x="1291412" y="704980"/>
                    <a:pt x="1297570" y="699301"/>
                    <a:pt x="1298050" y="691862"/>
                  </a:cubicBezTo>
                  <a:cubicBezTo>
                    <a:pt x="1298530" y="684143"/>
                    <a:pt x="1292691" y="677504"/>
                    <a:pt x="1284972" y="676984"/>
                  </a:cubicBezTo>
                  <a:close/>
                  <a:moveTo>
                    <a:pt x="1251537" y="459097"/>
                  </a:moveTo>
                  <a:cubicBezTo>
                    <a:pt x="1253017" y="459097"/>
                    <a:pt x="1254537" y="458857"/>
                    <a:pt x="1256017" y="458337"/>
                  </a:cubicBezTo>
                  <a:cubicBezTo>
                    <a:pt x="1263336" y="455858"/>
                    <a:pt x="1267255" y="447939"/>
                    <a:pt x="1264776" y="440580"/>
                  </a:cubicBezTo>
                  <a:cubicBezTo>
                    <a:pt x="1262296" y="433261"/>
                    <a:pt x="1254337" y="429342"/>
                    <a:pt x="1247018" y="431821"/>
                  </a:cubicBezTo>
                  <a:cubicBezTo>
                    <a:pt x="1239699" y="434301"/>
                    <a:pt x="1235780" y="442260"/>
                    <a:pt x="1238260" y="449579"/>
                  </a:cubicBezTo>
                  <a:cubicBezTo>
                    <a:pt x="1240259" y="455418"/>
                    <a:pt x="1245698" y="459097"/>
                    <a:pt x="1251537" y="459097"/>
                  </a:cubicBezTo>
                  <a:close/>
                  <a:moveTo>
                    <a:pt x="1059367" y="1117397"/>
                  </a:moveTo>
                  <a:cubicBezTo>
                    <a:pt x="1053567" y="1122517"/>
                    <a:pt x="1053007" y="1131355"/>
                    <a:pt x="1058087" y="1137154"/>
                  </a:cubicBezTo>
                  <a:cubicBezTo>
                    <a:pt x="1060847" y="1140314"/>
                    <a:pt x="1064726" y="1141914"/>
                    <a:pt x="1068605" y="1141914"/>
                  </a:cubicBezTo>
                  <a:cubicBezTo>
                    <a:pt x="1071885" y="1141914"/>
                    <a:pt x="1075204" y="1140794"/>
                    <a:pt x="1077844" y="1138434"/>
                  </a:cubicBezTo>
                  <a:cubicBezTo>
                    <a:pt x="1083643" y="1133355"/>
                    <a:pt x="1084243" y="1124516"/>
                    <a:pt x="1079124" y="1118717"/>
                  </a:cubicBezTo>
                  <a:cubicBezTo>
                    <a:pt x="1074044" y="1112878"/>
                    <a:pt x="1065206" y="1112318"/>
                    <a:pt x="1059367" y="1117397"/>
                  </a:cubicBezTo>
                  <a:close/>
                  <a:moveTo>
                    <a:pt x="690023" y="1270054"/>
                  </a:moveTo>
                  <a:cubicBezTo>
                    <a:pt x="682304" y="1270534"/>
                    <a:pt x="676465" y="1277213"/>
                    <a:pt x="676945" y="1284932"/>
                  </a:cubicBezTo>
                  <a:cubicBezTo>
                    <a:pt x="677465" y="1292331"/>
                    <a:pt x="683623" y="1298010"/>
                    <a:pt x="690902" y="1298010"/>
                  </a:cubicBezTo>
                  <a:cubicBezTo>
                    <a:pt x="691222" y="1298010"/>
                    <a:pt x="691542" y="1298010"/>
                    <a:pt x="691862" y="1297970"/>
                  </a:cubicBezTo>
                  <a:cubicBezTo>
                    <a:pt x="699581" y="1297490"/>
                    <a:pt x="705420" y="1290811"/>
                    <a:pt x="704900" y="1283092"/>
                  </a:cubicBezTo>
                  <a:cubicBezTo>
                    <a:pt x="704380" y="1275373"/>
                    <a:pt x="697741" y="1269534"/>
                    <a:pt x="690023" y="1270054"/>
                  </a:cubicBezTo>
                  <a:close/>
                  <a:moveTo>
                    <a:pt x="770650" y="1259456"/>
                  </a:moveTo>
                  <a:lnTo>
                    <a:pt x="770650" y="1259416"/>
                  </a:lnTo>
                  <a:cubicBezTo>
                    <a:pt x="763051" y="1260936"/>
                    <a:pt x="758132" y="1268294"/>
                    <a:pt x="759652" y="1275893"/>
                  </a:cubicBezTo>
                  <a:cubicBezTo>
                    <a:pt x="760972" y="1282572"/>
                    <a:pt x="766811" y="1287172"/>
                    <a:pt x="773330" y="1287172"/>
                  </a:cubicBezTo>
                  <a:cubicBezTo>
                    <a:pt x="774250" y="1287172"/>
                    <a:pt x="775170" y="1287092"/>
                    <a:pt x="776089" y="1286892"/>
                  </a:cubicBezTo>
                  <a:cubicBezTo>
                    <a:pt x="783648" y="1285412"/>
                    <a:pt x="788607" y="1278013"/>
                    <a:pt x="787088" y="1270454"/>
                  </a:cubicBezTo>
                  <a:cubicBezTo>
                    <a:pt x="785568" y="1262855"/>
                    <a:pt x="778209" y="1257936"/>
                    <a:pt x="770650" y="1259456"/>
                  </a:cubicBezTo>
                  <a:close/>
                  <a:moveTo>
                    <a:pt x="692062" y="1287"/>
                  </a:moveTo>
                  <a:cubicBezTo>
                    <a:pt x="684343" y="807"/>
                    <a:pt x="677664" y="6646"/>
                    <a:pt x="677184" y="14365"/>
                  </a:cubicBezTo>
                  <a:cubicBezTo>
                    <a:pt x="676664" y="22084"/>
                    <a:pt x="682543" y="28723"/>
                    <a:pt x="690262" y="29242"/>
                  </a:cubicBezTo>
                  <a:lnTo>
                    <a:pt x="691182" y="29242"/>
                  </a:lnTo>
                  <a:cubicBezTo>
                    <a:pt x="698501" y="29242"/>
                    <a:pt x="704660" y="23563"/>
                    <a:pt x="705100" y="16164"/>
                  </a:cubicBezTo>
                  <a:cubicBezTo>
                    <a:pt x="705620" y="8446"/>
                    <a:pt x="699781" y="1807"/>
                    <a:pt x="692062" y="1287"/>
                  </a:cubicBezTo>
                  <a:close/>
                  <a:moveTo>
                    <a:pt x="522848" y="12525"/>
                  </a:moveTo>
                  <a:cubicBezTo>
                    <a:pt x="515249" y="14005"/>
                    <a:pt x="510330" y="21404"/>
                    <a:pt x="511850" y="28962"/>
                  </a:cubicBezTo>
                  <a:cubicBezTo>
                    <a:pt x="513169" y="35641"/>
                    <a:pt x="519009" y="40241"/>
                    <a:pt x="525567" y="40241"/>
                  </a:cubicBezTo>
                  <a:cubicBezTo>
                    <a:pt x="526487" y="40241"/>
                    <a:pt x="527407" y="40161"/>
                    <a:pt x="528327" y="39961"/>
                  </a:cubicBezTo>
                  <a:cubicBezTo>
                    <a:pt x="535886" y="38481"/>
                    <a:pt x="540805" y="31082"/>
                    <a:pt x="539325" y="23523"/>
                  </a:cubicBezTo>
                  <a:cubicBezTo>
                    <a:pt x="537806" y="15924"/>
                    <a:pt x="530447" y="11005"/>
                    <a:pt x="522848" y="12525"/>
                  </a:cubicBezTo>
                  <a:close/>
                  <a:moveTo>
                    <a:pt x="607075" y="1367"/>
                  </a:moveTo>
                  <a:cubicBezTo>
                    <a:pt x="599356" y="1887"/>
                    <a:pt x="593517" y="8566"/>
                    <a:pt x="594037" y="16284"/>
                  </a:cubicBezTo>
                  <a:cubicBezTo>
                    <a:pt x="594517" y="23683"/>
                    <a:pt x="600676" y="29362"/>
                    <a:pt x="607995" y="29362"/>
                  </a:cubicBezTo>
                  <a:cubicBezTo>
                    <a:pt x="608315" y="29362"/>
                    <a:pt x="608635" y="29322"/>
                    <a:pt x="608955" y="29322"/>
                  </a:cubicBezTo>
                  <a:cubicBezTo>
                    <a:pt x="616633" y="28802"/>
                    <a:pt x="622473" y="22124"/>
                    <a:pt x="621993" y="14405"/>
                  </a:cubicBezTo>
                  <a:cubicBezTo>
                    <a:pt x="621473" y="6686"/>
                    <a:pt x="614794" y="887"/>
                    <a:pt x="607075" y="1367"/>
                  </a:cubicBezTo>
                  <a:close/>
                  <a:moveTo>
                    <a:pt x="608675" y="1270094"/>
                  </a:moveTo>
                  <a:cubicBezTo>
                    <a:pt x="600996" y="1269574"/>
                    <a:pt x="594317" y="1275413"/>
                    <a:pt x="593837" y="1283132"/>
                  </a:cubicBezTo>
                  <a:cubicBezTo>
                    <a:pt x="593317" y="1290851"/>
                    <a:pt x="599156" y="1297530"/>
                    <a:pt x="606875" y="1298010"/>
                  </a:cubicBezTo>
                  <a:cubicBezTo>
                    <a:pt x="607195" y="1298050"/>
                    <a:pt x="607475" y="1298050"/>
                    <a:pt x="607795" y="1298050"/>
                  </a:cubicBezTo>
                  <a:cubicBezTo>
                    <a:pt x="615114" y="1298050"/>
                    <a:pt x="621273" y="1292371"/>
                    <a:pt x="621753" y="1284972"/>
                  </a:cubicBezTo>
                  <a:cubicBezTo>
                    <a:pt x="622233" y="1277213"/>
                    <a:pt x="616394" y="1270574"/>
                    <a:pt x="608675" y="1270094"/>
                  </a:cubicBezTo>
                  <a:close/>
                  <a:moveTo>
                    <a:pt x="936865" y="66877"/>
                  </a:moveTo>
                  <a:cubicBezTo>
                    <a:pt x="929946" y="63437"/>
                    <a:pt x="921547" y="66277"/>
                    <a:pt x="918108" y="73236"/>
                  </a:cubicBezTo>
                  <a:cubicBezTo>
                    <a:pt x="914708" y="80155"/>
                    <a:pt x="917548" y="88553"/>
                    <a:pt x="924467" y="91993"/>
                  </a:cubicBezTo>
                  <a:lnTo>
                    <a:pt x="924467" y="91953"/>
                  </a:lnTo>
                  <a:cubicBezTo>
                    <a:pt x="926467" y="92953"/>
                    <a:pt x="928586" y="93433"/>
                    <a:pt x="930666" y="93433"/>
                  </a:cubicBezTo>
                  <a:cubicBezTo>
                    <a:pt x="935825" y="93433"/>
                    <a:pt x="940785" y="90553"/>
                    <a:pt x="943224" y="85634"/>
                  </a:cubicBezTo>
                  <a:cubicBezTo>
                    <a:pt x="946624" y="78675"/>
                    <a:pt x="943784" y="70316"/>
                    <a:pt x="936865" y="66877"/>
                  </a:cubicBezTo>
                  <a:close/>
                  <a:moveTo>
                    <a:pt x="994856" y="1166870"/>
                  </a:moveTo>
                  <a:cubicBezTo>
                    <a:pt x="988417" y="1171149"/>
                    <a:pt x="986698" y="1179868"/>
                    <a:pt x="990977" y="1186267"/>
                  </a:cubicBezTo>
                  <a:cubicBezTo>
                    <a:pt x="993656" y="1190346"/>
                    <a:pt x="998096" y="1192506"/>
                    <a:pt x="1002615" y="1192506"/>
                  </a:cubicBezTo>
                  <a:cubicBezTo>
                    <a:pt x="1005295" y="1192506"/>
                    <a:pt x="1008014" y="1191746"/>
                    <a:pt x="1010374" y="1190186"/>
                  </a:cubicBezTo>
                  <a:cubicBezTo>
                    <a:pt x="1016813" y="1185867"/>
                    <a:pt x="1018533" y="1177188"/>
                    <a:pt x="1014253" y="1170749"/>
                  </a:cubicBezTo>
                  <a:cubicBezTo>
                    <a:pt x="1009974" y="1164310"/>
                    <a:pt x="1001295" y="1162590"/>
                    <a:pt x="994856" y="1166870"/>
                  </a:cubicBezTo>
                  <a:close/>
                  <a:moveTo>
                    <a:pt x="1010414" y="109390"/>
                  </a:moveTo>
                  <a:cubicBezTo>
                    <a:pt x="1003975" y="105111"/>
                    <a:pt x="995296" y="106831"/>
                    <a:pt x="991017" y="113270"/>
                  </a:cubicBezTo>
                  <a:cubicBezTo>
                    <a:pt x="986698" y="119709"/>
                    <a:pt x="988458" y="128387"/>
                    <a:pt x="994896" y="132667"/>
                  </a:cubicBezTo>
                  <a:cubicBezTo>
                    <a:pt x="997256" y="134266"/>
                    <a:pt x="999976" y="135026"/>
                    <a:pt x="1002655" y="135026"/>
                  </a:cubicBezTo>
                  <a:cubicBezTo>
                    <a:pt x="1007174" y="135026"/>
                    <a:pt x="1011574" y="132867"/>
                    <a:pt x="1014293" y="128787"/>
                  </a:cubicBezTo>
                  <a:cubicBezTo>
                    <a:pt x="1018573" y="122388"/>
                    <a:pt x="1016853" y="113670"/>
                    <a:pt x="1010414" y="109390"/>
                  </a:cubicBezTo>
                  <a:close/>
                  <a:moveTo>
                    <a:pt x="924387" y="1207464"/>
                  </a:moveTo>
                  <a:lnTo>
                    <a:pt x="924387" y="1207424"/>
                  </a:lnTo>
                  <a:cubicBezTo>
                    <a:pt x="917428" y="1210863"/>
                    <a:pt x="914588" y="1219222"/>
                    <a:pt x="917988" y="1226181"/>
                  </a:cubicBezTo>
                  <a:cubicBezTo>
                    <a:pt x="920428" y="1231140"/>
                    <a:pt x="925387" y="1234020"/>
                    <a:pt x="930546" y="1234020"/>
                  </a:cubicBezTo>
                  <a:cubicBezTo>
                    <a:pt x="932626" y="1234020"/>
                    <a:pt x="934745" y="1233540"/>
                    <a:pt x="936745" y="1232580"/>
                  </a:cubicBezTo>
                  <a:cubicBezTo>
                    <a:pt x="943664" y="1229180"/>
                    <a:pt x="946543" y="1220782"/>
                    <a:pt x="943104" y="1213823"/>
                  </a:cubicBezTo>
                  <a:cubicBezTo>
                    <a:pt x="939705" y="1206904"/>
                    <a:pt x="931306" y="1204024"/>
                    <a:pt x="924387" y="1207464"/>
                  </a:cubicBezTo>
                  <a:close/>
                  <a:moveTo>
                    <a:pt x="849198" y="1238459"/>
                  </a:moveTo>
                  <a:cubicBezTo>
                    <a:pt x="841880" y="1240939"/>
                    <a:pt x="837960" y="1248857"/>
                    <a:pt x="840440" y="1256216"/>
                  </a:cubicBezTo>
                  <a:cubicBezTo>
                    <a:pt x="842400" y="1262055"/>
                    <a:pt x="847839" y="1265735"/>
                    <a:pt x="853678" y="1265735"/>
                  </a:cubicBezTo>
                  <a:cubicBezTo>
                    <a:pt x="855157" y="1265735"/>
                    <a:pt x="856677" y="1265495"/>
                    <a:pt x="858157" y="1264975"/>
                  </a:cubicBezTo>
                  <a:cubicBezTo>
                    <a:pt x="865516" y="1262495"/>
                    <a:pt x="869436" y="1254577"/>
                    <a:pt x="866956" y="1247218"/>
                  </a:cubicBezTo>
                  <a:cubicBezTo>
                    <a:pt x="864476" y="1239899"/>
                    <a:pt x="856517" y="1235979"/>
                    <a:pt x="849198" y="1238459"/>
                  </a:cubicBezTo>
                  <a:close/>
                  <a:moveTo>
                    <a:pt x="858397" y="34282"/>
                  </a:moveTo>
                  <a:cubicBezTo>
                    <a:pt x="851078" y="31802"/>
                    <a:pt x="843119" y="35721"/>
                    <a:pt x="840640" y="43040"/>
                  </a:cubicBezTo>
                  <a:cubicBezTo>
                    <a:pt x="838160" y="50359"/>
                    <a:pt x="842079" y="58318"/>
                    <a:pt x="849399" y="60798"/>
                  </a:cubicBezTo>
                  <a:cubicBezTo>
                    <a:pt x="850878" y="61318"/>
                    <a:pt x="852398" y="61558"/>
                    <a:pt x="853878" y="61558"/>
                  </a:cubicBezTo>
                  <a:cubicBezTo>
                    <a:pt x="859717" y="61558"/>
                    <a:pt x="865156" y="57878"/>
                    <a:pt x="867156" y="52039"/>
                  </a:cubicBezTo>
                  <a:cubicBezTo>
                    <a:pt x="869635" y="44720"/>
                    <a:pt x="865716" y="36801"/>
                    <a:pt x="858397" y="34282"/>
                  </a:cubicBezTo>
                  <a:close/>
                </a:path>
              </a:pathLst>
            </a:custGeom>
            <a:solidFill>
              <a:srgbClr val="4D4E4E"/>
            </a:solidFill>
            <a:ln w="39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8" name="Freeform: Shape 47">
              <a:extLst>
                <a:ext uri="{FF2B5EF4-FFF2-40B4-BE49-F238E27FC236}">
                  <a16:creationId xmlns:a16="http://schemas.microsoft.com/office/drawing/2014/main" id="{4A6D34B7-E818-2D44-A767-499E13B550C6}"/>
                </a:ext>
              </a:extLst>
            </p:cNvPr>
            <p:cNvSpPr/>
            <p:nvPr/>
          </p:nvSpPr>
          <p:spPr>
            <a:xfrm>
              <a:off x="9179693" y="3067735"/>
              <a:ext cx="175973" cy="203969"/>
            </a:xfrm>
            <a:custGeom>
              <a:avLst/>
              <a:gdLst>
                <a:gd name="connsiteX0" fmla="*/ 176373 w 175973"/>
                <a:gd name="connsiteY0" fmla="*/ 103104 h 203969"/>
                <a:gd name="connsiteX1" fmla="*/ 3000 w 175973"/>
                <a:gd name="connsiteY1" fmla="*/ 3000 h 203969"/>
                <a:gd name="connsiteX2" fmla="*/ 3000 w 175973"/>
                <a:gd name="connsiteY2" fmla="*/ 203169 h 203969"/>
              </a:gdLst>
              <a:ahLst/>
              <a:cxnLst>
                <a:cxn ang="0">
                  <a:pos x="connsiteX0" y="connsiteY0"/>
                </a:cxn>
                <a:cxn ang="0">
                  <a:pos x="connsiteX1" y="connsiteY1"/>
                </a:cxn>
                <a:cxn ang="0">
                  <a:pos x="connsiteX2" y="connsiteY2"/>
                </a:cxn>
              </a:cxnLst>
              <a:rect l="l" t="t" r="r" b="b"/>
              <a:pathLst>
                <a:path w="175973" h="203969">
                  <a:moveTo>
                    <a:pt x="176373" y="103104"/>
                  </a:moveTo>
                  <a:lnTo>
                    <a:pt x="3000" y="3000"/>
                  </a:lnTo>
                  <a:lnTo>
                    <a:pt x="3000" y="203169"/>
                  </a:lnTo>
                  <a:close/>
                </a:path>
              </a:pathLst>
            </a:custGeom>
            <a:solidFill>
              <a:srgbClr val="003087"/>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49" name="Freeform: Shape 48">
              <a:extLst>
                <a:ext uri="{FF2B5EF4-FFF2-40B4-BE49-F238E27FC236}">
                  <a16:creationId xmlns:a16="http://schemas.microsoft.com/office/drawing/2014/main" id="{B88CD116-D594-570E-B277-0220988F88BE}"/>
                </a:ext>
              </a:extLst>
            </p:cNvPr>
            <p:cNvSpPr/>
            <p:nvPr/>
          </p:nvSpPr>
          <p:spPr>
            <a:xfrm>
              <a:off x="8192763" y="2174190"/>
              <a:ext cx="1003848" cy="2471625"/>
            </a:xfrm>
            <a:custGeom>
              <a:avLst/>
              <a:gdLst>
                <a:gd name="connsiteX0" fmla="*/ 11798 w 1003847"/>
                <a:gd name="connsiteY0" fmla="*/ 2472145 h 2471624"/>
                <a:gd name="connsiteX1" fmla="*/ 3040 w 1003847"/>
                <a:gd name="connsiteY1" fmla="*/ 2463386 h 2471624"/>
                <a:gd name="connsiteX2" fmla="*/ 3040 w 1003847"/>
                <a:gd name="connsiteY2" fmla="*/ 1975420 h 2471624"/>
                <a:gd name="connsiteX3" fmla="*/ 5599 w 1003847"/>
                <a:gd name="connsiteY3" fmla="*/ 1969221 h 2471624"/>
                <a:gd name="connsiteX4" fmla="*/ 11798 w 1003847"/>
                <a:gd name="connsiteY4" fmla="*/ 1966662 h 2471624"/>
                <a:gd name="connsiteX5" fmla="*/ 12398 w 1003847"/>
                <a:gd name="connsiteY5" fmla="*/ 1966662 h 2471624"/>
                <a:gd name="connsiteX6" fmla="*/ 421176 w 1003847"/>
                <a:gd name="connsiteY6" fmla="*/ 1876075 h 2471624"/>
                <a:gd name="connsiteX7" fmla="*/ 894225 w 1003847"/>
                <a:gd name="connsiteY7" fmla="*/ 584191 h 2471624"/>
                <a:gd name="connsiteX8" fmla="*/ 11758 w 1003847"/>
                <a:gd name="connsiteY8" fmla="*/ 20557 h 2471624"/>
                <a:gd name="connsiteX9" fmla="*/ 3000 w 1003847"/>
                <a:gd name="connsiteY9" fmla="*/ 11758 h 2471624"/>
                <a:gd name="connsiteX10" fmla="*/ 11758 w 1003847"/>
                <a:gd name="connsiteY10" fmla="*/ 3000 h 2471624"/>
                <a:gd name="connsiteX11" fmla="*/ 11758 w 1003847"/>
                <a:gd name="connsiteY11" fmla="*/ 3000 h 2471624"/>
                <a:gd name="connsiteX12" fmla="*/ 538158 w 1003847"/>
                <a:gd name="connsiteY12" fmla="*/ 154577 h 2471624"/>
                <a:gd name="connsiteX13" fmla="*/ 910142 w 1003847"/>
                <a:gd name="connsiteY13" fmla="*/ 576792 h 2471624"/>
                <a:gd name="connsiteX14" fmla="*/ 428535 w 1003847"/>
                <a:gd name="connsiteY14" fmla="*/ 1891953 h 2471624"/>
                <a:gd name="connsiteX15" fmla="*/ 20517 w 1003847"/>
                <a:gd name="connsiteY15" fmla="*/ 1984139 h 2471624"/>
                <a:gd name="connsiteX16" fmla="*/ 20517 w 1003847"/>
                <a:gd name="connsiteY16" fmla="*/ 2463346 h 2471624"/>
                <a:gd name="connsiteX17" fmla="*/ 11798 w 1003847"/>
                <a:gd name="connsiteY17" fmla="*/ 2472145 h 2471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3847" h="2471624">
                  <a:moveTo>
                    <a:pt x="11798" y="2472145"/>
                  </a:moveTo>
                  <a:cubicBezTo>
                    <a:pt x="6959" y="2472145"/>
                    <a:pt x="3040" y="2468226"/>
                    <a:pt x="3040" y="2463386"/>
                  </a:cubicBezTo>
                  <a:lnTo>
                    <a:pt x="3040" y="1975420"/>
                  </a:lnTo>
                  <a:cubicBezTo>
                    <a:pt x="3040" y="1973101"/>
                    <a:pt x="3959" y="1970861"/>
                    <a:pt x="5599" y="1969221"/>
                  </a:cubicBezTo>
                  <a:cubicBezTo>
                    <a:pt x="7239" y="1967581"/>
                    <a:pt x="9479" y="1966662"/>
                    <a:pt x="11798" y="1966662"/>
                  </a:cubicBezTo>
                  <a:cubicBezTo>
                    <a:pt x="11838" y="1966822"/>
                    <a:pt x="12198" y="1966662"/>
                    <a:pt x="12398" y="1966662"/>
                  </a:cubicBezTo>
                  <a:cubicBezTo>
                    <a:pt x="154097" y="1966662"/>
                    <a:pt x="291636" y="1936186"/>
                    <a:pt x="421176" y="1876075"/>
                  </a:cubicBezTo>
                  <a:cubicBezTo>
                    <a:pt x="907782" y="1650310"/>
                    <a:pt x="1119991" y="1070797"/>
                    <a:pt x="894225" y="584191"/>
                  </a:cubicBezTo>
                  <a:cubicBezTo>
                    <a:pt x="735489" y="242043"/>
                    <a:pt x="389101" y="20797"/>
                    <a:pt x="11758" y="20557"/>
                  </a:cubicBezTo>
                  <a:cubicBezTo>
                    <a:pt x="6919" y="20557"/>
                    <a:pt x="3000" y="16637"/>
                    <a:pt x="3000" y="11758"/>
                  </a:cubicBezTo>
                  <a:cubicBezTo>
                    <a:pt x="3000" y="6919"/>
                    <a:pt x="6919" y="3000"/>
                    <a:pt x="11758" y="3000"/>
                  </a:cubicBezTo>
                  <a:cubicBezTo>
                    <a:pt x="11758" y="3000"/>
                    <a:pt x="11758" y="3000"/>
                    <a:pt x="11758" y="3000"/>
                  </a:cubicBezTo>
                  <a:cubicBezTo>
                    <a:pt x="197930" y="3120"/>
                    <a:pt x="379983" y="55552"/>
                    <a:pt x="538158" y="154577"/>
                  </a:cubicBezTo>
                  <a:cubicBezTo>
                    <a:pt x="700534" y="256241"/>
                    <a:pt x="829155" y="402259"/>
                    <a:pt x="910142" y="576792"/>
                  </a:cubicBezTo>
                  <a:cubicBezTo>
                    <a:pt x="1139948" y="1072157"/>
                    <a:pt x="923900" y="1662148"/>
                    <a:pt x="428535" y="1891953"/>
                  </a:cubicBezTo>
                  <a:cubicBezTo>
                    <a:pt x="299115" y="1951984"/>
                    <a:pt x="161895" y="1982979"/>
                    <a:pt x="20517" y="1984139"/>
                  </a:cubicBezTo>
                  <a:lnTo>
                    <a:pt x="20517" y="2463346"/>
                  </a:lnTo>
                  <a:cubicBezTo>
                    <a:pt x="20557" y="2468226"/>
                    <a:pt x="16638" y="2472145"/>
                    <a:pt x="11798" y="2472145"/>
                  </a:cubicBezTo>
                  <a:close/>
                </a:path>
              </a:pathLst>
            </a:custGeom>
            <a:solidFill>
              <a:srgbClr val="003087"/>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50" name="Freeform: Shape 49">
              <a:extLst>
                <a:ext uri="{FF2B5EF4-FFF2-40B4-BE49-F238E27FC236}">
                  <a16:creationId xmlns:a16="http://schemas.microsoft.com/office/drawing/2014/main" id="{5F2B44F6-BE3B-3598-35EB-8278C04F2E1B}"/>
                </a:ext>
              </a:extLst>
            </p:cNvPr>
            <p:cNvSpPr/>
            <p:nvPr/>
          </p:nvSpPr>
          <p:spPr>
            <a:xfrm>
              <a:off x="8160647" y="4597303"/>
              <a:ext cx="83987" cy="83987"/>
            </a:xfrm>
            <a:custGeom>
              <a:avLst/>
              <a:gdLst>
                <a:gd name="connsiteX0" fmla="*/ 84827 w 83987"/>
                <a:gd name="connsiteY0" fmla="*/ 43913 h 83987"/>
                <a:gd name="connsiteX1" fmla="*/ 43913 w 83987"/>
                <a:gd name="connsiteY1" fmla="*/ 84827 h 83987"/>
                <a:gd name="connsiteX2" fmla="*/ 3000 w 83987"/>
                <a:gd name="connsiteY2" fmla="*/ 43913 h 83987"/>
                <a:gd name="connsiteX3" fmla="*/ 43913 w 83987"/>
                <a:gd name="connsiteY3" fmla="*/ 3000 h 83987"/>
                <a:gd name="connsiteX4" fmla="*/ 84827 w 83987"/>
                <a:gd name="connsiteY4" fmla="*/ 43913 h 83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987" h="83987">
                  <a:moveTo>
                    <a:pt x="84827" y="43913"/>
                  </a:moveTo>
                  <a:cubicBezTo>
                    <a:pt x="84827" y="66509"/>
                    <a:pt x="66509" y="84827"/>
                    <a:pt x="43913" y="84827"/>
                  </a:cubicBezTo>
                  <a:cubicBezTo>
                    <a:pt x="21317" y="84827"/>
                    <a:pt x="3000" y="66509"/>
                    <a:pt x="3000" y="43913"/>
                  </a:cubicBezTo>
                  <a:cubicBezTo>
                    <a:pt x="3000" y="21317"/>
                    <a:pt x="21317" y="3000"/>
                    <a:pt x="43913" y="3000"/>
                  </a:cubicBezTo>
                  <a:cubicBezTo>
                    <a:pt x="66509" y="3000"/>
                    <a:pt x="84827" y="21317"/>
                    <a:pt x="84827" y="43913"/>
                  </a:cubicBezTo>
                  <a:close/>
                </a:path>
              </a:pathLst>
            </a:custGeom>
            <a:solidFill>
              <a:srgbClr val="003087"/>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51" name="Freeform: Shape 50">
              <a:extLst>
                <a:ext uri="{FF2B5EF4-FFF2-40B4-BE49-F238E27FC236}">
                  <a16:creationId xmlns:a16="http://schemas.microsoft.com/office/drawing/2014/main" id="{98E5E58F-7E47-5905-4ABD-44586559FF9E}"/>
                </a:ext>
              </a:extLst>
            </p:cNvPr>
            <p:cNvSpPr/>
            <p:nvPr/>
          </p:nvSpPr>
          <p:spPr>
            <a:xfrm>
              <a:off x="9542699" y="2323149"/>
              <a:ext cx="1687744" cy="1687744"/>
            </a:xfrm>
            <a:custGeom>
              <a:avLst/>
              <a:gdLst>
                <a:gd name="connsiteX0" fmla="*/ 1688043 w 1687744"/>
                <a:gd name="connsiteY0" fmla="*/ 844651 h 1687743"/>
                <a:gd name="connsiteX1" fmla="*/ 844651 w 1687744"/>
                <a:gd name="connsiteY1" fmla="*/ 1688043 h 1687743"/>
                <a:gd name="connsiteX2" fmla="*/ 1260 w 1687744"/>
                <a:gd name="connsiteY2" fmla="*/ 844651 h 1687743"/>
                <a:gd name="connsiteX3" fmla="*/ 844651 w 1687744"/>
                <a:gd name="connsiteY3" fmla="*/ 1259 h 1687743"/>
                <a:gd name="connsiteX4" fmla="*/ 1688043 w 1687744"/>
                <a:gd name="connsiteY4" fmla="*/ 844651 h 1687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7744" h="1687743">
                  <a:moveTo>
                    <a:pt x="1688043" y="844651"/>
                  </a:moveTo>
                  <a:cubicBezTo>
                    <a:pt x="1688043" y="1310444"/>
                    <a:pt x="1310443" y="1688043"/>
                    <a:pt x="844651" y="1688043"/>
                  </a:cubicBezTo>
                  <a:cubicBezTo>
                    <a:pt x="378859" y="1688043"/>
                    <a:pt x="1260" y="1310444"/>
                    <a:pt x="1260" y="844651"/>
                  </a:cubicBezTo>
                  <a:cubicBezTo>
                    <a:pt x="1260" y="378859"/>
                    <a:pt x="378860" y="1259"/>
                    <a:pt x="844651" y="1259"/>
                  </a:cubicBezTo>
                  <a:cubicBezTo>
                    <a:pt x="1310444" y="1259"/>
                    <a:pt x="1688043" y="378859"/>
                    <a:pt x="1688043" y="844651"/>
                  </a:cubicBezTo>
                  <a:close/>
                </a:path>
              </a:pathLst>
            </a:custGeom>
            <a:solidFill>
              <a:srgbClr val="80D2CC"/>
            </a:solidFill>
            <a:ln w="3998" cap="flat">
              <a:noFill/>
              <a:prstDash val="solid"/>
              <a:miter/>
            </a:ln>
            <a:effectLst>
              <a:outerShdw blurRad="50800" dist="38100" dir="2700000" algn="tl" rotWithShape="0">
                <a:prstClr val="black">
                  <a:alpha val="4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52" name="Freeform: Shape 51">
              <a:extLst>
                <a:ext uri="{FF2B5EF4-FFF2-40B4-BE49-F238E27FC236}">
                  <a16:creationId xmlns:a16="http://schemas.microsoft.com/office/drawing/2014/main" id="{45DA594C-564E-AAB3-7318-03422D85EC09}"/>
                </a:ext>
              </a:extLst>
            </p:cNvPr>
            <p:cNvSpPr/>
            <p:nvPr/>
          </p:nvSpPr>
          <p:spPr>
            <a:xfrm>
              <a:off x="9666240" y="2446690"/>
              <a:ext cx="1439782" cy="1439781"/>
            </a:xfrm>
            <a:custGeom>
              <a:avLst/>
              <a:gdLst>
                <a:gd name="connsiteX0" fmla="*/ 1440961 w 1439781"/>
                <a:gd name="connsiteY0" fmla="*/ 721110 h 1439781"/>
                <a:gd name="connsiteX1" fmla="*/ 721110 w 1439781"/>
                <a:gd name="connsiteY1" fmla="*/ 1440961 h 1439781"/>
                <a:gd name="connsiteX2" fmla="*/ 1259 w 1439781"/>
                <a:gd name="connsiteY2" fmla="*/ 721110 h 1439781"/>
                <a:gd name="connsiteX3" fmla="*/ 721110 w 1439781"/>
                <a:gd name="connsiteY3" fmla="*/ 1259 h 1439781"/>
                <a:gd name="connsiteX4" fmla="*/ 1440961 w 1439781"/>
                <a:gd name="connsiteY4" fmla="*/ 721110 h 1439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781" h="1439781">
                  <a:moveTo>
                    <a:pt x="1440961" y="721110"/>
                  </a:moveTo>
                  <a:cubicBezTo>
                    <a:pt x="1440961" y="1118672"/>
                    <a:pt x="1118673" y="1440961"/>
                    <a:pt x="721110" y="1440961"/>
                  </a:cubicBezTo>
                  <a:cubicBezTo>
                    <a:pt x="323547" y="1440961"/>
                    <a:pt x="1259" y="1118672"/>
                    <a:pt x="1259" y="721110"/>
                  </a:cubicBezTo>
                  <a:cubicBezTo>
                    <a:pt x="1259" y="323547"/>
                    <a:pt x="323547" y="1259"/>
                    <a:pt x="721110" y="1259"/>
                  </a:cubicBezTo>
                  <a:cubicBezTo>
                    <a:pt x="1118673" y="1259"/>
                    <a:pt x="1440961" y="323547"/>
                    <a:pt x="1440961" y="721110"/>
                  </a:cubicBezTo>
                  <a:close/>
                </a:path>
              </a:pathLst>
            </a:custGeom>
            <a:solidFill>
              <a:schemeClr val="bg1"/>
            </a:solidFill>
            <a:ln w="3998" cap="flat">
              <a:noFill/>
              <a:prstDash val="solid"/>
              <a:miter/>
            </a:ln>
            <a:effectLst>
              <a:outerShdw blurRad="50800" dist="38100" dir="2700000" algn="tl" rotWithShape="0">
                <a:prstClr val="black">
                  <a:alpha val="40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53" name="Freeform: Shape 52">
              <a:extLst>
                <a:ext uri="{FF2B5EF4-FFF2-40B4-BE49-F238E27FC236}">
                  <a16:creationId xmlns:a16="http://schemas.microsoft.com/office/drawing/2014/main" id="{EE90B09C-4B73-92F5-90B3-04045AAAF98C}"/>
                </a:ext>
              </a:extLst>
            </p:cNvPr>
            <p:cNvSpPr/>
            <p:nvPr/>
          </p:nvSpPr>
          <p:spPr>
            <a:xfrm>
              <a:off x="9737681" y="2518131"/>
              <a:ext cx="1295804" cy="1295803"/>
            </a:xfrm>
            <a:custGeom>
              <a:avLst/>
              <a:gdLst>
                <a:gd name="connsiteX0" fmla="*/ 221174 w 1295803"/>
                <a:gd name="connsiteY0" fmla="*/ 161142 h 1295803"/>
                <a:gd name="connsiteX1" fmla="*/ 219894 w 1295803"/>
                <a:gd name="connsiteY1" fmla="*/ 180899 h 1295803"/>
                <a:gd name="connsiteX2" fmla="*/ 230412 w 1295803"/>
                <a:gd name="connsiteY2" fmla="*/ 185659 h 1295803"/>
                <a:gd name="connsiteX3" fmla="*/ 239651 w 1295803"/>
                <a:gd name="connsiteY3" fmla="*/ 182179 h 1295803"/>
                <a:gd name="connsiteX4" fmla="*/ 240931 w 1295803"/>
                <a:gd name="connsiteY4" fmla="*/ 162422 h 1295803"/>
                <a:gd name="connsiteX5" fmla="*/ 221174 w 1295803"/>
                <a:gd name="connsiteY5" fmla="*/ 161142 h 1295803"/>
                <a:gd name="connsiteX6" fmla="*/ 219814 w 1295803"/>
                <a:gd name="connsiteY6" fmla="*/ 1118277 h 1295803"/>
                <a:gd name="connsiteX7" fmla="*/ 221134 w 1295803"/>
                <a:gd name="connsiteY7" fmla="*/ 1138034 h 1295803"/>
                <a:gd name="connsiteX8" fmla="*/ 230372 w 1295803"/>
                <a:gd name="connsiteY8" fmla="*/ 1141514 h 1295803"/>
                <a:gd name="connsiteX9" fmla="*/ 240891 w 1295803"/>
                <a:gd name="connsiteY9" fmla="*/ 1136714 h 1295803"/>
                <a:gd name="connsiteX10" fmla="*/ 239571 w 1295803"/>
                <a:gd name="connsiteY10" fmla="*/ 1116997 h 1295803"/>
                <a:gd name="connsiteX11" fmla="*/ 219814 w 1295803"/>
                <a:gd name="connsiteY11" fmla="*/ 1118277 h 1295803"/>
                <a:gd name="connsiteX12" fmla="*/ 162302 w 1295803"/>
                <a:gd name="connsiteY12" fmla="*/ 1058246 h 1295803"/>
                <a:gd name="connsiteX13" fmla="*/ 161023 w 1295803"/>
                <a:gd name="connsiteY13" fmla="*/ 1078003 h 1295803"/>
                <a:gd name="connsiteX14" fmla="*/ 160983 w 1295803"/>
                <a:gd name="connsiteY14" fmla="*/ 1078003 h 1295803"/>
                <a:gd name="connsiteX15" fmla="*/ 171541 w 1295803"/>
                <a:gd name="connsiteY15" fmla="*/ 1082763 h 1295803"/>
                <a:gd name="connsiteX16" fmla="*/ 180740 w 1295803"/>
                <a:gd name="connsiteY16" fmla="*/ 1079283 h 1295803"/>
                <a:gd name="connsiteX17" fmla="*/ 182060 w 1295803"/>
                <a:gd name="connsiteY17" fmla="*/ 1059526 h 1295803"/>
                <a:gd name="connsiteX18" fmla="*/ 162302 w 1295803"/>
                <a:gd name="connsiteY18" fmla="*/ 1058246 h 1295803"/>
                <a:gd name="connsiteX19" fmla="*/ 161143 w 1295803"/>
                <a:gd name="connsiteY19" fmla="*/ 221293 h 1295803"/>
                <a:gd name="connsiteX20" fmla="*/ 162462 w 1295803"/>
                <a:gd name="connsiteY20" fmla="*/ 241050 h 1295803"/>
                <a:gd name="connsiteX21" fmla="*/ 171701 w 1295803"/>
                <a:gd name="connsiteY21" fmla="*/ 244530 h 1295803"/>
                <a:gd name="connsiteX22" fmla="*/ 182220 w 1295803"/>
                <a:gd name="connsiteY22" fmla="*/ 239730 h 1295803"/>
                <a:gd name="connsiteX23" fmla="*/ 180900 w 1295803"/>
                <a:gd name="connsiteY23" fmla="*/ 219973 h 1295803"/>
                <a:gd name="connsiteX24" fmla="*/ 161143 w 1295803"/>
                <a:gd name="connsiteY24" fmla="*/ 221293 h 1295803"/>
                <a:gd name="connsiteX25" fmla="*/ 128908 w 1295803"/>
                <a:gd name="connsiteY25" fmla="*/ 284884 h 1295803"/>
                <a:gd name="connsiteX26" fmla="*/ 109510 w 1295803"/>
                <a:gd name="connsiteY26" fmla="*/ 288723 h 1295803"/>
                <a:gd name="connsiteX27" fmla="*/ 113350 w 1295803"/>
                <a:gd name="connsiteY27" fmla="*/ 308160 h 1295803"/>
                <a:gd name="connsiteX28" fmla="*/ 121109 w 1295803"/>
                <a:gd name="connsiteY28" fmla="*/ 310520 h 1295803"/>
                <a:gd name="connsiteX29" fmla="*/ 132787 w 1295803"/>
                <a:gd name="connsiteY29" fmla="*/ 304281 h 1295803"/>
                <a:gd name="connsiteX30" fmla="*/ 128908 w 1295803"/>
                <a:gd name="connsiteY30" fmla="*/ 284884 h 1295803"/>
                <a:gd name="connsiteX31" fmla="*/ 304122 w 1295803"/>
                <a:gd name="connsiteY31" fmla="*/ 1166470 h 1295803"/>
                <a:gd name="connsiteX32" fmla="*/ 284724 w 1295803"/>
                <a:gd name="connsiteY32" fmla="*/ 1170309 h 1295803"/>
                <a:gd name="connsiteX33" fmla="*/ 288563 w 1295803"/>
                <a:gd name="connsiteY33" fmla="*/ 1189746 h 1295803"/>
                <a:gd name="connsiteX34" fmla="*/ 296322 w 1295803"/>
                <a:gd name="connsiteY34" fmla="*/ 1192066 h 1295803"/>
                <a:gd name="connsiteX35" fmla="*/ 308001 w 1295803"/>
                <a:gd name="connsiteY35" fmla="*/ 1185867 h 1295803"/>
                <a:gd name="connsiteX36" fmla="*/ 304122 w 1295803"/>
                <a:gd name="connsiteY36" fmla="*/ 1166470 h 1295803"/>
                <a:gd name="connsiteX37" fmla="*/ 449579 w 1295803"/>
                <a:gd name="connsiteY37" fmla="*/ 1238419 h 1295803"/>
                <a:gd name="connsiteX38" fmla="*/ 431822 w 1295803"/>
                <a:gd name="connsiteY38" fmla="*/ 1247138 h 1295803"/>
                <a:gd name="connsiteX39" fmla="*/ 440540 w 1295803"/>
                <a:gd name="connsiteY39" fmla="*/ 1264895 h 1295803"/>
                <a:gd name="connsiteX40" fmla="*/ 445060 w 1295803"/>
                <a:gd name="connsiteY40" fmla="*/ 1265655 h 1295803"/>
                <a:gd name="connsiteX41" fmla="*/ 458298 w 1295803"/>
                <a:gd name="connsiteY41" fmla="*/ 1256176 h 1295803"/>
                <a:gd name="connsiteX42" fmla="*/ 449579 w 1295803"/>
                <a:gd name="connsiteY42" fmla="*/ 1238419 h 1295803"/>
                <a:gd name="connsiteX43" fmla="*/ 440781 w 1295803"/>
                <a:gd name="connsiteY43" fmla="*/ 34482 h 1295803"/>
                <a:gd name="connsiteX44" fmla="*/ 432022 w 1295803"/>
                <a:gd name="connsiteY44" fmla="*/ 52239 h 1295803"/>
                <a:gd name="connsiteX45" fmla="*/ 445259 w 1295803"/>
                <a:gd name="connsiteY45" fmla="*/ 61718 h 1295803"/>
                <a:gd name="connsiteX46" fmla="*/ 449739 w 1295803"/>
                <a:gd name="connsiteY46" fmla="*/ 60998 h 1295803"/>
                <a:gd name="connsiteX47" fmla="*/ 458538 w 1295803"/>
                <a:gd name="connsiteY47" fmla="*/ 43240 h 1295803"/>
                <a:gd name="connsiteX48" fmla="*/ 440781 w 1295803"/>
                <a:gd name="connsiteY48" fmla="*/ 34482 h 1295803"/>
                <a:gd name="connsiteX49" fmla="*/ 288603 w 1295803"/>
                <a:gd name="connsiteY49" fmla="*/ 109390 h 1295803"/>
                <a:gd name="connsiteX50" fmla="*/ 284724 w 1295803"/>
                <a:gd name="connsiteY50" fmla="*/ 128787 h 1295803"/>
                <a:gd name="connsiteX51" fmla="*/ 296402 w 1295803"/>
                <a:gd name="connsiteY51" fmla="*/ 135026 h 1295803"/>
                <a:gd name="connsiteX52" fmla="*/ 304162 w 1295803"/>
                <a:gd name="connsiteY52" fmla="*/ 132667 h 1295803"/>
                <a:gd name="connsiteX53" fmla="*/ 308041 w 1295803"/>
                <a:gd name="connsiteY53" fmla="*/ 113270 h 1295803"/>
                <a:gd name="connsiteX54" fmla="*/ 288603 w 1295803"/>
                <a:gd name="connsiteY54" fmla="*/ 109390 h 1295803"/>
                <a:gd name="connsiteX55" fmla="*/ 362232 w 1295803"/>
                <a:gd name="connsiteY55" fmla="*/ 66957 h 1295803"/>
                <a:gd name="connsiteX56" fmla="*/ 355874 w 1295803"/>
                <a:gd name="connsiteY56" fmla="*/ 85674 h 1295803"/>
                <a:gd name="connsiteX57" fmla="*/ 368431 w 1295803"/>
                <a:gd name="connsiteY57" fmla="*/ 93513 h 1295803"/>
                <a:gd name="connsiteX58" fmla="*/ 374590 w 1295803"/>
                <a:gd name="connsiteY58" fmla="*/ 92073 h 1295803"/>
                <a:gd name="connsiteX59" fmla="*/ 380990 w 1295803"/>
                <a:gd name="connsiteY59" fmla="*/ 73316 h 1295803"/>
                <a:gd name="connsiteX60" fmla="*/ 362232 w 1295803"/>
                <a:gd name="connsiteY60" fmla="*/ 66957 h 1295803"/>
                <a:gd name="connsiteX61" fmla="*/ 374510 w 1295803"/>
                <a:gd name="connsiteY61" fmla="*/ 1207184 h 1295803"/>
                <a:gd name="connsiteX62" fmla="*/ 355753 w 1295803"/>
                <a:gd name="connsiteY62" fmla="*/ 1213543 h 1295803"/>
                <a:gd name="connsiteX63" fmla="*/ 362113 w 1295803"/>
                <a:gd name="connsiteY63" fmla="*/ 1232300 h 1295803"/>
                <a:gd name="connsiteX64" fmla="*/ 368271 w 1295803"/>
                <a:gd name="connsiteY64" fmla="*/ 1233740 h 1295803"/>
                <a:gd name="connsiteX65" fmla="*/ 380870 w 1295803"/>
                <a:gd name="connsiteY65" fmla="*/ 1225941 h 1295803"/>
                <a:gd name="connsiteX66" fmla="*/ 374510 w 1295803"/>
                <a:gd name="connsiteY66" fmla="*/ 1207184 h 1295803"/>
                <a:gd name="connsiteX67" fmla="*/ 16245 w 1295803"/>
                <a:gd name="connsiteY67" fmla="*/ 705100 h 1295803"/>
                <a:gd name="connsiteX68" fmla="*/ 29282 w 1295803"/>
                <a:gd name="connsiteY68" fmla="*/ 690222 h 1295803"/>
                <a:gd name="connsiteX69" fmla="*/ 14405 w 1295803"/>
                <a:gd name="connsiteY69" fmla="*/ 677144 h 1295803"/>
                <a:gd name="connsiteX70" fmla="*/ 1367 w 1295803"/>
                <a:gd name="connsiteY70" fmla="*/ 692062 h 1295803"/>
                <a:gd name="connsiteX71" fmla="*/ 15325 w 1295803"/>
                <a:gd name="connsiteY71" fmla="*/ 705140 h 1295803"/>
                <a:gd name="connsiteX72" fmla="*/ 16245 w 1295803"/>
                <a:gd name="connsiteY72" fmla="*/ 705100 h 1295803"/>
                <a:gd name="connsiteX73" fmla="*/ 43081 w 1295803"/>
                <a:gd name="connsiteY73" fmla="*/ 458497 h 1295803"/>
                <a:gd name="connsiteX74" fmla="*/ 47600 w 1295803"/>
                <a:gd name="connsiteY74" fmla="*/ 459257 h 1295803"/>
                <a:gd name="connsiteX75" fmla="*/ 60838 w 1295803"/>
                <a:gd name="connsiteY75" fmla="*/ 449779 h 1295803"/>
                <a:gd name="connsiteX76" fmla="*/ 52120 w 1295803"/>
                <a:gd name="connsiteY76" fmla="*/ 431981 h 1295803"/>
                <a:gd name="connsiteX77" fmla="*/ 34362 w 1295803"/>
                <a:gd name="connsiteY77" fmla="*/ 440740 h 1295803"/>
                <a:gd name="connsiteX78" fmla="*/ 43081 w 1295803"/>
                <a:gd name="connsiteY78" fmla="*/ 458497 h 1295803"/>
                <a:gd name="connsiteX79" fmla="*/ 1178189 w 1295803"/>
                <a:gd name="connsiteY79" fmla="*/ 310240 h 1295803"/>
                <a:gd name="connsiteX80" fmla="*/ 1185988 w 1295803"/>
                <a:gd name="connsiteY80" fmla="*/ 307880 h 1295803"/>
                <a:gd name="connsiteX81" fmla="*/ 1189827 w 1295803"/>
                <a:gd name="connsiteY81" fmla="*/ 288443 h 1295803"/>
                <a:gd name="connsiteX82" fmla="*/ 1170430 w 1295803"/>
                <a:gd name="connsiteY82" fmla="*/ 284604 h 1295803"/>
                <a:gd name="connsiteX83" fmla="*/ 1166551 w 1295803"/>
                <a:gd name="connsiteY83" fmla="*/ 304001 h 1295803"/>
                <a:gd name="connsiteX84" fmla="*/ 1178189 w 1295803"/>
                <a:gd name="connsiteY84" fmla="*/ 310240 h 1295803"/>
                <a:gd name="connsiteX85" fmla="*/ 23323 w 1295803"/>
                <a:gd name="connsiteY85" fmla="*/ 539285 h 1295803"/>
                <a:gd name="connsiteX86" fmla="*/ 26084 w 1295803"/>
                <a:gd name="connsiteY86" fmla="*/ 539565 h 1295803"/>
                <a:gd name="connsiteX87" fmla="*/ 39801 w 1295803"/>
                <a:gd name="connsiteY87" fmla="*/ 528287 h 1295803"/>
                <a:gd name="connsiteX88" fmla="*/ 28803 w 1295803"/>
                <a:gd name="connsiteY88" fmla="*/ 511809 h 1295803"/>
                <a:gd name="connsiteX89" fmla="*/ 12325 w 1295803"/>
                <a:gd name="connsiteY89" fmla="*/ 522808 h 1295803"/>
                <a:gd name="connsiteX90" fmla="*/ 23323 w 1295803"/>
                <a:gd name="connsiteY90" fmla="*/ 539285 h 1295803"/>
                <a:gd name="connsiteX91" fmla="*/ 14365 w 1295803"/>
                <a:gd name="connsiteY91" fmla="*/ 621952 h 1295803"/>
                <a:gd name="connsiteX92" fmla="*/ 15245 w 1295803"/>
                <a:gd name="connsiteY92" fmla="*/ 621993 h 1295803"/>
                <a:gd name="connsiteX93" fmla="*/ 29243 w 1295803"/>
                <a:gd name="connsiteY93" fmla="*/ 608875 h 1295803"/>
                <a:gd name="connsiteX94" fmla="*/ 16165 w 1295803"/>
                <a:gd name="connsiteY94" fmla="*/ 593997 h 1295803"/>
                <a:gd name="connsiteX95" fmla="*/ 1287 w 1295803"/>
                <a:gd name="connsiteY95" fmla="*/ 607075 h 1295803"/>
                <a:gd name="connsiteX96" fmla="*/ 14365 w 1295803"/>
                <a:gd name="connsiteY96" fmla="*/ 621952 h 1295803"/>
                <a:gd name="connsiteX97" fmla="*/ 1259336 w 1295803"/>
                <a:gd name="connsiteY97" fmla="*/ 528127 h 1295803"/>
                <a:gd name="connsiteX98" fmla="*/ 1273055 w 1295803"/>
                <a:gd name="connsiteY98" fmla="*/ 539405 h 1295803"/>
                <a:gd name="connsiteX99" fmla="*/ 1275774 w 1295803"/>
                <a:gd name="connsiteY99" fmla="*/ 539125 h 1295803"/>
                <a:gd name="connsiteX100" fmla="*/ 1286773 w 1295803"/>
                <a:gd name="connsiteY100" fmla="*/ 522648 h 1295803"/>
                <a:gd name="connsiteX101" fmla="*/ 1270295 w 1295803"/>
                <a:gd name="connsiteY101" fmla="*/ 511689 h 1295803"/>
                <a:gd name="connsiteX102" fmla="*/ 1259336 w 1295803"/>
                <a:gd name="connsiteY102" fmla="*/ 528127 h 1295803"/>
                <a:gd name="connsiteX103" fmla="*/ 1270015 w 1295803"/>
                <a:gd name="connsiteY103" fmla="*/ 608755 h 1295803"/>
                <a:gd name="connsiteX104" fmla="*/ 1283933 w 1295803"/>
                <a:gd name="connsiteY104" fmla="*/ 621832 h 1295803"/>
                <a:gd name="connsiteX105" fmla="*/ 1284893 w 1295803"/>
                <a:gd name="connsiteY105" fmla="*/ 621793 h 1295803"/>
                <a:gd name="connsiteX106" fmla="*/ 1297931 w 1295803"/>
                <a:gd name="connsiteY106" fmla="*/ 606915 h 1295803"/>
                <a:gd name="connsiteX107" fmla="*/ 1283054 w 1295803"/>
                <a:gd name="connsiteY107" fmla="*/ 593877 h 1295803"/>
                <a:gd name="connsiteX108" fmla="*/ 1270015 w 1295803"/>
                <a:gd name="connsiteY108" fmla="*/ 608755 h 1295803"/>
                <a:gd name="connsiteX109" fmla="*/ 113151 w 1295803"/>
                <a:gd name="connsiteY109" fmla="*/ 991136 h 1295803"/>
                <a:gd name="connsiteX110" fmla="*/ 109270 w 1295803"/>
                <a:gd name="connsiteY110" fmla="*/ 1010573 h 1295803"/>
                <a:gd name="connsiteX111" fmla="*/ 120909 w 1295803"/>
                <a:gd name="connsiteY111" fmla="*/ 1016773 h 1295803"/>
                <a:gd name="connsiteX112" fmla="*/ 128668 w 1295803"/>
                <a:gd name="connsiteY112" fmla="*/ 1014413 h 1295803"/>
                <a:gd name="connsiteX113" fmla="*/ 132547 w 1295803"/>
                <a:gd name="connsiteY113" fmla="*/ 995016 h 1295803"/>
                <a:gd name="connsiteX114" fmla="*/ 113151 w 1295803"/>
                <a:gd name="connsiteY114" fmla="*/ 991136 h 1295803"/>
                <a:gd name="connsiteX115" fmla="*/ 85714 w 1295803"/>
                <a:gd name="connsiteY115" fmla="*/ 355953 h 1295803"/>
                <a:gd name="connsiteX116" fmla="*/ 66957 w 1295803"/>
                <a:gd name="connsiteY116" fmla="*/ 362272 h 1295803"/>
                <a:gd name="connsiteX117" fmla="*/ 73276 w 1295803"/>
                <a:gd name="connsiteY117" fmla="*/ 381029 h 1295803"/>
                <a:gd name="connsiteX118" fmla="*/ 79475 w 1295803"/>
                <a:gd name="connsiteY118" fmla="*/ 382469 h 1295803"/>
                <a:gd name="connsiteX119" fmla="*/ 92034 w 1295803"/>
                <a:gd name="connsiteY119" fmla="*/ 374710 h 1295803"/>
                <a:gd name="connsiteX120" fmla="*/ 85714 w 1295803"/>
                <a:gd name="connsiteY120" fmla="*/ 355953 h 1295803"/>
                <a:gd name="connsiteX121" fmla="*/ 73237 w 1295803"/>
                <a:gd name="connsiteY121" fmla="*/ 918187 h 1295803"/>
                <a:gd name="connsiteX122" fmla="*/ 66837 w 1295803"/>
                <a:gd name="connsiteY122" fmla="*/ 936905 h 1295803"/>
                <a:gd name="connsiteX123" fmla="*/ 79395 w 1295803"/>
                <a:gd name="connsiteY123" fmla="*/ 944744 h 1295803"/>
                <a:gd name="connsiteX124" fmla="*/ 85594 w 1295803"/>
                <a:gd name="connsiteY124" fmla="*/ 943304 h 1295803"/>
                <a:gd name="connsiteX125" fmla="*/ 91954 w 1295803"/>
                <a:gd name="connsiteY125" fmla="*/ 924547 h 1295803"/>
                <a:gd name="connsiteX126" fmla="*/ 73237 w 1295803"/>
                <a:gd name="connsiteY126" fmla="*/ 918187 h 1295803"/>
                <a:gd name="connsiteX127" fmla="*/ 528088 w 1295803"/>
                <a:gd name="connsiteY127" fmla="*/ 1259496 h 1295803"/>
                <a:gd name="connsiteX128" fmla="*/ 511610 w 1295803"/>
                <a:gd name="connsiteY128" fmla="*/ 1270494 h 1295803"/>
                <a:gd name="connsiteX129" fmla="*/ 522608 w 1295803"/>
                <a:gd name="connsiteY129" fmla="*/ 1286932 h 1295803"/>
                <a:gd name="connsiteX130" fmla="*/ 525367 w 1295803"/>
                <a:gd name="connsiteY130" fmla="*/ 1287212 h 1295803"/>
                <a:gd name="connsiteX131" fmla="*/ 539086 w 1295803"/>
                <a:gd name="connsiteY131" fmla="*/ 1275933 h 1295803"/>
                <a:gd name="connsiteX132" fmla="*/ 528088 w 1295803"/>
                <a:gd name="connsiteY132" fmla="*/ 1259496 h 1295803"/>
                <a:gd name="connsiteX133" fmla="*/ 39921 w 1295803"/>
                <a:gd name="connsiteY133" fmla="*/ 770810 h 1295803"/>
                <a:gd name="connsiteX134" fmla="*/ 23443 w 1295803"/>
                <a:gd name="connsiteY134" fmla="*/ 759812 h 1295803"/>
                <a:gd name="connsiteX135" fmla="*/ 12445 w 1295803"/>
                <a:gd name="connsiteY135" fmla="*/ 776289 h 1295803"/>
                <a:gd name="connsiteX136" fmla="*/ 26164 w 1295803"/>
                <a:gd name="connsiteY136" fmla="*/ 787567 h 1295803"/>
                <a:gd name="connsiteX137" fmla="*/ 28923 w 1295803"/>
                <a:gd name="connsiteY137" fmla="*/ 787287 h 1295803"/>
                <a:gd name="connsiteX138" fmla="*/ 39921 w 1295803"/>
                <a:gd name="connsiteY138" fmla="*/ 770810 h 1295803"/>
                <a:gd name="connsiteX139" fmla="*/ 43161 w 1295803"/>
                <a:gd name="connsiteY139" fmla="*/ 840599 h 1295803"/>
                <a:gd name="connsiteX140" fmla="*/ 34402 w 1295803"/>
                <a:gd name="connsiteY140" fmla="*/ 858357 h 1295803"/>
                <a:gd name="connsiteX141" fmla="*/ 47640 w 1295803"/>
                <a:gd name="connsiteY141" fmla="*/ 867875 h 1295803"/>
                <a:gd name="connsiteX142" fmla="*/ 52160 w 1295803"/>
                <a:gd name="connsiteY142" fmla="*/ 867115 h 1295803"/>
                <a:gd name="connsiteX143" fmla="*/ 60918 w 1295803"/>
                <a:gd name="connsiteY143" fmla="*/ 849398 h 1295803"/>
                <a:gd name="connsiteX144" fmla="*/ 43161 w 1295803"/>
                <a:gd name="connsiteY144" fmla="*/ 840599 h 1295803"/>
                <a:gd name="connsiteX145" fmla="*/ 776329 w 1295803"/>
                <a:gd name="connsiteY145" fmla="*/ 12325 h 1295803"/>
                <a:gd name="connsiteX146" fmla="*/ 759852 w 1295803"/>
                <a:gd name="connsiteY146" fmla="*/ 23323 h 1295803"/>
                <a:gd name="connsiteX147" fmla="*/ 770851 w 1295803"/>
                <a:gd name="connsiteY147" fmla="*/ 39761 h 1295803"/>
                <a:gd name="connsiteX148" fmla="*/ 773610 w 1295803"/>
                <a:gd name="connsiteY148" fmla="*/ 40041 h 1295803"/>
                <a:gd name="connsiteX149" fmla="*/ 787328 w 1295803"/>
                <a:gd name="connsiteY149" fmla="*/ 28763 h 1295803"/>
                <a:gd name="connsiteX150" fmla="*/ 776329 w 1295803"/>
                <a:gd name="connsiteY150" fmla="*/ 12325 h 1295803"/>
                <a:gd name="connsiteX151" fmla="*/ 1118318 w 1295803"/>
                <a:gd name="connsiteY151" fmla="*/ 219774 h 1295803"/>
                <a:gd name="connsiteX152" fmla="*/ 1117039 w 1295803"/>
                <a:gd name="connsiteY152" fmla="*/ 239531 h 1295803"/>
                <a:gd name="connsiteX153" fmla="*/ 1127557 w 1295803"/>
                <a:gd name="connsiteY153" fmla="*/ 244290 h 1295803"/>
                <a:gd name="connsiteX154" fmla="*/ 1136795 w 1295803"/>
                <a:gd name="connsiteY154" fmla="*/ 240810 h 1295803"/>
                <a:gd name="connsiteX155" fmla="*/ 1138075 w 1295803"/>
                <a:gd name="connsiteY155" fmla="*/ 221053 h 1295803"/>
                <a:gd name="connsiteX156" fmla="*/ 1118318 w 1295803"/>
                <a:gd name="connsiteY156" fmla="*/ 219774 h 1295803"/>
                <a:gd name="connsiteX157" fmla="*/ 1219743 w 1295803"/>
                <a:gd name="connsiteY157" fmla="*/ 382269 h 1295803"/>
                <a:gd name="connsiteX158" fmla="*/ 1225942 w 1295803"/>
                <a:gd name="connsiteY158" fmla="*/ 380829 h 1295803"/>
                <a:gd name="connsiteX159" fmla="*/ 1232300 w 1295803"/>
                <a:gd name="connsiteY159" fmla="*/ 362072 h 1295803"/>
                <a:gd name="connsiteX160" fmla="*/ 1213544 w 1295803"/>
                <a:gd name="connsiteY160" fmla="*/ 355713 h 1295803"/>
                <a:gd name="connsiteX161" fmla="*/ 1207184 w 1295803"/>
                <a:gd name="connsiteY161" fmla="*/ 374430 h 1295803"/>
                <a:gd name="connsiteX162" fmla="*/ 1219743 w 1295803"/>
                <a:gd name="connsiteY162" fmla="*/ 382269 h 1295803"/>
                <a:gd name="connsiteX163" fmla="*/ 1186187 w 1295803"/>
                <a:gd name="connsiteY163" fmla="*/ 990857 h 1295803"/>
                <a:gd name="connsiteX164" fmla="*/ 1166751 w 1295803"/>
                <a:gd name="connsiteY164" fmla="*/ 994736 h 1295803"/>
                <a:gd name="connsiteX165" fmla="*/ 1166551 w 1295803"/>
                <a:gd name="connsiteY165" fmla="*/ 995056 h 1295803"/>
                <a:gd name="connsiteX166" fmla="*/ 1166350 w 1295803"/>
                <a:gd name="connsiteY166" fmla="*/ 995376 h 1295803"/>
                <a:gd name="connsiteX167" fmla="*/ 1166350 w 1295803"/>
                <a:gd name="connsiteY167" fmla="*/ 995336 h 1295803"/>
                <a:gd name="connsiteX168" fmla="*/ 1170190 w 1295803"/>
                <a:gd name="connsiteY168" fmla="*/ 1014773 h 1295803"/>
                <a:gd name="connsiteX169" fmla="*/ 1177949 w 1295803"/>
                <a:gd name="connsiteY169" fmla="*/ 1017133 h 1295803"/>
                <a:gd name="connsiteX170" fmla="*/ 1189627 w 1295803"/>
                <a:gd name="connsiteY170" fmla="*/ 1010933 h 1295803"/>
                <a:gd name="connsiteX171" fmla="*/ 1189787 w 1295803"/>
                <a:gd name="connsiteY171" fmla="*/ 1010654 h 1295803"/>
                <a:gd name="connsiteX172" fmla="*/ 1190028 w 1295803"/>
                <a:gd name="connsiteY172" fmla="*/ 1010293 h 1295803"/>
                <a:gd name="connsiteX173" fmla="*/ 1190028 w 1295803"/>
                <a:gd name="connsiteY173" fmla="*/ 1010254 h 1295803"/>
                <a:gd name="connsiteX174" fmla="*/ 1186187 w 1295803"/>
                <a:gd name="connsiteY174" fmla="*/ 990857 h 1295803"/>
                <a:gd name="connsiteX175" fmla="*/ 1116838 w 1295803"/>
                <a:gd name="connsiteY175" fmla="*/ 1059886 h 1295803"/>
                <a:gd name="connsiteX176" fmla="*/ 1118158 w 1295803"/>
                <a:gd name="connsiteY176" fmla="*/ 1079643 h 1295803"/>
                <a:gd name="connsiteX177" fmla="*/ 1127396 w 1295803"/>
                <a:gd name="connsiteY177" fmla="*/ 1083123 h 1295803"/>
                <a:gd name="connsiteX178" fmla="*/ 1137915 w 1295803"/>
                <a:gd name="connsiteY178" fmla="*/ 1078323 h 1295803"/>
                <a:gd name="connsiteX179" fmla="*/ 1136595 w 1295803"/>
                <a:gd name="connsiteY179" fmla="*/ 1058566 h 1295803"/>
                <a:gd name="connsiteX180" fmla="*/ 1116838 w 1295803"/>
                <a:gd name="connsiteY180" fmla="*/ 1059886 h 1295803"/>
                <a:gd name="connsiteX181" fmla="*/ 1058127 w 1295803"/>
                <a:gd name="connsiteY181" fmla="*/ 162342 h 1295803"/>
                <a:gd name="connsiteX182" fmla="*/ 1059447 w 1295803"/>
                <a:gd name="connsiteY182" fmla="*/ 182099 h 1295803"/>
                <a:gd name="connsiteX183" fmla="*/ 1068646 w 1295803"/>
                <a:gd name="connsiteY183" fmla="*/ 185579 h 1295803"/>
                <a:gd name="connsiteX184" fmla="*/ 1079204 w 1295803"/>
                <a:gd name="connsiteY184" fmla="*/ 180779 h 1295803"/>
                <a:gd name="connsiteX185" fmla="*/ 1077884 w 1295803"/>
                <a:gd name="connsiteY185" fmla="*/ 161022 h 1295803"/>
                <a:gd name="connsiteX186" fmla="*/ 1058127 w 1295803"/>
                <a:gd name="connsiteY186" fmla="*/ 162342 h 1295803"/>
                <a:gd name="connsiteX187" fmla="*/ 1256337 w 1295803"/>
                <a:gd name="connsiteY187" fmla="*/ 840479 h 1295803"/>
                <a:gd name="connsiteX188" fmla="*/ 1238580 w 1295803"/>
                <a:gd name="connsiteY188" fmla="*/ 849238 h 1295803"/>
                <a:gd name="connsiteX189" fmla="*/ 1247338 w 1295803"/>
                <a:gd name="connsiteY189" fmla="*/ 866955 h 1295803"/>
                <a:gd name="connsiteX190" fmla="*/ 1251858 w 1295803"/>
                <a:gd name="connsiteY190" fmla="*/ 867715 h 1295803"/>
                <a:gd name="connsiteX191" fmla="*/ 1265095 w 1295803"/>
                <a:gd name="connsiteY191" fmla="*/ 858237 h 1295803"/>
                <a:gd name="connsiteX192" fmla="*/ 1256337 w 1295803"/>
                <a:gd name="connsiteY192" fmla="*/ 840479 h 1295803"/>
                <a:gd name="connsiteX193" fmla="*/ 1226181 w 1295803"/>
                <a:gd name="connsiteY193" fmla="*/ 917948 h 1295803"/>
                <a:gd name="connsiteX194" fmla="*/ 1207424 w 1295803"/>
                <a:gd name="connsiteY194" fmla="*/ 924307 h 1295803"/>
                <a:gd name="connsiteX195" fmla="*/ 1213784 w 1295803"/>
                <a:gd name="connsiteY195" fmla="*/ 943064 h 1295803"/>
                <a:gd name="connsiteX196" fmla="*/ 1219983 w 1295803"/>
                <a:gd name="connsiteY196" fmla="*/ 944504 h 1295803"/>
                <a:gd name="connsiteX197" fmla="*/ 1232541 w 1295803"/>
                <a:gd name="connsiteY197" fmla="*/ 936705 h 1295803"/>
                <a:gd name="connsiteX198" fmla="*/ 1226181 w 1295803"/>
                <a:gd name="connsiteY198" fmla="*/ 917948 h 1295803"/>
                <a:gd name="connsiteX199" fmla="*/ 1276055 w 1295803"/>
                <a:gd name="connsiteY199" fmla="*/ 759692 h 1295803"/>
                <a:gd name="connsiteX200" fmla="*/ 1259577 w 1295803"/>
                <a:gd name="connsiteY200" fmla="*/ 770690 h 1295803"/>
                <a:gd name="connsiteX201" fmla="*/ 1270615 w 1295803"/>
                <a:gd name="connsiteY201" fmla="*/ 787167 h 1295803"/>
                <a:gd name="connsiteX202" fmla="*/ 1273334 w 1295803"/>
                <a:gd name="connsiteY202" fmla="*/ 787407 h 1295803"/>
                <a:gd name="connsiteX203" fmla="*/ 1287053 w 1295803"/>
                <a:gd name="connsiteY203" fmla="*/ 776129 h 1295803"/>
                <a:gd name="connsiteX204" fmla="*/ 1276055 w 1295803"/>
                <a:gd name="connsiteY204" fmla="*/ 759692 h 1295803"/>
                <a:gd name="connsiteX205" fmla="*/ 1284973 w 1295803"/>
                <a:gd name="connsiteY205" fmla="*/ 676984 h 1295803"/>
                <a:gd name="connsiteX206" fmla="*/ 1270095 w 1295803"/>
                <a:gd name="connsiteY206" fmla="*/ 690062 h 1295803"/>
                <a:gd name="connsiteX207" fmla="*/ 1283173 w 1295803"/>
                <a:gd name="connsiteY207" fmla="*/ 704940 h 1295803"/>
                <a:gd name="connsiteX208" fmla="*/ 1284092 w 1295803"/>
                <a:gd name="connsiteY208" fmla="*/ 704980 h 1295803"/>
                <a:gd name="connsiteX209" fmla="*/ 1298051 w 1295803"/>
                <a:gd name="connsiteY209" fmla="*/ 691862 h 1295803"/>
                <a:gd name="connsiteX210" fmla="*/ 1284973 w 1295803"/>
                <a:gd name="connsiteY210" fmla="*/ 676984 h 1295803"/>
                <a:gd name="connsiteX211" fmla="*/ 1251538 w 1295803"/>
                <a:gd name="connsiteY211" fmla="*/ 459097 h 1295803"/>
                <a:gd name="connsiteX212" fmla="*/ 1256018 w 1295803"/>
                <a:gd name="connsiteY212" fmla="*/ 458337 h 1295803"/>
                <a:gd name="connsiteX213" fmla="*/ 1264776 w 1295803"/>
                <a:gd name="connsiteY213" fmla="*/ 440580 h 1295803"/>
                <a:gd name="connsiteX214" fmla="*/ 1247019 w 1295803"/>
                <a:gd name="connsiteY214" fmla="*/ 431821 h 1295803"/>
                <a:gd name="connsiteX215" fmla="*/ 1238260 w 1295803"/>
                <a:gd name="connsiteY215" fmla="*/ 449579 h 1295803"/>
                <a:gd name="connsiteX216" fmla="*/ 1251538 w 1295803"/>
                <a:gd name="connsiteY216" fmla="*/ 459097 h 1295803"/>
                <a:gd name="connsiteX217" fmla="*/ 1059367 w 1295803"/>
                <a:gd name="connsiteY217" fmla="*/ 1117397 h 1295803"/>
                <a:gd name="connsiteX218" fmla="*/ 1058088 w 1295803"/>
                <a:gd name="connsiteY218" fmla="*/ 1137154 h 1295803"/>
                <a:gd name="connsiteX219" fmla="*/ 1068606 w 1295803"/>
                <a:gd name="connsiteY219" fmla="*/ 1141914 h 1295803"/>
                <a:gd name="connsiteX220" fmla="*/ 1077844 w 1295803"/>
                <a:gd name="connsiteY220" fmla="*/ 1138434 h 1295803"/>
                <a:gd name="connsiteX221" fmla="*/ 1079123 w 1295803"/>
                <a:gd name="connsiteY221" fmla="*/ 1118717 h 1295803"/>
                <a:gd name="connsiteX222" fmla="*/ 1059367 w 1295803"/>
                <a:gd name="connsiteY222" fmla="*/ 1117397 h 1295803"/>
                <a:gd name="connsiteX223" fmla="*/ 690023 w 1295803"/>
                <a:gd name="connsiteY223" fmla="*/ 1270054 h 1295803"/>
                <a:gd name="connsiteX224" fmla="*/ 676945 w 1295803"/>
                <a:gd name="connsiteY224" fmla="*/ 1284932 h 1295803"/>
                <a:gd name="connsiteX225" fmla="*/ 690903 w 1295803"/>
                <a:gd name="connsiteY225" fmla="*/ 1298010 h 1295803"/>
                <a:gd name="connsiteX226" fmla="*/ 691863 w 1295803"/>
                <a:gd name="connsiteY226" fmla="*/ 1297970 h 1295803"/>
                <a:gd name="connsiteX227" fmla="*/ 704901 w 1295803"/>
                <a:gd name="connsiteY227" fmla="*/ 1283092 h 1295803"/>
                <a:gd name="connsiteX228" fmla="*/ 690023 w 1295803"/>
                <a:gd name="connsiteY228" fmla="*/ 1270054 h 1295803"/>
                <a:gd name="connsiteX229" fmla="*/ 770651 w 1295803"/>
                <a:gd name="connsiteY229" fmla="*/ 1259456 h 1295803"/>
                <a:gd name="connsiteX230" fmla="*/ 770651 w 1295803"/>
                <a:gd name="connsiteY230" fmla="*/ 1259416 h 1295803"/>
                <a:gd name="connsiteX231" fmla="*/ 759652 w 1295803"/>
                <a:gd name="connsiteY231" fmla="*/ 1275893 h 1295803"/>
                <a:gd name="connsiteX232" fmla="*/ 773330 w 1295803"/>
                <a:gd name="connsiteY232" fmla="*/ 1287172 h 1295803"/>
                <a:gd name="connsiteX233" fmla="*/ 776090 w 1295803"/>
                <a:gd name="connsiteY233" fmla="*/ 1286892 h 1295803"/>
                <a:gd name="connsiteX234" fmla="*/ 787089 w 1295803"/>
                <a:gd name="connsiteY234" fmla="*/ 1270454 h 1295803"/>
                <a:gd name="connsiteX235" fmla="*/ 770651 w 1295803"/>
                <a:gd name="connsiteY235" fmla="*/ 1259456 h 1295803"/>
                <a:gd name="connsiteX236" fmla="*/ 692063 w 1295803"/>
                <a:gd name="connsiteY236" fmla="*/ 1287 h 1295803"/>
                <a:gd name="connsiteX237" fmla="*/ 677184 w 1295803"/>
                <a:gd name="connsiteY237" fmla="*/ 14365 h 1295803"/>
                <a:gd name="connsiteX238" fmla="*/ 690262 w 1295803"/>
                <a:gd name="connsiteY238" fmla="*/ 29242 h 1295803"/>
                <a:gd name="connsiteX239" fmla="*/ 691182 w 1295803"/>
                <a:gd name="connsiteY239" fmla="*/ 29242 h 1295803"/>
                <a:gd name="connsiteX240" fmla="*/ 705101 w 1295803"/>
                <a:gd name="connsiteY240" fmla="*/ 16164 h 1295803"/>
                <a:gd name="connsiteX241" fmla="*/ 692063 w 1295803"/>
                <a:gd name="connsiteY241" fmla="*/ 1287 h 1295803"/>
                <a:gd name="connsiteX242" fmla="*/ 522848 w 1295803"/>
                <a:gd name="connsiteY242" fmla="*/ 12525 h 1295803"/>
                <a:gd name="connsiteX243" fmla="*/ 511850 w 1295803"/>
                <a:gd name="connsiteY243" fmla="*/ 28962 h 1295803"/>
                <a:gd name="connsiteX244" fmla="*/ 525568 w 1295803"/>
                <a:gd name="connsiteY244" fmla="*/ 40241 h 1295803"/>
                <a:gd name="connsiteX245" fmla="*/ 528327 w 1295803"/>
                <a:gd name="connsiteY245" fmla="*/ 39961 h 1295803"/>
                <a:gd name="connsiteX246" fmla="*/ 539325 w 1295803"/>
                <a:gd name="connsiteY246" fmla="*/ 23523 h 1295803"/>
                <a:gd name="connsiteX247" fmla="*/ 522848 w 1295803"/>
                <a:gd name="connsiteY247" fmla="*/ 12525 h 1295803"/>
                <a:gd name="connsiteX248" fmla="*/ 607076 w 1295803"/>
                <a:gd name="connsiteY248" fmla="*/ 1367 h 1295803"/>
                <a:gd name="connsiteX249" fmla="*/ 594038 w 1295803"/>
                <a:gd name="connsiteY249" fmla="*/ 16284 h 1295803"/>
                <a:gd name="connsiteX250" fmla="*/ 607996 w 1295803"/>
                <a:gd name="connsiteY250" fmla="*/ 29362 h 1295803"/>
                <a:gd name="connsiteX251" fmla="*/ 608955 w 1295803"/>
                <a:gd name="connsiteY251" fmla="*/ 29322 h 1295803"/>
                <a:gd name="connsiteX252" fmla="*/ 621993 w 1295803"/>
                <a:gd name="connsiteY252" fmla="*/ 14405 h 1295803"/>
                <a:gd name="connsiteX253" fmla="*/ 607076 w 1295803"/>
                <a:gd name="connsiteY253" fmla="*/ 1367 h 1295803"/>
                <a:gd name="connsiteX254" fmla="*/ 608675 w 1295803"/>
                <a:gd name="connsiteY254" fmla="*/ 1270094 h 1295803"/>
                <a:gd name="connsiteX255" fmla="*/ 593838 w 1295803"/>
                <a:gd name="connsiteY255" fmla="*/ 1283132 h 1295803"/>
                <a:gd name="connsiteX256" fmla="*/ 606876 w 1295803"/>
                <a:gd name="connsiteY256" fmla="*/ 1298010 h 1295803"/>
                <a:gd name="connsiteX257" fmla="*/ 607795 w 1295803"/>
                <a:gd name="connsiteY257" fmla="*/ 1298050 h 1295803"/>
                <a:gd name="connsiteX258" fmla="*/ 621753 w 1295803"/>
                <a:gd name="connsiteY258" fmla="*/ 1284972 h 1295803"/>
                <a:gd name="connsiteX259" fmla="*/ 608675 w 1295803"/>
                <a:gd name="connsiteY259" fmla="*/ 1270094 h 1295803"/>
                <a:gd name="connsiteX260" fmla="*/ 936866 w 1295803"/>
                <a:gd name="connsiteY260" fmla="*/ 66877 h 1295803"/>
                <a:gd name="connsiteX261" fmla="*/ 918109 w 1295803"/>
                <a:gd name="connsiteY261" fmla="*/ 73236 h 1295803"/>
                <a:gd name="connsiteX262" fmla="*/ 924467 w 1295803"/>
                <a:gd name="connsiteY262" fmla="*/ 91993 h 1295803"/>
                <a:gd name="connsiteX263" fmla="*/ 924467 w 1295803"/>
                <a:gd name="connsiteY263" fmla="*/ 91953 h 1295803"/>
                <a:gd name="connsiteX264" fmla="*/ 930666 w 1295803"/>
                <a:gd name="connsiteY264" fmla="*/ 93433 h 1295803"/>
                <a:gd name="connsiteX265" fmla="*/ 943224 w 1295803"/>
                <a:gd name="connsiteY265" fmla="*/ 85634 h 1295803"/>
                <a:gd name="connsiteX266" fmla="*/ 936866 w 1295803"/>
                <a:gd name="connsiteY266" fmla="*/ 66877 h 1295803"/>
                <a:gd name="connsiteX267" fmla="*/ 994857 w 1295803"/>
                <a:gd name="connsiteY267" fmla="*/ 1166870 h 1295803"/>
                <a:gd name="connsiteX268" fmla="*/ 990978 w 1295803"/>
                <a:gd name="connsiteY268" fmla="*/ 1186267 h 1295803"/>
                <a:gd name="connsiteX269" fmla="*/ 1002615 w 1295803"/>
                <a:gd name="connsiteY269" fmla="*/ 1192506 h 1295803"/>
                <a:gd name="connsiteX270" fmla="*/ 1010374 w 1295803"/>
                <a:gd name="connsiteY270" fmla="*/ 1190186 h 1295803"/>
                <a:gd name="connsiteX271" fmla="*/ 1014253 w 1295803"/>
                <a:gd name="connsiteY271" fmla="*/ 1170749 h 1295803"/>
                <a:gd name="connsiteX272" fmla="*/ 994857 w 1295803"/>
                <a:gd name="connsiteY272" fmla="*/ 1166870 h 1295803"/>
                <a:gd name="connsiteX273" fmla="*/ 1010414 w 1295803"/>
                <a:gd name="connsiteY273" fmla="*/ 109390 h 1295803"/>
                <a:gd name="connsiteX274" fmla="*/ 991018 w 1295803"/>
                <a:gd name="connsiteY274" fmla="*/ 113270 h 1295803"/>
                <a:gd name="connsiteX275" fmla="*/ 994897 w 1295803"/>
                <a:gd name="connsiteY275" fmla="*/ 132667 h 1295803"/>
                <a:gd name="connsiteX276" fmla="*/ 1002656 w 1295803"/>
                <a:gd name="connsiteY276" fmla="*/ 135026 h 1295803"/>
                <a:gd name="connsiteX277" fmla="*/ 1014293 w 1295803"/>
                <a:gd name="connsiteY277" fmla="*/ 128787 h 1295803"/>
                <a:gd name="connsiteX278" fmla="*/ 1010414 w 1295803"/>
                <a:gd name="connsiteY278" fmla="*/ 109390 h 1295803"/>
                <a:gd name="connsiteX279" fmla="*/ 924387 w 1295803"/>
                <a:gd name="connsiteY279" fmla="*/ 1207464 h 1295803"/>
                <a:gd name="connsiteX280" fmla="*/ 924387 w 1295803"/>
                <a:gd name="connsiteY280" fmla="*/ 1207424 h 1295803"/>
                <a:gd name="connsiteX281" fmla="*/ 917989 w 1295803"/>
                <a:gd name="connsiteY281" fmla="*/ 1226181 h 1295803"/>
                <a:gd name="connsiteX282" fmla="*/ 930546 w 1295803"/>
                <a:gd name="connsiteY282" fmla="*/ 1234020 h 1295803"/>
                <a:gd name="connsiteX283" fmla="*/ 936746 w 1295803"/>
                <a:gd name="connsiteY283" fmla="*/ 1232580 h 1295803"/>
                <a:gd name="connsiteX284" fmla="*/ 943105 w 1295803"/>
                <a:gd name="connsiteY284" fmla="*/ 1213823 h 1295803"/>
                <a:gd name="connsiteX285" fmla="*/ 924387 w 1295803"/>
                <a:gd name="connsiteY285" fmla="*/ 1207464 h 1295803"/>
                <a:gd name="connsiteX286" fmla="*/ 849198 w 1295803"/>
                <a:gd name="connsiteY286" fmla="*/ 1238459 h 1295803"/>
                <a:gd name="connsiteX287" fmla="*/ 840440 w 1295803"/>
                <a:gd name="connsiteY287" fmla="*/ 1256216 h 1295803"/>
                <a:gd name="connsiteX288" fmla="*/ 853678 w 1295803"/>
                <a:gd name="connsiteY288" fmla="*/ 1265735 h 1295803"/>
                <a:gd name="connsiteX289" fmla="*/ 858157 w 1295803"/>
                <a:gd name="connsiteY289" fmla="*/ 1264975 h 1295803"/>
                <a:gd name="connsiteX290" fmla="*/ 866956 w 1295803"/>
                <a:gd name="connsiteY290" fmla="*/ 1247218 h 1295803"/>
                <a:gd name="connsiteX291" fmla="*/ 849198 w 1295803"/>
                <a:gd name="connsiteY291" fmla="*/ 1238459 h 1295803"/>
                <a:gd name="connsiteX292" fmla="*/ 858397 w 1295803"/>
                <a:gd name="connsiteY292" fmla="*/ 34282 h 1295803"/>
                <a:gd name="connsiteX293" fmla="*/ 840640 w 1295803"/>
                <a:gd name="connsiteY293" fmla="*/ 43040 h 1295803"/>
                <a:gd name="connsiteX294" fmla="*/ 849398 w 1295803"/>
                <a:gd name="connsiteY294" fmla="*/ 60798 h 1295803"/>
                <a:gd name="connsiteX295" fmla="*/ 853878 w 1295803"/>
                <a:gd name="connsiteY295" fmla="*/ 61558 h 1295803"/>
                <a:gd name="connsiteX296" fmla="*/ 867156 w 1295803"/>
                <a:gd name="connsiteY296" fmla="*/ 52039 h 1295803"/>
                <a:gd name="connsiteX297" fmla="*/ 858397 w 1295803"/>
                <a:gd name="connsiteY297" fmla="*/ 34282 h 1295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1295803" h="1295803">
                  <a:moveTo>
                    <a:pt x="221174" y="161142"/>
                  </a:moveTo>
                  <a:cubicBezTo>
                    <a:pt x="215374" y="166222"/>
                    <a:pt x="214815" y="175060"/>
                    <a:pt x="219894" y="180899"/>
                  </a:cubicBezTo>
                  <a:cubicBezTo>
                    <a:pt x="222653" y="184059"/>
                    <a:pt x="226533" y="185659"/>
                    <a:pt x="230412" y="185659"/>
                  </a:cubicBezTo>
                  <a:cubicBezTo>
                    <a:pt x="233692" y="185659"/>
                    <a:pt x="237012" y="184499"/>
                    <a:pt x="239651" y="182179"/>
                  </a:cubicBezTo>
                  <a:cubicBezTo>
                    <a:pt x="245450" y="177060"/>
                    <a:pt x="246050" y="168221"/>
                    <a:pt x="240931" y="162422"/>
                  </a:cubicBezTo>
                  <a:cubicBezTo>
                    <a:pt x="235852" y="156623"/>
                    <a:pt x="226973" y="156023"/>
                    <a:pt x="221174" y="161142"/>
                  </a:cubicBezTo>
                  <a:close/>
                  <a:moveTo>
                    <a:pt x="219814" y="1118277"/>
                  </a:moveTo>
                  <a:cubicBezTo>
                    <a:pt x="214735" y="1124116"/>
                    <a:pt x="215334" y="1132955"/>
                    <a:pt x="221134" y="1138034"/>
                  </a:cubicBezTo>
                  <a:cubicBezTo>
                    <a:pt x="223813" y="1140354"/>
                    <a:pt x="227093" y="1141514"/>
                    <a:pt x="230372" y="1141514"/>
                  </a:cubicBezTo>
                  <a:cubicBezTo>
                    <a:pt x="234251" y="1141514"/>
                    <a:pt x="238132" y="1139914"/>
                    <a:pt x="240891" y="1136714"/>
                  </a:cubicBezTo>
                  <a:cubicBezTo>
                    <a:pt x="245970" y="1130915"/>
                    <a:pt x="245410" y="1122077"/>
                    <a:pt x="239571" y="1116997"/>
                  </a:cubicBezTo>
                  <a:cubicBezTo>
                    <a:pt x="233772" y="1111878"/>
                    <a:pt x="224933" y="1112478"/>
                    <a:pt x="219814" y="1118277"/>
                  </a:cubicBezTo>
                  <a:close/>
                  <a:moveTo>
                    <a:pt x="162302" y="1058246"/>
                  </a:moveTo>
                  <a:cubicBezTo>
                    <a:pt x="156463" y="1063326"/>
                    <a:pt x="155904" y="1072164"/>
                    <a:pt x="161023" y="1078003"/>
                  </a:cubicBezTo>
                  <a:cubicBezTo>
                    <a:pt x="160983" y="1078003"/>
                    <a:pt x="160983" y="1078003"/>
                    <a:pt x="160983" y="1078003"/>
                  </a:cubicBezTo>
                  <a:cubicBezTo>
                    <a:pt x="163783" y="1081163"/>
                    <a:pt x="167622" y="1082763"/>
                    <a:pt x="171541" y="1082763"/>
                  </a:cubicBezTo>
                  <a:cubicBezTo>
                    <a:pt x="174821" y="1082763"/>
                    <a:pt x="178101" y="1081603"/>
                    <a:pt x="180740" y="1079283"/>
                  </a:cubicBezTo>
                  <a:cubicBezTo>
                    <a:pt x="186579" y="1074204"/>
                    <a:pt x="187139" y="1065325"/>
                    <a:pt x="182060" y="1059526"/>
                  </a:cubicBezTo>
                  <a:cubicBezTo>
                    <a:pt x="176941" y="1053727"/>
                    <a:pt x="168102" y="1053127"/>
                    <a:pt x="162302" y="1058246"/>
                  </a:cubicBezTo>
                  <a:close/>
                  <a:moveTo>
                    <a:pt x="161143" y="221293"/>
                  </a:moveTo>
                  <a:cubicBezTo>
                    <a:pt x="156064" y="227132"/>
                    <a:pt x="156663" y="235971"/>
                    <a:pt x="162462" y="241050"/>
                  </a:cubicBezTo>
                  <a:cubicBezTo>
                    <a:pt x="165143" y="243370"/>
                    <a:pt x="168421" y="244530"/>
                    <a:pt x="171701" y="244530"/>
                  </a:cubicBezTo>
                  <a:cubicBezTo>
                    <a:pt x="175581" y="244530"/>
                    <a:pt x="179460" y="242890"/>
                    <a:pt x="182220" y="239730"/>
                  </a:cubicBezTo>
                  <a:cubicBezTo>
                    <a:pt x="187298" y="233891"/>
                    <a:pt x="186699" y="225053"/>
                    <a:pt x="180900" y="219973"/>
                  </a:cubicBezTo>
                  <a:cubicBezTo>
                    <a:pt x="175101" y="214894"/>
                    <a:pt x="166223" y="215494"/>
                    <a:pt x="161143" y="221293"/>
                  </a:cubicBezTo>
                  <a:close/>
                  <a:moveTo>
                    <a:pt x="128908" y="284884"/>
                  </a:moveTo>
                  <a:cubicBezTo>
                    <a:pt x="122468" y="280604"/>
                    <a:pt x="113790" y="282324"/>
                    <a:pt x="109510" y="288723"/>
                  </a:cubicBezTo>
                  <a:cubicBezTo>
                    <a:pt x="105192" y="295162"/>
                    <a:pt x="106911" y="303881"/>
                    <a:pt x="113350" y="308160"/>
                  </a:cubicBezTo>
                  <a:cubicBezTo>
                    <a:pt x="115750" y="309760"/>
                    <a:pt x="118429" y="310520"/>
                    <a:pt x="121109" y="310520"/>
                  </a:cubicBezTo>
                  <a:cubicBezTo>
                    <a:pt x="125628" y="310520"/>
                    <a:pt x="130068" y="308320"/>
                    <a:pt x="132787" y="304281"/>
                  </a:cubicBezTo>
                  <a:cubicBezTo>
                    <a:pt x="137067" y="297882"/>
                    <a:pt x="135346" y="289163"/>
                    <a:pt x="128908" y="284884"/>
                  </a:cubicBezTo>
                  <a:close/>
                  <a:moveTo>
                    <a:pt x="304122" y="1166470"/>
                  </a:moveTo>
                  <a:cubicBezTo>
                    <a:pt x="297682" y="1162150"/>
                    <a:pt x="289004" y="1163870"/>
                    <a:pt x="284724" y="1170309"/>
                  </a:cubicBezTo>
                  <a:cubicBezTo>
                    <a:pt x="280405" y="1176748"/>
                    <a:pt x="282125" y="1185427"/>
                    <a:pt x="288563" y="1189746"/>
                  </a:cubicBezTo>
                  <a:cubicBezTo>
                    <a:pt x="290963" y="1191306"/>
                    <a:pt x="293643" y="1192066"/>
                    <a:pt x="296322" y="1192066"/>
                  </a:cubicBezTo>
                  <a:cubicBezTo>
                    <a:pt x="300842" y="1192066"/>
                    <a:pt x="305281" y="1189906"/>
                    <a:pt x="308001" y="1185867"/>
                  </a:cubicBezTo>
                  <a:cubicBezTo>
                    <a:pt x="312280" y="1179428"/>
                    <a:pt x="310560" y="1170749"/>
                    <a:pt x="304122" y="1166470"/>
                  </a:cubicBezTo>
                  <a:close/>
                  <a:moveTo>
                    <a:pt x="449579" y="1238419"/>
                  </a:moveTo>
                  <a:cubicBezTo>
                    <a:pt x="442260" y="1235899"/>
                    <a:pt x="434301" y="1239819"/>
                    <a:pt x="431822" y="1247138"/>
                  </a:cubicBezTo>
                  <a:cubicBezTo>
                    <a:pt x="429302" y="1254457"/>
                    <a:pt x="433221" y="1262415"/>
                    <a:pt x="440540" y="1264895"/>
                  </a:cubicBezTo>
                  <a:cubicBezTo>
                    <a:pt x="442061" y="1265415"/>
                    <a:pt x="443580" y="1265655"/>
                    <a:pt x="445060" y="1265655"/>
                  </a:cubicBezTo>
                  <a:cubicBezTo>
                    <a:pt x="450899" y="1265655"/>
                    <a:pt x="456338" y="1261975"/>
                    <a:pt x="458298" y="1256176"/>
                  </a:cubicBezTo>
                  <a:cubicBezTo>
                    <a:pt x="460818" y="1248857"/>
                    <a:pt x="456898" y="1240899"/>
                    <a:pt x="449579" y="1238419"/>
                  </a:cubicBezTo>
                  <a:close/>
                  <a:moveTo>
                    <a:pt x="440781" y="34482"/>
                  </a:moveTo>
                  <a:cubicBezTo>
                    <a:pt x="433461" y="36961"/>
                    <a:pt x="429542" y="44920"/>
                    <a:pt x="432022" y="52239"/>
                  </a:cubicBezTo>
                  <a:cubicBezTo>
                    <a:pt x="433982" y="58078"/>
                    <a:pt x="439420" y="61718"/>
                    <a:pt x="445259" y="61718"/>
                  </a:cubicBezTo>
                  <a:cubicBezTo>
                    <a:pt x="446740" y="61718"/>
                    <a:pt x="448259" y="61478"/>
                    <a:pt x="449739" y="60998"/>
                  </a:cubicBezTo>
                  <a:cubicBezTo>
                    <a:pt x="457058" y="58518"/>
                    <a:pt x="461018" y="50559"/>
                    <a:pt x="458538" y="43240"/>
                  </a:cubicBezTo>
                  <a:cubicBezTo>
                    <a:pt x="456059" y="35921"/>
                    <a:pt x="448100" y="32002"/>
                    <a:pt x="440781" y="34482"/>
                  </a:cubicBezTo>
                  <a:close/>
                  <a:moveTo>
                    <a:pt x="288603" y="109390"/>
                  </a:moveTo>
                  <a:cubicBezTo>
                    <a:pt x="282165" y="113670"/>
                    <a:pt x="280445" y="122388"/>
                    <a:pt x="284724" y="128787"/>
                  </a:cubicBezTo>
                  <a:cubicBezTo>
                    <a:pt x="287443" y="132827"/>
                    <a:pt x="291883" y="135026"/>
                    <a:pt x="296402" y="135026"/>
                  </a:cubicBezTo>
                  <a:cubicBezTo>
                    <a:pt x="299082" y="135026"/>
                    <a:pt x="301762" y="134266"/>
                    <a:pt x="304162" y="132667"/>
                  </a:cubicBezTo>
                  <a:cubicBezTo>
                    <a:pt x="310560" y="128387"/>
                    <a:pt x="312320" y="119669"/>
                    <a:pt x="308041" y="113270"/>
                  </a:cubicBezTo>
                  <a:cubicBezTo>
                    <a:pt x="303721" y="106831"/>
                    <a:pt x="295043" y="105071"/>
                    <a:pt x="288603" y="109390"/>
                  </a:cubicBezTo>
                  <a:close/>
                  <a:moveTo>
                    <a:pt x="362232" y="66957"/>
                  </a:moveTo>
                  <a:cubicBezTo>
                    <a:pt x="355313" y="70356"/>
                    <a:pt x="352434" y="78755"/>
                    <a:pt x="355874" y="85674"/>
                  </a:cubicBezTo>
                  <a:cubicBezTo>
                    <a:pt x="358273" y="90633"/>
                    <a:pt x="363272" y="93513"/>
                    <a:pt x="368431" y="93513"/>
                  </a:cubicBezTo>
                  <a:cubicBezTo>
                    <a:pt x="370511" y="93513"/>
                    <a:pt x="372631" y="93033"/>
                    <a:pt x="374590" y="92073"/>
                  </a:cubicBezTo>
                  <a:cubicBezTo>
                    <a:pt x="381549" y="88633"/>
                    <a:pt x="384389" y="80235"/>
                    <a:pt x="380990" y="73316"/>
                  </a:cubicBezTo>
                  <a:cubicBezTo>
                    <a:pt x="377550" y="66397"/>
                    <a:pt x="369152" y="63517"/>
                    <a:pt x="362232" y="66957"/>
                  </a:cubicBezTo>
                  <a:close/>
                  <a:moveTo>
                    <a:pt x="374510" y="1207184"/>
                  </a:moveTo>
                  <a:cubicBezTo>
                    <a:pt x="367592" y="1203784"/>
                    <a:pt x="359193" y="1206624"/>
                    <a:pt x="355753" y="1213543"/>
                  </a:cubicBezTo>
                  <a:cubicBezTo>
                    <a:pt x="352314" y="1220462"/>
                    <a:pt x="355154" y="1228860"/>
                    <a:pt x="362113" y="1232300"/>
                  </a:cubicBezTo>
                  <a:cubicBezTo>
                    <a:pt x="364073" y="1233300"/>
                    <a:pt x="366192" y="1233740"/>
                    <a:pt x="368271" y="1233740"/>
                  </a:cubicBezTo>
                  <a:cubicBezTo>
                    <a:pt x="373430" y="1233740"/>
                    <a:pt x="378430" y="1230900"/>
                    <a:pt x="380870" y="1225941"/>
                  </a:cubicBezTo>
                  <a:cubicBezTo>
                    <a:pt x="384269" y="1219022"/>
                    <a:pt x="381429" y="1210623"/>
                    <a:pt x="374510" y="1207184"/>
                  </a:cubicBezTo>
                  <a:close/>
                  <a:moveTo>
                    <a:pt x="16245" y="705100"/>
                  </a:moveTo>
                  <a:cubicBezTo>
                    <a:pt x="23964" y="704580"/>
                    <a:pt x="29803" y="697901"/>
                    <a:pt x="29282" y="690222"/>
                  </a:cubicBezTo>
                  <a:cubicBezTo>
                    <a:pt x="28763" y="682503"/>
                    <a:pt x="22124" y="676664"/>
                    <a:pt x="14405" y="677144"/>
                  </a:cubicBezTo>
                  <a:cubicBezTo>
                    <a:pt x="6686" y="677664"/>
                    <a:pt x="847" y="684343"/>
                    <a:pt x="1367" y="692062"/>
                  </a:cubicBezTo>
                  <a:cubicBezTo>
                    <a:pt x="1847" y="699461"/>
                    <a:pt x="8006" y="705140"/>
                    <a:pt x="15325" y="705140"/>
                  </a:cubicBezTo>
                  <a:cubicBezTo>
                    <a:pt x="15605" y="705140"/>
                    <a:pt x="15925" y="705100"/>
                    <a:pt x="16245" y="705100"/>
                  </a:cubicBezTo>
                  <a:close/>
                  <a:moveTo>
                    <a:pt x="43081" y="458497"/>
                  </a:moveTo>
                  <a:cubicBezTo>
                    <a:pt x="44560" y="459017"/>
                    <a:pt x="46081" y="459257"/>
                    <a:pt x="47600" y="459257"/>
                  </a:cubicBezTo>
                  <a:cubicBezTo>
                    <a:pt x="53439" y="459257"/>
                    <a:pt x="58878" y="455578"/>
                    <a:pt x="60838" y="449779"/>
                  </a:cubicBezTo>
                  <a:cubicBezTo>
                    <a:pt x="63317" y="442460"/>
                    <a:pt x="59438" y="434501"/>
                    <a:pt x="52120" y="431981"/>
                  </a:cubicBezTo>
                  <a:cubicBezTo>
                    <a:pt x="44801" y="429502"/>
                    <a:pt x="36842" y="433421"/>
                    <a:pt x="34362" y="440740"/>
                  </a:cubicBezTo>
                  <a:cubicBezTo>
                    <a:pt x="31843" y="448059"/>
                    <a:pt x="35762" y="456018"/>
                    <a:pt x="43081" y="458497"/>
                  </a:cubicBezTo>
                  <a:close/>
                  <a:moveTo>
                    <a:pt x="1178189" y="310240"/>
                  </a:moveTo>
                  <a:cubicBezTo>
                    <a:pt x="1180869" y="310240"/>
                    <a:pt x="1183588" y="309480"/>
                    <a:pt x="1185988" y="307880"/>
                  </a:cubicBezTo>
                  <a:cubicBezTo>
                    <a:pt x="1192387" y="303561"/>
                    <a:pt x="1194106" y="294882"/>
                    <a:pt x="1189827" y="288443"/>
                  </a:cubicBezTo>
                  <a:cubicBezTo>
                    <a:pt x="1185548" y="282044"/>
                    <a:pt x="1176829" y="280284"/>
                    <a:pt x="1170430" y="284604"/>
                  </a:cubicBezTo>
                  <a:cubicBezTo>
                    <a:pt x="1163991" y="288883"/>
                    <a:pt x="1162271" y="297602"/>
                    <a:pt x="1166551" y="304001"/>
                  </a:cubicBezTo>
                  <a:cubicBezTo>
                    <a:pt x="1169270" y="308040"/>
                    <a:pt x="1173670" y="310240"/>
                    <a:pt x="1178189" y="310240"/>
                  </a:cubicBezTo>
                  <a:close/>
                  <a:moveTo>
                    <a:pt x="23323" y="539285"/>
                  </a:moveTo>
                  <a:cubicBezTo>
                    <a:pt x="24244" y="539445"/>
                    <a:pt x="25164" y="539565"/>
                    <a:pt x="26084" y="539565"/>
                  </a:cubicBezTo>
                  <a:cubicBezTo>
                    <a:pt x="32602" y="539565"/>
                    <a:pt x="38481" y="534926"/>
                    <a:pt x="39801" y="528287"/>
                  </a:cubicBezTo>
                  <a:cubicBezTo>
                    <a:pt x="41281" y="520688"/>
                    <a:pt x="36361" y="513329"/>
                    <a:pt x="28803" y="511809"/>
                  </a:cubicBezTo>
                  <a:cubicBezTo>
                    <a:pt x="21204" y="510329"/>
                    <a:pt x="13845" y="515249"/>
                    <a:pt x="12325" y="522808"/>
                  </a:cubicBezTo>
                  <a:cubicBezTo>
                    <a:pt x="10846" y="530406"/>
                    <a:pt x="15765" y="537765"/>
                    <a:pt x="23323" y="539285"/>
                  </a:cubicBezTo>
                  <a:close/>
                  <a:moveTo>
                    <a:pt x="14365" y="621952"/>
                  </a:moveTo>
                  <a:cubicBezTo>
                    <a:pt x="14645" y="621993"/>
                    <a:pt x="14965" y="621993"/>
                    <a:pt x="15245" y="621993"/>
                  </a:cubicBezTo>
                  <a:cubicBezTo>
                    <a:pt x="22604" y="621993"/>
                    <a:pt x="28763" y="616313"/>
                    <a:pt x="29243" y="608875"/>
                  </a:cubicBezTo>
                  <a:cubicBezTo>
                    <a:pt x="29723" y="601156"/>
                    <a:pt x="23884" y="594517"/>
                    <a:pt x="16165" y="593997"/>
                  </a:cubicBezTo>
                  <a:cubicBezTo>
                    <a:pt x="8446" y="593517"/>
                    <a:pt x="1807" y="599356"/>
                    <a:pt x="1287" y="607075"/>
                  </a:cubicBezTo>
                  <a:cubicBezTo>
                    <a:pt x="807" y="614794"/>
                    <a:pt x="6646" y="621473"/>
                    <a:pt x="14365" y="621952"/>
                  </a:cubicBezTo>
                  <a:close/>
                  <a:moveTo>
                    <a:pt x="1259336" y="528127"/>
                  </a:moveTo>
                  <a:cubicBezTo>
                    <a:pt x="1260657" y="534806"/>
                    <a:pt x="1266495" y="539405"/>
                    <a:pt x="1273055" y="539405"/>
                  </a:cubicBezTo>
                  <a:cubicBezTo>
                    <a:pt x="1273935" y="539405"/>
                    <a:pt x="1274855" y="539325"/>
                    <a:pt x="1275774" y="539125"/>
                  </a:cubicBezTo>
                  <a:cubicBezTo>
                    <a:pt x="1283373" y="537645"/>
                    <a:pt x="1288292" y="530246"/>
                    <a:pt x="1286773" y="522648"/>
                  </a:cubicBezTo>
                  <a:cubicBezTo>
                    <a:pt x="1285252" y="515089"/>
                    <a:pt x="1277894" y="510169"/>
                    <a:pt x="1270295" y="511689"/>
                  </a:cubicBezTo>
                  <a:cubicBezTo>
                    <a:pt x="1262736" y="513209"/>
                    <a:pt x="1257817" y="520568"/>
                    <a:pt x="1259336" y="528127"/>
                  </a:cubicBezTo>
                  <a:close/>
                  <a:moveTo>
                    <a:pt x="1270015" y="608755"/>
                  </a:moveTo>
                  <a:cubicBezTo>
                    <a:pt x="1270495" y="616153"/>
                    <a:pt x="1276654" y="621832"/>
                    <a:pt x="1283933" y="621832"/>
                  </a:cubicBezTo>
                  <a:cubicBezTo>
                    <a:pt x="1284253" y="621832"/>
                    <a:pt x="1284573" y="621832"/>
                    <a:pt x="1284893" y="621793"/>
                  </a:cubicBezTo>
                  <a:cubicBezTo>
                    <a:pt x="1292612" y="621273"/>
                    <a:pt x="1298451" y="614634"/>
                    <a:pt x="1297931" y="606915"/>
                  </a:cubicBezTo>
                  <a:cubicBezTo>
                    <a:pt x="1297411" y="599196"/>
                    <a:pt x="1290732" y="593357"/>
                    <a:pt x="1283054" y="593877"/>
                  </a:cubicBezTo>
                  <a:cubicBezTo>
                    <a:pt x="1275334" y="594397"/>
                    <a:pt x="1269495" y="601036"/>
                    <a:pt x="1270015" y="608755"/>
                  </a:cubicBezTo>
                  <a:close/>
                  <a:moveTo>
                    <a:pt x="113151" y="991136"/>
                  </a:moveTo>
                  <a:cubicBezTo>
                    <a:pt x="106711" y="995416"/>
                    <a:pt x="104952" y="1004135"/>
                    <a:pt x="109270" y="1010573"/>
                  </a:cubicBezTo>
                  <a:cubicBezTo>
                    <a:pt x="111951" y="1014613"/>
                    <a:pt x="116389" y="1016773"/>
                    <a:pt x="120909" y="1016773"/>
                  </a:cubicBezTo>
                  <a:cubicBezTo>
                    <a:pt x="123588" y="1016773"/>
                    <a:pt x="126308" y="1016013"/>
                    <a:pt x="128668" y="1014413"/>
                  </a:cubicBezTo>
                  <a:cubicBezTo>
                    <a:pt x="135107" y="1010134"/>
                    <a:pt x="136827" y="1001455"/>
                    <a:pt x="132547" y="995016"/>
                  </a:cubicBezTo>
                  <a:cubicBezTo>
                    <a:pt x="128267" y="988577"/>
                    <a:pt x="119589" y="986857"/>
                    <a:pt x="113151" y="991136"/>
                  </a:cubicBezTo>
                  <a:close/>
                  <a:moveTo>
                    <a:pt x="85714" y="355953"/>
                  </a:moveTo>
                  <a:cubicBezTo>
                    <a:pt x="78755" y="352513"/>
                    <a:pt x="70356" y="355353"/>
                    <a:pt x="66957" y="362272"/>
                  </a:cubicBezTo>
                  <a:cubicBezTo>
                    <a:pt x="63517" y="369191"/>
                    <a:pt x="66357" y="377590"/>
                    <a:pt x="73276" y="381029"/>
                  </a:cubicBezTo>
                  <a:cubicBezTo>
                    <a:pt x="75275" y="382029"/>
                    <a:pt x="77395" y="382469"/>
                    <a:pt x="79475" y="382469"/>
                  </a:cubicBezTo>
                  <a:cubicBezTo>
                    <a:pt x="84634" y="382509"/>
                    <a:pt x="89594" y="379629"/>
                    <a:pt x="92034" y="374710"/>
                  </a:cubicBezTo>
                  <a:cubicBezTo>
                    <a:pt x="95473" y="367751"/>
                    <a:pt x="92633" y="359352"/>
                    <a:pt x="85714" y="355953"/>
                  </a:cubicBezTo>
                  <a:close/>
                  <a:moveTo>
                    <a:pt x="73237" y="918187"/>
                  </a:moveTo>
                  <a:cubicBezTo>
                    <a:pt x="66277" y="921587"/>
                    <a:pt x="63437" y="929986"/>
                    <a:pt x="66837" y="936905"/>
                  </a:cubicBezTo>
                  <a:cubicBezTo>
                    <a:pt x="69276" y="941864"/>
                    <a:pt x="74237" y="944744"/>
                    <a:pt x="79395" y="944744"/>
                  </a:cubicBezTo>
                  <a:cubicBezTo>
                    <a:pt x="81475" y="944744"/>
                    <a:pt x="83594" y="944264"/>
                    <a:pt x="85594" y="943304"/>
                  </a:cubicBezTo>
                  <a:cubicBezTo>
                    <a:pt x="92513" y="939864"/>
                    <a:pt x="95352" y="931506"/>
                    <a:pt x="91954" y="924547"/>
                  </a:cubicBezTo>
                  <a:cubicBezTo>
                    <a:pt x="88554" y="917628"/>
                    <a:pt x="80156" y="914748"/>
                    <a:pt x="73237" y="918187"/>
                  </a:cubicBezTo>
                  <a:close/>
                  <a:moveTo>
                    <a:pt x="528088" y="1259496"/>
                  </a:moveTo>
                  <a:cubicBezTo>
                    <a:pt x="520488" y="1257976"/>
                    <a:pt x="513130" y="1262895"/>
                    <a:pt x="511610" y="1270494"/>
                  </a:cubicBezTo>
                  <a:cubicBezTo>
                    <a:pt x="510130" y="1278053"/>
                    <a:pt x="515050" y="1285452"/>
                    <a:pt x="522608" y="1286932"/>
                  </a:cubicBezTo>
                  <a:cubicBezTo>
                    <a:pt x="523528" y="1287132"/>
                    <a:pt x="524448" y="1287212"/>
                    <a:pt x="525367" y="1287212"/>
                  </a:cubicBezTo>
                  <a:cubicBezTo>
                    <a:pt x="531887" y="1287212"/>
                    <a:pt x="537766" y="1282612"/>
                    <a:pt x="539086" y="1275933"/>
                  </a:cubicBezTo>
                  <a:cubicBezTo>
                    <a:pt x="540605" y="1268374"/>
                    <a:pt x="535646" y="1261015"/>
                    <a:pt x="528088" y="1259496"/>
                  </a:cubicBezTo>
                  <a:close/>
                  <a:moveTo>
                    <a:pt x="39921" y="770810"/>
                  </a:moveTo>
                  <a:cubicBezTo>
                    <a:pt x="38401" y="763251"/>
                    <a:pt x="31043" y="758332"/>
                    <a:pt x="23443" y="759812"/>
                  </a:cubicBezTo>
                  <a:cubicBezTo>
                    <a:pt x="15885" y="761331"/>
                    <a:pt x="10966" y="768690"/>
                    <a:pt x="12445" y="776289"/>
                  </a:cubicBezTo>
                  <a:cubicBezTo>
                    <a:pt x="13765" y="782928"/>
                    <a:pt x="19644" y="787567"/>
                    <a:pt x="26164" y="787567"/>
                  </a:cubicBezTo>
                  <a:cubicBezTo>
                    <a:pt x="27083" y="787567"/>
                    <a:pt x="28003" y="787447"/>
                    <a:pt x="28923" y="787287"/>
                  </a:cubicBezTo>
                  <a:cubicBezTo>
                    <a:pt x="36481" y="785768"/>
                    <a:pt x="41441" y="778409"/>
                    <a:pt x="39921" y="770810"/>
                  </a:cubicBezTo>
                  <a:close/>
                  <a:moveTo>
                    <a:pt x="43161" y="840599"/>
                  </a:moveTo>
                  <a:cubicBezTo>
                    <a:pt x="35842" y="843119"/>
                    <a:pt x="31923" y="851038"/>
                    <a:pt x="34402" y="858357"/>
                  </a:cubicBezTo>
                  <a:cubicBezTo>
                    <a:pt x="36361" y="864196"/>
                    <a:pt x="41841" y="867875"/>
                    <a:pt x="47640" y="867875"/>
                  </a:cubicBezTo>
                  <a:cubicBezTo>
                    <a:pt x="49160" y="867875"/>
                    <a:pt x="50680" y="867635"/>
                    <a:pt x="52160" y="867115"/>
                  </a:cubicBezTo>
                  <a:cubicBezTo>
                    <a:pt x="59478" y="864636"/>
                    <a:pt x="63397" y="856717"/>
                    <a:pt x="60918" y="849398"/>
                  </a:cubicBezTo>
                  <a:cubicBezTo>
                    <a:pt x="58438" y="842079"/>
                    <a:pt x="50479" y="838120"/>
                    <a:pt x="43161" y="840599"/>
                  </a:cubicBezTo>
                  <a:close/>
                  <a:moveTo>
                    <a:pt x="776329" y="12325"/>
                  </a:moveTo>
                  <a:cubicBezTo>
                    <a:pt x="768731" y="10805"/>
                    <a:pt x="761372" y="15724"/>
                    <a:pt x="759852" y="23323"/>
                  </a:cubicBezTo>
                  <a:cubicBezTo>
                    <a:pt x="758372" y="30882"/>
                    <a:pt x="763291" y="38281"/>
                    <a:pt x="770851" y="39761"/>
                  </a:cubicBezTo>
                  <a:cubicBezTo>
                    <a:pt x="771771" y="39961"/>
                    <a:pt x="772690" y="40041"/>
                    <a:pt x="773610" y="40041"/>
                  </a:cubicBezTo>
                  <a:cubicBezTo>
                    <a:pt x="780130" y="40041"/>
                    <a:pt x="786009" y="35441"/>
                    <a:pt x="787328" y="28763"/>
                  </a:cubicBezTo>
                  <a:cubicBezTo>
                    <a:pt x="788808" y="21164"/>
                    <a:pt x="783889" y="13805"/>
                    <a:pt x="776329" y="12325"/>
                  </a:cubicBezTo>
                  <a:close/>
                  <a:moveTo>
                    <a:pt x="1118318" y="219774"/>
                  </a:moveTo>
                  <a:cubicBezTo>
                    <a:pt x="1112479" y="224893"/>
                    <a:pt x="1111919" y="233731"/>
                    <a:pt x="1117039" y="239531"/>
                  </a:cubicBezTo>
                  <a:cubicBezTo>
                    <a:pt x="1119798" y="242690"/>
                    <a:pt x="1123677" y="244290"/>
                    <a:pt x="1127557" y="244290"/>
                  </a:cubicBezTo>
                  <a:cubicBezTo>
                    <a:pt x="1130836" y="244290"/>
                    <a:pt x="1134115" y="243130"/>
                    <a:pt x="1136795" y="240810"/>
                  </a:cubicBezTo>
                  <a:cubicBezTo>
                    <a:pt x="1142594" y="235691"/>
                    <a:pt x="1143154" y="226852"/>
                    <a:pt x="1138075" y="221053"/>
                  </a:cubicBezTo>
                  <a:cubicBezTo>
                    <a:pt x="1132956" y="215254"/>
                    <a:pt x="1124117" y="214654"/>
                    <a:pt x="1118318" y="219774"/>
                  </a:cubicBezTo>
                  <a:close/>
                  <a:moveTo>
                    <a:pt x="1219743" y="382269"/>
                  </a:moveTo>
                  <a:cubicBezTo>
                    <a:pt x="1221823" y="382269"/>
                    <a:pt x="1223942" y="381789"/>
                    <a:pt x="1225942" y="380829"/>
                  </a:cubicBezTo>
                  <a:cubicBezTo>
                    <a:pt x="1232861" y="377390"/>
                    <a:pt x="1235700" y="369031"/>
                    <a:pt x="1232300" y="362072"/>
                  </a:cubicBezTo>
                  <a:cubicBezTo>
                    <a:pt x="1228902" y="355153"/>
                    <a:pt x="1220502" y="352273"/>
                    <a:pt x="1213544" y="355713"/>
                  </a:cubicBezTo>
                  <a:cubicBezTo>
                    <a:pt x="1206625" y="359112"/>
                    <a:pt x="1203785" y="367511"/>
                    <a:pt x="1207184" y="374430"/>
                  </a:cubicBezTo>
                  <a:cubicBezTo>
                    <a:pt x="1209624" y="379389"/>
                    <a:pt x="1214583" y="382269"/>
                    <a:pt x="1219743" y="382269"/>
                  </a:cubicBezTo>
                  <a:close/>
                  <a:moveTo>
                    <a:pt x="1186187" y="990857"/>
                  </a:moveTo>
                  <a:cubicBezTo>
                    <a:pt x="1179749" y="986577"/>
                    <a:pt x="1171030" y="988297"/>
                    <a:pt x="1166751" y="994736"/>
                  </a:cubicBezTo>
                  <a:cubicBezTo>
                    <a:pt x="1166671" y="994856"/>
                    <a:pt x="1166631" y="994976"/>
                    <a:pt x="1166551" y="995056"/>
                  </a:cubicBezTo>
                  <a:cubicBezTo>
                    <a:pt x="1166471" y="995176"/>
                    <a:pt x="1166391" y="995256"/>
                    <a:pt x="1166350" y="995376"/>
                  </a:cubicBezTo>
                  <a:lnTo>
                    <a:pt x="1166350" y="995336"/>
                  </a:lnTo>
                  <a:cubicBezTo>
                    <a:pt x="1162032" y="1001775"/>
                    <a:pt x="1163751" y="1010454"/>
                    <a:pt x="1170190" y="1014773"/>
                  </a:cubicBezTo>
                  <a:cubicBezTo>
                    <a:pt x="1172590" y="1016373"/>
                    <a:pt x="1175309" y="1017133"/>
                    <a:pt x="1177949" y="1017133"/>
                  </a:cubicBezTo>
                  <a:cubicBezTo>
                    <a:pt x="1182468" y="1017133"/>
                    <a:pt x="1186908" y="1014973"/>
                    <a:pt x="1189627" y="1010933"/>
                  </a:cubicBezTo>
                  <a:cubicBezTo>
                    <a:pt x="1189667" y="1010853"/>
                    <a:pt x="1189707" y="1010733"/>
                    <a:pt x="1189787" y="1010654"/>
                  </a:cubicBezTo>
                  <a:cubicBezTo>
                    <a:pt x="1189867" y="1010534"/>
                    <a:pt x="1189948" y="1010414"/>
                    <a:pt x="1190028" y="1010293"/>
                  </a:cubicBezTo>
                  <a:cubicBezTo>
                    <a:pt x="1190028" y="1010254"/>
                    <a:pt x="1190028" y="1010254"/>
                    <a:pt x="1190028" y="1010254"/>
                  </a:cubicBezTo>
                  <a:cubicBezTo>
                    <a:pt x="1194346" y="1003855"/>
                    <a:pt x="1192587" y="995136"/>
                    <a:pt x="1186187" y="990857"/>
                  </a:cubicBezTo>
                  <a:close/>
                  <a:moveTo>
                    <a:pt x="1116838" y="1059886"/>
                  </a:moveTo>
                  <a:cubicBezTo>
                    <a:pt x="1111759" y="1065725"/>
                    <a:pt x="1112359" y="1074564"/>
                    <a:pt x="1118158" y="1079643"/>
                  </a:cubicBezTo>
                  <a:cubicBezTo>
                    <a:pt x="1120838" y="1081963"/>
                    <a:pt x="1124117" y="1083123"/>
                    <a:pt x="1127396" y="1083123"/>
                  </a:cubicBezTo>
                  <a:cubicBezTo>
                    <a:pt x="1131276" y="1083123"/>
                    <a:pt x="1135155" y="1081483"/>
                    <a:pt x="1137915" y="1078323"/>
                  </a:cubicBezTo>
                  <a:cubicBezTo>
                    <a:pt x="1142995" y="1072524"/>
                    <a:pt x="1142434" y="1063685"/>
                    <a:pt x="1136595" y="1058566"/>
                  </a:cubicBezTo>
                  <a:cubicBezTo>
                    <a:pt x="1130796" y="1053487"/>
                    <a:pt x="1121958" y="1054087"/>
                    <a:pt x="1116838" y="1059886"/>
                  </a:cubicBezTo>
                  <a:close/>
                  <a:moveTo>
                    <a:pt x="1058127" y="162342"/>
                  </a:moveTo>
                  <a:cubicBezTo>
                    <a:pt x="1053048" y="168181"/>
                    <a:pt x="1053648" y="177020"/>
                    <a:pt x="1059447" y="182099"/>
                  </a:cubicBezTo>
                  <a:cubicBezTo>
                    <a:pt x="1062126" y="184419"/>
                    <a:pt x="1065406" y="185579"/>
                    <a:pt x="1068646" y="185579"/>
                  </a:cubicBezTo>
                  <a:cubicBezTo>
                    <a:pt x="1072565" y="185579"/>
                    <a:pt x="1076444" y="183939"/>
                    <a:pt x="1079204" y="180779"/>
                  </a:cubicBezTo>
                  <a:cubicBezTo>
                    <a:pt x="1084283" y="174980"/>
                    <a:pt x="1083683" y="166142"/>
                    <a:pt x="1077884" y="161022"/>
                  </a:cubicBezTo>
                  <a:cubicBezTo>
                    <a:pt x="1072045" y="155943"/>
                    <a:pt x="1063206" y="156543"/>
                    <a:pt x="1058127" y="162342"/>
                  </a:cubicBezTo>
                  <a:close/>
                  <a:moveTo>
                    <a:pt x="1256337" y="840479"/>
                  </a:moveTo>
                  <a:cubicBezTo>
                    <a:pt x="1249019" y="837960"/>
                    <a:pt x="1241060" y="841919"/>
                    <a:pt x="1238580" y="849238"/>
                  </a:cubicBezTo>
                  <a:cubicBezTo>
                    <a:pt x="1236100" y="856557"/>
                    <a:pt x="1240020" y="864476"/>
                    <a:pt x="1247338" y="866955"/>
                  </a:cubicBezTo>
                  <a:cubicBezTo>
                    <a:pt x="1248818" y="867475"/>
                    <a:pt x="1250338" y="867715"/>
                    <a:pt x="1251858" y="867715"/>
                  </a:cubicBezTo>
                  <a:cubicBezTo>
                    <a:pt x="1257657" y="867715"/>
                    <a:pt x="1263096" y="864036"/>
                    <a:pt x="1265095" y="858237"/>
                  </a:cubicBezTo>
                  <a:cubicBezTo>
                    <a:pt x="1267575" y="850918"/>
                    <a:pt x="1263656" y="842959"/>
                    <a:pt x="1256337" y="840479"/>
                  </a:cubicBezTo>
                  <a:close/>
                  <a:moveTo>
                    <a:pt x="1226181" y="917948"/>
                  </a:moveTo>
                  <a:cubicBezTo>
                    <a:pt x="1219262" y="914548"/>
                    <a:pt x="1210864" y="917388"/>
                    <a:pt x="1207424" y="924307"/>
                  </a:cubicBezTo>
                  <a:cubicBezTo>
                    <a:pt x="1204025" y="931226"/>
                    <a:pt x="1206865" y="939624"/>
                    <a:pt x="1213784" y="943064"/>
                  </a:cubicBezTo>
                  <a:cubicBezTo>
                    <a:pt x="1215783" y="944064"/>
                    <a:pt x="1217903" y="944504"/>
                    <a:pt x="1219983" y="944504"/>
                  </a:cubicBezTo>
                  <a:cubicBezTo>
                    <a:pt x="1225141" y="944504"/>
                    <a:pt x="1230101" y="941664"/>
                    <a:pt x="1232541" y="936705"/>
                  </a:cubicBezTo>
                  <a:cubicBezTo>
                    <a:pt x="1235941" y="929786"/>
                    <a:pt x="1233100" y="921387"/>
                    <a:pt x="1226181" y="917948"/>
                  </a:cubicBezTo>
                  <a:close/>
                  <a:moveTo>
                    <a:pt x="1276055" y="759692"/>
                  </a:moveTo>
                  <a:cubicBezTo>
                    <a:pt x="1268455" y="758172"/>
                    <a:pt x="1261096" y="763131"/>
                    <a:pt x="1259577" y="770690"/>
                  </a:cubicBezTo>
                  <a:cubicBezTo>
                    <a:pt x="1258096" y="778289"/>
                    <a:pt x="1263017" y="785648"/>
                    <a:pt x="1270615" y="787167"/>
                  </a:cubicBezTo>
                  <a:cubicBezTo>
                    <a:pt x="1271535" y="787327"/>
                    <a:pt x="1272415" y="787407"/>
                    <a:pt x="1273334" y="787407"/>
                  </a:cubicBezTo>
                  <a:cubicBezTo>
                    <a:pt x="1279894" y="787407"/>
                    <a:pt x="1285733" y="782808"/>
                    <a:pt x="1287053" y="776129"/>
                  </a:cubicBezTo>
                  <a:cubicBezTo>
                    <a:pt x="1288572" y="768530"/>
                    <a:pt x="1283613" y="761171"/>
                    <a:pt x="1276055" y="759692"/>
                  </a:cubicBezTo>
                  <a:close/>
                  <a:moveTo>
                    <a:pt x="1284973" y="676984"/>
                  </a:moveTo>
                  <a:cubicBezTo>
                    <a:pt x="1277254" y="676504"/>
                    <a:pt x="1270575" y="682343"/>
                    <a:pt x="1270095" y="690062"/>
                  </a:cubicBezTo>
                  <a:cubicBezTo>
                    <a:pt x="1269615" y="697781"/>
                    <a:pt x="1275454" y="704460"/>
                    <a:pt x="1283173" y="704940"/>
                  </a:cubicBezTo>
                  <a:cubicBezTo>
                    <a:pt x="1283493" y="704980"/>
                    <a:pt x="1283773" y="704980"/>
                    <a:pt x="1284092" y="704980"/>
                  </a:cubicBezTo>
                  <a:cubicBezTo>
                    <a:pt x="1291412" y="704980"/>
                    <a:pt x="1297571" y="699301"/>
                    <a:pt x="1298051" y="691862"/>
                  </a:cubicBezTo>
                  <a:cubicBezTo>
                    <a:pt x="1298531" y="684143"/>
                    <a:pt x="1292692" y="677504"/>
                    <a:pt x="1284973" y="676984"/>
                  </a:cubicBezTo>
                  <a:close/>
                  <a:moveTo>
                    <a:pt x="1251538" y="459097"/>
                  </a:moveTo>
                  <a:cubicBezTo>
                    <a:pt x="1253018" y="459097"/>
                    <a:pt x="1254537" y="458857"/>
                    <a:pt x="1256018" y="458337"/>
                  </a:cubicBezTo>
                  <a:cubicBezTo>
                    <a:pt x="1263336" y="455858"/>
                    <a:pt x="1267255" y="447939"/>
                    <a:pt x="1264776" y="440580"/>
                  </a:cubicBezTo>
                  <a:cubicBezTo>
                    <a:pt x="1262296" y="433261"/>
                    <a:pt x="1254337" y="429342"/>
                    <a:pt x="1247019" y="431821"/>
                  </a:cubicBezTo>
                  <a:cubicBezTo>
                    <a:pt x="1239700" y="434301"/>
                    <a:pt x="1235780" y="442260"/>
                    <a:pt x="1238260" y="449579"/>
                  </a:cubicBezTo>
                  <a:cubicBezTo>
                    <a:pt x="1240259" y="455418"/>
                    <a:pt x="1245699" y="459097"/>
                    <a:pt x="1251538" y="459097"/>
                  </a:cubicBezTo>
                  <a:close/>
                  <a:moveTo>
                    <a:pt x="1059367" y="1117397"/>
                  </a:moveTo>
                  <a:cubicBezTo>
                    <a:pt x="1053568" y="1122517"/>
                    <a:pt x="1053008" y="1131355"/>
                    <a:pt x="1058088" y="1137154"/>
                  </a:cubicBezTo>
                  <a:cubicBezTo>
                    <a:pt x="1060847" y="1140314"/>
                    <a:pt x="1064726" y="1141914"/>
                    <a:pt x="1068606" y="1141914"/>
                  </a:cubicBezTo>
                  <a:cubicBezTo>
                    <a:pt x="1071885" y="1141914"/>
                    <a:pt x="1075204" y="1140794"/>
                    <a:pt x="1077844" y="1138434"/>
                  </a:cubicBezTo>
                  <a:cubicBezTo>
                    <a:pt x="1083643" y="1133355"/>
                    <a:pt x="1084243" y="1124516"/>
                    <a:pt x="1079123" y="1118717"/>
                  </a:cubicBezTo>
                  <a:cubicBezTo>
                    <a:pt x="1074045" y="1112878"/>
                    <a:pt x="1065206" y="1112318"/>
                    <a:pt x="1059367" y="1117397"/>
                  </a:cubicBezTo>
                  <a:close/>
                  <a:moveTo>
                    <a:pt x="690023" y="1270054"/>
                  </a:moveTo>
                  <a:cubicBezTo>
                    <a:pt x="682304" y="1270534"/>
                    <a:pt x="676465" y="1277213"/>
                    <a:pt x="676945" y="1284932"/>
                  </a:cubicBezTo>
                  <a:cubicBezTo>
                    <a:pt x="677465" y="1292331"/>
                    <a:pt x="683624" y="1298010"/>
                    <a:pt x="690903" y="1298010"/>
                  </a:cubicBezTo>
                  <a:cubicBezTo>
                    <a:pt x="691222" y="1298010"/>
                    <a:pt x="691542" y="1298010"/>
                    <a:pt x="691863" y="1297970"/>
                  </a:cubicBezTo>
                  <a:cubicBezTo>
                    <a:pt x="699581" y="1297490"/>
                    <a:pt x="705420" y="1290811"/>
                    <a:pt x="704901" y="1283092"/>
                  </a:cubicBezTo>
                  <a:cubicBezTo>
                    <a:pt x="704380" y="1275373"/>
                    <a:pt x="697742" y="1269534"/>
                    <a:pt x="690023" y="1270054"/>
                  </a:cubicBezTo>
                  <a:close/>
                  <a:moveTo>
                    <a:pt x="770651" y="1259456"/>
                  </a:moveTo>
                  <a:lnTo>
                    <a:pt x="770651" y="1259416"/>
                  </a:lnTo>
                  <a:cubicBezTo>
                    <a:pt x="763052" y="1260936"/>
                    <a:pt x="758133" y="1268294"/>
                    <a:pt x="759652" y="1275893"/>
                  </a:cubicBezTo>
                  <a:cubicBezTo>
                    <a:pt x="760972" y="1282572"/>
                    <a:pt x="766811" y="1287172"/>
                    <a:pt x="773330" y="1287172"/>
                  </a:cubicBezTo>
                  <a:cubicBezTo>
                    <a:pt x="774250" y="1287172"/>
                    <a:pt x="775169" y="1287092"/>
                    <a:pt x="776090" y="1286892"/>
                  </a:cubicBezTo>
                  <a:cubicBezTo>
                    <a:pt x="783649" y="1285412"/>
                    <a:pt x="788608" y="1278013"/>
                    <a:pt x="787089" y="1270454"/>
                  </a:cubicBezTo>
                  <a:cubicBezTo>
                    <a:pt x="785568" y="1262855"/>
                    <a:pt x="778209" y="1257936"/>
                    <a:pt x="770651" y="1259456"/>
                  </a:cubicBezTo>
                  <a:close/>
                  <a:moveTo>
                    <a:pt x="692063" y="1287"/>
                  </a:moveTo>
                  <a:cubicBezTo>
                    <a:pt x="684343" y="807"/>
                    <a:pt x="677665" y="6646"/>
                    <a:pt x="677184" y="14365"/>
                  </a:cubicBezTo>
                  <a:cubicBezTo>
                    <a:pt x="676665" y="22084"/>
                    <a:pt x="682544" y="28723"/>
                    <a:pt x="690262" y="29242"/>
                  </a:cubicBezTo>
                  <a:lnTo>
                    <a:pt x="691182" y="29242"/>
                  </a:lnTo>
                  <a:cubicBezTo>
                    <a:pt x="698501" y="29242"/>
                    <a:pt x="704661" y="23563"/>
                    <a:pt x="705101" y="16164"/>
                  </a:cubicBezTo>
                  <a:cubicBezTo>
                    <a:pt x="705620" y="8446"/>
                    <a:pt x="699781" y="1807"/>
                    <a:pt x="692063" y="1287"/>
                  </a:cubicBezTo>
                  <a:close/>
                  <a:moveTo>
                    <a:pt x="522848" y="12525"/>
                  </a:moveTo>
                  <a:cubicBezTo>
                    <a:pt x="515249" y="14005"/>
                    <a:pt x="510330" y="21404"/>
                    <a:pt x="511850" y="28962"/>
                  </a:cubicBezTo>
                  <a:cubicBezTo>
                    <a:pt x="513170" y="35641"/>
                    <a:pt x="519009" y="40241"/>
                    <a:pt x="525568" y="40241"/>
                  </a:cubicBezTo>
                  <a:cubicBezTo>
                    <a:pt x="526487" y="40241"/>
                    <a:pt x="527407" y="40161"/>
                    <a:pt x="528327" y="39961"/>
                  </a:cubicBezTo>
                  <a:cubicBezTo>
                    <a:pt x="535886" y="38481"/>
                    <a:pt x="540806" y="31082"/>
                    <a:pt x="539325" y="23523"/>
                  </a:cubicBezTo>
                  <a:cubicBezTo>
                    <a:pt x="537806" y="15924"/>
                    <a:pt x="530447" y="11005"/>
                    <a:pt x="522848" y="12525"/>
                  </a:cubicBezTo>
                  <a:close/>
                  <a:moveTo>
                    <a:pt x="607076" y="1367"/>
                  </a:moveTo>
                  <a:cubicBezTo>
                    <a:pt x="599356" y="1887"/>
                    <a:pt x="593517" y="8566"/>
                    <a:pt x="594038" y="16284"/>
                  </a:cubicBezTo>
                  <a:cubicBezTo>
                    <a:pt x="594517" y="23683"/>
                    <a:pt x="600676" y="29362"/>
                    <a:pt x="607996" y="29362"/>
                  </a:cubicBezTo>
                  <a:cubicBezTo>
                    <a:pt x="608315" y="29362"/>
                    <a:pt x="608635" y="29322"/>
                    <a:pt x="608955" y="29322"/>
                  </a:cubicBezTo>
                  <a:cubicBezTo>
                    <a:pt x="616634" y="28802"/>
                    <a:pt x="622473" y="22124"/>
                    <a:pt x="621993" y="14405"/>
                  </a:cubicBezTo>
                  <a:cubicBezTo>
                    <a:pt x="621473" y="6686"/>
                    <a:pt x="614794" y="887"/>
                    <a:pt x="607076" y="1367"/>
                  </a:cubicBezTo>
                  <a:close/>
                  <a:moveTo>
                    <a:pt x="608675" y="1270094"/>
                  </a:moveTo>
                  <a:cubicBezTo>
                    <a:pt x="600997" y="1269574"/>
                    <a:pt x="594317" y="1275413"/>
                    <a:pt x="593838" y="1283132"/>
                  </a:cubicBezTo>
                  <a:cubicBezTo>
                    <a:pt x="593317" y="1290851"/>
                    <a:pt x="599157" y="1297530"/>
                    <a:pt x="606876" y="1298010"/>
                  </a:cubicBezTo>
                  <a:cubicBezTo>
                    <a:pt x="607195" y="1298050"/>
                    <a:pt x="607475" y="1298050"/>
                    <a:pt x="607795" y="1298050"/>
                  </a:cubicBezTo>
                  <a:cubicBezTo>
                    <a:pt x="615115" y="1298050"/>
                    <a:pt x="621273" y="1292371"/>
                    <a:pt x="621753" y="1284972"/>
                  </a:cubicBezTo>
                  <a:cubicBezTo>
                    <a:pt x="622233" y="1277213"/>
                    <a:pt x="616394" y="1270574"/>
                    <a:pt x="608675" y="1270094"/>
                  </a:cubicBezTo>
                  <a:close/>
                  <a:moveTo>
                    <a:pt x="936866" y="66877"/>
                  </a:moveTo>
                  <a:cubicBezTo>
                    <a:pt x="929947" y="63437"/>
                    <a:pt x="921548" y="66277"/>
                    <a:pt x="918109" y="73236"/>
                  </a:cubicBezTo>
                  <a:cubicBezTo>
                    <a:pt x="914709" y="80155"/>
                    <a:pt x="917548" y="88553"/>
                    <a:pt x="924467" y="91993"/>
                  </a:cubicBezTo>
                  <a:lnTo>
                    <a:pt x="924467" y="91953"/>
                  </a:lnTo>
                  <a:cubicBezTo>
                    <a:pt x="926467" y="92953"/>
                    <a:pt x="928587" y="93433"/>
                    <a:pt x="930666" y="93433"/>
                  </a:cubicBezTo>
                  <a:cubicBezTo>
                    <a:pt x="935826" y="93433"/>
                    <a:pt x="940785" y="90553"/>
                    <a:pt x="943224" y="85634"/>
                  </a:cubicBezTo>
                  <a:cubicBezTo>
                    <a:pt x="946624" y="78675"/>
                    <a:pt x="943785" y="70316"/>
                    <a:pt x="936866" y="66877"/>
                  </a:cubicBezTo>
                  <a:close/>
                  <a:moveTo>
                    <a:pt x="994857" y="1166870"/>
                  </a:moveTo>
                  <a:cubicBezTo>
                    <a:pt x="988417" y="1171149"/>
                    <a:pt x="986698" y="1179868"/>
                    <a:pt x="990978" y="1186267"/>
                  </a:cubicBezTo>
                  <a:cubicBezTo>
                    <a:pt x="993657" y="1190346"/>
                    <a:pt x="998097" y="1192506"/>
                    <a:pt x="1002615" y="1192506"/>
                  </a:cubicBezTo>
                  <a:cubicBezTo>
                    <a:pt x="1005295" y="1192506"/>
                    <a:pt x="1008015" y="1191746"/>
                    <a:pt x="1010374" y="1190186"/>
                  </a:cubicBezTo>
                  <a:cubicBezTo>
                    <a:pt x="1016814" y="1185867"/>
                    <a:pt x="1018533" y="1177188"/>
                    <a:pt x="1014253" y="1170749"/>
                  </a:cubicBezTo>
                  <a:cubicBezTo>
                    <a:pt x="1009975" y="1164310"/>
                    <a:pt x="1001295" y="1162590"/>
                    <a:pt x="994857" y="1166870"/>
                  </a:cubicBezTo>
                  <a:close/>
                  <a:moveTo>
                    <a:pt x="1010414" y="109390"/>
                  </a:moveTo>
                  <a:cubicBezTo>
                    <a:pt x="1003976" y="105111"/>
                    <a:pt x="995296" y="106831"/>
                    <a:pt x="991018" y="113270"/>
                  </a:cubicBezTo>
                  <a:cubicBezTo>
                    <a:pt x="986698" y="119709"/>
                    <a:pt x="988457" y="128387"/>
                    <a:pt x="994897" y="132667"/>
                  </a:cubicBezTo>
                  <a:cubicBezTo>
                    <a:pt x="997256" y="134266"/>
                    <a:pt x="999976" y="135026"/>
                    <a:pt x="1002656" y="135026"/>
                  </a:cubicBezTo>
                  <a:cubicBezTo>
                    <a:pt x="1007174" y="135026"/>
                    <a:pt x="1011574" y="132867"/>
                    <a:pt x="1014293" y="128787"/>
                  </a:cubicBezTo>
                  <a:cubicBezTo>
                    <a:pt x="1018573" y="122388"/>
                    <a:pt x="1016854" y="113670"/>
                    <a:pt x="1010414" y="109390"/>
                  </a:cubicBezTo>
                  <a:close/>
                  <a:moveTo>
                    <a:pt x="924387" y="1207464"/>
                  </a:moveTo>
                  <a:lnTo>
                    <a:pt x="924387" y="1207424"/>
                  </a:lnTo>
                  <a:cubicBezTo>
                    <a:pt x="917428" y="1210863"/>
                    <a:pt x="914589" y="1219222"/>
                    <a:pt x="917989" y="1226181"/>
                  </a:cubicBezTo>
                  <a:cubicBezTo>
                    <a:pt x="920428" y="1231140"/>
                    <a:pt x="925387" y="1234020"/>
                    <a:pt x="930546" y="1234020"/>
                  </a:cubicBezTo>
                  <a:cubicBezTo>
                    <a:pt x="932626" y="1234020"/>
                    <a:pt x="934746" y="1233540"/>
                    <a:pt x="936746" y="1232580"/>
                  </a:cubicBezTo>
                  <a:cubicBezTo>
                    <a:pt x="943664" y="1229180"/>
                    <a:pt x="946544" y="1220782"/>
                    <a:pt x="943105" y="1213823"/>
                  </a:cubicBezTo>
                  <a:cubicBezTo>
                    <a:pt x="939705" y="1206904"/>
                    <a:pt x="931306" y="1204024"/>
                    <a:pt x="924387" y="1207464"/>
                  </a:cubicBezTo>
                  <a:close/>
                  <a:moveTo>
                    <a:pt x="849198" y="1238459"/>
                  </a:moveTo>
                  <a:cubicBezTo>
                    <a:pt x="841880" y="1240939"/>
                    <a:pt x="837961" y="1248857"/>
                    <a:pt x="840440" y="1256216"/>
                  </a:cubicBezTo>
                  <a:cubicBezTo>
                    <a:pt x="842400" y="1262055"/>
                    <a:pt x="847839" y="1265735"/>
                    <a:pt x="853678" y="1265735"/>
                  </a:cubicBezTo>
                  <a:cubicBezTo>
                    <a:pt x="855157" y="1265735"/>
                    <a:pt x="856678" y="1265495"/>
                    <a:pt x="858157" y="1264975"/>
                  </a:cubicBezTo>
                  <a:cubicBezTo>
                    <a:pt x="865516" y="1262495"/>
                    <a:pt x="869435" y="1254577"/>
                    <a:pt x="866956" y="1247218"/>
                  </a:cubicBezTo>
                  <a:cubicBezTo>
                    <a:pt x="864476" y="1239899"/>
                    <a:pt x="856517" y="1235979"/>
                    <a:pt x="849198" y="1238459"/>
                  </a:cubicBezTo>
                  <a:close/>
                  <a:moveTo>
                    <a:pt x="858397" y="34282"/>
                  </a:moveTo>
                  <a:cubicBezTo>
                    <a:pt x="851079" y="31802"/>
                    <a:pt x="843120" y="35721"/>
                    <a:pt x="840640" y="43040"/>
                  </a:cubicBezTo>
                  <a:cubicBezTo>
                    <a:pt x="838160" y="50359"/>
                    <a:pt x="842080" y="58318"/>
                    <a:pt x="849398" y="60798"/>
                  </a:cubicBezTo>
                  <a:cubicBezTo>
                    <a:pt x="850879" y="61318"/>
                    <a:pt x="852398" y="61558"/>
                    <a:pt x="853878" y="61558"/>
                  </a:cubicBezTo>
                  <a:cubicBezTo>
                    <a:pt x="859717" y="61558"/>
                    <a:pt x="865156" y="57878"/>
                    <a:pt x="867156" y="52039"/>
                  </a:cubicBezTo>
                  <a:cubicBezTo>
                    <a:pt x="869636" y="44720"/>
                    <a:pt x="865716" y="36801"/>
                    <a:pt x="858397" y="34282"/>
                  </a:cubicBezTo>
                  <a:close/>
                </a:path>
              </a:pathLst>
            </a:custGeom>
            <a:solidFill>
              <a:srgbClr val="4D4E4E"/>
            </a:solidFill>
            <a:ln w="39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54" name="Freeform: Shape 53">
              <a:extLst>
                <a:ext uri="{FF2B5EF4-FFF2-40B4-BE49-F238E27FC236}">
                  <a16:creationId xmlns:a16="http://schemas.microsoft.com/office/drawing/2014/main" id="{E4E25B11-10C0-5AFA-8278-1F3A956E2A81}"/>
                </a:ext>
              </a:extLst>
            </p:cNvPr>
            <p:cNvSpPr/>
            <p:nvPr/>
          </p:nvSpPr>
          <p:spPr>
            <a:xfrm>
              <a:off x="10375552" y="2174190"/>
              <a:ext cx="1003848" cy="2471625"/>
            </a:xfrm>
            <a:custGeom>
              <a:avLst/>
              <a:gdLst>
                <a:gd name="connsiteX0" fmla="*/ 11798 w 1003847"/>
                <a:gd name="connsiteY0" fmla="*/ 2472145 h 2471624"/>
                <a:gd name="connsiteX1" fmla="*/ 3040 w 1003847"/>
                <a:gd name="connsiteY1" fmla="*/ 2463386 h 2471624"/>
                <a:gd name="connsiteX2" fmla="*/ 3040 w 1003847"/>
                <a:gd name="connsiteY2" fmla="*/ 1975420 h 2471624"/>
                <a:gd name="connsiteX3" fmla="*/ 5599 w 1003847"/>
                <a:gd name="connsiteY3" fmla="*/ 1969221 h 2471624"/>
                <a:gd name="connsiteX4" fmla="*/ 11798 w 1003847"/>
                <a:gd name="connsiteY4" fmla="*/ 1966662 h 2471624"/>
                <a:gd name="connsiteX5" fmla="*/ 12398 w 1003847"/>
                <a:gd name="connsiteY5" fmla="*/ 1966662 h 2471624"/>
                <a:gd name="connsiteX6" fmla="*/ 421176 w 1003847"/>
                <a:gd name="connsiteY6" fmla="*/ 1876075 h 2471624"/>
                <a:gd name="connsiteX7" fmla="*/ 894224 w 1003847"/>
                <a:gd name="connsiteY7" fmla="*/ 584191 h 2471624"/>
                <a:gd name="connsiteX8" fmla="*/ 11758 w 1003847"/>
                <a:gd name="connsiteY8" fmla="*/ 20557 h 2471624"/>
                <a:gd name="connsiteX9" fmla="*/ 3000 w 1003847"/>
                <a:gd name="connsiteY9" fmla="*/ 11758 h 2471624"/>
                <a:gd name="connsiteX10" fmla="*/ 11758 w 1003847"/>
                <a:gd name="connsiteY10" fmla="*/ 3000 h 2471624"/>
                <a:gd name="connsiteX11" fmla="*/ 11758 w 1003847"/>
                <a:gd name="connsiteY11" fmla="*/ 3000 h 2471624"/>
                <a:gd name="connsiteX12" fmla="*/ 538159 w 1003847"/>
                <a:gd name="connsiteY12" fmla="*/ 154577 h 2471624"/>
                <a:gd name="connsiteX13" fmla="*/ 910142 w 1003847"/>
                <a:gd name="connsiteY13" fmla="*/ 576792 h 2471624"/>
                <a:gd name="connsiteX14" fmla="*/ 428535 w 1003847"/>
                <a:gd name="connsiteY14" fmla="*/ 1891953 h 2471624"/>
                <a:gd name="connsiteX15" fmla="*/ 20516 w 1003847"/>
                <a:gd name="connsiteY15" fmla="*/ 1984139 h 2471624"/>
                <a:gd name="connsiteX16" fmla="*/ 20516 w 1003847"/>
                <a:gd name="connsiteY16" fmla="*/ 2463346 h 2471624"/>
                <a:gd name="connsiteX17" fmla="*/ 11798 w 1003847"/>
                <a:gd name="connsiteY17" fmla="*/ 2472145 h 2471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3847" h="2471624">
                  <a:moveTo>
                    <a:pt x="11798" y="2472145"/>
                  </a:moveTo>
                  <a:cubicBezTo>
                    <a:pt x="6959" y="2472145"/>
                    <a:pt x="3040" y="2468226"/>
                    <a:pt x="3040" y="2463386"/>
                  </a:cubicBezTo>
                  <a:lnTo>
                    <a:pt x="3040" y="1975420"/>
                  </a:lnTo>
                  <a:cubicBezTo>
                    <a:pt x="3040" y="1973101"/>
                    <a:pt x="3959" y="1970861"/>
                    <a:pt x="5599" y="1969221"/>
                  </a:cubicBezTo>
                  <a:cubicBezTo>
                    <a:pt x="7239" y="1967581"/>
                    <a:pt x="9478" y="1966662"/>
                    <a:pt x="11798" y="1966662"/>
                  </a:cubicBezTo>
                  <a:cubicBezTo>
                    <a:pt x="11838" y="1966822"/>
                    <a:pt x="12198" y="1966662"/>
                    <a:pt x="12398" y="1966662"/>
                  </a:cubicBezTo>
                  <a:cubicBezTo>
                    <a:pt x="154097" y="1966662"/>
                    <a:pt x="291636" y="1936186"/>
                    <a:pt x="421176" y="1876075"/>
                  </a:cubicBezTo>
                  <a:cubicBezTo>
                    <a:pt x="907782" y="1650310"/>
                    <a:pt x="1119991" y="1070797"/>
                    <a:pt x="894224" y="584191"/>
                  </a:cubicBezTo>
                  <a:cubicBezTo>
                    <a:pt x="735488" y="242043"/>
                    <a:pt x="389101" y="20797"/>
                    <a:pt x="11758" y="20557"/>
                  </a:cubicBezTo>
                  <a:cubicBezTo>
                    <a:pt x="6919" y="20557"/>
                    <a:pt x="3000" y="16637"/>
                    <a:pt x="3000" y="11758"/>
                  </a:cubicBezTo>
                  <a:cubicBezTo>
                    <a:pt x="3000" y="6919"/>
                    <a:pt x="6919" y="3000"/>
                    <a:pt x="11758" y="3000"/>
                  </a:cubicBezTo>
                  <a:cubicBezTo>
                    <a:pt x="11758" y="3000"/>
                    <a:pt x="11758" y="3000"/>
                    <a:pt x="11758" y="3000"/>
                  </a:cubicBezTo>
                  <a:cubicBezTo>
                    <a:pt x="197930" y="3120"/>
                    <a:pt x="379983" y="55552"/>
                    <a:pt x="538159" y="154577"/>
                  </a:cubicBezTo>
                  <a:cubicBezTo>
                    <a:pt x="700534" y="256241"/>
                    <a:pt x="829155" y="402259"/>
                    <a:pt x="910142" y="576792"/>
                  </a:cubicBezTo>
                  <a:cubicBezTo>
                    <a:pt x="1139948" y="1072157"/>
                    <a:pt x="923900" y="1662148"/>
                    <a:pt x="428535" y="1891953"/>
                  </a:cubicBezTo>
                  <a:cubicBezTo>
                    <a:pt x="299115" y="1951984"/>
                    <a:pt x="161895" y="1982979"/>
                    <a:pt x="20516" y="1984139"/>
                  </a:cubicBezTo>
                  <a:lnTo>
                    <a:pt x="20516" y="2463346"/>
                  </a:lnTo>
                  <a:cubicBezTo>
                    <a:pt x="20556" y="2468226"/>
                    <a:pt x="16637" y="2472145"/>
                    <a:pt x="11798" y="2472145"/>
                  </a:cubicBezTo>
                  <a:close/>
                </a:path>
              </a:pathLst>
            </a:custGeom>
            <a:solidFill>
              <a:srgbClr val="80D2C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55" name="Freeform: Shape 54">
              <a:extLst>
                <a:ext uri="{FF2B5EF4-FFF2-40B4-BE49-F238E27FC236}">
                  <a16:creationId xmlns:a16="http://schemas.microsoft.com/office/drawing/2014/main" id="{E894B7BE-C719-6F91-7272-F779B567F000}"/>
                </a:ext>
              </a:extLst>
            </p:cNvPr>
            <p:cNvSpPr/>
            <p:nvPr/>
          </p:nvSpPr>
          <p:spPr>
            <a:xfrm>
              <a:off x="10343437" y="4597303"/>
              <a:ext cx="83987" cy="83987"/>
            </a:xfrm>
            <a:custGeom>
              <a:avLst/>
              <a:gdLst>
                <a:gd name="connsiteX0" fmla="*/ 84827 w 83987"/>
                <a:gd name="connsiteY0" fmla="*/ 43913 h 83987"/>
                <a:gd name="connsiteX1" fmla="*/ 43913 w 83987"/>
                <a:gd name="connsiteY1" fmla="*/ 84827 h 83987"/>
                <a:gd name="connsiteX2" fmla="*/ 3000 w 83987"/>
                <a:gd name="connsiteY2" fmla="*/ 43913 h 83987"/>
                <a:gd name="connsiteX3" fmla="*/ 43913 w 83987"/>
                <a:gd name="connsiteY3" fmla="*/ 3000 h 83987"/>
                <a:gd name="connsiteX4" fmla="*/ 84827 w 83987"/>
                <a:gd name="connsiteY4" fmla="*/ 43913 h 83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987" h="83987">
                  <a:moveTo>
                    <a:pt x="84827" y="43913"/>
                  </a:moveTo>
                  <a:cubicBezTo>
                    <a:pt x="84827" y="66509"/>
                    <a:pt x="66510" y="84827"/>
                    <a:pt x="43913" y="84827"/>
                  </a:cubicBezTo>
                  <a:cubicBezTo>
                    <a:pt x="21317" y="84827"/>
                    <a:pt x="3000" y="66509"/>
                    <a:pt x="3000" y="43913"/>
                  </a:cubicBezTo>
                  <a:cubicBezTo>
                    <a:pt x="3000" y="21317"/>
                    <a:pt x="21317" y="3000"/>
                    <a:pt x="43913" y="3000"/>
                  </a:cubicBezTo>
                  <a:cubicBezTo>
                    <a:pt x="66510" y="3000"/>
                    <a:pt x="84827" y="21317"/>
                    <a:pt x="84827" y="43913"/>
                  </a:cubicBezTo>
                  <a:close/>
                </a:path>
              </a:pathLst>
            </a:custGeom>
            <a:solidFill>
              <a:srgbClr val="80D2C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grpSp>
      <p:sp>
        <p:nvSpPr>
          <p:cNvPr id="56" name="TextBox 55">
            <a:extLst>
              <a:ext uri="{FF2B5EF4-FFF2-40B4-BE49-F238E27FC236}">
                <a16:creationId xmlns:a16="http://schemas.microsoft.com/office/drawing/2014/main" id="{D30AB9B0-6A8F-4C8F-5F0F-7E12837E22E4}"/>
              </a:ext>
            </a:extLst>
          </p:cNvPr>
          <p:cNvSpPr txBox="1"/>
          <p:nvPr/>
        </p:nvSpPr>
        <p:spPr>
          <a:xfrm>
            <a:off x="1925348" y="1391669"/>
            <a:ext cx="540533" cy="477054"/>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a:ln>
                  <a:noFill/>
                </a:ln>
                <a:solidFill>
                  <a:srgbClr val="231F20"/>
                </a:solidFill>
                <a:effectLst/>
                <a:uLnTx/>
                <a:uFillTx/>
                <a:latin typeface="Century Gothic" panose="020B0502020202020204" pitchFamily="34" charset="0"/>
                <a:ea typeface="+mn-ea"/>
                <a:cs typeface="+mn-cs"/>
              </a:rPr>
              <a:t>01</a:t>
            </a:r>
          </a:p>
        </p:txBody>
      </p:sp>
      <p:sp>
        <p:nvSpPr>
          <p:cNvPr id="57" name="TextBox 56">
            <a:extLst>
              <a:ext uri="{FF2B5EF4-FFF2-40B4-BE49-F238E27FC236}">
                <a16:creationId xmlns:a16="http://schemas.microsoft.com/office/drawing/2014/main" id="{A011C195-7A54-8F1A-ACE9-3247D6F52F83}"/>
              </a:ext>
            </a:extLst>
          </p:cNvPr>
          <p:cNvSpPr txBox="1"/>
          <p:nvPr/>
        </p:nvSpPr>
        <p:spPr>
          <a:xfrm>
            <a:off x="3809566" y="1391669"/>
            <a:ext cx="540533" cy="477054"/>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a:ln>
                  <a:noFill/>
                </a:ln>
                <a:solidFill>
                  <a:srgbClr val="231F20"/>
                </a:solidFill>
                <a:effectLst/>
                <a:uLnTx/>
                <a:uFillTx/>
                <a:latin typeface="Century Gothic" panose="020B0502020202020204" pitchFamily="34" charset="0"/>
                <a:ea typeface="+mn-ea"/>
                <a:cs typeface="+mn-cs"/>
              </a:rPr>
              <a:t>02</a:t>
            </a:r>
          </a:p>
        </p:txBody>
      </p:sp>
      <p:sp>
        <p:nvSpPr>
          <p:cNvPr id="58" name="TextBox 57">
            <a:extLst>
              <a:ext uri="{FF2B5EF4-FFF2-40B4-BE49-F238E27FC236}">
                <a16:creationId xmlns:a16="http://schemas.microsoft.com/office/drawing/2014/main" id="{A1643A33-49B8-152F-734C-5F85A0D0E7B5}"/>
              </a:ext>
            </a:extLst>
          </p:cNvPr>
          <p:cNvSpPr txBox="1"/>
          <p:nvPr/>
        </p:nvSpPr>
        <p:spPr>
          <a:xfrm>
            <a:off x="5758439" y="1391669"/>
            <a:ext cx="540533" cy="477054"/>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a:ln>
                  <a:noFill/>
                </a:ln>
                <a:solidFill>
                  <a:srgbClr val="231F20"/>
                </a:solidFill>
                <a:effectLst/>
                <a:uLnTx/>
                <a:uFillTx/>
                <a:latin typeface="Century Gothic" panose="020B0502020202020204" pitchFamily="34" charset="0"/>
                <a:ea typeface="+mn-ea"/>
                <a:cs typeface="+mn-cs"/>
              </a:rPr>
              <a:t>03</a:t>
            </a:r>
          </a:p>
        </p:txBody>
      </p:sp>
      <p:sp>
        <p:nvSpPr>
          <p:cNvPr id="59" name="TextBox 58">
            <a:extLst>
              <a:ext uri="{FF2B5EF4-FFF2-40B4-BE49-F238E27FC236}">
                <a16:creationId xmlns:a16="http://schemas.microsoft.com/office/drawing/2014/main" id="{F406080F-D59D-72D0-A0B8-04F4833DA798}"/>
              </a:ext>
            </a:extLst>
          </p:cNvPr>
          <p:cNvSpPr txBox="1"/>
          <p:nvPr/>
        </p:nvSpPr>
        <p:spPr>
          <a:xfrm>
            <a:off x="7688839" y="1391669"/>
            <a:ext cx="540533" cy="477054"/>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a:ln>
                  <a:noFill/>
                </a:ln>
                <a:solidFill>
                  <a:srgbClr val="231F20"/>
                </a:solidFill>
                <a:effectLst/>
                <a:uLnTx/>
                <a:uFillTx/>
                <a:latin typeface="Century Gothic" panose="020B0502020202020204" pitchFamily="34" charset="0"/>
                <a:ea typeface="+mn-ea"/>
                <a:cs typeface="+mn-cs"/>
              </a:rPr>
              <a:t>04</a:t>
            </a:r>
          </a:p>
        </p:txBody>
      </p:sp>
      <p:sp>
        <p:nvSpPr>
          <p:cNvPr id="60" name="TextBox 59">
            <a:extLst>
              <a:ext uri="{FF2B5EF4-FFF2-40B4-BE49-F238E27FC236}">
                <a16:creationId xmlns:a16="http://schemas.microsoft.com/office/drawing/2014/main" id="{499BAB12-5543-8280-241B-DA54BFFC27B9}"/>
              </a:ext>
            </a:extLst>
          </p:cNvPr>
          <p:cNvSpPr txBox="1"/>
          <p:nvPr/>
        </p:nvSpPr>
        <p:spPr>
          <a:xfrm>
            <a:off x="9498212" y="1391669"/>
            <a:ext cx="782587" cy="477054"/>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0" normalizeH="0" baseline="0" noProof="0">
                <a:ln>
                  <a:noFill/>
                </a:ln>
                <a:solidFill>
                  <a:srgbClr val="231F20"/>
                </a:solidFill>
                <a:effectLst/>
                <a:uLnTx/>
                <a:uFillTx/>
                <a:latin typeface="Century Gothic" panose="020B0502020202020204" pitchFamily="34" charset="0"/>
                <a:ea typeface="+mn-ea"/>
                <a:cs typeface="+mn-cs"/>
              </a:rPr>
              <a:t>Live</a:t>
            </a:r>
          </a:p>
        </p:txBody>
      </p:sp>
      <p:sp>
        <p:nvSpPr>
          <p:cNvPr id="61" name="TextBox 60">
            <a:extLst>
              <a:ext uri="{FF2B5EF4-FFF2-40B4-BE49-F238E27FC236}">
                <a16:creationId xmlns:a16="http://schemas.microsoft.com/office/drawing/2014/main" id="{C6653716-95FB-977F-F1CD-BFF9364DF08B}"/>
              </a:ext>
            </a:extLst>
          </p:cNvPr>
          <p:cNvSpPr txBox="1"/>
          <p:nvPr/>
        </p:nvSpPr>
        <p:spPr>
          <a:xfrm>
            <a:off x="3362579" y="3076686"/>
            <a:ext cx="1452852" cy="612155"/>
          </a:xfrm>
          <a:prstGeom prst="rect">
            <a:avLst/>
          </a:prstGeom>
          <a:noFill/>
        </p:spPr>
        <p:txBody>
          <a:bodyPr wrap="square" rtlCol="0" anchor="t">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31F20"/>
                </a:solidFill>
                <a:effectLst/>
                <a:uLnTx/>
                <a:uFillTx/>
                <a:latin typeface="Arial" panose="020B0604020202020204"/>
                <a:ea typeface="+mn-ea"/>
                <a:cs typeface="Calibri"/>
              </a:rPr>
              <a:t>Present to Practice/ICB</a:t>
            </a:r>
          </a:p>
        </p:txBody>
      </p:sp>
      <p:sp>
        <p:nvSpPr>
          <p:cNvPr id="62" name="TextBox 61">
            <a:extLst>
              <a:ext uri="{FF2B5EF4-FFF2-40B4-BE49-F238E27FC236}">
                <a16:creationId xmlns:a16="http://schemas.microsoft.com/office/drawing/2014/main" id="{150451E3-BA15-3887-4418-D7851AF92742}"/>
              </a:ext>
            </a:extLst>
          </p:cNvPr>
          <p:cNvSpPr txBox="1"/>
          <p:nvPr/>
        </p:nvSpPr>
        <p:spPr>
          <a:xfrm>
            <a:off x="5174119" y="3122922"/>
            <a:ext cx="1812130" cy="612155"/>
          </a:xfrm>
          <a:prstGeom prst="rect">
            <a:avLst/>
          </a:prstGeom>
          <a:noFill/>
        </p:spPr>
        <p:txBody>
          <a:bodyPr wrap="square" rtlCol="0" anchor="t">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31F20"/>
                </a:solidFill>
                <a:effectLst/>
                <a:uLnTx/>
                <a:uFillTx/>
                <a:latin typeface="Arial" panose="020B0604020202020204"/>
                <a:ea typeface="+mn-ea"/>
                <a:cs typeface="Calibri"/>
              </a:rPr>
              <a:t>Tailor Approach &amp; Support</a:t>
            </a:r>
          </a:p>
        </p:txBody>
      </p:sp>
      <p:sp>
        <p:nvSpPr>
          <p:cNvPr id="63" name="TextBox 62">
            <a:extLst>
              <a:ext uri="{FF2B5EF4-FFF2-40B4-BE49-F238E27FC236}">
                <a16:creationId xmlns:a16="http://schemas.microsoft.com/office/drawing/2014/main" id="{2E980735-8E79-6CD0-CE57-590B05EDFB7F}"/>
              </a:ext>
            </a:extLst>
          </p:cNvPr>
          <p:cNvSpPr txBox="1"/>
          <p:nvPr/>
        </p:nvSpPr>
        <p:spPr>
          <a:xfrm>
            <a:off x="7386558" y="3215185"/>
            <a:ext cx="1308125"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31F20"/>
                </a:solidFill>
                <a:effectLst/>
                <a:uLnTx/>
                <a:uFillTx/>
                <a:latin typeface="Arial" panose="020B0604020202020204"/>
                <a:ea typeface="+mn-ea"/>
                <a:cs typeface="Calibri"/>
              </a:rPr>
              <a:t>Bulk Enrol/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31F20"/>
                </a:solidFill>
                <a:effectLst/>
                <a:uLnTx/>
                <a:uFillTx/>
                <a:latin typeface="Arial" panose="020B0604020202020204"/>
                <a:ea typeface="+mn-ea"/>
                <a:cs typeface="Calibri"/>
              </a:rPr>
              <a:t>Self enrol </a:t>
            </a:r>
          </a:p>
        </p:txBody>
      </p:sp>
      <p:sp>
        <p:nvSpPr>
          <p:cNvPr id="64" name="TextBox 63">
            <a:extLst>
              <a:ext uri="{FF2B5EF4-FFF2-40B4-BE49-F238E27FC236}">
                <a16:creationId xmlns:a16="http://schemas.microsoft.com/office/drawing/2014/main" id="{5B2095E2-EEE7-DF38-891A-D5F5C711CA6B}"/>
              </a:ext>
            </a:extLst>
          </p:cNvPr>
          <p:cNvSpPr txBox="1"/>
          <p:nvPr/>
        </p:nvSpPr>
        <p:spPr>
          <a:xfrm>
            <a:off x="9358874" y="3215185"/>
            <a:ext cx="1410903" cy="276999"/>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31F20"/>
                </a:solidFill>
                <a:effectLst/>
                <a:uLnTx/>
                <a:uFillTx/>
                <a:latin typeface="Arial" panose="020B0604020202020204"/>
                <a:ea typeface="+mn-ea"/>
                <a:cs typeface="Calibri"/>
              </a:rPr>
              <a:t>Re-Engage</a:t>
            </a:r>
          </a:p>
        </p:txBody>
      </p:sp>
      <p:sp>
        <p:nvSpPr>
          <p:cNvPr id="2" name="Rectangle: Rounded Corners 1">
            <a:extLst>
              <a:ext uri="{FF2B5EF4-FFF2-40B4-BE49-F238E27FC236}">
                <a16:creationId xmlns:a16="http://schemas.microsoft.com/office/drawing/2014/main" id="{408EC34C-C4C3-49D6-0C92-4FBC8177F894}"/>
              </a:ext>
            </a:extLst>
          </p:cNvPr>
          <p:cNvSpPr/>
          <p:nvPr/>
        </p:nvSpPr>
        <p:spPr>
          <a:xfrm>
            <a:off x="293855" y="4655603"/>
            <a:ext cx="3131227" cy="1257968"/>
          </a:xfrm>
          <a:prstGeom prst="roundRect">
            <a:avLst>
              <a:gd name="adj" fmla="val 4622"/>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DF2D7401-30FD-89D0-1755-0784F4350103}"/>
              </a:ext>
            </a:extLst>
          </p:cNvPr>
          <p:cNvSpPr txBox="1"/>
          <p:nvPr/>
        </p:nvSpPr>
        <p:spPr>
          <a:xfrm>
            <a:off x="925790" y="4867055"/>
            <a:ext cx="2539647" cy="740972"/>
          </a:xfrm>
          <a:prstGeom prst="rect">
            <a:avLst/>
          </a:prstGeom>
          <a:noFill/>
        </p:spPr>
        <p:txBody>
          <a:bodyPr wrap="square"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500" b="0" i="0" u="none" strike="noStrike" kern="1200" cap="none" spc="0" normalizeH="0" baseline="0" noProof="0">
                <a:ln>
                  <a:noFill/>
                </a:ln>
                <a:solidFill>
                  <a:srgbClr val="231F20"/>
                </a:solidFill>
                <a:effectLst/>
                <a:uLnTx/>
                <a:uFillTx/>
                <a:latin typeface="Century Gothic" panose="020B0502020202020204" pitchFamily="34" charset="0"/>
                <a:ea typeface="+mn-ea"/>
                <a:cs typeface="Calibri"/>
              </a:rPr>
              <a:t>Engagement Lead with Regional / ICB Leads</a:t>
            </a:r>
          </a:p>
        </p:txBody>
      </p:sp>
      <p:sp>
        <p:nvSpPr>
          <p:cNvPr id="4" name="TextBox 3">
            <a:extLst>
              <a:ext uri="{FF2B5EF4-FFF2-40B4-BE49-F238E27FC236}">
                <a16:creationId xmlns:a16="http://schemas.microsoft.com/office/drawing/2014/main" id="{7FC2DFB7-28D6-9919-2690-C7EA8BD80067}"/>
              </a:ext>
            </a:extLst>
          </p:cNvPr>
          <p:cNvSpPr txBox="1"/>
          <p:nvPr/>
        </p:nvSpPr>
        <p:spPr>
          <a:xfrm>
            <a:off x="478779" y="4822922"/>
            <a:ext cx="942507"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a:ln>
                  <a:noFill/>
                </a:ln>
                <a:solidFill>
                  <a:srgbClr val="231F20"/>
                </a:solidFill>
                <a:effectLst/>
                <a:uLnTx/>
                <a:uFillTx/>
                <a:latin typeface="Century Gothic" panose="020B0502020202020204" pitchFamily="34" charset="0"/>
                <a:ea typeface="+mn-ea"/>
                <a:cs typeface="Calibri"/>
              </a:rPr>
              <a:t>1</a:t>
            </a:r>
            <a:endParaRPr kumimoji="0" lang="en-GB" sz="5400" b="1"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6" name="Rectangle: Rounded Corners 5">
            <a:extLst>
              <a:ext uri="{FF2B5EF4-FFF2-40B4-BE49-F238E27FC236}">
                <a16:creationId xmlns:a16="http://schemas.microsoft.com/office/drawing/2014/main" id="{F7A09FFA-1891-20DB-79B5-64F53B1039D5}"/>
              </a:ext>
            </a:extLst>
          </p:cNvPr>
          <p:cNvSpPr/>
          <p:nvPr/>
        </p:nvSpPr>
        <p:spPr>
          <a:xfrm>
            <a:off x="4193946" y="4655603"/>
            <a:ext cx="4023302" cy="1257968"/>
          </a:xfrm>
          <a:prstGeom prst="roundRect">
            <a:avLst>
              <a:gd name="adj" fmla="val 4622"/>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2" name="TextBox 11">
            <a:extLst>
              <a:ext uri="{FF2B5EF4-FFF2-40B4-BE49-F238E27FC236}">
                <a16:creationId xmlns:a16="http://schemas.microsoft.com/office/drawing/2014/main" id="{3777D40C-CFD9-2BAE-0301-EBBED362A252}"/>
              </a:ext>
            </a:extLst>
          </p:cNvPr>
          <p:cNvSpPr txBox="1"/>
          <p:nvPr/>
        </p:nvSpPr>
        <p:spPr>
          <a:xfrm>
            <a:off x="4976808" y="4867055"/>
            <a:ext cx="3131227" cy="740972"/>
          </a:xfrm>
          <a:prstGeom prst="rect">
            <a:avLst/>
          </a:prstGeom>
          <a:noFill/>
        </p:spPr>
        <p:txBody>
          <a:bodyPr wrap="square"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500" b="0" i="0" u="none" strike="noStrike" kern="1200" cap="none" spc="0" normalizeH="0" baseline="0" noProof="0">
                <a:ln>
                  <a:noFill/>
                </a:ln>
                <a:solidFill>
                  <a:srgbClr val="231F20"/>
                </a:solidFill>
                <a:effectLst/>
                <a:uLnTx/>
                <a:uFillTx/>
                <a:latin typeface="Century Gothic" panose="020B0502020202020204" pitchFamily="34" charset="0"/>
                <a:ea typeface="+mn-ea"/>
                <a:cs typeface="Calibri"/>
              </a:rPr>
              <a:t>Present Demo | Profile Manager sign up/in | Pause</a:t>
            </a:r>
          </a:p>
        </p:txBody>
      </p:sp>
      <p:sp>
        <p:nvSpPr>
          <p:cNvPr id="14" name="TextBox 13">
            <a:extLst>
              <a:ext uri="{FF2B5EF4-FFF2-40B4-BE49-F238E27FC236}">
                <a16:creationId xmlns:a16="http://schemas.microsoft.com/office/drawing/2014/main" id="{070A0A79-454A-6188-D42D-FD75E738A1E6}"/>
              </a:ext>
            </a:extLst>
          </p:cNvPr>
          <p:cNvSpPr txBox="1"/>
          <p:nvPr/>
        </p:nvSpPr>
        <p:spPr>
          <a:xfrm>
            <a:off x="4395287" y="4784857"/>
            <a:ext cx="942507"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a:ln>
                  <a:noFill/>
                </a:ln>
                <a:solidFill>
                  <a:srgbClr val="231F20"/>
                </a:solidFill>
                <a:effectLst/>
                <a:uLnTx/>
                <a:uFillTx/>
                <a:latin typeface="Century Gothic" panose="020B0502020202020204" pitchFamily="34" charset="0"/>
                <a:ea typeface="+mn-ea"/>
                <a:cs typeface="Calibri"/>
              </a:rPr>
              <a:t>2</a:t>
            </a:r>
            <a:endParaRPr kumimoji="0" lang="en-GB" sz="5400" b="1"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6" name="TextBox 15">
            <a:extLst>
              <a:ext uri="{FF2B5EF4-FFF2-40B4-BE49-F238E27FC236}">
                <a16:creationId xmlns:a16="http://schemas.microsoft.com/office/drawing/2014/main" id="{52149AEA-B70B-D677-F329-B4D0FD7D3737}"/>
              </a:ext>
            </a:extLst>
          </p:cNvPr>
          <p:cNvSpPr txBox="1"/>
          <p:nvPr/>
        </p:nvSpPr>
        <p:spPr>
          <a:xfrm>
            <a:off x="9600555" y="5030827"/>
            <a:ext cx="1450424" cy="394660"/>
          </a:xfrm>
          <a:prstGeom prst="rect">
            <a:avLst/>
          </a:prstGeom>
          <a:noFill/>
        </p:spPr>
        <p:txBody>
          <a:bodyPr wrap="square" rtlCol="0" anchor="t">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500" b="0" i="0" u="none" strike="noStrike" kern="1200" cap="none" spc="0" normalizeH="0" baseline="0" noProof="0" err="1">
                <a:ln>
                  <a:noFill/>
                </a:ln>
                <a:solidFill>
                  <a:srgbClr val="231F20"/>
                </a:solidFill>
                <a:effectLst/>
                <a:uLnTx/>
                <a:uFillTx/>
                <a:latin typeface="Century Gothic" panose="020B0502020202020204" pitchFamily="34" charset="0"/>
                <a:ea typeface="+mn-ea"/>
                <a:cs typeface="Calibri"/>
              </a:rPr>
              <a:t>Enrol</a:t>
            </a:r>
            <a:endParaRPr kumimoji="0" lang="en-US" sz="1500" b="0" i="0" u="none" strike="noStrike" kern="1200" cap="none" spc="0" normalizeH="0" baseline="0" noProof="0">
              <a:ln>
                <a:noFill/>
              </a:ln>
              <a:solidFill>
                <a:srgbClr val="231F20"/>
              </a:solidFill>
              <a:effectLst/>
              <a:uLnTx/>
              <a:uFillTx/>
              <a:latin typeface="Century Gothic" panose="020B0502020202020204" pitchFamily="34" charset="0"/>
              <a:ea typeface="+mn-ea"/>
              <a:cs typeface="Calibri"/>
            </a:endParaRPr>
          </a:p>
        </p:txBody>
      </p:sp>
      <p:sp>
        <p:nvSpPr>
          <p:cNvPr id="17" name="TextBox 16">
            <a:extLst>
              <a:ext uri="{FF2B5EF4-FFF2-40B4-BE49-F238E27FC236}">
                <a16:creationId xmlns:a16="http://schemas.microsoft.com/office/drawing/2014/main" id="{CF4D15A5-78D3-A43F-C6A1-BE3FBE67A31E}"/>
              </a:ext>
            </a:extLst>
          </p:cNvPr>
          <p:cNvSpPr txBox="1"/>
          <p:nvPr/>
        </p:nvSpPr>
        <p:spPr>
          <a:xfrm>
            <a:off x="9344161" y="4784857"/>
            <a:ext cx="942507"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a:ln>
                  <a:noFill/>
                </a:ln>
                <a:solidFill>
                  <a:srgbClr val="231F20"/>
                </a:solidFill>
                <a:effectLst/>
                <a:uLnTx/>
                <a:uFillTx/>
                <a:latin typeface="Century Gothic" panose="020B0502020202020204" pitchFamily="34" charset="0"/>
                <a:ea typeface="+mn-ea"/>
                <a:cs typeface="Calibri"/>
              </a:rPr>
              <a:t>3</a:t>
            </a:r>
            <a:endParaRPr kumimoji="0" lang="en-GB" sz="5400" b="1" i="0" u="none" strike="noStrike" kern="1200" cap="none" spc="0" normalizeH="0" baseline="0" noProof="0">
              <a:ln>
                <a:noFill/>
              </a:ln>
              <a:solidFill>
                <a:srgbClr val="231F2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401456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588F9FE-2560-43D9-5ABA-CC354252B36B}"/>
              </a:ext>
            </a:extLst>
          </p:cNvPr>
          <p:cNvSpPr>
            <a:spLocks noGrp="1"/>
          </p:cNvSpPr>
          <p:nvPr>
            <p:ph type="title"/>
          </p:nvPr>
        </p:nvSpPr>
        <p:spPr>
          <a:xfrm>
            <a:off x="393923" y="0"/>
            <a:ext cx="11404154" cy="865186"/>
          </a:xfrm>
        </p:spPr>
        <p:txBody>
          <a:bodyPr/>
          <a:lstStyle/>
          <a:p>
            <a:pPr algn="ctr"/>
            <a:r>
              <a:rPr lang="en-US" dirty="0"/>
              <a:t>How can YOU help?</a:t>
            </a:r>
            <a:endParaRPr lang="en-GB" dirty="0"/>
          </a:p>
        </p:txBody>
      </p:sp>
      <p:pic>
        <p:nvPicPr>
          <p:cNvPr id="6" name="Picture 5" descr="Light bulb over people discussing">
            <a:extLst>
              <a:ext uri="{FF2B5EF4-FFF2-40B4-BE49-F238E27FC236}">
                <a16:creationId xmlns:a16="http://schemas.microsoft.com/office/drawing/2014/main" id="{29FAD462-4CD1-D1FA-A7A6-5D724C9E99E1}"/>
              </a:ext>
            </a:extLst>
          </p:cNvPr>
          <p:cNvPicPr>
            <a:picLocks noChangeAspect="1"/>
          </p:cNvPicPr>
          <p:nvPr/>
        </p:nvPicPr>
        <p:blipFill>
          <a:blip r:embed="rId2"/>
          <a:stretch>
            <a:fillRect/>
          </a:stretch>
        </p:blipFill>
        <p:spPr>
          <a:xfrm>
            <a:off x="393923" y="1556335"/>
            <a:ext cx="4923374" cy="2856737"/>
          </a:xfrm>
          <a:prstGeom prst="rect">
            <a:avLst/>
          </a:prstGeom>
        </p:spPr>
      </p:pic>
      <p:sp>
        <p:nvSpPr>
          <p:cNvPr id="9" name="TextBox 8">
            <a:extLst>
              <a:ext uri="{FF2B5EF4-FFF2-40B4-BE49-F238E27FC236}">
                <a16:creationId xmlns:a16="http://schemas.microsoft.com/office/drawing/2014/main" id="{B071C286-3C49-3AE0-08BB-FBCF94006ECC}"/>
              </a:ext>
            </a:extLst>
          </p:cNvPr>
          <p:cNvSpPr txBox="1"/>
          <p:nvPr/>
        </p:nvSpPr>
        <p:spPr>
          <a:xfrm>
            <a:off x="75975" y="4516834"/>
            <a:ext cx="5714186" cy="830997"/>
          </a:xfrm>
          <a:prstGeom prst="rect">
            <a:avLst/>
          </a:prstGeom>
          <a:noFill/>
        </p:spPr>
        <p:txBody>
          <a:bodyPr wrap="square" rtlCol="0">
            <a:spAutoFit/>
          </a:bodyPr>
          <a:lstStyle/>
          <a:p>
            <a:pPr algn="ctr"/>
            <a:r>
              <a:rPr lang="en-US" sz="2400" b="1" dirty="0">
                <a:solidFill>
                  <a:schemeClr val="bg2">
                    <a:lumMod val="50000"/>
                  </a:schemeClr>
                </a:solidFill>
              </a:rPr>
              <a:t>Recommend an ICB representative to work with the national service team</a:t>
            </a:r>
            <a:endParaRPr lang="en-GB" sz="2400" b="1" strike="sngStrike" dirty="0">
              <a:highlight>
                <a:srgbClr val="FFFF00"/>
              </a:highlight>
            </a:endParaRPr>
          </a:p>
        </p:txBody>
      </p:sp>
      <p:sp>
        <p:nvSpPr>
          <p:cNvPr id="12" name="TextBox 11">
            <a:extLst>
              <a:ext uri="{FF2B5EF4-FFF2-40B4-BE49-F238E27FC236}">
                <a16:creationId xmlns:a16="http://schemas.microsoft.com/office/drawing/2014/main" id="{CC05A729-0707-EAC0-00B9-B8F46458A178}"/>
              </a:ext>
            </a:extLst>
          </p:cNvPr>
          <p:cNvSpPr txBox="1"/>
          <p:nvPr/>
        </p:nvSpPr>
        <p:spPr>
          <a:xfrm>
            <a:off x="6818144" y="4594992"/>
            <a:ext cx="4627299" cy="461665"/>
          </a:xfrm>
          <a:prstGeom prst="rect">
            <a:avLst/>
          </a:prstGeom>
          <a:noFill/>
        </p:spPr>
        <p:txBody>
          <a:bodyPr wrap="square" rtlCol="0">
            <a:spAutoFit/>
          </a:bodyPr>
          <a:lstStyle/>
          <a:p>
            <a:pPr algn="ctr"/>
            <a:r>
              <a:rPr lang="en-US" sz="2400" b="1" dirty="0">
                <a:solidFill>
                  <a:schemeClr val="bg2">
                    <a:lumMod val="50000"/>
                  </a:schemeClr>
                </a:solidFill>
              </a:rPr>
              <a:t>Share your testimonials</a:t>
            </a:r>
            <a:endParaRPr lang="en-GB" sz="2400" b="1" dirty="0">
              <a:solidFill>
                <a:schemeClr val="bg2">
                  <a:lumMod val="50000"/>
                </a:schemeClr>
              </a:solidFill>
            </a:endParaRPr>
          </a:p>
        </p:txBody>
      </p:sp>
      <p:pic>
        <p:nvPicPr>
          <p:cNvPr id="1026" name="Picture 2" descr="Testimonials Banner - ChiroScout">
            <a:extLst>
              <a:ext uri="{FF2B5EF4-FFF2-40B4-BE49-F238E27FC236}">
                <a16:creationId xmlns:a16="http://schemas.microsoft.com/office/drawing/2014/main" id="{B475A26A-DA1C-D1F8-5E5D-0943A53222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2137" y="1556335"/>
            <a:ext cx="5053614" cy="2856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9134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8EC41-0F2D-1647-96BF-EB93244D526D}"/>
              </a:ext>
            </a:extLst>
          </p:cNvPr>
          <p:cNvSpPr>
            <a:spLocks noGrp="1"/>
          </p:cNvSpPr>
          <p:nvPr>
            <p:ph type="title"/>
          </p:nvPr>
        </p:nvSpPr>
        <p:spPr>
          <a:xfrm>
            <a:off x="231662" y="83012"/>
            <a:ext cx="11404154" cy="695727"/>
          </a:xfrm>
        </p:spPr>
        <p:txBody>
          <a:bodyPr>
            <a:normAutofit/>
          </a:bodyPr>
          <a:lstStyle/>
          <a:p>
            <a:r>
              <a:rPr lang="en-GB" sz="3600" dirty="0"/>
              <a:t>What do we offer</a:t>
            </a:r>
            <a:endParaRPr lang="en-US" dirty="0"/>
          </a:p>
        </p:txBody>
      </p:sp>
      <p:sp>
        <p:nvSpPr>
          <p:cNvPr id="16" name="Content Placeholder 15">
            <a:extLst>
              <a:ext uri="{FF2B5EF4-FFF2-40B4-BE49-F238E27FC236}">
                <a16:creationId xmlns:a16="http://schemas.microsoft.com/office/drawing/2014/main" id="{5D608C29-1EEA-8349-BA43-F203ECFFB20A}"/>
              </a:ext>
            </a:extLst>
          </p:cNvPr>
          <p:cNvSpPr>
            <a:spLocks noGrp="1"/>
          </p:cNvSpPr>
          <p:nvPr>
            <p:ph sz="quarter" idx="4294967295"/>
          </p:nvPr>
        </p:nvSpPr>
        <p:spPr>
          <a:xfrm>
            <a:off x="231662" y="759867"/>
            <a:ext cx="3564001" cy="4457037"/>
          </a:xfrm>
        </p:spPr>
        <p:txBody>
          <a:bodyPr vert="horz" lIns="91440" tIns="45720" rIns="91440" bIns="45720" rtlCol="0" anchor="t">
            <a:normAutofit/>
          </a:bodyPr>
          <a:lstStyle/>
          <a:p>
            <a:pPr marL="0" indent="0">
              <a:buNone/>
            </a:pPr>
            <a:r>
              <a:rPr lang="en-GB" sz="1800" dirty="0">
                <a:solidFill>
                  <a:srgbClr val="000000"/>
                </a:solidFill>
              </a:rPr>
              <a:t>Personalised</a:t>
            </a:r>
            <a:r>
              <a:rPr lang="en-GB" sz="1800" b="0" i="0" dirty="0">
                <a:solidFill>
                  <a:srgbClr val="000000"/>
                </a:solidFill>
                <a:effectLst/>
              </a:rPr>
              <a:t> </a:t>
            </a:r>
            <a:r>
              <a:rPr lang="en-GB" sz="1800" dirty="0">
                <a:solidFill>
                  <a:srgbClr val="000000"/>
                </a:solidFill>
              </a:rPr>
              <a:t>practice</a:t>
            </a:r>
            <a:r>
              <a:rPr lang="en-GB" sz="1800" b="0" i="0" dirty="0">
                <a:solidFill>
                  <a:srgbClr val="000000"/>
                </a:solidFill>
                <a:effectLst/>
              </a:rPr>
              <a:t> </a:t>
            </a:r>
            <a:r>
              <a:rPr lang="en-GB" sz="1800" dirty="0">
                <a:solidFill>
                  <a:srgbClr val="000000"/>
                </a:solidFill>
              </a:rPr>
              <a:t>posters</a:t>
            </a:r>
            <a:endParaRPr lang="en-GB" sz="1800" dirty="0"/>
          </a:p>
        </p:txBody>
      </p:sp>
      <p:pic>
        <p:nvPicPr>
          <p:cNvPr id="3" name="Picture 2" descr="Continuous development icon">
            <a:extLst>
              <a:ext uri="{FF2B5EF4-FFF2-40B4-BE49-F238E27FC236}">
                <a16:creationId xmlns:a16="http://schemas.microsoft.com/office/drawing/2014/main" id="{5F4C13B9-6D12-530B-BC64-61B8CE44C973}"/>
              </a:ext>
            </a:extLst>
          </p:cNvPr>
          <p:cNvPicPr>
            <a:picLocks noChangeAspect="1"/>
          </p:cNvPicPr>
          <p:nvPr/>
        </p:nvPicPr>
        <p:blipFill>
          <a:blip r:embed="rId3"/>
          <a:stretch>
            <a:fillRect/>
          </a:stretch>
        </p:blipFill>
        <p:spPr>
          <a:xfrm>
            <a:off x="5556734" y="1207734"/>
            <a:ext cx="1044820" cy="1044820"/>
          </a:xfrm>
          <a:prstGeom prst="rect">
            <a:avLst/>
          </a:prstGeom>
        </p:spPr>
      </p:pic>
      <p:pic>
        <p:nvPicPr>
          <p:cNvPr id="4" name="Picture 3" descr="Shield icon">
            <a:extLst>
              <a:ext uri="{FF2B5EF4-FFF2-40B4-BE49-F238E27FC236}">
                <a16:creationId xmlns:a16="http://schemas.microsoft.com/office/drawing/2014/main" id="{EDEBE11B-ED6B-8101-6E5B-94F22E04AC5C}"/>
              </a:ext>
            </a:extLst>
          </p:cNvPr>
          <p:cNvPicPr>
            <a:picLocks noChangeAspect="1"/>
          </p:cNvPicPr>
          <p:nvPr/>
        </p:nvPicPr>
        <p:blipFill>
          <a:blip r:embed="rId4"/>
          <a:stretch>
            <a:fillRect/>
          </a:stretch>
        </p:blipFill>
        <p:spPr>
          <a:xfrm>
            <a:off x="9458026" y="1211300"/>
            <a:ext cx="1044820" cy="1041254"/>
          </a:xfrm>
          <a:prstGeom prst="rect">
            <a:avLst/>
          </a:prstGeom>
        </p:spPr>
      </p:pic>
      <p:sp>
        <p:nvSpPr>
          <p:cNvPr id="13" name="Text Placeholder 12">
            <a:extLst>
              <a:ext uri="{FF2B5EF4-FFF2-40B4-BE49-F238E27FC236}">
                <a16:creationId xmlns:a16="http://schemas.microsoft.com/office/drawing/2014/main" id="{DD98CBEE-718C-FA4B-83F7-6C2EAD1C2BCA}"/>
              </a:ext>
            </a:extLst>
          </p:cNvPr>
          <p:cNvSpPr>
            <a:spLocks noGrp="1"/>
          </p:cNvSpPr>
          <p:nvPr>
            <p:ph type="body" sz="quarter" idx="14"/>
          </p:nvPr>
        </p:nvSpPr>
        <p:spPr/>
        <p:txBody>
          <a:bodyPr/>
          <a:lstStyle/>
          <a:p>
            <a:endParaRPr lang="en-GB"/>
          </a:p>
        </p:txBody>
      </p:sp>
      <p:sp>
        <p:nvSpPr>
          <p:cNvPr id="14" name="Text Placeholder 13">
            <a:extLst>
              <a:ext uri="{FF2B5EF4-FFF2-40B4-BE49-F238E27FC236}">
                <a16:creationId xmlns:a16="http://schemas.microsoft.com/office/drawing/2014/main" id="{32083944-A357-0345-85FF-C9B7111C050F}"/>
              </a:ext>
            </a:extLst>
          </p:cNvPr>
          <p:cNvSpPr>
            <a:spLocks noGrp="1"/>
          </p:cNvSpPr>
          <p:nvPr>
            <p:ph type="body" sz="quarter" idx="17"/>
          </p:nvPr>
        </p:nvSpPr>
        <p:spPr>
          <a:xfrm>
            <a:off x="4292731" y="4549816"/>
            <a:ext cx="3564000" cy="1738056"/>
          </a:xfrm>
        </p:spPr>
        <p:txBody>
          <a:bodyPr/>
          <a:lstStyle/>
          <a:p>
            <a:pPr marL="285750" indent="-285750">
              <a:buFont typeface="Arial" panose="020B0604020202020204" pitchFamily="34" charset="0"/>
              <a:buChar char="•"/>
            </a:pPr>
            <a:r>
              <a:rPr lang="en-GB" sz="1600"/>
              <a:t>Blogs </a:t>
            </a:r>
          </a:p>
          <a:p>
            <a:pPr marL="285750" indent="-285750">
              <a:buFont typeface="Arial" panose="020B0604020202020204" pitchFamily="34" charset="0"/>
              <a:buChar char="•"/>
            </a:pPr>
            <a:r>
              <a:rPr lang="en-GB" sz="1600"/>
              <a:t>Latest News</a:t>
            </a:r>
          </a:p>
          <a:p>
            <a:pPr marL="285750" indent="-285750">
              <a:buFont typeface="Arial" panose="020B0604020202020204" pitchFamily="34" charset="0"/>
              <a:buChar char="•"/>
            </a:pPr>
            <a:r>
              <a:rPr lang="en-GB" sz="1600"/>
              <a:t>Press Releases</a:t>
            </a:r>
          </a:p>
          <a:p>
            <a:pPr marL="285750" indent="-285750">
              <a:buFont typeface="Arial" panose="020B0604020202020204" pitchFamily="34" charset="0"/>
              <a:buChar char="•"/>
            </a:pPr>
            <a:r>
              <a:rPr lang="en-GB" sz="1600"/>
              <a:t>Newsletter </a:t>
            </a:r>
            <a:r>
              <a:rPr lang="en-GB" sz="1400"/>
              <a:t>C</a:t>
            </a:r>
            <a:r>
              <a:rPr lang="en-GB" sz="1600"/>
              <a:t>ommunication</a:t>
            </a:r>
          </a:p>
          <a:p>
            <a:endParaRPr lang="en-GB"/>
          </a:p>
        </p:txBody>
      </p:sp>
      <p:pic>
        <p:nvPicPr>
          <p:cNvPr id="6" name="Picture 5" descr="Calendar icon">
            <a:extLst>
              <a:ext uri="{FF2B5EF4-FFF2-40B4-BE49-F238E27FC236}">
                <a16:creationId xmlns:a16="http://schemas.microsoft.com/office/drawing/2014/main" id="{8FC5A7FC-AF85-19A7-0B6F-267D9D1F1D61}"/>
              </a:ext>
            </a:extLst>
          </p:cNvPr>
          <p:cNvPicPr>
            <a:picLocks noChangeAspect="1"/>
          </p:cNvPicPr>
          <p:nvPr/>
        </p:nvPicPr>
        <p:blipFill>
          <a:blip r:embed="rId5"/>
          <a:stretch>
            <a:fillRect/>
          </a:stretch>
        </p:blipFill>
        <p:spPr>
          <a:xfrm>
            <a:off x="10036644" y="1203270"/>
            <a:ext cx="1041255" cy="1041255"/>
          </a:xfrm>
          <a:prstGeom prst="rect">
            <a:avLst/>
          </a:prstGeom>
        </p:spPr>
      </p:pic>
      <p:sp>
        <p:nvSpPr>
          <p:cNvPr id="15" name="Text Placeholder 14">
            <a:extLst>
              <a:ext uri="{FF2B5EF4-FFF2-40B4-BE49-F238E27FC236}">
                <a16:creationId xmlns:a16="http://schemas.microsoft.com/office/drawing/2014/main" id="{C26C03F7-5424-1D42-B187-3BCBE7602AB0}"/>
              </a:ext>
            </a:extLst>
          </p:cNvPr>
          <p:cNvSpPr>
            <a:spLocks noGrp="1"/>
          </p:cNvSpPr>
          <p:nvPr>
            <p:ph type="body" sz="quarter" idx="18"/>
          </p:nvPr>
        </p:nvSpPr>
        <p:spPr>
          <a:xfrm>
            <a:off x="8254644" y="4696097"/>
            <a:ext cx="3564000" cy="1591776"/>
          </a:xfrm>
        </p:spPr>
        <p:txBody>
          <a:bodyPr/>
          <a:lstStyle/>
          <a:p>
            <a:pPr marL="285750" indent="-285750">
              <a:buFont typeface="Arial" panose="020B0604020202020204" pitchFamily="34" charset="0"/>
              <a:buChar char="•"/>
            </a:pPr>
            <a:r>
              <a:rPr lang="en-GB" sz="1600"/>
              <a:t>Case Studies</a:t>
            </a:r>
          </a:p>
          <a:p>
            <a:pPr marL="285750" indent="-285750">
              <a:buFont typeface="Arial" panose="020B0604020202020204" pitchFamily="34" charset="0"/>
              <a:buChar char="•"/>
            </a:pPr>
            <a:r>
              <a:rPr lang="en-GB" sz="1600"/>
              <a:t>Roadmap</a:t>
            </a:r>
          </a:p>
          <a:p>
            <a:pPr marL="285750" indent="-285750">
              <a:buFont typeface="Arial" panose="020B0604020202020204" pitchFamily="34" charset="0"/>
              <a:buChar char="•"/>
            </a:pPr>
            <a:r>
              <a:rPr lang="en-GB" sz="1600"/>
              <a:t>Patient Testimonials</a:t>
            </a:r>
          </a:p>
          <a:p>
            <a:pPr marL="285750" indent="-285750">
              <a:buFont typeface="Arial" panose="020B0604020202020204" pitchFamily="34" charset="0"/>
              <a:buChar char="•"/>
            </a:pPr>
            <a:r>
              <a:rPr lang="en-GB" sz="1600"/>
              <a:t>Practice Testimonials</a:t>
            </a:r>
          </a:p>
          <a:p>
            <a:pPr marL="285750" indent="-285750">
              <a:buFont typeface="Arial" panose="020B0604020202020204" pitchFamily="34" charset="0"/>
              <a:buChar char="•"/>
            </a:pPr>
            <a:endParaRPr lang="en-GB" sz="1600"/>
          </a:p>
        </p:txBody>
      </p:sp>
      <p:pic>
        <p:nvPicPr>
          <p:cNvPr id="7" name="Picture 8" descr="Qr code&#10;&#10;Description automatically generated">
            <a:extLst>
              <a:ext uri="{FF2B5EF4-FFF2-40B4-BE49-F238E27FC236}">
                <a16:creationId xmlns:a16="http://schemas.microsoft.com/office/drawing/2014/main" id="{2FF5DF5F-853E-B488-7914-7B0AFCE3F69C}"/>
              </a:ext>
            </a:extLst>
          </p:cNvPr>
          <p:cNvPicPr>
            <a:picLocks noChangeAspect="1"/>
          </p:cNvPicPr>
          <p:nvPr/>
        </p:nvPicPr>
        <p:blipFill rotWithShape="1">
          <a:blip r:embed="rId6"/>
          <a:srcRect l="2249" t="1809" r="1849"/>
          <a:stretch/>
        </p:blipFill>
        <p:spPr>
          <a:xfrm>
            <a:off x="338297" y="1034237"/>
            <a:ext cx="2854791" cy="3235976"/>
          </a:xfrm>
          <a:prstGeom prst="rect">
            <a:avLst/>
          </a:prstGeom>
        </p:spPr>
      </p:pic>
      <p:pic>
        <p:nvPicPr>
          <p:cNvPr id="8" name="Picture 7">
            <a:extLst>
              <a:ext uri="{FF2B5EF4-FFF2-40B4-BE49-F238E27FC236}">
                <a16:creationId xmlns:a16="http://schemas.microsoft.com/office/drawing/2014/main" id="{6EA7FF24-C1EC-CB26-E6DC-64424A3861C4}"/>
              </a:ext>
            </a:extLst>
          </p:cNvPr>
          <p:cNvPicPr>
            <a:picLocks noChangeAspect="1"/>
          </p:cNvPicPr>
          <p:nvPr/>
        </p:nvPicPr>
        <p:blipFill rotWithShape="1">
          <a:blip r:embed="rId7"/>
          <a:srcRect l="1006" r="67550" b="48797"/>
          <a:stretch/>
        </p:blipFill>
        <p:spPr>
          <a:xfrm>
            <a:off x="4280101" y="2186048"/>
            <a:ext cx="3589260" cy="1900842"/>
          </a:xfrm>
          <a:prstGeom prst="rect">
            <a:avLst/>
          </a:prstGeom>
        </p:spPr>
      </p:pic>
      <p:pic>
        <p:nvPicPr>
          <p:cNvPr id="9" name="Picture 8">
            <a:extLst>
              <a:ext uri="{FF2B5EF4-FFF2-40B4-BE49-F238E27FC236}">
                <a16:creationId xmlns:a16="http://schemas.microsoft.com/office/drawing/2014/main" id="{A6B4C239-4B74-63D5-046F-AD9D909224C1}"/>
              </a:ext>
            </a:extLst>
          </p:cNvPr>
          <p:cNvPicPr>
            <a:picLocks noChangeAspect="1"/>
          </p:cNvPicPr>
          <p:nvPr/>
        </p:nvPicPr>
        <p:blipFill rotWithShape="1">
          <a:blip r:embed="rId7"/>
          <a:srcRect l="33865" r="31348" b="48839"/>
          <a:stretch/>
        </p:blipFill>
        <p:spPr>
          <a:xfrm>
            <a:off x="8145898" y="2087306"/>
            <a:ext cx="3952317" cy="19008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7" name="TextBox 16">
            <a:extLst>
              <a:ext uri="{FF2B5EF4-FFF2-40B4-BE49-F238E27FC236}">
                <a16:creationId xmlns:a16="http://schemas.microsoft.com/office/drawing/2014/main" id="{3195C3FF-84BA-F6D9-821E-1C6DBD8736B1}"/>
              </a:ext>
            </a:extLst>
          </p:cNvPr>
          <p:cNvSpPr txBox="1"/>
          <p:nvPr/>
        </p:nvSpPr>
        <p:spPr>
          <a:xfrm>
            <a:off x="4359285" y="4085547"/>
            <a:ext cx="3497446" cy="369332"/>
          </a:xfrm>
          <a:prstGeom prst="rect">
            <a:avLst/>
          </a:prstGeom>
          <a:noFill/>
        </p:spPr>
        <p:txBody>
          <a:bodyPr wrap="square">
            <a:spAutoFit/>
          </a:bodyPr>
          <a:lstStyle/>
          <a:p>
            <a:r>
              <a:rPr lang="en-GB" b="1"/>
              <a:t>Promotional Material</a:t>
            </a:r>
          </a:p>
        </p:txBody>
      </p:sp>
      <p:sp>
        <p:nvSpPr>
          <p:cNvPr id="18" name="TextBox 17">
            <a:extLst>
              <a:ext uri="{FF2B5EF4-FFF2-40B4-BE49-F238E27FC236}">
                <a16:creationId xmlns:a16="http://schemas.microsoft.com/office/drawing/2014/main" id="{416B6D92-3BC6-472F-6CA1-F82F4AFFD7DD}"/>
              </a:ext>
            </a:extLst>
          </p:cNvPr>
          <p:cNvSpPr txBox="1"/>
          <p:nvPr/>
        </p:nvSpPr>
        <p:spPr>
          <a:xfrm>
            <a:off x="8338708" y="4085547"/>
            <a:ext cx="3497446" cy="369332"/>
          </a:xfrm>
          <a:prstGeom prst="rect">
            <a:avLst/>
          </a:prstGeom>
          <a:noFill/>
        </p:spPr>
        <p:txBody>
          <a:bodyPr wrap="square">
            <a:spAutoFit/>
          </a:bodyPr>
          <a:lstStyle/>
          <a:p>
            <a:r>
              <a:rPr lang="en-GB" b="1"/>
              <a:t>Updates</a:t>
            </a:r>
          </a:p>
        </p:txBody>
      </p:sp>
      <p:sp>
        <p:nvSpPr>
          <p:cNvPr id="19" name="TextBox 18">
            <a:extLst>
              <a:ext uri="{FF2B5EF4-FFF2-40B4-BE49-F238E27FC236}">
                <a16:creationId xmlns:a16="http://schemas.microsoft.com/office/drawing/2014/main" id="{E89693AB-DBEE-AA95-2AFD-EF081B6F82CE}"/>
              </a:ext>
            </a:extLst>
          </p:cNvPr>
          <p:cNvSpPr txBox="1"/>
          <p:nvPr/>
        </p:nvSpPr>
        <p:spPr>
          <a:xfrm>
            <a:off x="4370716" y="851328"/>
            <a:ext cx="7375384" cy="338554"/>
          </a:xfrm>
          <a:prstGeom prst="rect">
            <a:avLst/>
          </a:prstGeom>
          <a:noFill/>
        </p:spPr>
        <p:txBody>
          <a:bodyPr wrap="square" rtlCol="0">
            <a:spAutoFit/>
          </a:bodyPr>
          <a:lstStyle/>
          <a:p>
            <a:r>
              <a:rPr lang="en-GB" sz="1600">
                <a:latin typeface="Arial" panose="020B0604020202020204" pitchFamily="34" charset="0"/>
                <a:cs typeface="Arial" panose="020B0604020202020204" pitchFamily="34" charset="0"/>
                <a:hlinkClick r:id="rId8"/>
              </a:rPr>
              <a:t>Find more - Resource hub for Register with a GP surgery service - NHS Digital</a:t>
            </a:r>
            <a:endParaRPr lang="en-GB">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0B0DC3DF-25BF-CAE2-6E0F-D253F1AF7296}"/>
              </a:ext>
            </a:extLst>
          </p:cNvPr>
          <p:cNvSpPr txBox="1"/>
          <p:nvPr/>
        </p:nvSpPr>
        <p:spPr>
          <a:xfrm>
            <a:off x="0" y="6626247"/>
            <a:ext cx="12192000" cy="307777"/>
          </a:xfrm>
          <a:prstGeom prst="rect">
            <a:avLst/>
          </a:prstGeom>
          <a:solidFill>
            <a:srgbClr val="80D2CC"/>
          </a:solidFill>
          <a:ln w="57150">
            <a:noFill/>
          </a:ln>
        </p:spPr>
        <p:txBody>
          <a:bodyPr wrap="square" anchor="ctr">
            <a:spAutoFit/>
          </a:bodyPr>
          <a:lstStyle/>
          <a:p>
            <a:pPr algn="ctr"/>
            <a:endParaRPr lang="en-GB" sz="1400" b="1" dirty="0">
              <a:solidFill>
                <a:srgbClr val="FF0000"/>
              </a:solidFill>
            </a:endParaRPr>
          </a:p>
        </p:txBody>
      </p:sp>
      <p:sp>
        <p:nvSpPr>
          <p:cNvPr id="5" name="Content Placeholder 2">
            <a:extLst>
              <a:ext uri="{FF2B5EF4-FFF2-40B4-BE49-F238E27FC236}">
                <a16:creationId xmlns:a16="http://schemas.microsoft.com/office/drawing/2014/main" id="{6E4211FA-0CEA-FC4F-A093-918BF133F8D5}"/>
              </a:ext>
            </a:extLst>
          </p:cNvPr>
          <p:cNvSpPr txBox="1">
            <a:spLocks/>
          </p:cNvSpPr>
          <p:nvPr/>
        </p:nvSpPr>
        <p:spPr>
          <a:xfrm>
            <a:off x="287178" y="4270213"/>
            <a:ext cx="3906398" cy="2088642"/>
          </a:xfrm>
          <a:prstGeom prst="rect">
            <a:avLst/>
          </a:prstGeom>
          <a:solidFill>
            <a:schemeClr val="accent5">
              <a:lumMod val="20000"/>
              <a:lumOff val="80000"/>
            </a:schemeClr>
          </a:solidFill>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en-US" sz="1800" b="1" dirty="0">
                <a:solidFill>
                  <a:srgbClr val="000000"/>
                </a:solidFill>
                <a:ea typeface="Calibri" panose="020F0502020204030204" pitchFamily="34" charset="0"/>
              </a:rPr>
              <a:t>HELPFUL LINKS</a:t>
            </a:r>
          </a:p>
          <a:p>
            <a:pPr marL="0" indent="0">
              <a:buNone/>
              <a:defRPr/>
            </a:pPr>
            <a:r>
              <a:rPr lang="en-GB" sz="1000" u="sng" kern="100" dirty="0">
                <a:solidFill>
                  <a:srgbClr val="000000"/>
                </a:solidFill>
                <a:cs typeface="Arial" panose="020B0604020202020204" pitchFamily="34" charset="0"/>
                <a:hlinkClick r:id="rId9"/>
              </a:rPr>
              <a:t>Testimonials</a:t>
            </a:r>
            <a:endParaRPr lang="en-GB" sz="1000" dirty="0">
              <a:solidFill>
                <a:srgbClr val="000000"/>
              </a:solidFill>
              <a:cs typeface="Arial" panose="020B0604020202020204" pitchFamily="34" charset="0"/>
            </a:endParaRPr>
          </a:p>
          <a:p>
            <a:pPr marL="0" indent="0">
              <a:buNone/>
              <a:defRPr/>
            </a:pPr>
            <a:r>
              <a:rPr lang="en-GB" sz="1000" dirty="0">
                <a:cs typeface="Arial" panose="020B0604020202020204" pitchFamily="34" charset="0"/>
              </a:rPr>
              <a:t>Dashboard </a:t>
            </a:r>
            <a:r>
              <a:rPr lang="en-GB" sz="1000" dirty="0">
                <a:solidFill>
                  <a:srgbClr val="000000"/>
                </a:solidFill>
                <a:cs typeface="Arial" panose="020B0604020202020204" pitchFamily="34" charset="0"/>
              </a:rPr>
              <a:t>- </a:t>
            </a:r>
            <a:r>
              <a:rPr lang="en-GB" sz="1000" dirty="0">
                <a:hlinkClick r:id="rId10"/>
              </a:rPr>
              <a:t>Microsoft Power BI</a:t>
            </a:r>
            <a:endParaRPr lang="en-GB" sz="1000" dirty="0">
              <a:solidFill>
                <a:srgbClr val="000000"/>
              </a:solidFill>
              <a:cs typeface="Arial" panose="020B0604020202020204" pitchFamily="34" charset="0"/>
            </a:endParaRPr>
          </a:p>
          <a:p>
            <a:pPr marL="0" indent="0">
              <a:buNone/>
              <a:defRPr/>
            </a:pPr>
            <a:r>
              <a:rPr lang="en-GB" sz="1000" dirty="0">
                <a:cs typeface="Arial" panose="020B0604020202020204" pitchFamily="34" charset="0"/>
              </a:rPr>
              <a:t>Learn more - </a:t>
            </a:r>
            <a:r>
              <a:rPr lang="en-GB" sz="1000" u="sng" dirty="0">
                <a:solidFill>
                  <a:srgbClr val="0563C1"/>
                </a:solidFill>
                <a:cs typeface="Arial" panose="020B0604020202020204" pitchFamily="34" charset="0"/>
                <a:hlinkClick r:id="rId8"/>
              </a:rPr>
              <a:t>Visit our resource hub</a:t>
            </a:r>
            <a:endParaRPr lang="en-GB" sz="1000" u="sng" dirty="0">
              <a:solidFill>
                <a:srgbClr val="0563C1"/>
              </a:solidFill>
              <a:cs typeface="Arial" panose="020B0604020202020204" pitchFamily="34" charset="0"/>
            </a:endParaRPr>
          </a:p>
          <a:p>
            <a:pPr marL="0" indent="0">
              <a:buNone/>
              <a:defRPr/>
            </a:pPr>
            <a:r>
              <a:rPr lang="en-GB" sz="1000" dirty="0">
                <a:cs typeface="Arial" panose="020B0604020202020204" pitchFamily="34" charset="0"/>
              </a:rPr>
              <a:t>Latest news about the service </a:t>
            </a:r>
            <a:r>
              <a:rPr lang="en-GB" sz="1000" dirty="0">
                <a:cs typeface="Arial" panose="020B0604020202020204" pitchFamily="34" charset="0"/>
                <a:hlinkClick r:id="rId11"/>
              </a:rPr>
              <a:t>https://digital.nhs.uk/services/register-with-a-gp-surgery-service#news-about-the-service</a:t>
            </a:r>
            <a:endParaRPr lang="en-GB" sz="1000" dirty="0">
              <a:cs typeface="Arial" panose="020B0604020202020204" pitchFamily="34" charset="0"/>
            </a:endParaRPr>
          </a:p>
          <a:p>
            <a:pPr marL="0" indent="0">
              <a:buNone/>
              <a:defRPr/>
            </a:pPr>
            <a:r>
              <a:rPr lang="en-GB" sz="1000" dirty="0">
                <a:cs typeface="Arial" panose="020B0604020202020204" pitchFamily="34" charset="0"/>
              </a:rPr>
              <a:t>Try out our</a:t>
            </a:r>
            <a:r>
              <a:rPr lang="en-GB" sz="1000" dirty="0">
                <a:solidFill>
                  <a:srgbClr val="000000"/>
                </a:solidFill>
                <a:cs typeface="Arial" panose="020B0604020202020204" pitchFamily="34" charset="0"/>
              </a:rPr>
              <a:t> </a:t>
            </a:r>
            <a:r>
              <a:rPr lang="en-GB" sz="1000" u="sng" dirty="0">
                <a:solidFill>
                  <a:srgbClr val="0563C1"/>
                </a:solidFill>
                <a:cs typeface="Arial" panose="020B0604020202020204" pitchFamily="34" charset="0"/>
                <a:hlinkClick r:id="rId12"/>
              </a:rPr>
              <a:t>demo site</a:t>
            </a:r>
            <a:r>
              <a:rPr lang="en-GB" sz="1000" dirty="0">
                <a:solidFill>
                  <a:srgbClr val="000000"/>
                </a:solidFill>
                <a:cs typeface="Arial" panose="020B0604020202020204" pitchFamily="34" charset="0"/>
              </a:rPr>
              <a:t> </a:t>
            </a:r>
            <a:r>
              <a:rPr lang="en-GB" sz="1000" dirty="0">
                <a:cs typeface="Arial" panose="020B0604020202020204" pitchFamily="34" charset="0"/>
              </a:rPr>
              <a:t>or join our </a:t>
            </a:r>
            <a:r>
              <a:rPr lang="en-GB" sz="1000" u="sng" dirty="0">
                <a:solidFill>
                  <a:srgbClr val="0563C1"/>
                </a:solidFill>
                <a:cs typeface="Arial" panose="020B0604020202020204" pitchFamily="34" charset="0"/>
                <a:hlinkClick r:id="rId13"/>
              </a:rPr>
              <a:t>demo sessions</a:t>
            </a:r>
            <a:r>
              <a:rPr lang="en-GB" sz="1000" dirty="0">
                <a:solidFill>
                  <a:srgbClr val="000000"/>
                </a:solidFill>
                <a:cs typeface="Arial" panose="020B0604020202020204" pitchFamily="34" charset="0"/>
              </a:rPr>
              <a:t> </a:t>
            </a:r>
          </a:p>
          <a:p>
            <a:pPr marL="0" indent="0" defTabSz="1460754">
              <a:buNone/>
              <a:defRPr/>
            </a:pPr>
            <a:r>
              <a:rPr lang="en-GB" sz="1000" b="1" dirty="0">
                <a:solidFill>
                  <a:srgbClr val="FF0000"/>
                </a:solidFill>
                <a:cs typeface="Arial" panose="020B0604020202020204" pitchFamily="34" charset="0"/>
              </a:rPr>
              <a:t>CONTACT THE CENTRAL TEAM </a:t>
            </a:r>
            <a:r>
              <a:rPr lang="en-GB" sz="1000" dirty="0">
                <a:cs typeface="Arial" panose="020B0604020202020204" pitchFamily="34" charset="0"/>
              </a:rPr>
              <a:t> </a:t>
            </a:r>
            <a:r>
              <a:rPr lang="en-GB" sz="1000" u="sng" dirty="0">
                <a:solidFill>
                  <a:srgbClr val="0563C1"/>
                </a:solidFill>
                <a:ea typeface="Times New Roman" panose="02020603050405020304" pitchFamily="18" charset="0"/>
                <a:cs typeface="Arial" panose="020B0604020202020204" pitchFamily="34" charset="0"/>
                <a:hlinkClick r:id="rId14"/>
              </a:rPr>
              <a:t>england.register-gp-surgery.support@nhs.net</a:t>
            </a:r>
            <a:endParaRPr lang="en-GB" sz="1900" dirty="0"/>
          </a:p>
          <a:p>
            <a:endParaRPr lang="en-GB" dirty="0"/>
          </a:p>
        </p:txBody>
      </p:sp>
    </p:spTree>
    <p:extLst>
      <p:ext uri="{BB962C8B-B14F-4D97-AF65-F5344CB8AC3E}">
        <p14:creationId xmlns:p14="http://schemas.microsoft.com/office/powerpoint/2010/main" val="101528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6B0F835-4B65-4408-9F17-FFB552237F80}"/>
              </a:ext>
            </a:extLst>
          </p:cNvPr>
          <p:cNvSpPr/>
          <p:nvPr/>
        </p:nvSpPr>
        <p:spPr>
          <a:xfrm>
            <a:off x="9426" y="6401507"/>
            <a:ext cx="12173149" cy="456493"/>
          </a:xfrm>
          <a:prstGeom prst="rect">
            <a:avLst/>
          </a:prstGeom>
          <a:solidFill>
            <a:srgbClr val="2F5597"/>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5750">
              <a:defRPr/>
            </a:pPr>
            <a:endParaRPr lang="en-US" sz="1125">
              <a:solidFill>
                <a:prstClr val="white"/>
              </a:solidFill>
              <a:latin typeface="Calibri" panose="020F0502020204030204"/>
            </a:endParaRPr>
          </a:p>
        </p:txBody>
      </p:sp>
      <p:sp>
        <p:nvSpPr>
          <p:cNvPr id="9" name="Rectangle 8">
            <a:extLst>
              <a:ext uri="{FF2B5EF4-FFF2-40B4-BE49-F238E27FC236}">
                <a16:creationId xmlns:a16="http://schemas.microsoft.com/office/drawing/2014/main" id="{13A948C2-4620-47AE-A3A1-50399CD3EB04}"/>
              </a:ext>
            </a:extLst>
          </p:cNvPr>
          <p:cNvSpPr/>
          <p:nvPr/>
        </p:nvSpPr>
        <p:spPr>
          <a:xfrm>
            <a:off x="11726082" y="6401507"/>
            <a:ext cx="456493" cy="456493"/>
          </a:xfrm>
          <a:prstGeom prst="rect">
            <a:avLst/>
          </a:prstGeom>
          <a:solidFill>
            <a:srgbClr val="D9D9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5750">
              <a:defRPr/>
            </a:pPr>
            <a:endParaRPr lang="en-US" sz="1125">
              <a:solidFill>
                <a:prstClr val="white"/>
              </a:solidFill>
              <a:latin typeface="Montserrat" pitchFamily="2" charset="0"/>
              <a:ea typeface="Futura" panose="02020800000000000000" pitchFamily="18" charset="0"/>
              <a:cs typeface="Arial" panose="020B0604020202020204" pitchFamily="34" charset="0"/>
            </a:endParaRPr>
          </a:p>
        </p:txBody>
      </p:sp>
      <p:sp>
        <p:nvSpPr>
          <p:cNvPr id="10" name="Slide Number Placeholder 3">
            <a:extLst>
              <a:ext uri="{FF2B5EF4-FFF2-40B4-BE49-F238E27FC236}">
                <a16:creationId xmlns:a16="http://schemas.microsoft.com/office/drawing/2014/main" id="{C5E816BD-E3E0-44B7-A977-75AACAE312FF}"/>
              </a:ext>
            </a:extLst>
          </p:cNvPr>
          <p:cNvSpPr txBox="1">
            <a:spLocks/>
          </p:cNvSpPr>
          <p:nvPr/>
        </p:nvSpPr>
        <p:spPr>
          <a:xfrm>
            <a:off x="11726081" y="6415358"/>
            <a:ext cx="456494" cy="424661"/>
          </a:xfrm>
          <a:prstGeom prst="rect">
            <a:avLst/>
          </a:prstGeom>
        </p:spPr>
        <p:txBody>
          <a:bodyPr vert="horz" lIns="91299" tIns="45649" rIns="91299" bIns="45649"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71500">
              <a:defRPr/>
            </a:pPr>
            <a:fld id="{875CAFE2-9D34-4733-81C8-78E0AA432BB4}" type="slidenum">
              <a:rPr lang="en-US" sz="1498">
                <a:solidFill>
                  <a:prstClr val="black"/>
                </a:solidFill>
                <a:latin typeface="Montserrat" panose="00000500000000000000" pitchFamily="50" charset="0"/>
                <a:cs typeface="Poppins" panose="00000500000000000000" pitchFamily="50" charset="0"/>
              </a:rPr>
              <a:pPr algn="ctr" defTabSz="571500">
                <a:defRPr/>
              </a:pPr>
              <a:t>13</a:t>
            </a:fld>
            <a:endParaRPr lang="en-US" sz="1498">
              <a:solidFill>
                <a:prstClr val="black"/>
              </a:solidFill>
              <a:latin typeface="Montserrat" panose="00000500000000000000" pitchFamily="50" charset="0"/>
              <a:cs typeface="Poppins" panose="00000500000000000000" pitchFamily="50" charset="0"/>
            </a:endParaRPr>
          </a:p>
        </p:txBody>
      </p:sp>
      <p:sp>
        <p:nvSpPr>
          <p:cNvPr id="11" name="Slide Number Placeholder 3">
            <a:extLst>
              <a:ext uri="{FF2B5EF4-FFF2-40B4-BE49-F238E27FC236}">
                <a16:creationId xmlns:a16="http://schemas.microsoft.com/office/drawing/2014/main" id="{9BC9BCA5-B133-4416-B8B3-FB854F06AE78}"/>
              </a:ext>
            </a:extLst>
          </p:cNvPr>
          <p:cNvSpPr txBox="1">
            <a:spLocks/>
          </p:cNvSpPr>
          <p:nvPr/>
        </p:nvSpPr>
        <p:spPr>
          <a:xfrm>
            <a:off x="11726081" y="6420799"/>
            <a:ext cx="456494" cy="437201"/>
          </a:xfrm>
          <a:prstGeom prst="rect">
            <a:avLst/>
          </a:prstGeom>
        </p:spPr>
        <p:txBody>
          <a:bodyPr vert="horz" lIns="57150" tIns="28575" rIns="57150" bIns="28575"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71500">
              <a:defRPr/>
            </a:pPr>
            <a:endParaRPr lang="en-US" sz="938" b="1">
              <a:solidFill>
                <a:prstClr val="black"/>
              </a:solidFill>
              <a:latin typeface="Montserrat" pitchFamily="2" charset="0"/>
              <a:cs typeface="Arial" panose="020B0604020202020204" pitchFamily="34" charset="0"/>
            </a:endParaRPr>
          </a:p>
        </p:txBody>
      </p:sp>
      <p:grpSp>
        <p:nvGrpSpPr>
          <p:cNvPr id="12" name="Group 11">
            <a:extLst>
              <a:ext uri="{FF2B5EF4-FFF2-40B4-BE49-F238E27FC236}">
                <a16:creationId xmlns:a16="http://schemas.microsoft.com/office/drawing/2014/main" id="{43A1FC48-7F6C-4006-B73D-0D132F13FE6F}"/>
              </a:ext>
            </a:extLst>
          </p:cNvPr>
          <p:cNvGrpSpPr/>
          <p:nvPr/>
        </p:nvGrpSpPr>
        <p:grpSpPr>
          <a:xfrm>
            <a:off x="9426" y="0"/>
            <a:ext cx="12173149" cy="6298617"/>
            <a:chOff x="0" y="-633791"/>
            <a:chExt cx="19477038" cy="10077788"/>
          </a:xfrm>
        </p:grpSpPr>
        <p:sp>
          <p:nvSpPr>
            <p:cNvPr id="13" name="Rectangle 12">
              <a:extLst>
                <a:ext uri="{FF2B5EF4-FFF2-40B4-BE49-F238E27FC236}">
                  <a16:creationId xmlns:a16="http://schemas.microsoft.com/office/drawing/2014/main" id="{1DEAA31B-0CFD-451D-89C4-090482B047E8}"/>
                </a:ext>
              </a:extLst>
            </p:cNvPr>
            <p:cNvSpPr/>
            <p:nvPr/>
          </p:nvSpPr>
          <p:spPr>
            <a:xfrm>
              <a:off x="0" y="-633791"/>
              <a:ext cx="19477038" cy="1119915"/>
            </a:xfrm>
            <a:prstGeom prst="rect">
              <a:avLst/>
            </a:prstGeom>
            <a:solidFill>
              <a:schemeClr val="bg1"/>
            </a:solidFill>
            <a:ln>
              <a:no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5750">
                <a:defRPr/>
              </a:pPr>
              <a:endParaRPr lang="en-US" sz="1125">
                <a:solidFill>
                  <a:prstClr val="white"/>
                </a:solidFill>
                <a:latin typeface="Calibri" panose="020F0502020204030204"/>
              </a:endParaRPr>
            </a:p>
          </p:txBody>
        </p:sp>
        <p:sp>
          <p:nvSpPr>
            <p:cNvPr id="14" name="TextBox 13">
              <a:extLst>
                <a:ext uri="{FF2B5EF4-FFF2-40B4-BE49-F238E27FC236}">
                  <a16:creationId xmlns:a16="http://schemas.microsoft.com/office/drawing/2014/main" id="{76E17426-7DB2-4B0A-ACCC-B84E6A4DDA8E}"/>
                </a:ext>
              </a:extLst>
            </p:cNvPr>
            <p:cNvSpPr txBox="1"/>
            <p:nvPr/>
          </p:nvSpPr>
          <p:spPr>
            <a:xfrm>
              <a:off x="602730" y="4642683"/>
              <a:ext cx="8341246" cy="4801314"/>
            </a:xfrm>
            <a:prstGeom prst="rect">
              <a:avLst/>
            </a:prstGeom>
            <a:noFill/>
          </p:spPr>
          <p:txBody>
            <a:bodyPr wrap="square" lIns="57150" tIns="28575" rIns="57150" bIns="28575" rtlCol="0" anchor="ctr">
              <a:spAutoFit/>
            </a:bodyPr>
            <a:lstStyle/>
            <a:p>
              <a:pPr>
                <a:defRPr/>
              </a:pPr>
              <a:r>
                <a:rPr lang="en-US" sz="4125" b="1">
                  <a:solidFill>
                    <a:srgbClr val="2F5597"/>
                  </a:solidFill>
                  <a:latin typeface="Montserrat"/>
                </a:rPr>
                <a:t>Appendix</a:t>
              </a:r>
            </a:p>
            <a:p>
              <a:pPr>
                <a:defRPr/>
              </a:pPr>
              <a:endParaRPr lang="en-US" sz="2500" b="1">
                <a:solidFill>
                  <a:srgbClr val="2F5597"/>
                </a:solidFill>
                <a:latin typeface="Montserrat"/>
              </a:endParaRPr>
            </a:p>
            <a:p>
              <a:pPr>
                <a:defRPr/>
              </a:pPr>
              <a:endParaRPr lang="en-US" sz="2500" b="1">
                <a:solidFill>
                  <a:srgbClr val="2F5597"/>
                </a:solidFill>
                <a:latin typeface="Montserrat"/>
              </a:endParaRPr>
            </a:p>
            <a:p>
              <a:pPr lvl="8" algn="r">
                <a:defRPr/>
              </a:pPr>
              <a:endParaRPr lang="en-US" sz="2500" b="1">
                <a:solidFill>
                  <a:srgbClr val="2F5597"/>
                </a:solidFill>
                <a:latin typeface="Montserrat"/>
              </a:endParaRPr>
            </a:p>
            <a:p>
              <a:pPr lvl="8" algn="r">
                <a:defRPr/>
              </a:pPr>
              <a:endParaRPr lang="en-US" sz="2500" b="1">
                <a:solidFill>
                  <a:srgbClr val="2F5597"/>
                </a:solidFill>
                <a:latin typeface="Montserrat"/>
              </a:endParaRPr>
            </a:p>
            <a:p>
              <a:pPr lvl="8" algn="r">
                <a:defRPr/>
              </a:pPr>
              <a:endParaRPr lang="en-US" sz="2500" b="1">
                <a:solidFill>
                  <a:srgbClr val="2F5597"/>
                </a:solidFill>
                <a:latin typeface="Montserrat"/>
              </a:endParaRPr>
            </a:p>
            <a:p>
              <a:pPr lvl="8" algn="r">
                <a:defRPr/>
              </a:pPr>
              <a:endParaRPr lang="en-US" sz="2500" b="1">
                <a:solidFill>
                  <a:srgbClr val="2F5597"/>
                </a:solidFill>
                <a:latin typeface="Montserrat"/>
              </a:endParaRPr>
            </a:p>
          </p:txBody>
        </p:sp>
        <p:sp>
          <p:nvSpPr>
            <p:cNvPr id="15" name="Rectangle 14">
              <a:extLst>
                <a:ext uri="{FF2B5EF4-FFF2-40B4-BE49-F238E27FC236}">
                  <a16:creationId xmlns:a16="http://schemas.microsoft.com/office/drawing/2014/main" id="{E3B707BD-E6E2-482C-8B84-C547BBB2981E}"/>
                </a:ext>
              </a:extLst>
            </p:cNvPr>
            <p:cNvSpPr/>
            <p:nvPr/>
          </p:nvSpPr>
          <p:spPr>
            <a:xfrm>
              <a:off x="730389" y="-469167"/>
              <a:ext cx="73037" cy="790667"/>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5750">
                <a:defRPr/>
              </a:pPr>
              <a:endParaRPr lang="en-US" sz="1125">
                <a:solidFill>
                  <a:prstClr val="white"/>
                </a:solidFill>
                <a:latin typeface="Calibri" panose="020F0502020204030204"/>
              </a:endParaRPr>
            </a:p>
          </p:txBody>
        </p:sp>
        <p:pic>
          <p:nvPicPr>
            <p:cNvPr id="16" name="Picture 15">
              <a:extLst>
                <a:ext uri="{FF2B5EF4-FFF2-40B4-BE49-F238E27FC236}">
                  <a16:creationId xmlns:a16="http://schemas.microsoft.com/office/drawing/2014/main" id="{4417F821-B58A-4698-B75A-D7249C9213E1}"/>
                </a:ext>
              </a:extLst>
            </p:cNvPr>
            <p:cNvPicPr>
              <a:picLocks noChangeAspect="1"/>
            </p:cNvPicPr>
            <p:nvPr/>
          </p:nvPicPr>
          <p:blipFill>
            <a:blip r:embed="rId2"/>
            <a:stretch>
              <a:fillRect/>
            </a:stretch>
          </p:blipFill>
          <p:spPr>
            <a:xfrm>
              <a:off x="17079063" y="-633790"/>
              <a:ext cx="2397975" cy="1103068"/>
            </a:xfrm>
            <a:prstGeom prst="rect">
              <a:avLst/>
            </a:prstGeom>
          </p:spPr>
        </p:pic>
      </p:grpSp>
    </p:spTree>
    <p:extLst>
      <p:ext uri="{BB962C8B-B14F-4D97-AF65-F5344CB8AC3E}">
        <p14:creationId xmlns:p14="http://schemas.microsoft.com/office/powerpoint/2010/main" val="31021096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A6A63BF-F5F2-35D4-A4CD-38000A510FB8}"/>
              </a:ext>
            </a:extLst>
          </p:cNvPr>
          <p:cNvSpPr txBox="1">
            <a:spLocks/>
          </p:cNvSpPr>
          <p:nvPr/>
        </p:nvSpPr>
        <p:spPr>
          <a:xfrm>
            <a:off x="773225" y="4307985"/>
            <a:ext cx="8144272" cy="1463641"/>
          </a:xfrm>
          <a:prstGeom prst="rect">
            <a:avLst/>
          </a:prstGeom>
          <a:solidFill>
            <a:schemeClr val="accent4">
              <a:lumMod val="40000"/>
              <a:lumOff val="60000"/>
            </a:schemeClr>
          </a:solidFill>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400" dirty="0"/>
              <a:t>We live in a ‘one-click’ culture and we recognise that many busy people want online solutions. </a:t>
            </a:r>
          </a:p>
          <a:p>
            <a:pPr algn="ctr"/>
            <a:r>
              <a:rPr lang="en-GB" sz="1400" dirty="0"/>
              <a:t>Vulnerable patients and those with physical access needs don’t need to visit the GP surgery to register, and people can access the service at any time, including outside of working hours to fit around their other responsibilities.” </a:t>
            </a:r>
          </a:p>
          <a:p>
            <a:pPr algn="ctr"/>
            <a:r>
              <a:rPr lang="en-GB" sz="1600" b="1" i="1" dirty="0"/>
              <a:t>Dr Shanker Vijay, Digital First Clinical Lead for London and a practising GP</a:t>
            </a:r>
          </a:p>
          <a:p>
            <a:pPr algn="ctr"/>
            <a:endParaRPr lang="en-GB" b="1" i="1" dirty="0"/>
          </a:p>
          <a:p>
            <a:endParaRPr lang="en-GB" dirty="0"/>
          </a:p>
        </p:txBody>
      </p:sp>
      <p:sp>
        <p:nvSpPr>
          <p:cNvPr id="10" name="TextBox 9">
            <a:extLst>
              <a:ext uri="{FF2B5EF4-FFF2-40B4-BE49-F238E27FC236}">
                <a16:creationId xmlns:a16="http://schemas.microsoft.com/office/drawing/2014/main" id="{4887A29E-DB6C-F767-2E6A-9631BA570F04}"/>
              </a:ext>
            </a:extLst>
          </p:cNvPr>
          <p:cNvSpPr txBox="1"/>
          <p:nvPr/>
        </p:nvSpPr>
        <p:spPr>
          <a:xfrm>
            <a:off x="746648" y="2550015"/>
            <a:ext cx="8337219" cy="1231106"/>
          </a:xfrm>
          <a:prstGeom prst="rect">
            <a:avLst/>
          </a:prstGeom>
          <a:solidFill>
            <a:schemeClr val="accent4">
              <a:lumMod val="20000"/>
              <a:lumOff val="80000"/>
            </a:schemeClr>
          </a:solidFill>
        </p:spPr>
        <p:txBody>
          <a:bodyPr wrap="square">
            <a:spAutoFit/>
          </a:bodyPr>
          <a:lstStyle/>
          <a:p>
            <a:pPr algn="ctr"/>
            <a:r>
              <a:rPr lang="en-GB" sz="1400" dirty="0">
                <a:solidFill>
                  <a:schemeClr val="accent6"/>
                </a:solidFill>
              </a:rPr>
              <a:t>The current forms are prone to errors, misspellings and incorrect digits which often make it impossible to 100% accurately match new registrations to patients who have records from a previous practice.”</a:t>
            </a:r>
          </a:p>
          <a:p>
            <a:pPr algn="ctr"/>
            <a:endParaRPr lang="en-GB" sz="1400" dirty="0">
              <a:solidFill>
                <a:schemeClr val="accent6"/>
              </a:solidFill>
            </a:endParaRPr>
          </a:p>
          <a:p>
            <a:pPr algn="ctr"/>
            <a:r>
              <a:rPr lang="en-GB" sz="1600" b="1" i="1" dirty="0"/>
              <a:t>Dr Matt Curtis, a GP at </a:t>
            </a:r>
            <a:r>
              <a:rPr lang="en-GB" sz="1600" b="1" i="1" dirty="0" err="1"/>
              <a:t>Holycroft</a:t>
            </a:r>
            <a:r>
              <a:rPr lang="en-GB" sz="1600" b="1" i="1" dirty="0"/>
              <a:t> Surgery in Keighley, West Yorkshire</a:t>
            </a:r>
          </a:p>
          <a:p>
            <a:pPr algn="ctr"/>
            <a:endParaRPr lang="en-GB" sz="1600" b="1" i="1" dirty="0"/>
          </a:p>
        </p:txBody>
      </p:sp>
      <p:sp>
        <p:nvSpPr>
          <p:cNvPr id="12" name="Google Shape;608;p19">
            <a:extLst>
              <a:ext uri="{FF2B5EF4-FFF2-40B4-BE49-F238E27FC236}">
                <a16:creationId xmlns:a16="http://schemas.microsoft.com/office/drawing/2014/main" id="{DCD05D85-D69D-7D6B-75E6-32931E7F9F7D}"/>
              </a:ext>
            </a:extLst>
          </p:cNvPr>
          <p:cNvSpPr/>
          <p:nvPr/>
        </p:nvSpPr>
        <p:spPr>
          <a:xfrm>
            <a:off x="9001387" y="605324"/>
            <a:ext cx="2758813" cy="2823676"/>
          </a:xfrm>
          <a:prstGeom prst="ellipse">
            <a:avLst/>
          </a:prstGeom>
          <a:solidFill>
            <a:srgbClr val="7030A0"/>
          </a:solidFill>
          <a:ln>
            <a:noFill/>
          </a:ln>
        </p:spPr>
        <p:txBody>
          <a:bodyPr spcFirstLastPara="1" wrap="square" lIns="91425" tIns="45700" rIns="91425" bIns="45700" anchor="ctr" anchorCtr="0">
            <a:noAutofit/>
          </a:bodyPr>
          <a:lstStyle/>
          <a:p>
            <a:pPr algn="ctr">
              <a:buClr>
                <a:schemeClr val="dk1"/>
              </a:buClr>
              <a:buSzPts val="1800"/>
            </a:pPr>
            <a:r>
              <a:rPr lang="en-US" sz="6600" b="1" dirty="0">
                <a:solidFill>
                  <a:schemeClr val="bg1"/>
                </a:solidFill>
                <a:latin typeface="Avenir"/>
                <a:ea typeface="Avenir"/>
                <a:cs typeface="Avenir"/>
                <a:sym typeface="Avenir"/>
              </a:rPr>
              <a:t>94%</a:t>
            </a:r>
          </a:p>
          <a:p>
            <a:pPr algn="ctr">
              <a:buClr>
                <a:schemeClr val="dk1"/>
              </a:buClr>
              <a:buSzPts val="1800"/>
            </a:pPr>
            <a:r>
              <a:rPr lang="en-US" sz="2000" b="1" dirty="0">
                <a:solidFill>
                  <a:schemeClr val="bg1"/>
                </a:solidFill>
                <a:latin typeface="Avenir"/>
                <a:sym typeface="Avenir"/>
              </a:rPr>
              <a:t>Positive patient feedback</a:t>
            </a:r>
            <a:endParaRPr lang="en-US" sz="2400" dirty="0">
              <a:solidFill>
                <a:schemeClr val="bg1"/>
              </a:solidFill>
            </a:endParaRPr>
          </a:p>
          <a:p>
            <a:pPr marL="0" marR="0" lvl="0" indent="0" algn="ctr" rtl="0">
              <a:lnSpc>
                <a:spcPct val="100000"/>
              </a:lnSpc>
              <a:spcBef>
                <a:spcPts val="0"/>
              </a:spcBef>
              <a:spcAft>
                <a:spcPts val="0"/>
              </a:spcAft>
              <a:buClr>
                <a:schemeClr val="dk1"/>
              </a:buClr>
              <a:buSzPts val="1800"/>
              <a:buFont typeface="Quattrocento Sans"/>
              <a:buNone/>
            </a:pPr>
            <a:endParaRPr sz="1800" b="0" i="0" u="none" strike="noStrike" cap="none" dirty="0">
              <a:solidFill>
                <a:schemeClr val="bg1"/>
              </a:solidFill>
              <a:latin typeface="Avenir"/>
              <a:ea typeface="Avenir"/>
              <a:cs typeface="Avenir"/>
              <a:sym typeface="Avenir"/>
            </a:endParaRPr>
          </a:p>
        </p:txBody>
      </p:sp>
      <p:sp>
        <p:nvSpPr>
          <p:cNvPr id="14" name="Title 1">
            <a:extLst>
              <a:ext uri="{FF2B5EF4-FFF2-40B4-BE49-F238E27FC236}">
                <a16:creationId xmlns:a16="http://schemas.microsoft.com/office/drawing/2014/main" id="{77B7BBF0-0624-EF07-0715-3E57B0A81704}"/>
              </a:ext>
            </a:extLst>
          </p:cNvPr>
          <p:cNvSpPr>
            <a:spLocks noGrp="1"/>
          </p:cNvSpPr>
          <p:nvPr>
            <p:ph type="title"/>
          </p:nvPr>
        </p:nvSpPr>
        <p:spPr>
          <a:xfrm>
            <a:off x="393700" y="153029"/>
            <a:ext cx="11404600" cy="865188"/>
          </a:xfrm>
        </p:spPr>
        <p:txBody>
          <a:bodyPr/>
          <a:lstStyle/>
          <a:p>
            <a:r>
              <a:rPr lang="en-GB" dirty="0"/>
              <a:t>Testimonials</a:t>
            </a:r>
          </a:p>
        </p:txBody>
      </p:sp>
      <p:sp>
        <p:nvSpPr>
          <p:cNvPr id="15" name="TextBox 14">
            <a:extLst>
              <a:ext uri="{FF2B5EF4-FFF2-40B4-BE49-F238E27FC236}">
                <a16:creationId xmlns:a16="http://schemas.microsoft.com/office/drawing/2014/main" id="{692A88A5-0B56-8852-1D20-89F651D69C02}"/>
              </a:ext>
            </a:extLst>
          </p:cNvPr>
          <p:cNvSpPr txBox="1"/>
          <p:nvPr/>
        </p:nvSpPr>
        <p:spPr>
          <a:xfrm>
            <a:off x="-41729" y="1856486"/>
            <a:ext cx="870857" cy="1569660"/>
          </a:xfrm>
          <a:prstGeom prst="rect">
            <a:avLst/>
          </a:prstGeom>
          <a:noFill/>
        </p:spPr>
        <p:txBody>
          <a:bodyPr wrap="square" rtlCol="0">
            <a:spAutoFit/>
          </a:bodyPr>
          <a:lstStyle/>
          <a:p>
            <a:r>
              <a:rPr lang="en-GB" sz="9600" b="1" dirty="0">
                <a:solidFill>
                  <a:schemeClr val="bg2"/>
                </a:solidFill>
              </a:rPr>
              <a:t>“</a:t>
            </a:r>
          </a:p>
        </p:txBody>
      </p:sp>
      <p:sp>
        <p:nvSpPr>
          <p:cNvPr id="16" name="TextBox 15">
            <a:extLst>
              <a:ext uri="{FF2B5EF4-FFF2-40B4-BE49-F238E27FC236}">
                <a16:creationId xmlns:a16="http://schemas.microsoft.com/office/drawing/2014/main" id="{ACE3F90F-C0CD-3B29-E495-9BEEF22E1867}"/>
              </a:ext>
            </a:extLst>
          </p:cNvPr>
          <p:cNvSpPr txBox="1"/>
          <p:nvPr/>
        </p:nvSpPr>
        <p:spPr>
          <a:xfrm>
            <a:off x="-3629" y="3814056"/>
            <a:ext cx="870857" cy="1569660"/>
          </a:xfrm>
          <a:prstGeom prst="rect">
            <a:avLst/>
          </a:prstGeom>
          <a:noFill/>
        </p:spPr>
        <p:txBody>
          <a:bodyPr wrap="square" rtlCol="0">
            <a:spAutoFit/>
          </a:bodyPr>
          <a:lstStyle/>
          <a:p>
            <a:r>
              <a:rPr lang="en-GB" sz="9600" b="1" dirty="0">
                <a:solidFill>
                  <a:schemeClr val="bg2"/>
                </a:solidFill>
              </a:rPr>
              <a:t>“</a:t>
            </a:r>
          </a:p>
        </p:txBody>
      </p:sp>
    </p:spTree>
    <p:extLst>
      <p:ext uri="{BB962C8B-B14F-4D97-AF65-F5344CB8AC3E}">
        <p14:creationId xmlns:p14="http://schemas.microsoft.com/office/powerpoint/2010/main" val="473631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1780851-8FD4-01B3-7565-069A1BDA3D0C}"/>
              </a:ext>
            </a:extLst>
          </p:cNvPr>
          <p:cNvSpPr>
            <a:spLocks noGrp="1"/>
          </p:cNvSpPr>
          <p:nvPr>
            <p:ph type="title"/>
          </p:nvPr>
        </p:nvSpPr>
        <p:spPr>
          <a:xfrm>
            <a:off x="358671" y="445239"/>
            <a:ext cx="11660029" cy="436014"/>
          </a:xfrm>
        </p:spPr>
        <p:txBody>
          <a:bodyPr>
            <a:normAutofit/>
          </a:bodyPr>
          <a:lstStyle/>
          <a:p>
            <a:r>
              <a:rPr lang="en-GB" sz="2400"/>
              <a:t>Automating Patient Registrations using RPA</a:t>
            </a:r>
            <a:endParaRPr lang="en-GB" sz="2400">
              <a:cs typeface="Arial"/>
            </a:endParaRPr>
          </a:p>
        </p:txBody>
      </p:sp>
      <p:sp>
        <p:nvSpPr>
          <p:cNvPr id="13" name="TextBox 12">
            <a:extLst>
              <a:ext uri="{FF2B5EF4-FFF2-40B4-BE49-F238E27FC236}">
                <a16:creationId xmlns:a16="http://schemas.microsoft.com/office/drawing/2014/main" id="{31310936-03A2-07E9-A830-9475600B85B3}"/>
              </a:ext>
            </a:extLst>
          </p:cNvPr>
          <p:cNvSpPr txBox="1"/>
          <p:nvPr/>
        </p:nvSpPr>
        <p:spPr>
          <a:xfrm>
            <a:off x="711200" y="6399225"/>
            <a:ext cx="3870036" cy="307777"/>
          </a:xfrm>
          <a:prstGeom prst="rect">
            <a:avLst/>
          </a:prstGeom>
          <a:noFill/>
        </p:spPr>
        <p:txBody>
          <a:bodyPr wrap="square" rtlCol="0">
            <a:spAutoFit/>
          </a:bodyPr>
          <a:lstStyle/>
          <a:p>
            <a:r>
              <a:rPr lang="en-GB" sz="1400" kern="0" spc="-30">
                <a:solidFill>
                  <a:schemeClr val="bg1">
                    <a:lumMod val="50000"/>
                  </a:schemeClr>
                </a:solidFill>
                <a:latin typeface="+mj-lt"/>
              </a:rPr>
              <a:t>Learn more about NHSE GPREG &amp; RPA </a:t>
            </a:r>
            <a:r>
              <a:rPr lang="en-GB" sz="1400" kern="0" spc="-30">
                <a:solidFill>
                  <a:schemeClr val="bg1">
                    <a:lumMod val="50000"/>
                  </a:schemeClr>
                </a:solidFill>
                <a:latin typeface="+mj-lt"/>
                <a:hlinkClick r:id="rId2"/>
              </a:rPr>
              <a:t>here</a:t>
            </a:r>
            <a:endParaRPr lang="en-GB" sz="1400">
              <a:latin typeface="+mj-lt"/>
            </a:endParaRPr>
          </a:p>
        </p:txBody>
      </p:sp>
      <p:sp>
        <p:nvSpPr>
          <p:cNvPr id="2" name="Content Placeholder 2">
            <a:extLst>
              <a:ext uri="{FF2B5EF4-FFF2-40B4-BE49-F238E27FC236}">
                <a16:creationId xmlns:a16="http://schemas.microsoft.com/office/drawing/2014/main" id="{BDAAF755-99AA-C133-6E89-C93AE1EFD629}"/>
              </a:ext>
            </a:extLst>
          </p:cNvPr>
          <p:cNvSpPr txBox="1">
            <a:spLocks/>
          </p:cNvSpPr>
          <p:nvPr/>
        </p:nvSpPr>
        <p:spPr>
          <a:xfrm>
            <a:off x="559293" y="1342754"/>
            <a:ext cx="10360241" cy="4172493"/>
          </a:xfrm>
          <a:prstGeom prst="rect">
            <a:avLst/>
          </a:prstGeom>
        </p:spPr>
        <p:txBody>
          <a:bodyPr vert="horz" lIns="0" tIns="0" rIns="0" bIns="0" rtlCol="0" anchor="t">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50000"/>
              </a:lnSpc>
              <a:buClr>
                <a:sysClr val="windowText" lastClr="000000"/>
              </a:buClr>
              <a:buFont typeface="Arial" panose="020B0604020202020204" pitchFamily="34" charset="0"/>
              <a:buChar char="•"/>
              <a:defRPr/>
            </a:pPr>
            <a:r>
              <a:rPr lang="en-US" sz="1200" b="1" dirty="0">
                <a:solidFill>
                  <a:srgbClr val="000000"/>
                </a:solidFill>
                <a:latin typeface="+mj-lt"/>
                <a:cs typeface="Arial"/>
              </a:rPr>
              <a:t>RPA (Robotic Process Automation)</a:t>
            </a:r>
            <a:r>
              <a:rPr lang="en-US" sz="1200" dirty="0">
                <a:solidFill>
                  <a:srgbClr val="000000"/>
                </a:solidFill>
                <a:latin typeface="+mj-lt"/>
                <a:cs typeface="Arial"/>
              </a:rPr>
              <a:t> is a technology that makes it easy to build, deploy, and manage digital robots that emulate human actions interacting with digital systems</a:t>
            </a:r>
            <a:endParaRPr lang="en-US" dirty="0"/>
          </a:p>
          <a:p>
            <a:pPr marL="342900" indent="-342900">
              <a:lnSpc>
                <a:spcPct val="150000"/>
              </a:lnSpc>
              <a:buClr>
                <a:srgbClr val="000000"/>
              </a:buClr>
              <a:buFont typeface="Arial" panose="020B0604020202020204" pitchFamily="34" charset="0"/>
              <a:buChar char="•"/>
              <a:defRPr/>
            </a:pPr>
            <a:endParaRPr lang="en-US" sz="1200" dirty="0">
              <a:solidFill>
                <a:srgbClr val="000000"/>
              </a:solidFill>
              <a:latin typeface="+mj-lt"/>
              <a:cs typeface="Arial"/>
            </a:endParaRPr>
          </a:p>
          <a:p>
            <a:pPr marL="342900" indent="-342900">
              <a:lnSpc>
                <a:spcPct val="150000"/>
              </a:lnSpc>
              <a:buClr>
                <a:srgbClr val="000000"/>
              </a:buClr>
              <a:buFont typeface="Arial" panose="020B0604020202020204" pitchFamily="34" charset="0"/>
              <a:buChar char="•"/>
              <a:defRPr/>
            </a:pPr>
            <a:r>
              <a:rPr lang="en-US" sz="1200" b="1" dirty="0">
                <a:solidFill>
                  <a:srgbClr val="000000"/>
                </a:solidFill>
                <a:latin typeface="+mj-lt"/>
                <a:cs typeface="Calibri"/>
              </a:rPr>
              <a:t>Automating</a:t>
            </a:r>
            <a:r>
              <a:rPr kumimoji="0" lang="en-US" sz="1200" b="1" i="0" u="none" strike="noStrike" kern="1200" cap="none" spc="0" normalizeH="0" baseline="0" noProof="0" dirty="0">
                <a:ln>
                  <a:noFill/>
                </a:ln>
                <a:solidFill>
                  <a:srgbClr val="000000"/>
                </a:solidFill>
                <a:effectLst/>
                <a:uLnTx/>
                <a:uFillTx/>
                <a:latin typeface="+mj-lt"/>
                <a:ea typeface="+mn-ea"/>
                <a:cs typeface="Calibri"/>
              </a:rPr>
              <a:t> </a:t>
            </a:r>
            <a:r>
              <a:rPr kumimoji="0" lang="en-US" sz="1200" b="0" i="0" u="none" strike="noStrike" kern="1200" cap="none" spc="0" normalizeH="0" baseline="0" noProof="0" dirty="0">
                <a:ln>
                  <a:noFill/>
                </a:ln>
                <a:solidFill>
                  <a:srgbClr val="000000"/>
                </a:solidFill>
                <a:effectLst/>
                <a:uLnTx/>
                <a:uFillTx/>
                <a:latin typeface="+mj-lt"/>
                <a:ea typeface="+mn-ea"/>
                <a:cs typeface="Calibri"/>
              </a:rPr>
              <a:t>the manual data entry task of putting in the registration information into the clinical system is the most requested feature through GP Feedback.</a:t>
            </a:r>
            <a:r>
              <a:rPr lang="en-US" sz="1200" dirty="0">
                <a:solidFill>
                  <a:srgbClr val="000000"/>
                </a:solidFill>
                <a:latin typeface="+mj-lt"/>
                <a:cs typeface="Calibri"/>
              </a:rPr>
              <a:t>  </a:t>
            </a:r>
            <a:endParaRPr lang="en-US" dirty="0"/>
          </a:p>
          <a:p>
            <a:pPr marL="342900" indent="-342900">
              <a:lnSpc>
                <a:spcPct val="150000"/>
              </a:lnSpc>
              <a:buClr>
                <a:srgbClr val="000000"/>
              </a:buClr>
              <a:buFont typeface="Arial" panose="020B0604020202020204" pitchFamily="34" charset="0"/>
              <a:buChar char="•"/>
              <a:defRPr/>
            </a:pPr>
            <a:endParaRPr lang="en-US" sz="1200" dirty="0">
              <a:solidFill>
                <a:srgbClr val="000000"/>
              </a:solidFill>
              <a:latin typeface="+mj-lt"/>
              <a:cs typeface="Calibri"/>
            </a:endParaRPr>
          </a:p>
          <a:p>
            <a:pPr marL="342900" indent="-342900">
              <a:lnSpc>
                <a:spcPct val="150000"/>
              </a:lnSpc>
              <a:buClr>
                <a:sysClr val="windowText" lastClr="000000"/>
              </a:buClr>
              <a:buFont typeface="Arial" panose="020B0604020202020204" pitchFamily="34" charset="0"/>
              <a:buChar char="•"/>
              <a:defRPr/>
            </a:pPr>
            <a:r>
              <a:rPr lang="en-US" sz="1200" b="1" dirty="0">
                <a:solidFill>
                  <a:srgbClr val="000000"/>
                </a:solidFill>
                <a:latin typeface="+mj-lt"/>
                <a:cs typeface="Calibri"/>
              </a:rPr>
              <a:t>Providers</a:t>
            </a:r>
            <a:r>
              <a:rPr lang="en-US" sz="1200" dirty="0">
                <a:solidFill>
                  <a:srgbClr val="000000"/>
                </a:solidFill>
                <a:latin typeface="+mj-lt"/>
                <a:cs typeface="Calibri"/>
              </a:rPr>
              <a:t> Working with existing RPA Providers, we have</a:t>
            </a:r>
            <a:r>
              <a:rPr kumimoji="0" lang="en-US" sz="1200" b="0" i="0" u="none" strike="noStrike" kern="1200" cap="none" spc="0" normalizeH="0" baseline="0" noProof="0" dirty="0">
                <a:ln>
                  <a:noFill/>
                </a:ln>
                <a:solidFill>
                  <a:srgbClr val="000000"/>
                </a:solidFill>
                <a:effectLst/>
                <a:uLnTx/>
                <a:uFillTx/>
                <a:latin typeface="+mj-lt"/>
                <a:ea typeface="+mn-ea"/>
                <a:cs typeface="Calibri"/>
              </a:rPr>
              <a:t> developed </a:t>
            </a:r>
            <a:r>
              <a:rPr lang="en-US" sz="1200" dirty="0">
                <a:solidFill>
                  <a:srgbClr val="000000"/>
                </a:solidFill>
                <a:latin typeface="+mj-lt"/>
                <a:cs typeface="Calibri"/>
              </a:rPr>
              <a:t>an interim automated solution </a:t>
            </a:r>
            <a:r>
              <a:rPr lang="en-US" sz="1200" dirty="0">
                <a:solidFill>
                  <a:srgbClr val="000000"/>
                </a:solidFill>
                <a:latin typeface="+mj-lt"/>
                <a:cs typeface="Arial"/>
              </a:rPr>
              <a:t>compatible with the NHSE Registration Form </a:t>
            </a:r>
            <a:r>
              <a:rPr lang="en-US" sz="1200" dirty="0">
                <a:solidFill>
                  <a:srgbClr val="000000"/>
                </a:solidFill>
                <a:latin typeface="+mj-lt"/>
                <a:cs typeface="Calibri"/>
              </a:rPr>
              <a:t>to support practices reducing their administrative burden from managing registrations.</a:t>
            </a:r>
          </a:p>
          <a:p>
            <a:pPr>
              <a:lnSpc>
                <a:spcPct val="150000"/>
              </a:lnSpc>
              <a:buClr>
                <a:sysClr val="windowText" lastClr="000000"/>
              </a:buClr>
              <a:defRPr/>
            </a:pPr>
            <a:endParaRPr lang="en-US" sz="1200" dirty="0">
              <a:solidFill>
                <a:srgbClr val="000000"/>
              </a:solidFill>
              <a:latin typeface="+mj-lt"/>
              <a:cs typeface="Arial"/>
            </a:endParaRPr>
          </a:p>
          <a:p>
            <a:pPr marL="342900" indent="-342900">
              <a:lnSpc>
                <a:spcPct val="150000"/>
              </a:lnSpc>
              <a:buClr>
                <a:srgbClr val="000000"/>
              </a:buClr>
              <a:buFont typeface="Arial" panose="020B0604020202020204" pitchFamily="34" charset="0"/>
              <a:buChar char="•"/>
            </a:pPr>
            <a:r>
              <a:rPr lang="en-US" sz="1200" b="1" dirty="0">
                <a:solidFill>
                  <a:srgbClr val="000000"/>
                </a:solidFill>
                <a:latin typeface="+mj-lt"/>
                <a:cs typeface="Calibri"/>
              </a:rPr>
              <a:t>Integration -</a:t>
            </a:r>
            <a:r>
              <a:rPr lang="en-US" sz="1200" dirty="0">
                <a:solidFill>
                  <a:srgbClr val="000000"/>
                </a:solidFill>
                <a:latin typeface="+mj-lt"/>
                <a:cs typeface="Calibri"/>
              </a:rPr>
              <a:t> </a:t>
            </a:r>
            <a:r>
              <a:rPr lang="en-GB" sz="1100" dirty="0">
                <a:cs typeface="Arial"/>
              </a:rPr>
              <a:t>Our strategic aim is to offer full integration with GP IT systems through the GP Connect API. </a:t>
            </a:r>
            <a:r>
              <a:rPr lang="en-US" sz="1100" dirty="0">
                <a:solidFill>
                  <a:srgbClr val="000000"/>
                </a:solidFill>
                <a:latin typeface="+mj-lt"/>
                <a:cs typeface="Arial"/>
              </a:rPr>
              <a:t>Direct integration with Clinical Systems is expected late 2024 due to the complexity of clinical eco-system</a:t>
            </a:r>
            <a:endParaRPr lang="en-US" sz="1200" dirty="0">
              <a:solidFill>
                <a:srgbClr val="000000"/>
              </a:solidFill>
              <a:latin typeface="+mj-lt"/>
              <a:cs typeface="Calibri"/>
            </a:endParaRPr>
          </a:p>
        </p:txBody>
      </p:sp>
      <p:graphicFrame>
        <p:nvGraphicFramePr>
          <p:cNvPr id="3" name="Table 2">
            <a:extLst>
              <a:ext uri="{FF2B5EF4-FFF2-40B4-BE49-F238E27FC236}">
                <a16:creationId xmlns:a16="http://schemas.microsoft.com/office/drawing/2014/main" id="{5A6B792F-1D51-0820-36FE-CED361B96125}"/>
              </a:ext>
            </a:extLst>
          </p:cNvPr>
          <p:cNvGraphicFramePr>
            <a:graphicFrameLocks noGrp="1"/>
          </p:cNvGraphicFramePr>
          <p:nvPr>
            <p:extLst>
              <p:ext uri="{D42A27DB-BD31-4B8C-83A1-F6EECF244321}">
                <p14:modId xmlns:p14="http://schemas.microsoft.com/office/powerpoint/2010/main" val="3533038159"/>
              </p:ext>
            </p:extLst>
          </p:nvPr>
        </p:nvGraphicFramePr>
        <p:xfrm>
          <a:off x="838200" y="4606186"/>
          <a:ext cx="10515600" cy="1493520"/>
        </p:xfrm>
        <a:graphic>
          <a:graphicData uri="http://schemas.openxmlformats.org/drawingml/2006/table">
            <a:tbl>
              <a:tblPr/>
              <a:tblGrid>
                <a:gridCol w="3505200">
                  <a:extLst>
                    <a:ext uri="{9D8B030D-6E8A-4147-A177-3AD203B41FA5}">
                      <a16:colId xmlns:a16="http://schemas.microsoft.com/office/drawing/2014/main" val="2019614942"/>
                    </a:ext>
                  </a:extLst>
                </a:gridCol>
                <a:gridCol w="3505200">
                  <a:extLst>
                    <a:ext uri="{9D8B030D-6E8A-4147-A177-3AD203B41FA5}">
                      <a16:colId xmlns:a16="http://schemas.microsoft.com/office/drawing/2014/main" val="937511803"/>
                    </a:ext>
                  </a:extLst>
                </a:gridCol>
                <a:gridCol w="3505200">
                  <a:extLst>
                    <a:ext uri="{9D8B030D-6E8A-4147-A177-3AD203B41FA5}">
                      <a16:colId xmlns:a16="http://schemas.microsoft.com/office/drawing/2014/main" val="1183030081"/>
                    </a:ext>
                  </a:extLst>
                </a:gridCol>
              </a:tblGrid>
              <a:tr h="0">
                <a:tc>
                  <a:txBody>
                    <a:bodyPr/>
                    <a:lstStyle/>
                    <a:p>
                      <a:pPr algn="l" fontAlgn="base"/>
                      <a:r>
                        <a:rPr lang="en-US" sz="1100" b="1" i="0">
                          <a:solidFill>
                            <a:srgbClr val="FFFFFF"/>
                          </a:solidFill>
                          <a:effectLst/>
                          <a:latin typeface="Arial" panose="020B0604020202020204" pitchFamily="34" charset="0"/>
                        </a:rPr>
                        <a:t>Supplier​</a:t>
                      </a:r>
                      <a:endParaRPr lang="en-US" b="1" i="0">
                        <a:solidFill>
                          <a:srgbClr val="231F20"/>
                        </a:solidFill>
                        <a:effectLst/>
                      </a:endParaRPr>
                    </a:p>
                  </a:txBody>
                  <a:tcPr anchor="ct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005EB8"/>
                    </a:solidFill>
                  </a:tcPr>
                </a:tc>
                <a:tc>
                  <a:txBody>
                    <a:bodyPr/>
                    <a:lstStyle/>
                    <a:p>
                      <a:pPr algn="l" fontAlgn="base"/>
                      <a:r>
                        <a:rPr lang="en-US" sz="1100" b="1" i="0" dirty="0">
                          <a:solidFill>
                            <a:srgbClr val="FFFFFF"/>
                          </a:solidFill>
                          <a:effectLst/>
                          <a:latin typeface="Arial" panose="020B0604020202020204" pitchFamily="34" charset="0"/>
                        </a:rPr>
                        <a:t>Clinical system​</a:t>
                      </a:r>
                      <a:endParaRPr lang="en-US" b="1" i="0" dirty="0">
                        <a:solidFill>
                          <a:srgbClr val="231F20"/>
                        </a:solidFill>
                        <a:effectLst/>
                      </a:endParaRPr>
                    </a:p>
                  </a:txBody>
                  <a:tcPr anchor="ct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005EB8"/>
                    </a:solidFill>
                  </a:tcPr>
                </a:tc>
                <a:tc>
                  <a:txBody>
                    <a:bodyPr/>
                    <a:lstStyle/>
                    <a:p>
                      <a:pPr algn="l" fontAlgn="base"/>
                      <a:r>
                        <a:rPr lang="en-US" sz="1100" b="1" i="0">
                          <a:solidFill>
                            <a:srgbClr val="FFFFFF"/>
                          </a:solidFill>
                          <a:effectLst/>
                          <a:latin typeface="Arial" panose="020B0604020202020204" pitchFamily="34" charset="0"/>
                        </a:rPr>
                        <a:t>Status​</a:t>
                      </a:r>
                      <a:endParaRPr lang="en-US" b="1" i="0">
                        <a:solidFill>
                          <a:srgbClr val="231F20"/>
                        </a:solidFill>
                        <a:effectLst/>
                      </a:endParaRPr>
                    </a:p>
                  </a:txBody>
                  <a:tcPr anchor="ct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005EB8"/>
                    </a:solidFill>
                  </a:tcPr>
                </a:tc>
                <a:extLst>
                  <a:ext uri="{0D108BD9-81ED-4DB2-BD59-A6C34878D82A}">
                    <a16:rowId xmlns:a16="http://schemas.microsoft.com/office/drawing/2014/main" val="3371360288"/>
                  </a:ext>
                </a:extLst>
              </a:tr>
              <a:tr h="0">
                <a:tc>
                  <a:txBody>
                    <a:bodyPr/>
                    <a:lstStyle/>
                    <a:p>
                      <a:pPr algn="l" fontAlgn="auto"/>
                      <a:r>
                        <a:rPr lang="en-US" sz="1050" b="0" i="0" u="sng" strike="noStrike">
                          <a:solidFill>
                            <a:srgbClr val="005EB8"/>
                          </a:solidFill>
                          <a:effectLst/>
                          <a:latin typeface="Arial" panose="020B0604020202020204" pitchFamily="34" charset="0"/>
                          <a:hlinkClick r:id="rId3"/>
                        </a:rPr>
                        <a:t>GP Automate</a:t>
                      </a:r>
                      <a:r>
                        <a:rPr lang="en-US" sz="1050" b="0" i="0">
                          <a:solidFill>
                            <a:srgbClr val="005EB8"/>
                          </a:solidFill>
                          <a:effectLst/>
                          <a:latin typeface="Arial" panose="020B0604020202020204" pitchFamily="34" charset="0"/>
                        </a:rPr>
                        <a:t>​</a:t>
                      </a:r>
                      <a:endParaRPr lang="en-US" sz="1050" b="0" i="0">
                        <a:solidFill>
                          <a:srgbClr val="FFFFFF"/>
                        </a:solidFill>
                        <a:effectLst/>
                        <a:latin typeface="Arial" panose="020B0604020202020204" pitchFamily="34" charset="0"/>
                      </a:endParaRPr>
                    </a:p>
                  </a:txBody>
                  <a:tcP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CBD2E6"/>
                    </a:solidFill>
                  </a:tcPr>
                </a:tc>
                <a:tc>
                  <a:txBody>
                    <a:bodyPr/>
                    <a:lstStyle/>
                    <a:p>
                      <a:pPr algn="l" fontAlgn="base"/>
                      <a:r>
                        <a:rPr lang="en-US" sz="1050" b="0" i="0">
                          <a:solidFill>
                            <a:srgbClr val="003087"/>
                          </a:solidFill>
                          <a:effectLst/>
                          <a:latin typeface="Arial" panose="020B0604020202020204" pitchFamily="34" charset="0"/>
                        </a:rPr>
                        <a:t>EMIS​</a:t>
                      </a:r>
                      <a:endParaRPr lang="en-US" b="0" i="0">
                        <a:solidFill>
                          <a:srgbClr val="FFFFFF"/>
                        </a:solidFill>
                        <a:effectLst/>
                      </a:endParaRPr>
                    </a:p>
                    <a:p>
                      <a:pPr algn="l" fontAlgn="base"/>
                      <a:r>
                        <a:rPr lang="en-US" sz="1050" b="0" i="0">
                          <a:solidFill>
                            <a:srgbClr val="003087"/>
                          </a:solidFill>
                          <a:effectLst/>
                          <a:latin typeface="Arial" panose="020B0604020202020204" pitchFamily="34" charset="0"/>
                        </a:rPr>
                        <a:t>TPP​</a:t>
                      </a:r>
                      <a:endParaRPr lang="en-US" b="0" i="0">
                        <a:solidFill>
                          <a:srgbClr val="FFFFFF"/>
                        </a:solidFill>
                        <a:effectLst/>
                      </a:endParaRPr>
                    </a:p>
                  </a:txBody>
                  <a:tcP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CBD2E6"/>
                    </a:solidFill>
                  </a:tcPr>
                </a:tc>
                <a:tc>
                  <a:txBody>
                    <a:bodyPr/>
                    <a:lstStyle/>
                    <a:p>
                      <a:pPr algn="l" fontAlgn="base"/>
                      <a:r>
                        <a:rPr lang="en-US" sz="1050" b="0" i="0">
                          <a:solidFill>
                            <a:srgbClr val="003087"/>
                          </a:solidFill>
                          <a:effectLst/>
                          <a:latin typeface="Arial" panose="020B0604020202020204" pitchFamily="34" charset="0"/>
                        </a:rPr>
                        <a:t>Available​</a:t>
                      </a:r>
                      <a:endParaRPr lang="en-US" b="0" i="0">
                        <a:solidFill>
                          <a:srgbClr val="FFFFFF"/>
                        </a:solidFill>
                        <a:effectLst/>
                      </a:endParaRPr>
                    </a:p>
                    <a:p>
                      <a:pPr algn="l" fontAlgn="base"/>
                      <a:r>
                        <a:rPr lang="en-US" sz="1050" b="0" i="0">
                          <a:solidFill>
                            <a:srgbClr val="003087"/>
                          </a:solidFill>
                          <a:effectLst/>
                          <a:latin typeface="Arial" panose="020B0604020202020204" pitchFamily="34" charset="0"/>
                        </a:rPr>
                        <a:t>In development​</a:t>
                      </a:r>
                      <a:endParaRPr lang="en-US" b="0" i="0">
                        <a:solidFill>
                          <a:srgbClr val="FFFFFF"/>
                        </a:solidFill>
                        <a:effectLst/>
                      </a:endParaRPr>
                    </a:p>
                  </a:txBody>
                  <a:tcP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CBD2E6"/>
                    </a:solidFill>
                  </a:tcPr>
                </a:tc>
                <a:extLst>
                  <a:ext uri="{0D108BD9-81ED-4DB2-BD59-A6C34878D82A}">
                    <a16:rowId xmlns:a16="http://schemas.microsoft.com/office/drawing/2014/main" val="1722350419"/>
                  </a:ext>
                </a:extLst>
              </a:tr>
              <a:tr h="0">
                <a:tc>
                  <a:txBody>
                    <a:bodyPr/>
                    <a:lstStyle/>
                    <a:p>
                      <a:pPr algn="l" fontAlgn="auto"/>
                      <a:r>
                        <a:rPr lang="en-US" sz="1050" b="0" i="0" u="sng" strike="noStrike">
                          <a:solidFill>
                            <a:srgbClr val="005EB8"/>
                          </a:solidFill>
                          <a:effectLst/>
                          <a:latin typeface="Arial" panose="020B0604020202020204" pitchFamily="34" charset="0"/>
                          <a:hlinkClick r:id="rId4"/>
                        </a:rPr>
                        <a:t>Healthtech 1</a:t>
                      </a:r>
                      <a:r>
                        <a:rPr lang="en-US" sz="1050" b="0" i="0">
                          <a:solidFill>
                            <a:srgbClr val="005EB8"/>
                          </a:solidFill>
                          <a:effectLst/>
                          <a:latin typeface="Arial" panose="020B0604020202020204" pitchFamily="34" charset="0"/>
                        </a:rPr>
                        <a:t>​</a:t>
                      </a:r>
                      <a:endParaRPr lang="en-US" sz="1050" b="0" i="0">
                        <a:solidFill>
                          <a:srgbClr val="FFFFFF"/>
                        </a:solidFill>
                        <a:effectLst/>
                        <a:latin typeface="Arial" panose="020B0604020202020204" pitchFamily="34" charset="0"/>
                      </a:endParaRPr>
                    </a:p>
                  </a:txBody>
                  <a:tcP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E7EAF3"/>
                    </a:solidFill>
                  </a:tcPr>
                </a:tc>
                <a:tc>
                  <a:txBody>
                    <a:bodyPr/>
                    <a:lstStyle/>
                    <a:p>
                      <a:pPr algn="l" fontAlgn="base"/>
                      <a:r>
                        <a:rPr lang="en-US" sz="1050" b="0" i="0">
                          <a:solidFill>
                            <a:srgbClr val="003087"/>
                          </a:solidFill>
                          <a:effectLst/>
                          <a:latin typeface="Arial" panose="020B0604020202020204" pitchFamily="34" charset="0"/>
                        </a:rPr>
                        <a:t>EMIS​</a:t>
                      </a:r>
                      <a:endParaRPr lang="en-US" b="0" i="0">
                        <a:solidFill>
                          <a:srgbClr val="FFFFFF"/>
                        </a:solidFill>
                        <a:effectLst/>
                      </a:endParaRPr>
                    </a:p>
                    <a:p>
                      <a:pPr algn="l" fontAlgn="base"/>
                      <a:r>
                        <a:rPr lang="en-US" sz="1050" b="0" i="0">
                          <a:solidFill>
                            <a:srgbClr val="003087"/>
                          </a:solidFill>
                          <a:effectLst/>
                          <a:latin typeface="Arial" panose="020B0604020202020204" pitchFamily="34" charset="0"/>
                        </a:rPr>
                        <a:t>TPP​</a:t>
                      </a:r>
                      <a:endParaRPr lang="en-US" b="0" i="0">
                        <a:solidFill>
                          <a:srgbClr val="FFFFFF"/>
                        </a:solidFill>
                        <a:effectLst/>
                      </a:endParaRPr>
                    </a:p>
                  </a:txBody>
                  <a:tcP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E7EAF3"/>
                    </a:solidFill>
                  </a:tcPr>
                </a:tc>
                <a:tc>
                  <a:txBody>
                    <a:bodyPr/>
                    <a:lstStyle/>
                    <a:p>
                      <a:pPr algn="l" fontAlgn="base"/>
                      <a:r>
                        <a:rPr lang="en-US" sz="1050" b="0" i="0">
                          <a:solidFill>
                            <a:srgbClr val="003087"/>
                          </a:solidFill>
                          <a:effectLst/>
                          <a:latin typeface="Arial" panose="020B0604020202020204" pitchFamily="34" charset="0"/>
                        </a:rPr>
                        <a:t>Available​</a:t>
                      </a:r>
                      <a:endParaRPr lang="en-US" b="0" i="0">
                        <a:solidFill>
                          <a:srgbClr val="FFFFFF"/>
                        </a:solidFill>
                        <a:effectLst/>
                      </a:endParaRPr>
                    </a:p>
                    <a:p>
                      <a:pPr algn="l" fontAlgn="base"/>
                      <a:r>
                        <a:rPr lang="en-US" sz="1050" b="0" i="0">
                          <a:solidFill>
                            <a:srgbClr val="003087"/>
                          </a:solidFill>
                          <a:effectLst/>
                          <a:latin typeface="Arial" panose="020B0604020202020204" pitchFamily="34" charset="0"/>
                        </a:rPr>
                        <a:t>Pilot ​</a:t>
                      </a:r>
                      <a:endParaRPr lang="en-US" b="0" i="0">
                        <a:solidFill>
                          <a:srgbClr val="FFFFFF"/>
                        </a:solidFill>
                        <a:effectLst/>
                      </a:endParaRPr>
                    </a:p>
                  </a:txBody>
                  <a:tcP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E7EAF3"/>
                    </a:solidFill>
                  </a:tcPr>
                </a:tc>
                <a:extLst>
                  <a:ext uri="{0D108BD9-81ED-4DB2-BD59-A6C34878D82A}">
                    <a16:rowId xmlns:a16="http://schemas.microsoft.com/office/drawing/2014/main" val="1969082986"/>
                  </a:ext>
                </a:extLst>
              </a:tr>
              <a:tr h="0">
                <a:tc>
                  <a:txBody>
                    <a:bodyPr/>
                    <a:lstStyle/>
                    <a:p>
                      <a:pPr algn="l" fontAlgn="auto"/>
                      <a:r>
                        <a:rPr lang="en-GB" sz="1050" b="0" i="0" u="sng" strike="noStrike">
                          <a:solidFill>
                            <a:srgbClr val="005EB8"/>
                          </a:solidFill>
                          <a:effectLst/>
                          <a:latin typeface="Arial" panose="020B0604020202020204" pitchFamily="34" charset="0"/>
                          <a:hlinkClick r:id="rId5"/>
                        </a:rPr>
                        <a:t>Royal Free London (NHS Foundation Trust)</a:t>
                      </a:r>
                      <a:r>
                        <a:rPr lang="en-GB" sz="1050" b="0" i="0">
                          <a:solidFill>
                            <a:srgbClr val="005EB8"/>
                          </a:solidFill>
                          <a:effectLst/>
                          <a:latin typeface="Arial" panose="020B0604020202020204" pitchFamily="34" charset="0"/>
                        </a:rPr>
                        <a:t>​</a:t>
                      </a:r>
                      <a:endParaRPr lang="en-GB" sz="1050" b="0" i="0">
                        <a:solidFill>
                          <a:srgbClr val="FFFFFF"/>
                        </a:solidFill>
                        <a:effectLst/>
                        <a:latin typeface="Arial" panose="020B0604020202020204" pitchFamily="34" charset="0"/>
                      </a:endParaRPr>
                    </a:p>
                  </a:txBody>
                  <a:tcP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CBD2E6"/>
                    </a:solidFill>
                  </a:tcPr>
                </a:tc>
                <a:tc>
                  <a:txBody>
                    <a:bodyPr/>
                    <a:lstStyle/>
                    <a:p>
                      <a:pPr algn="l" fontAlgn="base"/>
                      <a:r>
                        <a:rPr lang="en-US" sz="1050" b="0" i="0">
                          <a:solidFill>
                            <a:srgbClr val="003087"/>
                          </a:solidFill>
                          <a:effectLst/>
                          <a:latin typeface="Arial" panose="020B0604020202020204" pitchFamily="34" charset="0"/>
                        </a:rPr>
                        <a:t>EMIS​</a:t>
                      </a:r>
                      <a:endParaRPr lang="en-US" b="0" i="0">
                        <a:solidFill>
                          <a:srgbClr val="FFFFFF"/>
                        </a:solidFill>
                        <a:effectLst/>
                      </a:endParaRPr>
                    </a:p>
                    <a:p>
                      <a:pPr algn="l" fontAlgn="base"/>
                      <a:r>
                        <a:rPr lang="en-US" sz="1050" b="0" i="0">
                          <a:solidFill>
                            <a:srgbClr val="003087"/>
                          </a:solidFill>
                          <a:effectLst/>
                          <a:latin typeface="Arial" panose="020B0604020202020204" pitchFamily="34" charset="0"/>
                        </a:rPr>
                        <a:t>TPP​</a:t>
                      </a:r>
                      <a:endParaRPr lang="en-US" b="0" i="0">
                        <a:solidFill>
                          <a:srgbClr val="FFFFFF"/>
                        </a:solidFill>
                        <a:effectLst/>
                      </a:endParaRPr>
                    </a:p>
                  </a:txBody>
                  <a:tcP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CBD2E6"/>
                    </a:solidFill>
                  </a:tcPr>
                </a:tc>
                <a:tc>
                  <a:txBody>
                    <a:bodyPr/>
                    <a:lstStyle/>
                    <a:p>
                      <a:pPr algn="l" fontAlgn="base"/>
                      <a:r>
                        <a:rPr lang="en-US" sz="1050" b="0" i="0" dirty="0">
                          <a:solidFill>
                            <a:srgbClr val="003087"/>
                          </a:solidFill>
                          <a:effectLst/>
                          <a:latin typeface="Arial" panose="020B0604020202020204" pitchFamily="34" charset="0"/>
                        </a:rPr>
                        <a:t>In development​</a:t>
                      </a:r>
                      <a:endParaRPr lang="en-US" b="0" i="0" dirty="0">
                        <a:solidFill>
                          <a:srgbClr val="FFFFFF"/>
                        </a:solidFill>
                        <a:effectLst/>
                      </a:endParaRPr>
                    </a:p>
                    <a:p>
                      <a:pPr algn="l" fontAlgn="base"/>
                      <a:r>
                        <a:rPr lang="en-US" sz="1050" b="0" i="0" dirty="0">
                          <a:solidFill>
                            <a:srgbClr val="003087"/>
                          </a:solidFill>
                          <a:effectLst/>
                          <a:latin typeface="Arial" panose="020B0604020202020204" pitchFamily="34" charset="0"/>
                        </a:rPr>
                        <a:t>In development​</a:t>
                      </a:r>
                      <a:endParaRPr lang="en-US" b="0" i="0" dirty="0">
                        <a:solidFill>
                          <a:srgbClr val="FFFFFF"/>
                        </a:solidFill>
                        <a:effectLst/>
                      </a:endParaRPr>
                    </a:p>
                  </a:txBody>
                  <a:tcPr>
                    <a:lnL w="13649" cap="flat" cmpd="sng" algn="ctr">
                      <a:solidFill>
                        <a:srgbClr val="231F20"/>
                      </a:solidFill>
                      <a:prstDash val="solid"/>
                      <a:round/>
                      <a:headEnd type="none" w="med" len="med"/>
                      <a:tailEnd type="none" w="med" len="med"/>
                    </a:lnL>
                    <a:lnR w="13649" cap="flat" cmpd="sng" algn="ctr">
                      <a:solidFill>
                        <a:srgbClr val="231F20"/>
                      </a:solidFill>
                      <a:prstDash val="solid"/>
                      <a:round/>
                      <a:headEnd type="none" w="med" len="med"/>
                      <a:tailEnd type="none" w="med" len="med"/>
                    </a:lnR>
                    <a:lnT w="13649" cap="flat" cmpd="sng" algn="ctr">
                      <a:solidFill>
                        <a:srgbClr val="231F20"/>
                      </a:solidFill>
                      <a:prstDash val="solid"/>
                      <a:round/>
                      <a:headEnd type="none" w="med" len="med"/>
                      <a:tailEnd type="none" w="med" len="med"/>
                    </a:lnT>
                    <a:lnB w="13649" cap="flat" cmpd="sng" algn="ctr">
                      <a:solidFill>
                        <a:srgbClr val="231F20"/>
                      </a:solidFill>
                      <a:prstDash val="solid"/>
                      <a:round/>
                      <a:headEnd type="none" w="med" len="med"/>
                      <a:tailEnd type="none" w="med" len="med"/>
                    </a:lnB>
                    <a:solidFill>
                      <a:srgbClr val="CBD2E6"/>
                    </a:solidFill>
                  </a:tcPr>
                </a:tc>
                <a:extLst>
                  <a:ext uri="{0D108BD9-81ED-4DB2-BD59-A6C34878D82A}">
                    <a16:rowId xmlns:a16="http://schemas.microsoft.com/office/drawing/2014/main" val="4167561353"/>
                  </a:ext>
                </a:extLst>
              </a:tr>
            </a:tbl>
          </a:graphicData>
        </a:graphic>
      </p:graphicFrame>
      <p:sp>
        <p:nvSpPr>
          <p:cNvPr id="6" name="Rectangle 1">
            <a:extLst>
              <a:ext uri="{FF2B5EF4-FFF2-40B4-BE49-F238E27FC236}">
                <a16:creationId xmlns:a16="http://schemas.microsoft.com/office/drawing/2014/main" id="{2B324D44-ECAC-D9E5-2B15-9515B474B6AD}"/>
              </a:ext>
            </a:extLst>
          </p:cNvPr>
          <p:cNvSpPr>
            <a:spLocks noChangeArrowheads="1"/>
          </p:cNvSpPr>
          <p:nvPr/>
        </p:nvSpPr>
        <p:spPr bwMode="auto">
          <a:xfrm>
            <a:off x="711200" y="43463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75068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B56E7-901A-E911-055C-25A84B999CE5}"/>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a:t>End slide</a:t>
            </a:r>
          </a:p>
        </p:txBody>
      </p:sp>
      <p:sp>
        <p:nvSpPr>
          <p:cNvPr id="4" name="TextBox 3">
            <a:extLst>
              <a:ext uri="{FF2B5EF4-FFF2-40B4-BE49-F238E27FC236}">
                <a16:creationId xmlns:a16="http://schemas.microsoft.com/office/drawing/2014/main" id="{19F9694F-B48B-26D4-2696-C1F882AEECC8}"/>
              </a:ext>
            </a:extLst>
          </p:cNvPr>
          <p:cNvSpPr txBox="1"/>
          <p:nvPr/>
        </p:nvSpPr>
        <p:spPr>
          <a:xfrm>
            <a:off x="6165202" y="5548994"/>
            <a:ext cx="6564084" cy="369332"/>
          </a:xfrm>
          <a:prstGeom prst="rect">
            <a:avLst/>
          </a:prstGeom>
          <a:noFill/>
        </p:spPr>
        <p:txBody>
          <a:bodyPr wrap="square">
            <a:spAutoFit/>
          </a:bodyPr>
          <a:lstStyle/>
          <a:p>
            <a:pPr marL="0" marR="0" lvl="0" indent="0" algn="l" defTabSz="1460754"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a:ln>
                  <a:noFill/>
                </a:ln>
                <a:solidFill>
                  <a:srgbClr val="0563C1"/>
                </a:solidFill>
                <a:effectLst/>
                <a:uLnTx/>
                <a:uFillTx/>
                <a:latin typeface="Arial" panose="020B0604020202020204"/>
                <a:ea typeface="Times New Roman" panose="02020603050405020304" pitchFamily="18" charset="0"/>
                <a:cs typeface="Arial" panose="020B0604020202020204" pitchFamily="34" charset="0"/>
                <a:hlinkClick r:id="rId2"/>
              </a:rPr>
              <a:t>england.register-gp-surgery.support@nhs.net</a:t>
            </a:r>
            <a:r>
              <a:rPr kumimoji="0" lang="en-GB" sz="1800" b="0" i="0" u="sng" strike="noStrike" kern="1200" cap="none" spc="0" normalizeH="0" baseline="0" noProof="0">
                <a:ln>
                  <a:noFill/>
                </a:ln>
                <a:solidFill>
                  <a:srgbClr val="0563C1"/>
                </a:solidFill>
                <a:effectLst/>
                <a:uLnTx/>
                <a:uFillTx/>
                <a:latin typeface="Arial" panose="020B0604020202020204"/>
                <a:ea typeface="Times New Roman" panose="02020603050405020304" pitchFamily="18" charset="0"/>
                <a:cs typeface="Arial" panose="020B0604020202020204" pitchFamily="34" charset="0"/>
              </a:rPr>
              <a:t> </a:t>
            </a:r>
          </a:p>
        </p:txBody>
      </p:sp>
    </p:spTree>
    <p:extLst>
      <p:ext uri="{BB962C8B-B14F-4D97-AF65-F5344CB8AC3E}">
        <p14:creationId xmlns:p14="http://schemas.microsoft.com/office/powerpoint/2010/main" val="3646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7">
            <a:extLst>
              <a:ext uri="{FF2B5EF4-FFF2-40B4-BE49-F238E27FC236}">
                <a16:creationId xmlns:a16="http://schemas.microsoft.com/office/drawing/2014/main" id="{C3BB1AD7-4F1E-A4B1-B0A1-26864DD48725}"/>
              </a:ext>
            </a:extLst>
          </p:cNvPr>
          <p:cNvSpPr>
            <a:spLocks noGrp="1"/>
          </p:cNvSpPr>
          <p:nvPr>
            <p:ph idx="1"/>
          </p:nvPr>
        </p:nvSpPr>
        <p:spPr>
          <a:xfrm>
            <a:off x="340860" y="2663713"/>
            <a:ext cx="11613451" cy="3456000"/>
          </a:xfrm>
        </p:spPr>
        <p:txBody>
          <a:bodyPr/>
          <a:lstStyle/>
          <a:p>
            <a:r>
              <a:rPr lang="en-GB" sz="2400" b="0" dirty="0"/>
              <a:t>The Register with a GP surgery service:</a:t>
            </a:r>
          </a:p>
          <a:p>
            <a:pPr marL="342900" indent="-342900">
              <a:buFont typeface="Arial" panose="020B0604020202020204" pitchFamily="34" charset="0"/>
              <a:buChar char="•"/>
            </a:pPr>
            <a:r>
              <a:rPr lang="en-GB" dirty="0"/>
              <a:t>​</a:t>
            </a:r>
            <a:r>
              <a:rPr lang="en-GB" sz="1600" dirty="0"/>
              <a:t>reduces GP practice processing time</a:t>
            </a:r>
          </a:p>
          <a:p>
            <a:pPr marL="342900" indent="-342900">
              <a:buFont typeface="Arial" panose="020B0604020202020204" pitchFamily="34" charset="0"/>
              <a:buChar char="•"/>
            </a:pPr>
            <a:r>
              <a:rPr lang="en-GB" sz="1600" dirty="0"/>
              <a:t>digitises and standardises registration</a:t>
            </a:r>
          </a:p>
          <a:p>
            <a:pPr marL="342900" indent="-342900">
              <a:buFont typeface="Arial" panose="020B0604020202020204" pitchFamily="34" charset="0"/>
              <a:buChar char="•"/>
            </a:pPr>
            <a:r>
              <a:rPr lang="en-GB" sz="1600" dirty="0"/>
              <a:t>is supported by a new paper form (PRF1)</a:t>
            </a:r>
          </a:p>
          <a:p>
            <a:pPr marL="342900" indent="-342900">
              <a:buFont typeface="Arial" panose="020B0604020202020204" pitchFamily="34" charset="0"/>
              <a:buChar char="•"/>
            </a:pPr>
            <a:r>
              <a:rPr lang="en-GB" sz="1600" dirty="0"/>
              <a:t>is integrated with national services with better data quality</a:t>
            </a:r>
          </a:p>
          <a:p>
            <a:pPr marL="342900" indent="-342900">
              <a:buFont typeface="Arial" panose="020B0604020202020204" pitchFamily="34" charset="0"/>
              <a:buChar char="•"/>
            </a:pPr>
            <a:endParaRPr lang="en-GB" sz="1600" dirty="0"/>
          </a:p>
          <a:p>
            <a:pPr marL="342900" indent="-342900">
              <a:buFont typeface="Arial" panose="020B0604020202020204" pitchFamily="34" charset="0"/>
              <a:buChar char="•"/>
            </a:pPr>
            <a:endParaRPr lang="en-GB" dirty="0"/>
          </a:p>
        </p:txBody>
      </p:sp>
      <p:sp>
        <p:nvSpPr>
          <p:cNvPr id="7" name="Title 3">
            <a:extLst>
              <a:ext uri="{FF2B5EF4-FFF2-40B4-BE49-F238E27FC236}">
                <a16:creationId xmlns:a16="http://schemas.microsoft.com/office/drawing/2014/main" id="{DF366195-F101-BC2F-91B8-E45FFFE2890B}"/>
              </a:ext>
            </a:extLst>
          </p:cNvPr>
          <p:cNvSpPr>
            <a:spLocks noGrp="1"/>
          </p:cNvSpPr>
          <p:nvPr>
            <p:ph type="title"/>
          </p:nvPr>
        </p:nvSpPr>
        <p:spPr>
          <a:xfrm>
            <a:off x="431800" y="431800"/>
            <a:ext cx="11404600" cy="865188"/>
          </a:xfrm>
        </p:spPr>
        <p:txBody>
          <a:bodyPr>
            <a:normAutofit fontScale="90000"/>
          </a:bodyPr>
          <a:lstStyle/>
          <a:p>
            <a:r>
              <a:rPr lang="en-GB" dirty="0"/>
              <a:t>Aim</a:t>
            </a:r>
            <a:br>
              <a:rPr lang="en-GB" dirty="0"/>
            </a:br>
            <a:r>
              <a:rPr lang="en-GB" sz="1800" b="0" dirty="0">
                <a:solidFill>
                  <a:schemeClr val="accent6"/>
                </a:solidFill>
                <a:latin typeface="+mn-lt"/>
                <a:ea typeface="+mn-ea"/>
                <a:cs typeface="+mn-cs"/>
              </a:rPr>
              <a:t>Our aim is to make registration simpler, easier and more inclusive for both patients and practices</a:t>
            </a:r>
            <a:br>
              <a:rPr lang="en-GB" sz="2400" b="0" dirty="0">
                <a:solidFill>
                  <a:schemeClr val="accent6"/>
                </a:solidFill>
                <a:latin typeface="+mn-lt"/>
                <a:ea typeface="+mn-ea"/>
                <a:cs typeface="+mn-cs"/>
              </a:rPr>
            </a:br>
            <a:endParaRPr lang="en-GB" sz="2400" b="0" dirty="0">
              <a:solidFill>
                <a:schemeClr val="accent6"/>
              </a:solidFill>
              <a:latin typeface="+mn-lt"/>
              <a:ea typeface="+mn-ea"/>
              <a:cs typeface="+mn-cs"/>
            </a:endParaRPr>
          </a:p>
        </p:txBody>
      </p:sp>
      <p:sp>
        <p:nvSpPr>
          <p:cNvPr id="8" name="Text Placeholder 7">
            <a:extLst>
              <a:ext uri="{FF2B5EF4-FFF2-40B4-BE49-F238E27FC236}">
                <a16:creationId xmlns:a16="http://schemas.microsoft.com/office/drawing/2014/main" id="{36F9E3F9-8697-73AE-7755-9678BB25F838}"/>
              </a:ext>
            </a:extLst>
          </p:cNvPr>
          <p:cNvSpPr txBox="1">
            <a:spLocks noGrp="1"/>
          </p:cNvSpPr>
          <p:nvPr>
            <p:ph type="body" sz="quarter" idx="13"/>
          </p:nvPr>
        </p:nvSpPr>
        <p:spPr>
          <a:xfrm>
            <a:off x="280798" y="2028840"/>
            <a:ext cx="11050588" cy="461962"/>
          </a:xfrm>
          <a:prstGeom prst="rect">
            <a:avLst/>
          </a:prstGeom>
          <a:noFill/>
        </p:spPr>
        <p:txBody>
          <a:bodyPr wrap="square">
            <a:spAutoFit/>
          </a:bodyPr>
          <a:lstStyle/>
          <a:p>
            <a:r>
              <a:rPr lang="en-GB" sz="3200" b="1" dirty="0">
                <a:latin typeface="+mj-lt"/>
                <a:ea typeface="+mj-ea"/>
                <a:cs typeface="+mj-cs"/>
              </a:rPr>
              <a:t>Overview</a:t>
            </a:r>
          </a:p>
        </p:txBody>
      </p:sp>
    </p:spTree>
    <p:extLst>
      <p:ext uri="{BB962C8B-B14F-4D97-AF65-F5344CB8AC3E}">
        <p14:creationId xmlns:p14="http://schemas.microsoft.com/office/powerpoint/2010/main" val="4042145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a:extLst>
              <a:ext uri="{FF2B5EF4-FFF2-40B4-BE49-F238E27FC236}">
                <a16:creationId xmlns:a16="http://schemas.microsoft.com/office/drawing/2014/main" id="{5007130C-ADC5-2B3B-CF69-3721286F2DC9}"/>
              </a:ext>
            </a:extLst>
          </p:cNvPr>
          <p:cNvSpPr txBox="1">
            <a:spLocks/>
          </p:cNvSpPr>
          <p:nvPr/>
        </p:nvSpPr>
        <p:spPr>
          <a:xfrm>
            <a:off x="11734799" y="6419983"/>
            <a:ext cx="457201" cy="42531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75CAFE2-9D34-4733-81C8-78E0AA432BB4}" type="slidenum">
              <a:rPr kumimoji="0" lang="en-US" sz="1500" b="0" i="0" u="none" strike="noStrike" kern="1200" cap="none" spc="0" normalizeH="0" baseline="0" noProof="0" smtClean="0">
                <a:ln>
                  <a:noFill/>
                </a:ln>
                <a:solidFill>
                  <a:srgbClr val="FFFFFF"/>
                </a:solidFill>
                <a:effectLst/>
                <a:uLnTx/>
                <a:uFillTx/>
                <a:latin typeface="Century Gothic" panose="020B0502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500" b="0" i="0" u="none" strike="noStrike" kern="1200" cap="none" spc="0" normalizeH="0" baseline="0" noProof="0">
              <a:ln>
                <a:noFill/>
              </a:ln>
              <a:solidFill>
                <a:srgbClr val="FFFFFF"/>
              </a:solidFill>
              <a:effectLst/>
              <a:uLnTx/>
              <a:uFillTx/>
              <a:latin typeface="Century Gothic" panose="020B0502020202020204" pitchFamily="34" charset="0"/>
              <a:ea typeface="+mn-ea"/>
              <a:cs typeface="Arial" panose="020B0604020202020204" pitchFamily="34" charset="0"/>
            </a:endParaRPr>
          </a:p>
        </p:txBody>
      </p:sp>
      <p:sp>
        <p:nvSpPr>
          <p:cNvPr id="13" name="TextBox 12">
            <a:extLst>
              <a:ext uri="{FF2B5EF4-FFF2-40B4-BE49-F238E27FC236}">
                <a16:creationId xmlns:a16="http://schemas.microsoft.com/office/drawing/2014/main" id="{0B60044C-63A4-8DA5-4A69-94CA95A4F525}"/>
              </a:ext>
            </a:extLst>
          </p:cNvPr>
          <p:cNvSpPr txBox="1"/>
          <p:nvPr/>
        </p:nvSpPr>
        <p:spPr>
          <a:xfrm>
            <a:off x="357070" y="703522"/>
            <a:ext cx="1124824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3087"/>
                </a:solidFill>
                <a:effectLst/>
                <a:uLnTx/>
                <a:uFillTx/>
                <a:latin typeface="Arial" panose="020B0604020202020204"/>
                <a:ea typeface="+mn-ea"/>
                <a:cs typeface="+mn-cs"/>
              </a:rPr>
              <a:t>Simplifying registration for patients and practices</a:t>
            </a:r>
          </a:p>
        </p:txBody>
      </p:sp>
      <p:sp>
        <p:nvSpPr>
          <p:cNvPr id="14" name="TextBox 13">
            <a:extLst>
              <a:ext uri="{FF2B5EF4-FFF2-40B4-BE49-F238E27FC236}">
                <a16:creationId xmlns:a16="http://schemas.microsoft.com/office/drawing/2014/main" id="{2A470B43-354D-FB40-5950-140C25D888E6}"/>
              </a:ext>
            </a:extLst>
          </p:cNvPr>
          <p:cNvSpPr txBox="1"/>
          <p:nvPr/>
        </p:nvSpPr>
        <p:spPr>
          <a:xfrm>
            <a:off x="1245859" y="2556044"/>
            <a:ext cx="4719799" cy="625812"/>
          </a:xfrm>
          <a:prstGeom prst="rect">
            <a:avLst/>
          </a:prstGeom>
          <a:noFill/>
        </p:spPr>
        <p:txBody>
          <a:bodyPr wrap="square" rtlCol="0">
            <a:spAutoFit/>
          </a:bodyPr>
          <a:lstStyle/>
          <a:p>
            <a:pPr marL="7701" marR="0" lvl="0" indent="0" algn="l" defTabSz="914400" rtl="0" eaLnBrk="1" fontAlgn="auto" latinLnBrk="0" hangingPunct="1">
              <a:lnSpc>
                <a:spcPct val="100000"/>
              </a:lnSpc>
              <a:spcBef>
                <a:spcPts val="82"/>
              </a:spcBef>
              <a:spcAft>
                <a:spcPts val="0"/>
              </a:spcAft>
              <a:buClrTx/>
              <a:buSzTx/>
              <a:buFontTx/>
              <a:buNone/>
              <a:tabLst>
                <a:tab pos="451680" algn="l"/>
              </a:tabLst>
              <a:defRPr/>
            </a:pPr>
            <a:r>
              <a:rPr kumimoji="0" lang="en-GB" sz="1500" b="0" i="0" u="none" strike="noStrike" kern="1200" cap="none" spc="9" normalizeH="0" baseline="0" noProof="0" dirty="0">
                <a:ln>
                  <a:noFill/>
                </a:ln>
                <a:solidFill>
                  <a:srgbClr val="231F20"/>
                </a:solidFill>
                <a:effectLst/>
                <a:uLnTx/>
                <a:uFillTx/>
                <a:latin typeface="Arial" panose="020B0604020202020204"/>
                <a:ea typeface="+mn-ea"/>
                <a:cs typeface="Arial"/>
              </a:rPr>
              <a:t>1,700+ LIVE / Enrolled</a:t>
            </a:r>
            <a:r>
              <a:rPr kumimoji="0" lang="en-GB" sz="1500" b="0" i="0" u="none" strike="noStrike" kern="1200" cap="none" spc="-9" normalizeH="0" baseline="0" noProof="0" dirty="0">
                <a:ln>
                  <a:noFill/>
                </a:ln>
                <a:solidFill>
                  <a:srgbClr val="231F20"/>
                </a:solidFill>
                <a:effectLst/>
                <a:uLnTx/>
                <a:uFillTx/>
                <a:latin typeface="Arial" panose="020B0604020202020204"/>
                <a:ea typeface="+mn-ea"/>
                <a:cs typeface="Arial"/>
              </a:rPr>
              <a:t> </a:t>
            </a:r>
            <a:r>
              <a:rPr kumimoji="0" lang="en-GB" sz="1500" b="0" i="0" u="none" strike="noStrike" kern="1200" cap="none" spc="61" normalizeH="0" baseline="0" noProof="0" dirty="0">
                <a:ln>
                  <a:noFill/>
                </a:ln>
                <a:solidFill>
                  <a:srgbClr val="231F20"/>
                </a:solidFill>
                <a:effectLst/>
                <a:uLnTx/>
                <a:uFillTx/>
                <a:latin typeface="Arial" panose="020B0604020202020204"/>
                <a:ea typeface="+mn-ea"/>
                <a:cs typeface="Arial"/>
              </a:rPr>
              <a:t>Practices</a:t>
            </a:r>
          </a:p>
          <a:p>
            <a:pPr marL="7701" marR="0" lvl="0" indent="0" algn="l" defTabSz="914400" rtl="0" eaLnBrk="1" fontAlgn="auto" latinLnBrk="0" hangingPunct="1">
              <a:lnSpc>
                <a:spcPct val="100000"/>
              </a:lnSpc>
              <a:spcBef>
                <a:spcPts val="82"/>
              </a:spcBef>
              <a:spcAft>
                <a:spcPts val="0"/>
              </a:spcAft>
              <a:buClrTx/>
              <a:buSzTx/>
              <a:buFontTx/>
              <a:buNone/>
              <a:tabLst>
                <a:tab pos="451680" algn="l"/>
              </a:tabLst>
              <a:defRPr/>
            </a:pPr>
            <a:endParaRPr kumimoji="0" lang="en-GB" sz="300" b="0" i="0" u="none" strike="noStrike" kern="1200" cap="none" spc="61" normalizeH="0" baseline="0" noProof="0" dirty="0">
              <a:ln>
                <a:noFill/>
              </a:ln>
              <a:solidFill>
                <a:srgbClr val="231F20"/>
              </a:solidFill>
              <a:effectLst/>
              <a:uLnTx/>
              <a:uFillTx/>
              <a:latin typeface="Arial" panose="020B0604020202020204"/>
              <a:ea typeface="+mn-ea"/>
              <a:cs typeface="Arial"/>
            </a:endParaRPr>
          </a:p>
          <a:p>
            <a:pPr marL="7701" marR="0" lvl="0" indent="0" algn="l" defTabSz="914400" rtl="0" eaLnBrk="1" fontAlgn="auto" latinLnBrk="0" hangingPunct="1">
              <a:lnSpc>
                <a:spcPct val="100000"/>
              </a:lnSpc>
              <a:spcBef>
                <a:spcPts val="82"/>
              </a:spcBef>
              <a:spcAft>
                <a:spcPts val="0"/>
              </a:spcAft>
              <a:buClrTx/>
              <a:buSzTx/>
              <a:buFontTx/>
              <a:buNone/>
              <a:tabLst>
                <a:tab pos="451680" algn="l"/>
              </a:tabLst>
              <a:defRPr/>
            </a:pPr>
            <a:r>
              <a:rPr kumimoji="0" lang="en-GB" sz="1500" b="0" i="0" u="none" strike="noStrike" kern="1200" cap="none" spc="61" normalizeH="0" baseline="0" noProof="0" dirty="0">
                <a:ln>
                  <a:noFill/>
                </a:ln>
                <a:solidFill>
                  <a:srgbClr val="231F20"/>
                </a:solidFill>
                <a:effectLst/>
                <a:uLnTx/>
                <a:uFillTx/>
                <a:latin typeface="Arial" panose="020B0604020202020204"/>
                <a:ea typeface="+mn-ea"/>
                <a:cs typeface="Arial"/>
              </a:rPr>
              <a:t>1 in 4 practices now use the service</a:t>
            </a:r>
            <a:endParaRPr kumimoji="0" lang="en-GB" sz="1500" b="0" i="0" u="none" strike="noStrike" kern="1200" cap="none" spc="0" normalizeH="0" baseline="0" noProof="0" dirty="0">
              <a:ln>
                <a:noFill/>
              </a:ln>
              <a:solidFill>
                <a:srgbClr val="231F20"/>
              </a:solidFill>
              <a:effectLst/>
              <a:uLnTx/>
              <a:uFillTx/>
              <a:latin typeface="Arial" panose="020B0604020202020204"/>
              <a:ea typeface="+mn-ea"/>
              <a:cs typeface="Arial"/>
            </a:endParaRPr>
          </a:p>
        </p:txBody>
      </p:sp>
      <p:sp>
        <p:nvSpPr>
          <p:cNvPr id="15" name="Rectangle 14">
            <a:extLst>
              <a:ext uri="{FF2B5EF4-FFF2-40B4-BE49-F238E27FC236}">
                <a16:creationId xmlns:a16="http://schemas.microsoft.com/office/drawing/2014/main" id="{71FCAF38-8D4C-6846-6DA1-D620F309626E}"/>
              </a:ext>
            </a:extLst>
          </p:cNvPr>
          <p:cNvSpPr/>
          <p:nvPr/>
        </p:nvSpPr>
        <p:spPr>
          <a:xfrm>
            <a:off x="475434" y="1672046"/>
            <a:ext cx="5391966" cy="4160724"/>
          </a:xfrm>
          <a:prstGeom prst="rect">
            <a:avLst/>
          </a:prstGeom>
          <a:noFill/>
          <a:ln w="190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Century Gothic" panose="020B0502020202020204" pitchFamily="34" charset="0"/>
              <a:ea typeface="+mn-ea"/>
              <a:cs typeface="+mn-cs"/>
            </a:endParaRPr>
          </a:p>
        </p:txBody>
      </p:sp>
      <p:sp>
        <p:nvSpPr>
          <p:cNvPr id="16" name="Rectangle: Rounded Corners 15">
            <a:extLst>
              <a:ext uri="{FF2B5EF4-FFF2-40B4-BE49-F238E27FC236}">
                <a16:creationId xmlns:a16="http://schemas.microsoft.com/office/drawing/2014/main" id="{5B25921B-AD6A-8E47-CD21-6E50D3BDFE53}"/>
              </a:ext>
            </a:extLst>
          </p:cNvPr>
          <p:cNvSpPr/>
          <p:nvPr/>
        </p:nvSpPr>
        <p:spPr>
          <a:xfrm>
            <a:off x="1147600" y="1317246"/>
            <a:ext cx="4047635" cy="683101"/>
          </a:xfrm>
          <a:prstGeom prst="roundRect">
            <a:avLst>
              <a:gd name="adj" fmla="val 50000"/>
            </a:avLst>
          </a:prstGeom>
          <a:solidFill>
            <a:srgbClr val="80D2CC"/>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Century Gothic" panose="020B0502020202020204" pitchFamily="34" charset="0"/>
              <a:ea typeface="+mn-ea"/>
              <a:cs typeface="+mn-cs"/>
            </a:endParaRPr>
          </a:p>
        </p:txBody>
      </p:sp>
      <p:sp>
        <p:nvSpPr>
          <p:cNvPr id="17" name="TextBox 16">
            <a:extLst>
              <a:ext uri="{FF2B5EF4-FFF2-40B4-BE49-F238E27FC236}">
                <a16:creationId xmlns:a16="http://schemas.microsoft.com/office/drawing/2014/main" id="{0565460D-27A6-772F-D244-2D9E23815142}"/>
              </a:ext>
            </a:extLst>
          </p:cNvPr>
          <p:cNvSpPr txBox="1"/>
          <p:nvPr/>
        </p:nvSpPr>
        <p:spPr>
          <a:xfrm>
            <a:off x="1680755" y="1432597"/>
            <a:ext cx="2981325" cy="4154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solidFill>
                  <a:srgbClr val="FFFFFF"/>
                </a:solidFill>
                <a:effectLst/>
                <a:uLnTx/>
                <a:uFillTx/>
                <a:latin typeface="Century Gothic" panose="020B0502020202020204" pitchFamily="34" charset="0"/>
                <a:ea typeface="+mn-ea"/>
                <a:cs typeface="Sakkal Majalla" panose="02000000000000000000" pitchFamily="2" charset="-78"/>
              </a:rPr>
              <a:t>Practices </a:t>
            </a:r>
          </a:p>
        </p:txBody>
      </p:sp>
      <p:sp>
        <p:nvSpPr>
          <p:cNvPr id="18" name="Rectangle 17">
            <a:extLst>
              <a:ext uri="{FF2B5EF4-FFF2-40B4-BE49-F238E27FC236}">
                <a16:creationId xmlns:a16="http://schemas.microsoft.com/office/drawing/2014/main" id="{959C95AB-AEE7-5812-2176-0D7D3C1DCCC5}"/>
              </a:ext>
            </a:extLst>
          </p:cNvPr>
          <p:cNvSpPr/>
          <p:nvPr/>
        </p:nvSpPr>
        <p:spPr>
          <a:xfrm>
            <a:off x="6336487" y="1672046"/>
            <a:ext cx="5391966" cy="4160724"/>
          </a:xfrm>
          <a:prstGeom prst="rect">
            <a:avLst/>
          </a:prstGeom>
          <a:noFill/>
          <a:ln w="190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Century Gothic" panose="020B0502020202020204" pitchFamily="34" charset="0"/>
              <a:ea typeface="+mn-ea"/>
              <a:cs typeface="+mn-cs"/>
            </a:endParaRPr>
          </a:p>
        </p:txBody>
      </p:sp>
      <p:sp>
        <p:nvSpPr>
          <p:cNvPr id="19" name="Rectangle: Rounded Corners 18">
            <a:extLst>
              <a:ext uri="{FF2B5EF4-FFF2-40B4-BE49-F238E27FC236}">
                <a16:creationId xmlns:a16="http://schemas.microsoft.com/office/drawing/2014/main" id="{88DDC507-2CB1-8383-0101-BEDA396FE1A6}"/>
              </a:ext>
            </a:extLst>
          </p:cNvPr>
          <p:cNvSpPr/>
          <p:nvPr/>
        </p:nvSpPr>
        <p:spPr>
          <a:xfrm>
            <a:off x="7008653" y="1317246"/>
            <a:ext cx="4047635" cy="683101"/>
          </a:xfrm>
          <a:prstGeom prst="roundRect">
            <a:avLst>
              <a:gd name="adj" fmla="val 50000"/>
            </a:avLst>
          </a:prstGeom>
          <a:solidFill>
            <a:schemeClr val="bg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Century Gothic" panose="020B0502020202020204" pitchFamily="34" charset="0"/>
              <a:ea typeface="+mn-ea"/>
              <a:cs typeface="+mn-cs"/>
            </a:endParaRPr>
          </a:p>
        </p:txBody>
      </p:sp>
      <p:sp>
        <p:nvSpPr>
          <p:cNvPr id="20" name="TextBox 19">
            <a:extLst>
              <a:ext uri="{FF2B5EF4-FFF2-40B4-BE49-F238E27FC236}">
                <a16:creationId xmlns:a16="http://schemas.microsoft.com/office/drawing/2014/main" id="{8D74AFD9-D97F-6BFD-A27D-A42CB31499CD}"/>
              </a:ext>
            </a:extLst>
          </p:cNvPr>
          <p:cNvSpPr txBox="1"/>
          <p:nvPr/>
        </p:nvSpPr>
        <p:spPr>
          <a:xfrm>
            <a:off x="7541808" y="1432597"/>
            <a:ext cx="2981325" cy="4154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solidFill>
                  <a:srgbClr val="FFFFFF"/>
                </a:solidFill>
                <a:effectLst/>
                <a:uLnTx/>
                <a:uFillTx/>
                <a:latin typeface="Century Gothic" panose="020B0502020202020204" pitchFamily="34" charset="0"/>
                <a:ea typeface="+mn-ea"/>
                <a:cs typeface="Sakkal Majalla" panose="02000000000000000000" pitchFamily="2" charset="-78"/>
              </a:rPr>
              <a:t>ICBs</a:t>
            </a:r>
          </a:p>
        </p:txBody>
      </p:sp>
      <p:sp>
        <p:nvSpPr>
          <p:cNvPr id="21" name="TextBox 20">
            <a:extLst>
              <a:ext uri="{FF2B5EF4-FFF2-40B4-BE49-F238E27FC236}">
                <a16:creationId xmlns:a16="http://schemas.microsoft.com/office/drawing/2014/main" id="{02FB5100-02D6-7CDC-6D2A-EE53DCA3866E}"/>
              </a:ext>
            </a:extLst>
          </p:cNvPr>
          <p:cNvSpPr txBox="1"/>
          <p:nvPr/>
        </p:nvSpPr>
        <p:spPr>
          <a:xfrm>
            <a:off x="1376199" y="3679898"/>
            <a:ext cx="4719799" cy="625812"/>
          </a:xfrm>
          <a:prstGeom prst="rect">
            <a:avLst/>
          </a:prstGeom>
          <a:noFill/>
        </p:spPr>
        <p:txBody>
          <a:bodyPr wrap="square" rtlCol="0">
            <a:spAutoFit/>
          </a:bodyPr>
          <a:lstStyle/>
          <a:p>
            <a:pPr marL="7701" marR="0" lvl="0" indent="0" algn="l" defTabSz="914400" rtl="0" eaLnBrk="1" fontAlgn="auto" latinLnBrk="0" hangingPunct="1">
              <a:lnSpc>
                <a:spcPct val="100000"/>
              </a:lnSpc>
              <a:spcBef>
                <a:spcPts val="82"/>
              </a:spcBef>
              <a:spcAft>
                <a:spcPts val="0"/>
              </a:spcAft>
              <a:buClrTx/>
              <a:buSzTx/>
              <a:buFontTx/>
              <a:buNone/>
              <a:tabLst>
                <a:tab pos="451680" algn="l"/>
              </a:tabLst>
              <a:defRPr/>
            </a:pPr>
            <a:r>
              <a:rPr kumimoji="0" lang="en-GB" sz="1500" b="0" i="0" u="none" strike="noStrike" kern="1200" cap="none" spc="9" normalizeH="0" baseline="0" noProof="0" dirty="0">
                <a:ln>
                  <a:noFill/>
                </a:ln>
                <a:solidFill>
                  <a:srgbClr val="231F20"/>
                </a:solidFill>
                <a:effectLst/>
                <a:uLnTx/>
                <a:uFillTx/>
                <a:latin typeface="Arial" panose="020B0604020202020204"/>
                <a:ea typeface="+mn-ea"/>
                <a:cs typeface="Arial"/>
              </a:rPr>
              <a:t>525,000+ Total patient submissions</a:t>
            </a:r>
          </a:p>
          <a:p>
            <a:pPr marL="7701" marR="0" lvl="0" indent="0" algn="l" defTabSz="914400" rtl="0" eaLnBrk="1" fontAlgn="auto" latinLnBrk="0" hangingPunct="1">
              <a:lnSpc>
                <a:spcPct val="100000"/>
              </a:lnSpc>
              <a:spcBef>
                <a:spcPts val="82"/>
              </a:spcBef>
              <a:spcAft>
                <a:spcPts val="0"/>
              </a:spcAft>
              <a:buClrTx/>
              <a:buSzTx/>
              <a:buFontTx/>
              <a:buNone/>
              <a:tabLst>
                <a:tab pos="451680" algn="l"/>
              </a:tabLst>
              <a:defRPr/>
            </a:pPr>
            <a:endParaRPr kumimoji="0" lang="en-GB" sz="300" b="0" i="0" u="none" strike="noStrike" kern="1200" cap="none" spc="9" normalizeH="0" baseline="0" noProof="0" dirty="0">
              <a:ln>
                <a:noFill/>
              </a:ln>
              <a:solidFill>
                <a:srgbClr val="231F20"/>
              </a:solidFill>
              <a:effectLst/>
              <a:uLnTx/>
              <a:uFillTx/>
              <a:latin typeface="Arial" panose="020B0604020202020204"/>
              <a:ea typeface="+mn-ea"/>
              <a:cs typeface="Arial"/>
            </a:endParaRPr>
          </a:p>
          <a:p>
            <a:pPr marL="7701" marR="0" lvl="0" indent="0" algn="l" defTabSz="914400" rtl="0" eaLnBrk="1" fontAlgn="auto" latinLnBrk="0" hangingPunct="1">
              <a:lnSpc>
                <a:spcPct val="100000"/>
              </a:lnSpc>
              <a:spcBef>
                <a:spcPts val="82"/>
              </a:spcBef>
              <a:spcAft>
                <a:spcPts val="0"/>
              </a:spcAft>
              <a:buClrTx/>
              <a:buSzTx/>
              <a:buFontTx/>
              <a:buNone/>
              <a:tabLst>
                <a:tab pos="451680" algn="l"/>
              </a:tabLst>
              <a:defRPr/>
            </a:pPr>
            <a:r>
              <a:rPr kumimoji="0" lang="en-GB" sz="1500" b="0" i="0" u="none" strike="noStrike" kern="1200" cap="none" spc="9" normalizeH="0" baseline="0" noProof="0" dirty="0">
                <a:ln>
                  <a:noFill/>
                </a:ln>
                <a:solidFill>
                  <a:srgbClr val="231F20"/>
                </a:solidFill>
                <a:effectLst/>
                <a:uLnTx/>
                <a:uFillTx/>
                <a:latin typeface="Arial" panose="020B0604020202020204"/>
                <a:ea typeface="+mn-ea"/>
                <a:cs typeface="Arial"/>
              </a:rPr>
              <a:t>20,000+ Weekly patient submissions</a:t>
            </a:r>
          </a:p>
        </p:txBody>
      </p:sp>
      <p:sp>
        <p:nvSpPr>
          <p:cNvPr id="22" name="TextBox 21">
            <a:extLst>
              <a:ext uri="{FF2B5EF4-FFF2-40B4-BE49-F238E27FC236}">
                <a16:creationId xmlns:a16="http://schemas.microsoft.com/office/drawing/2014/main" id="{1C989D15-75DE-17B7-8414-7390D237E68B}"/>
              </a:ext>
            </a:extLst>
          </p:cNvPr>
          <p:cNvSpPr txBox="1"/>
          <p:nvPr/>
        </p:nvSpPr>
        <p:spPr>
          <a:xfrm>
            <a:off x="1376200" y="4989177"/>
            <a:ext cx="4719799" cy="323165"/>
          </a:xfrm>
          <a:prstGeom prst="rect">
            <a:avLst/>
          </a:prstGeom>
          <a:noFill/>
        </p:spPr>
        <p:txBody>
          <a:bodyPr wrap="square" rtlCol="0">
            <a:spAutoFit/>
          </a:bodyPr>
          <a:lstStyle/>
          <a:p>
            <a:pPr marL="7701" marR="0" lvl="0" indent="0" algn="l" defTabSz="914400" rtl="0" eaLnBrk="1" fontAlgn="auto" latinLnBrk="0" hangingPunct="1">
              <a:lnSpc>
                <a:spcPct val="100000"/>
              </a:lnSpc>
              <a:spcBef>
                <a:spcPts val="82"/>
              </a:spcBef>
              <a:spcAft>
                <a:spcPts val="0"/>
              </a:spcAft>
              <a:buClrTx/>
              <a:buSzTx/>
              <a:buFontTx/>
              <a:buNone/>
              <a:tabLst>
                <a:tab pos="451680" algn="l"/>
              </a:tabLst>
              <a:defRPr/>
            </a:pPr>
            <a:r>
              <a:rPr kumimoji="0" lang="en-GB" sz="1500" b="0" i="0" u="none" strike="noStrike" kern="1200" cap="none" spc="9" normalizeH="0" baseline="0" noProof="0">
                <a:ln>
                  <a:noFill/>
                </a:ln>
                <a:solidFill>
                  <a:srgbClr val="231F20"/>
                </a:solidFill>
                <a:effectLst/>
                <a:uLnTx/>
                <a:uFillTx/>
                <a:latin typeface="Arial" panose="020B0604020202020204"/>
                <a:ea typeface="+mn-ea"/>
                <a:cs typeface="Arial"/>
              </a:rPr>
              <a:t>93% Patient Satisfaction Score</a:t>
            </a:r>
          </a:p>
        </p:txBody>
      </p:sp>
      <p:sp>
        <p:nvSpPr>
          <p:cNvPr id="23" name="Rectangle: Rounded Corners 22">
            <a:extLst>
              <a:ext uri="{FF2B5EF4-FFF2-40B4-BE49-F238E27FC236}">
                <a16:creationId xmlns:a16="http://schemas.microsoft.com/office/drawing/2014/main" id="{BBABDDCC-3B7C-A805-C3FF-A950FE065345}"/>
              </a:ext>
            </a:extLst>
          </p:cNvPr>
          <p:cNvSpPr/>
          <p:nvPr/>
        </p:nvSpPr>
        <p:spPr>
          <a:xfrm>
            <a:off x="576872" y="2580811"/>
            <a:ext cx="570727" cy="570727"/>
          </a:xfrm>
          <a:prstGeom prst="roundRect">
            <a:avLst>
              <a:gd name="adj" fmla="val 12662"/>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4" name="Rectangle: Rounded Corners 23">
            <a:extLst>
              <a:ext uri="{FF2B5EF4-FFF2-40B4-BE49-F238E27FC236}">
                <a16:creationId xmlns:a16="http://schemas.microsoft.com/office/drawing/2014/main" id="{61E20FD8-DBA2-EF30-6487-BB7320DD733C}"/>
              </a:ext>
            </a:extLst>
          </p:cNvPr>
          <p:cNvSpPr/>
          <p:nvPr/>
        </p:nvSpPr>
        <p:spPr>
          <a:xfrm>
            <a:off x="576872" y="3669427"/>
            <a:ext cx="570727" cy="570727"/>
          </a:xfrm>
          <a:prstGeom prst="roundRect">
            <a:avLst>
              <a:gd name="adj" fmla="val 12662"/>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5" name="Rectangle: Rounded Corners 24">
            <a:extLst>
              <a:ext uri="{FF2B5EF4-FFF2-40B4-BE49-F238E27FC236}">
                <a16:creationId xmlns:a16="http://schemas.microsoft.com/office/drawing/2014/main" id="{BB1AF9AD-B84B-6C05-92C4-C1A957EA6C82}"/>
              </a:ext>
            </a:extLst>
          </p:cNvPr>
          <p:cNvSpPr/>
          <p:nvPr/>
        </p:nvSpPr>
        <p:spPr>
          <a:xfrm>
            <a:off x="576872" y="4888130"/>
            <a:ext cx="570727" cy="570727"/>
          </a:xfrm>
          <a:prstGeom prst="roundRect">
            <a:avLst>
              <a:gd name="adj" fmla="val 12662"/>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EA75DA3C-7710-2B1A-F8D0-81D3102DBA3D}"/>
              </a:ext>
            </a:extLst>
          </p:cNvPr>
          <p:cNvSpPr txBox="1"/>
          <p:nvPr/>
        </p:nvSpPr>
        <p:spPr>
          <a:xfrm>
            <a:off x="7354133" y="2654462"/>
            <a:ext cx="4251178" cy="323165"/>
          </a:xfrm>
          <a:prstGeom prst="rect">
            <a:avLst/>
          </a:prstGeom>
          <a:noFill/>
        </p:spPr>
        <p:txBody>
          <a:bodyPr wrap="square" rtlCol="0">
            <a:spAutoFit/>
          </a:bodyPr>
          <a:lstStyle/>
          <a:p>
            <a:pPr marL="7701" marR="0" lvl="0" indent="0" algn="l" defTabSz="914400" rtl="0" eaLnBrk="1" fontAlgn="auto" latinLnBrk="0" hangingPunct="1">
              <a:lnSpc>
                <a:spcPct val="100000"/>
              </a:lnSpc>
              <a:spcBef>
                <a:spcPts val="82"/>
              </a:spcBef>
              <a:spcAft>
                <a:spcPts val="0"/>
              </a:spcAft>
              <a:buClrTx/>
              <a:buSzTx/>
              <a:buFontTx/>
              <a:buNone/>
              <a:tabLst>
                <a:tab pos="451680" algn="l"/>
              </a:tabLst>
              <a:defRPr/>
            </a:pPr>
            <a:r>
              <a:rPr kumimoji="0" lang="en-GB" sz="1500" b="1" i="0" u="none" strike="noStrike" kern="1200" cap="none" spc="9" normalizeH="0" baseline="0" noProof="0" dirty="0">
                <a:ln>
                  <a:noFill/>
                </a:ln>
                <a:solidFill>
                  <a:srgbClr val="003087"/>
                </a:solidFill>
                <a:effectLst/>
                <a:uLnTx/>
                <a:uFillTx/>
                <a:latin typeface="Arial" panose="020B0604020202020204"/>
                <a:ea typeface="+mn-ea"/>
                <a:cs typeface="Arial"/>
              </a:rPr>
              <a:t>LIVE</a:t>
            </a:r>
            <a:r>
              <a:rPr kumimoji="0" lang="en-GB" sz="1500" b="0" i="0" u="none" strike="noStrike" kern="1200" cap="none" spc="9" normalizeH="0" baseline="0" noProof="0" dirty="0">
                <a:ln>
                  <a:noFill/>
                </a:ln>
                <a:solidFill>
                  <a:srgbClr val="003087"/>
                </a:solidFill>
                <a:effectLst/>
                <a:uLnTx/>
                <a:uFillTx/>
                <a:latin typeface="Arial" panose="020B0604020202020204"/>
                <a:ea typeface="+mn-ea"/>
                <a:cs typeface="Arial"/>
              </a:rPr>
              <a:t> in </a:t>
            </a:r>
            <a:r>
              <a:rPr kumimoji="0" lang="en-GB" sz="1500" b="1" i="0" u="none" strike="noStrike" kern="1200" cap="none" spc="9" normalizeH="0" baseline="0" noProof="0" dirty="0">
                <a:ln>
                  <a:noFill/>
                </a:ln>
                <a:solidFill>
                  <a:srgbClr val="003087"/>
                </a:solidFill>
                <a:effectLst/>
                <a:uLnTx/>
                <a:uFillTx/>
                <a:latin typeface="Arial" panose="020B0604020202020204"/>
                <a:ea typeface="+mn-ea"/>
                <a:cs typeface="Arial"/>
              </a:rPr>
              <a:t>ALL</a:t>
            </a:r>
            <a:r>
              <a:rPr kumimoji="0" lang="en-GB" sz="1500" b="0" i="0" u="none" strike="noStrike" kern="1200" cap="none" spc="9" normalizeH="0" baseline="0" noProof="0" dirty="0">
                <a:ln>
                  <a:noFill/>
                </a:ln>
                <a:solidFill>
                  <a:srgbClr val="003087"/>
                </a:solidFill>
                <a:effectLst/>
                <a:uLnTx/>
                <a:uFillTx/>
                <a:latin typeface="Arial" panose="020B0604020202020204"/>
                <a:ea typeface="+mn-ea"/>
                <a:cs typeface="Arial"/>
              </a:rPr>
              <a:t> 42 ICBs</a:t>
            </a:r>
          </a:p>
        </p:txBody>
      </p:sp>
      <p:sp>
        <p:nvSpPr>
          <p:cNvPr id="27" name="TextBox 26">
            <a:extLst>
              <a:ext uri="{FF2B5EF4-FFF2-40B4-BE49-F238E27FC236}">
                <a16:creationId xmlns:a16="http://schemas.microsoft.com/office/drawing/2014/main" id="{B497921B-F73D-8A35-351D-15644FEAB43B}"/>
              </a:ext>
            </a:extLst>
          </p:cNvPr>
          <p:cNvSpPr txBox="1"/>
          <p:nvPr/>
        </p:nvSpPr>
        <p:spPr>
          <a:xfrm>
            <a:off x="6996763" y="3292612"/>
            <a:ext cx="4416857" cy="1400383"/>
          </a:xfrm>
          <a:prstGeom prst="rect">
            <a:avLst/>
          </a:prstGeom>
          <a:noFill/>
        </p:spPr>
        <p:txBody>
          <a:bodyPr wrap="square" rtlCol="0">
            <a:spAutoFit/>
          </a:bodyPr>
          <a:lstStyle/>
          <a:p>
            <a:pPr marL="357188" marR="0" lvl="1" indent="0" algn="l"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9" normalizeH="0" baseline="0" noProof="0" dirty="0">
                <a:ln>
                  <a:noFill/>
                </a:ln>
                <a:solidFill>
                  <a:srgbClr val="003087"/>
                </a:solidFill>
                <a:effectLst/>
                <a:uLnTx/>
                <a:uFillTx/>
                <a:latin typeface="Arial" panose="020B0604020202020204"/>
                <a:ea typeface="+mn-ea"/>
                <a:cs typeface="Arial"/>
              </a:rPr>
              <a:t>40% + </a:t>
            </a:r>
          </a:p>
          <a:p>
            <a:pPr marL="642938"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Surrey Heartlands (</a:t>
            </a:r>
            <a:r>
              <a:rPr lang="en-GB" sz="1400" dirty="0">
                <a:solidFill>
                  <a:srgbClr val="003087"/>
                </a:solidFill>
                <a:latin typeface="Arial" panose="020B0604020202020204"/>
              </a:rPr>
              <a:t>92.3</a:t>
            </a: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a:t>
            </a:r>
          </a:p>
          <a:p>
            <a:pPr marL="642938"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Kent and Medway (</a:t>
            </a:r>
            <a:r>
              <a:rPr lang="en-GB" sz="1400" dirty="0">
                <a:solidFill>
                  <a:srgbClr val="003087"/>
                </a:solidFill>
                <a:latin typeface="Arial" panose="020B0604020202020204"/>
              </a:rPr>
              <a:t>50.3</a:t>
            </a: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 </a:t>
            </a:r>
          </a:p>
          <a:p>
            <a:pPr marL="642938"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BNSSG (</a:t>
            </a:r>
            <a:r>
              <a:rPr lang="en-GB" sz="1400" dirty="0">
                <a:solidFill>
                  <a:srgbClr val="003087"/>
                </a:solidFill>
                <a:latin typeface="Arial" panose="020B0604020202020204"/>
              </a:rPr>
              <a:t>46.8</a:t>
            </a: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 </a:t>
            </a:r>
          </a:p>
          <a:p>
            <a:pPr marL="642938" lvl="1" indent="-285750">
              <a:buFont typeface="Arial" panose="020B0604020202020204" pitchFamily="34" charset="0"/>
              <a:buChar char="•"/>
            </a:pP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Shropshire, Telford and Wrekin (43.1%)</a:t>
            </a:r>
          </a:p>
          <a:p>
            <a:pPr marL="642938"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North-West London (42.5%) </a:t>
            </a:r>
            <a:endParaRPr kumimoji="0" lang="en-GB" sz="1600" b="0" i="0" u="none" strike="noStrike" kern="1200" cap="none" spc="0" normalizeH="0" baseline="0" noProof="0" dirty="0">
              <a:ln>
                <a:noFill/>
              </a:ln>
              <a:solidFill>
                <a:srgbClr val="003087"/>
              </a:solidFill>
              <a:effectLst/>
              <a:uLnTx/>
              <a:uFillTx/>
              <a:latin typeface="Arial" panose="020B0604020202020204"/>
              <a:ea typeface="+mn-ea"/>
              <a:cs typeface="+mn-cs"/>
            </a:endParaRPr>
          </a:p>
        </p:txBody>
      </p:sp>
      <p:sp>
        <p:nvSpPr>
          <p:cNvPr id="28" name="TextBox 27">
            <a:extLst>
              <a:ext uri="{FF2B5EF4-FFF2-40B4-BE49-F238E27FC236}">
                <a16:creationId xmlns:a16="http://schemas.microsoft.com/office/drawing/2014/main" id="{32AAA5CA-3DDD-CB3D-85E4-1BFB04B46958}"/>
              </a:ext>
            </a:extLst>
          </p:cNvPr>
          <p:cNvSpPr txBox="1"/>
          <p:nvPr/>
        </p:nvSpPr>
        <p:spPr>
          <a:xfrm>
            <a:off x="7005474" y="4653322"/>
            <a:ext cx="4170024" cy="1184940"/>
          </a:xfrm>
          <a:prstGeom prst="rect">
            <a:avLst/>
          </a:prstGeom>
          <a:noFill/>
        </p:spPr>
        <p:txBody>
          <a:bodyPr wrap="square" rtlCol="0">
            <a:spAutoFit/>
          </a:bodyPr>
          <a:lstStyle/>
          <a:p>
            <a:pPr marL="7701" marR="0" lvl="0" indent="0" algn="l" defTabSz="914400" rtl="0" eaLnBrk="1" fontAlgn="auto" latinLnBrk="0" hangingPunct="1">
              <a:lnSpc>
                <a:spcPct val="100000"/>
              </a:lnSpc>
              <a:spcBef>
                <a:spcPts val="82"/>
              </a:spcBef>
              <a:spcAft>
                <a:spcPts val="0"/>
              </a:spcAft>
              <a:buClrTx/>
              <a:buSzTx/>
              <a:buFontTx/>
              <a:buNone/>
              <a:tabLst>
                <a:tab pos="451680" algn="l"/>
              </a:tabLst>
              <a:defRPr/>
            </a:pPr>
            <a:r>
              <a:rPr kumimoji="0" lang="en-GB" sz="1500" b="1" i="0" u="none" strike="noStrike" kern="1200" cap="none" spc="9" normalizeH="0" baseline="0" noProof="0" dirty="0">
                <a:ln>
                  <a:noFill/>
                </a:ln>
                <a:solidFill>
                  <a:srgbClr val="003087"/>
                </a:solidFill>
                <a:effectLst/>
                <a:uLnTx/>
                <a:uFillTx/>
                <a:latin typeface="Arial" panose="020B0604020202020204"/>
                <a:ea typeface="+mn-ea"/>
                <a:cs typeface="Arial"/>
              </a:rPr>
              <a:t>     30% +</a:t>
            </a:r>
          </a:p>
          <a:p>
            <a:pPr marL="700088" lvl="1" indent="-342900">
              <a:buFont typeface="Arial" panose="020B0604020202020204" pitchFamily="34" charset="0"/>
              <a:buChar char="•"/>
            </a:pP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BSW (</a:t>
            </a:r>
            <a:r>
              <a:rPr lang="en-GB" sz="1400" dirty="0">
                <a:solidFill>
                  <a:srgbClr val="003087"/>
                </a:solidFill>
                <a:latin typeface="Arial" panose="020B0604020202020204"/>
              </a:rPr>
              <a:t>39.8</a:t>
            </a: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a:t>
            </a:r>
          </a:p>
          <a:p>
            <a:pPr marL="700088"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Cambridge &amp; Peterborough (38.2%) </a:t>
            </a:r>
          </a:p>
          <a:p>
            <a:pPr marL="700088"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rPr>
              <a:t>South-East London (34.7%)</a:t>
            </a:r>
          </a:p>
          <a:p>
            <a:pPr marL="700088"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a:solidFill>
                  <a:srgbClr val="003087"/>
                </a:solidFill>
                <a:latin typeface="Arial" panose="020B0604020202020204"/>
              </a:rPr>
              <a:t>Sussex (30.4%)</a:t>
            </a:r>
            <a:endParaRPr kumimoji="0" lang="en-GB" sz="1400" b="0" i="0" u="none" strike="noStrike" kern="1200" cap="none" spc="0" normalizeH="0" baseline="0" noProof="0" dirty="0">
              <a:ln>
                <a:noFill/>
              </a:ln>
              <a:solidFill>
                <a:srgbClr val="003087"/>
              </a:solidFill>
              <a:effectLst/>
              <a:uLnTx/>
              <a:uFillTx/>
              <a:latin typeface="Arial" panose="020B0604020202020204"/>
              <a:ea typeface="+mn-ea"/>
              <a:cs typeface="+mn-cs"/>
            </a:endParaRPr>
          </a:p>
        </p:txBody>
      </p:sp>
      <p:sp>
        <p:nvSpPr>
          <p:cNvPr id="29" name="Rectangle: Rounded Corners 28">
            <a:extLst>
              <a:ext uri="{FF2B5EF4-FFF2-40B4-BE49-F238E27FC236}">
                <a16:creationId xmlns:a16="http://schemas.microsoft.com/office/drawing/2014/main" id="{E6D08BC1-0339-D3FA-CBA4-09F61B5C1520}"/>
              </a:ext>
            </a:extLst>
          </p:cNvPr>
          <p:cNvSpPr/>
          <p:nvPr/>
        </p:nvSpPr>
        <p:spPr>
          <a:xfrm>
            <a:off x="6434747" y="2580811"/>
            <a:ext cx="570727" cy="570727"/>
          </a:xfrm>
          <a:prstGeom prst="roundRect">
            <a:avLst>
              <a:gd name="adj" fmla="val 12662"/>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0" name="Rectangle: Rounded Corners 29">
            <a:extLst>
              <a:ext uri="{FF2B5EF4-FFF2-40B4-BE49-F238E27FC236}">
                <a16:creationId xmlns:a16="http://schemas.microsoft.com/office/drawing/2014/main" id="{36901B28-4E74-A578-8A62-498ACBA06427}"/>
              </a:ext>
            </a:extLst>
          </p:cNvPr>
          <p:cNvSpPr/>
          <p:nvPr/>
        </p:nvSpPr>
        <p:spPr>
          <a:xfrm>
            <a:off x="6434747" y="3646254"/>
            <a:ext cx="570727" cy="570727"/>
          </a:xfrm>
          <a:prstGeom prst="roundRect">
            <a:avLst>
              <a:gd name="adj" fmla="val 1266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1" name="Rectangle: Rounded Corners 30">
            <a:extLst>
              <a:ext uri="{FF2B5EF4-FFF2-40B4-BE49-F238E27FC236}">
                <a16:creationId xmlns:a16="http://schemas.microsoft.com/office/drawing/2014/main" id="{B5C2F189-BA30-6607-54B1-64B79EC970A6}"/>
              </a:ext>
            </a:extLst>
          </p:cNvPr>
          <p:cNvSpPr/>
          <p:nvPr/>
        </p:nvSpPr>
        <p:spPr>
          <a:xfrm>
            <a:off x="6434747" y="4888130"/>
            <a:ext cx="570727" cy="570727"/>
          </a:xfrm>
          <a:prstGeom prst="roundRect">
            <a:avLst>
              <a:gd name="adj" fmla="val 12662"/>
            </a:avLst>
          </a:prstGeom>
          <a:solidFill>
            <a:srgbClr val="003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4" name="Title 3">
            <a:extLst>
              <a:ext uri="{FF2B5EF4-FFF2-40B4-BE49-F238E27FC236}">
                <a16:creationId xmlns:a16="http://schemas.microsoft.com/office/drawing/2014/main" id="{7291CA80-F7DE-14C7-132D-63021ED03C67}"/>
              </a:ext>
            </a:extLst>
          </p:cNvPr>
          <p:cNvSpPr txBox="1">
            <a:spLocks/>
          </p:cNvSpPr>
          <p:nvPr/>
        </p:nvSpPr>
        <p:spPr>
          <a:xfrm>
            <a:off x="475434" y="35289"/>
            <a:ext cx="11404154" cy="865186"/>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000" b="1" i="0" u="none" strike="noStrike" kern="1200" cap="none" spc="0" normalizeH="0" baseline="0" noProof="0">
                <a:ln>
                  <a:noFill/>
                </a:ln>
                <a:solidFill>
                  <a:srgbClr val="231F20"/>
                </a:solidFill>
                <a:effectLst/>
                <a:uLnTx/>
                <a:uFillTx/>
                <a:latin typeface="Arial" panose="020B0604020202020204"/>
                <a:ea typeface="+mj-ea"/>
                <a:cs typeface="+mj-cs"/>
              </a:rPr>
              <a:t>Where we are</a:t>
            </a:r>
            <a:endParaRPr kumimoji="0" lang="en-GB" sz="3000" b="1" i="0" u="none" strike="noStrike" kern="1200" cap="none" spc="0" normalizeH="0" baseline="0" noProof="0">
              <a:ln>
                <a:noFill/>
              </a:ln>
              <a:solidFill>
                <a:srgbClr val="231F20"/>
              </a:solidFill>
              <a:effectLst/>
              <a:uLnTx/>
              <a:uFillTx/>
              <a:latin typeface="Arial" panose="020B0604020202020204"/>
              <a:ea typeface="+mj-ea"/>
              <a:cs typeface="+mj-cs"/>
            </a:endParaRPr>
          </a:p>
        </p:txBody>
      </p:sp>
      <p:sp>
        <p:nvSpPr>
          <p:cNvPr id="3" name="TextBox 2">
            <a:extLst>
              <a:ext uri="{FF2B5EF4-FFF2-40B4-BE49-F238E27FC236}">
                <a16:creationId xmlns:a16="http://schemas.microsoft.com/office/drawing/2014/main" id="{9370AD0F-0BD0-DBBE-EE97-4E4242E3DCE9}"/>
              </a:ext>
            </a:extLst>
          </p:cNvPr>
          <p:cNvSpPr txBox="1"/>
          <p:nvPr/>
        </p:nvSpPr>
        <p:spPr>
          <a:xfrm>
            <a:off x="475434" y="6372203"/>
            <a:ext cx="6142892"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Arial"/>
                <a:ea typeface="Calibri" panose="020F0502020204030204" pitchFamily="34" charset="0"/>
                <a:cs typeface="Arial"/>
              </a:rPr>
              <a:t>Rollout Dashboard – </a:t>
            </a:r>
            <a:r>
              <a:rPr kumimoji="0" lang="en-US" sz="1200" b="0" i="0" u="none" strike="noStrike" kern="1200" cap="none" spc="0" normalizeH="0" baseline="0" noProof="0">
                <a:ln>
                  <a:noFill/>
                </a:ln>
                <a:solidFill>
                  <a:srgbClr val="000000"/>
                </a:solidFill>
                <a:effectLst/>
                <a:uLnTx/>
                <a:uFillTx/>
                <a:latin typeface="Arial"/>
                <a:ea typeface="Calibri" panose="020F0502020204030204" pitchFamily="34" charset="0"/>
                <a:cs typeface="Arial"/>
              </a:rPr>
              <a:t>see the progress of your ICB </a:t>
            </a:r>
            <a:r>
              <a:rPr kumimoji="0" lang="en-US" sz="1200" b="0" i="0" u="none" strike="noStrike" kern="1200" cap="none" spc="0" normalizeH="0" baseline="0" noProof="0">
                <a:ln>
                  <a:noFill/>
                </a:ln>
                <a:solidFill>
                  <a:srgbClr val="000000"/>
                </a:solidFill>
                <a:effectLst/>
                <a:uLnTx/>
                <a:uFillTx/>
                <a:latin typeface="Arial"/>
                <a:ea typeface="Calibri" panose="020F0502020204030204" pitchFamily="34" charset="0"/>
                <a:cs typeface="Arial"/>
                <a:hlinkClick r:id="rId2"/>
              </a:rPr>
              <a:t>here</a:t>
            </a:r>
            <a:r>
              <a:rPr kumimoji="0" lang="en-US" sz="1200" b="0" i="0" u="none" strike="noStrike" kern="1200" cap="none" spc="0" normalizeH="0" baseline="0" noProof="0">
                <a:ln>
                  <a:noFill/>
                </a:ln>
                <a:solidFill>
                  <a:srgbClr val="000000"/>
                </a:solidFill>
                <a:effectLst/>
                <a:uLnTx/>
                <a:uFillTx/>
                <a:latin typeface="Arial"/>
                <a:ea typeface="Calibri" panose="020F0502020204030204" pitchFamily="34" charset="0"/>
                <a:cs typeface="Arial"/>
              </a:rPr>
              <a:t> </a:t>
            </a:r>
          </a:p>
        </p:txBody>
      </p:sp>
    </p:spTree>
    <p:extLst>
      <p:ext uri="{BB962C8B-B14F-4D97-AF65-F5344CB8AC3E}">
        <p14:creationId xmlns:p14="http://schemas.microsoft.com/office/powerpoint/2010/main" val="3382338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47999-220F-9FA0-F6AA-8B2299654049}"/>
              </a:ext>
            </a:extLst>
          </p:cNvPr>
          <p:cNvSpPr>
            <a:spLocks noGrp="1"/>
          </p:cNvSpPr>
          <p:nvPr>
            <p:ph type="title"/>
          </p:nvPr>
        </p:nvSpPr>
        <p:spPr>
          <a:xfrm>
            <a:off x="225373" y="345222"/>
            <a:ext cx="11404154" cy="865186"/>
          </a:xfrm>
        </p:spPr>
        <p:txBody>
          <a:bodyPr/>
          <a:lstStyle/>
          <a:p>
            <a:r>
              <a:rPr lang="en-GB" dirty="0"/>
              <a:t>Benefits</a:t>
            </a:r>
          </a:p>
        </p:txBody>
      </p:sp>
      <p:sp>
        <p:nvSpPr>
          <p:cNvPr id="12" name="Rectangle 11">
            <a:extLst>
              <a:ext uri="{FF2B5EF4-FFF2-40B4-BE49-F238E27FC236}">
                <a16:creationId xmlns:a16="http://schemas.microsoft.com/office/drawing/2014/main" id="{13A138CE-EB35-2881-0CB2-231B1F9334F8}"/>
              </a:ext>
            </a:extLst>
          </p:cNvPr>
          <p:cNvSpPr/>
          <p:nvPr/>
        </p:nvSpPr>
        <p:spPr>
          <a:xfrm>
            <a:off x="225373" y="1264000"/>
            <a:ext cx="3752484" cy="2203766"/>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3" name="Rectangle 12">
            <a:extLst>
              <a:ext uri="{FF2B5EF4-FFF2-40B4-BE49-F238E27FC236}">
                <a16:creationId xmlns:a16="http://schemas.microsoft.com/office/drawing/2014/main" id="{C2F36001-DF45-9A5A-0619-A2477C71E219}"/>
              </a:ext>
            </a:extLst>
          </p:cNvPr>
          <p:cNvSpPr/>
          <p:nvPr/>
        </p:nvSpPr>
        <p:spPr>
          <a:xfrm>
            <a:off x="4178036" y="1265786"/>
            <a:ext cx="3752485" cy="2212110"/>
          </a:xfrm>
          <a:prstGeom prst="rect">
            <a:avLst/>
          </a:prstGeom>
          <a:solidFill>
            <a:srgbClr val="E9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4" name="Rectangle 13">
            <a:extLst>
              <a:ext uri="{FF2B5EF4-FFF2-40B4-BE49-F238E27FC236}">
                <a16:creationId xmlns:a16="http://schemas.microsoft.com/office/drawing/2014/main" id="{22A4907B-9196-ACFC-1552-223FCEBE60BA}"/>
              </a:ext>
            </a:extLst>
          </p:cNvPr>
          <p:cNvSpPr/>
          <p:nvPr/>
        </p:nvSpPr>
        <p:spPr>
          <a:xfrm>
            <a:off x="4227916" y="3716277"/>
            <a:ext cx="3752483" cy="2203767"/>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425563"/>
              </a:solidFill>
              <a:effectLst/>
              <a:uLnTx/>
              <a:uFillTx/>
              <a:latin typeface="Segoe UI"/>
              <a:ea typeface="+mn-ea"/>
              <a:cs typeface="+mn-cs"/>
            </a:endParaRPr>
          </a:p>
        </p:txBody>
      </p:sp>
      <p:sp>
        <p:nvSpPr>
          <p:cNvPr id="15" name="Rectangle 14">
            <a:extLst>
              <a:ext uri="{FF2B5EF4-FFF2-40B4-BE49-F238E27FC236}">
                <a16:creationId xmlns:a16="http://schemas.microsoft.com/office/drawing/2014/main" id="{399F4548-35DD-549E-174D-048237FBD2E2}"/>
              </a:ext>
            </a:extLst>
          </p:cNvPr>
          <p:cNvSpPr/>
          <p:nvPr/>
        </p:nvSpPr>
        <p:spPr>
          <a:xfrm>
            <a:off x="8130757" y="1261493"/>
            <a:ext cx="3752485" cy="2212110"/>
          </a:xfrm>
          <a:prstGeom prst="rect">
            <a:avLst/>
          </a:prstGeom>
          <a:solidFill>
            <a:srgbClr val="FDF9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6" name="Rectangle 15">
            <a:extLst>
              <a:ext uri="{FF2B5EF4-FFF2-40B4-BE49-F238E27FC236}">
                <a16:creationId xmlns:a16="http://schemas.microsoft.com/office/drawing/2014/main" id="{EA4866E3-CEAE-A557-14D6-6EB560F548DB}"/>
              </a:ext>
            </a:extLst>
          </p:cNvPr>
          <p:cNvSpPr/>
          <p:nvPr/>
        </p:nvSpPr>
        <p:spPr>
          <a:xfrm>
            <a:off x="225373" y="3678781"/>
            <a:ext cx="3752485" cy="2212110"/>
          </a:xfrm>
          <a:prstGeom prst="rect">
            <a:avLst/>
          </a:prstGeom>
          <a:solidFill>
            <a:srgbClr val="FDF9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7" name="Rectangle 16">
            <a:extLst>
              <a:ext uri="{FF2B5EF4-FFF2-40B4-BE49-F238E27FC236}">
                <a16:creationId xmlns:a16="http://schemas.microsoft.com/office/drawing/2014/main" id="{615229D7-39CD-D33C-3A74-70544CEBF5DC}"/>
              </a:ext>
            </a:extLst>
          </p:cNvPr>
          <p:cNvSpPr/>
          <p:nvPr/>
        </p:nvSpPr>
        <p:spPr>
          <a:xfrm>
            <a:off x="8130697" y="3671622"/>
            <a:ext cx="3752484" cy="2203766"/>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6" name="TextBox 35">
            <a:extLst>
              <a:ext uri="{FF2B5EF4-FFF2-40B4-BE49-F238E27FC236}">
                <a16:creationId xmlns:a16="http://schemas.microsoft.com/office/drawing/2014/main" id="{F1915223-0D7E-DA0A-76FC-841849D76A74}"/>
              </a:ext>
            </a:extLst>
          </p:cNvPr>
          <p:cNvSpPr txBox="1"/>
          <p:nvPr/>
        </p:nvSpPr>
        <p:spPr>
          <a:xfrm>
            <a:off x="1032352" y="1496337"/>
            <a:ext cx="2916277"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425563"/>
                </a:solidFill>
                <a:effectLst/>
                <a:uLnTx/>
                <a:uFillTx/>
                <a:latin typeface="Segoe UI"/>
                <a:ea typeface="+mn-ea"/>
                <a:cs typeface="+mn-cs"/>
              </a:rPr>
              <a:t>Improves data quality</a:t>
            </a:r>
          </a:p>
        </p:txBody>
      </p:sp>
      <p:sp>
        <p:nvSpPr>
          <p:cNvPr id="38" name="TextBox 37">
            <a:extLst>
              <a:ext uri="{FF2B5EF4-FFF2-40B4-BE49-F238E27FC236}">
                <a16:creationId xmlns:a16="http://schemas.microsoft.com/office/drawing/2014/main" id="{D9717F9A-C168-B804-68CC-4BABC077F931}"/>
              </a:ext>
            </a:extLst>
          </p:cNvPr>
          <p:cNvSpPr txBox="1"/>
          <p:nvPr/>
        </p:nvSpPr>
        <p:spPr>
          <a:xfrm>
            <a:off x="8967148" y="3916097"/>
            <a:ext cx="1996321"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425563"/>
                </a:solidFill>
                <a:effectLst/>
                <a:uLnTx/>
                <a:uFillTx/>
                <a:latin typeface="Segoe UI"/>
                <a:ea typeface="+mn-ea"/>
                <a:cs typeface="+mn-cs"/>
              </a:rPr>
              <a:t>Cost reduction</a:t>
            </a:r>
          </a:p>
        </p:txBody>
      </p:sp>
      <p:sp>
        <p:nvSpPr>
          <p:cNvPr id="39" name="TextBox 38">
            <a:extLst>
              <a:ext uri="{FF2B5EF4-FFF2-40B4-BE49-F238E27FC236}">
                <a16:creationId xmlns:a16="http://schemas.microsoft.com/office/drawing/2014/main" id="{7D3CB0B4-8A6F-11C7-929F-30BD81AD88E8}"/>
              </a:ext>
            </a:extLst>
          </p:cNvPr>
          <p:cNvSpPr txBox="1"/>
          <p:nvPr/>
        </p:nvSpPr>
        <p:spPr>
          <a:xfrm>
            <a:off x="4855812" y="1526067"/>
            <a:ext cx="2916277"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425563"/>
                </a:solidFill>
                <a:effectLst/>
                <a:uLnTx/>
                <a:uFillTx/>
                <a:latin typeface="Segoe UI"/>
                <a:ea typeface="+mn-ea"/>
                <a:cs typeface="+mn-cs"/>
              </a:rPr>
              <a:t>Integrates with national  services</a:t>
            </a:r>
          </a:p>
        </p:txBody>
      </p:sp>
      <p:pic>
        <p:nvPicPr>
          <p:cNvPr id="40" name="Picture 108" descr="Map pin icon">
            <a:extLst>
              <a:ext uri="{FF2B5EF4-FFF2-40B4-BE49-F238E27FC236}">
                <a16:creationId xmlns:a16="http://schemas.microsoft.com/office/drawing/2014/main" id="{5BE701CB-C484-14CB-0F3F-2EC467D57F2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8247607" y="1342409"/>
            <a:ext cx="613594" cy="613594"/>
          </a:xfrm>
          <a:prstGeom prst="rect">
            <a:avLst/>
          </a:prstGeom>
        </p:spPr>
      </p:pic>
      <p:sp>
        <p:nvSpPr>
          <p:cNvPr id="41" name="TextBox 40">
            <a:extLst>
              <a:ext uri="{FF2B5EF4-FFF2-40B4-BE49-F238E27FC236}">
                <a16:creationId xmlns:a16="http://schemas.microsoft.com/office/drawing/2014/main" id="{1F88A876-F62E-B6A6-2CFA-6D2426A213D8}"/>
              </a:ext>
            </a:extLst>
          </p:cNvPr>
          <p:cNvSpPr txBox="1"/>
          <p:nvPr/>
        </p:nvSpPr>
        <p:spPr>
          <a:xfrm>
            <a:off x="8962284" y="1484912"/>
            <a:ext cx="3047442"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425563"/>
                </a:solidFill>
                <a:effectLst/>
                <a:uLnTx/>
                <a:uFillTx/>
                <a:latin typeface="Segoe UI"/>
                <a:ea typeface="+mn-ea"/>
                <a:cs typeface="+mn-cs"/>
              </a:rPr>
              <a:t>Supports catchment area checks</a:t>
            </a:r>
          </a:p>
        </p:txBody>
      </p:sp>
      <p:sp>
        <p:nvSpPr>
          <p:cNvPr id="42" name="TextBox 41">
            <a:extLst>
              <a:ext uri="{FF2B5EF4-FFF2-40B4-BE49-F238E27FC236}">
                <a16:creationId xmlns:a16="http://schemas.microsoft.com/office/drawing/2014/main" id="{0F365A6E-8C36-4FC2-F25C-B646E6B950D3}"/>
              </a:ext>
            </a:extLst>
          </p:cNvPr>
          <p:cNvSpPr txBox="1"/>
          <p:nvPr/>
        </p:nvSpPr>
        <p:spPr>
          <a:xfrm>
            <a:off x="944244" y="3909527"/>
            <a:ext cx="304744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425563"/>
                </a:solidFill>
                <a:effectLst/>
                <a:uLnTx/>
                <a:uFillTx/>
                <a:latin typeface="Segoe UI"/>
                <a:ea typeface="+mn-ea"/>
                <a:cs typeface="+mn-cs"/>
              </a:rPr>
              <a:t>Promotes accessibility </a:t>
            </a:r>
          </a:p>
        </p:txBody>
      </p:sp>
      <p:pic>
        <p:nvPicPr>
          <p:cNvPr id="43" name="Graphic 42" descr="Person admin">
            <a:extLst>
              <a:ext uri="{FF2B5EF4-FFF2-40B4-BE49-F238E27FC236}">
                <a16:creationId xmlns:a16="http://schemas.microsoft.com/office/drawing/2014/main" id="{89FCD1A4-2AC3-8ED2-259B-AA290965A4E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62205" y="1361666"/>
            <a:ext cx="654338" cy="654338"/>
          </a:xfrm>
          <a:prstGeom prst="rect">
            <a:avLst/>
          </a:prstGeom>
        </p:spPr>
      </p:pic>
      <p:pic>
        <p:nvPicPr>
          <p:cNvPr id="44" name="Picture 100" descr="Tick icon">
            <a:extLst>
              <a:ext uri="{FF2B5EF4-FFF2-40B4-BE49-F238E27FC236}">
                <a16:creationId xmlns:a16="http://schemas.microsoft.com/office/drawing/2014/main" id="{C3749254-060F-47E9-3DFD-89551769952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99034" y="1353834"/>
            <a:ext cx="654338" cy="654338"/>
          </a:xfrm>
          <a:prstGeom prst="rect">
            <a:avLst/>
          </a:prstGeom>
        </p:spPr>
      </p:pic>
      <p:pic>
        <p:nvPicPr>
          <p:cNvPr id="45" name="Picture 106" descr="Gift icon">
            <a:extLst>
              <a:ext uri="{FF2B5EF4-FFF2-40B4-BE49-F238E27FC236}">
                <a16:creationId xmlns:a16="http://schemas.microsoft.com/office/drawing/2014/main" id="{BC1732B4-E4BF-AFED-6E7C-D2E2AC339C28}"/>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8181402" y="3756379"/>
            <a:ext cx="654337" cy="654337"/>
          </a:xfrm>
          <a:prstGeom prst="rect">
            <a:avLst/>
          </a:prstGeom>
        </p:spPr>
      </p:pic>
      <p:pic>
        <p:nvPicPr>
          <p:cNvPr id="46" name="Graphic 45" descr="Information on tablet">
            <a:extLst>
              <a:ext uri="{FF2B5EF4-FFF2-40B4-BE49-F238E27FC236}">
                <a16:creationId xmlns:a16="http://schemas.microsoft.com/office/drawing/2014/main" id="{45B02113-394D-5453-D10E-49A1705BC6C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178036" y="3750377"/>
            <a:ext cx="677384" cy="677384"/>
          </a:xfrm>
          <a:prstGeom prst="rect">
            <a:avLst/>
          </a:prstGeom>
        </p:spPr>
      </p:pic>
      <p:pic>
        <p:nvPicPr>
          <p:cNvPr id="47" name="Graphic 46" descr="Globe">
            <a:extLst>
              <a:ext uri="{FF2B5EF4-FFF2-40B4-BE49-F238E27FC236}">
                <a16:creationId xmlns:a16="http://schemas.microsoft.com/office/drawing/2014/main" id="{CBD1A113-206F-EEE2-F1DF-2CD4CEBAFA4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99034" y="3787619"/>
            <a:ext cx="654338" cy="654338"/>
          </a:xfrm>
          <a:prstGeom prst="rect">
            <a:avLst/>
          </a:prstGeom>
        </p:spPr>
      </p:pic>
      <p:sp>
        <p:nvSpPr>
          <p:cNvPr id="49" name="Text Placeholder 2">
            <a:extLst>
              <a:ext uri="{FF2B5EF4-FFF2-40B4-BE49-F238E27FC236}">
                <a16:creationId xmlns:a16="http://schemas.microsoft.com/office/drawing/2014/main" id="{F344A2AC-56B1-3A7B-0684-C92BDC6E3108}"/>
              </a:ext>
            </a:extLst>
          </p:cNvPr>
          <p:cNvSpPr txBox="1">
            <a:spLocks/>
          </p:cNvSpPr>
          <p:nvPr/>
        </p:nvSpPr>
        <p:spPr>
          <a:xfrm>
            <a:off x="4213849" y="4640410"/>
            <a:ext cx="3563999" cy="1512000"/>
          </a:xfrm>
          <a:prstGeom prst="rect">
            <a:avLst/>
          </a:prstGeom>
          <a:noFill/>
        </p:spPr>
        <p:txBody>
          <a:bodyPr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Compatible with GP links to minimise patient exceptions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Reduces patient registration processing time</a:t>
            </a:r>
            <a:endParaRPr kumimoji="0" lang="en-US" sz="1600" b="0" i="0" u="none" strike="noStrike" kern="1200" cap="none" spc="0" normalizeH="0" baseline="0" noProof="0" dirty="0">
              <a:ln>
                <a:noFill/>
              </a:ln>
              <a:solidFill>
                <a:srgbClr val="425563"/>
              </a:solidFill>
              <a:effectLst/>
              <a:uLnTx/>
              <a:uFillTx/>
              <a:latin typeface="Arial" panose="020B0604020202020204"/>
              <a:ea typeface="+mn-ea"/>
              <a:cs typeface="+mn-cs"/>
            </a:endParaRPr>
          </a:p>
        </p:txBody>
      </p:sp>
      <p:sp>
        <p:nvSpPr>
          <p:cNvPr id="50" name="Text Placeholder 3">
            <a:extLst>
              <a:ext uri="{FF2B5EF4-FFF2-40B4-BE49-F238E27FC236}">
                <a16:creationId xmlns:a16="http://schemas.microsoft.com/office/drawing/2014/main" id="{6EF42687-85E0-F761-5535-3A283C771655}"/>
              </a:ext>
            </a:extLst>
          </p:cNvPr>
          <p:cNvSpPr txBox="1">
            <a:spLocks/>
          </p:cNvSpPr>
          <p:nvPr/>
        </p:nvSpPr>
        <p:spPr>
          <a:xfrm>
            <a:off x="8216390" y="4448145"/>
            <a:ext cx="3970869" cy="1512000"/>
          </a:xfrm>
          <a:prstGeom prst="rect">
            <a:avLst/>
          </a:prstGeom>
          <a:noFill/>
        </p:spPr>
        <p:txBody>
          <a:bodyPr vert="horz" wrap="square" lIns="216000" tIns="216000" rIns="216000" bIns="21600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425563"/>
                </a:solidFill>
                <a:effectLst/>
                <a:uLnTx/>
                <a:uFillTx/>
                <a:latin typeface="Arial" panose="020B0604020202020204"/>
                <a:ea typeface="+mn-ea"/>
                <a:cs typeface="+mn-cs"/>
              </a:rPr>
              <a:t>Free to use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The core online registration service is centrally provided by NHS England at </a:t>
            </a:r>
            <a:r>
              <a:rPr kumimoji="0" lang="en-GB" sz="1600" b="1" i="0" u="none" strike="noStrike" kern="1200" cap="none" spc="0" normalizeH="0" baseline="0" noProof="0" dirty="0">
                <a:ln>
                  <a:noFill/>
                </a:ln>
                <a:solidFill>
                  <a:srgbClr val="425563"/>
                </a:solidFill>
                <a:effectLst/>
                <a:uLnTx/>
                <a:uFillTx/>
                <a:latin typeface="Arial" panose="020B0604020202020204"/>
                <a:ea typeface="+mn-ea"/>
                <a:cs typeface="+mn-cs"/>
              </a:rPr>
              <a:t>no cost </a:t>
            </a: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to practices</a:t>
            </a:r>
          </a:p>
        </p:txBody>
      </p:sp>
      <p:sp>
        <p:nvSpPr>
          <p:cNvPr id="51" name="Text Placeholder 5">
            <a:extLst>
              <a:ext uri="{FF2B5EF4-FFF2-40B4-BE49-F238E27FC236}">
                <a16:creationId xmlns:a16="http://schemas.microsoft.com/office/drawing/2014/main" id="{FDD0CFD5-AEB6-CB1C-7EB4-D8F374AB8A52}"/>
              </a:ext>
            </a:extLst>
          </p:cNvPr>
          <p:cNvSpPr txBox="1">
            <a:spLocks/>
          </p:cNvSpPr>
          <p:nvPr/>
        </p:nvSpPr>
        <p:spPr>
          <a:xfrm>
            <a:off x="4309064" y="1939837"/>
            <a:ext cx="3564001" cy="1512000"/>
          </a:xfrm>
          <a:prstGeom prst="rect">
            <a:avLst/>
          </a:prstGeom>
          <a:no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Available </a:t>
            </a:r>
            <a:r>
              <a:rPr kumimoji="0" lang="en-GB" sz="1600" b="1" i="0" u="none" strike="noStrike" kern="1200" cap="none" spc="0" normalizeH="0" baseline="0" noProof="0" dirty="0">
                <a:ln>
                  <a:noFill/>
                </a:ln>
                <a:solidFill>
                  <a:srgbClr val="425563"/>
                </a:solidFill>
                <a:effectLst/>
                <a:uLnTx/>
                <a:uFillTx/>
                <a:latin typeface="Arial" panose="020B0604020202020204"/>
                <a:ea typeface="+mn-ea"/>
                <a:cs typeface="+mn-cs"/>
                <a:hlinkClick r:id="rId14"/>
              </a:rPr>
              <a:t>Find a GP</a:t>
            </a: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hlinkClick r:id="rId14"/>
              </a:rPr>
              <a:t> </a:t>
            </a: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page and the </a:t>
            </a:r>
            <a:r>
              <a:rPr kumimoji="0" lang="en-GB" sz="1600" b="1" i="0" u="none" strike="noStrike" kern="1200" cap="none" spc="0" normalizeH="0" baseline="0" noProof="0" dirty="0">
                <a:ln>
                  <a:noFill/>
                </a:ln>
                <a:solidFill>
                  <a:srgbClr val="425563"/>
                </a:solidFill>
                <a:effectLst/>
                <a:uLnTx/>
                <a:uFillTx/>
                <a:latin typeface="Arial" panose="020B0604020202020204"/>
                <a:ea typeface="+mn-ea"/>
                <a:cs typeface="+mn-cs"/>
              </a:rPr>
              <a:t>NHS App</a:t>
            </a:r>
            <a:endParaRPr kumimoji="0" lang="en-GB" sz="1600" b="1" i="0" u="none" strike="noStrike" kern="1200" cap="none" spc="0" normalizeH="0" baseline="0" noProof="0" dirty="0">
              <a:ln>
                <a:noFill/>
              </a:ln>
              <a:solidFill>
                <a:srgbClr val="425563"/>
              </a:solidFill>
              <a:effectLst/>
              <a:uLnTx/>
              <a:uFillTx/>
              <a:latin typeface="Arial" panose="020B0604020202020204"/>
              <a:ea typeface="+mn-ea"/>
              <a:cs typeface="Segoe UI Semibold"/>
            </a:endParaRPr>
          </a:p>
        </p:txBody>
      </p:sp>
      <p:sp>
        <p:nvSpPr>
          <p:cNvPr id="52" name="Text Placeholder 6">
            <a:extLst>
              <a:ext uri="{FF2B5EF4-FFF2-40B4-BE49-F238E27FC236}">
                <a16:creationId xmlns:a16="http://schemas.microsoft.com/office/drawing/2014/main" id="{14FE9474-89D3-4CDF-A08E-2E864E3CAE09}"/>
              </a:ext>
            </a:extLst>
          </p:cNvPr>
          <p:cNvSpPr txBox="1">
            <a:spLocks/>
          </p:cNvSpPr>
          <p:nvPr/>
        </p:nvSpPr>
        <p:spPr>
          <a:xfrm>
            <a:off x="8262878" y="2057673"/>
            <a:ext cx="3564000" cy="1512000"/>
          </a:xfrm>
          <a:prstGeom prst="rect">
            <a:avLst/>
          </a:prstGeom>
          <a:no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Integrated with </a:t>
            </a:r>
            <a:r>
              <a:rPr kumimoji="0" lang="en-GB" sz="1600" b="1" i="0" u="none" strike="noStrike" kern="1200" cap="none" spc="0" normalizeH="0" baseline="0" noProof="0" dirty="0" err="1">
                <a:ln>
                  <a:noFill/>
                </a:ln>
                <a:solidFill>
                  <a:srgbClr val="425563"/>
                </a:solidFill>
                <a:effectLst/>
                <a:uLnTx/>
                <a:uFillTx/>
                <a:latin typeface="Arial" panose="020B0604020202020204"/>
                <a:ea typeface="+mn-ea"/>
                <a:cs typeface="+mn-cs"/>
              </a:rPr>
              <a:t>eDEC</a:t>
            </a: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 to support practice catchment area policy</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Practices are still in full control of accepting or rejecting registrations</a:t>
            </a:r>
          </a:p>
        </p:txBody>
      </p:sp>
      <p:sp>
        <p:nvSpPr>
          <p:cNvPr id="53" name="Text Placeholder 7">
            <a:extLst>
              <a:ext uri="{FF2B5EF4-FFF2-40B4-BE49-F238E27FC236}">
                <a16:creationId xmlns:a16="http://schemas.microsoft.com/office/drawing/2014/main" id="{3F5D48BF-A2CA-B1A3-F287-697E14CFC8AB}"/>
              </a:ext>
            </a:extLst>
          </p:cNvPr>
          <p:cNvSpPr txBox="1">
            <a:spLocks/>
          </p:cNvSpPr>
          <p:nvPr/>
        </p:nvSpPr>
        <p:spPr>
          <a:xfrm>
            <a:off x="334251" y="4378891"/>
            <a:ext cx="3784787" cy="1512000"/>
          </a:xfrm>
          <a:prstGeom prst="rect">
            <a:avLst/>
          </a:prstGeom>
          <a:noFill/>
        </p:spPr>
        <p:txBody>
          <a:bodyPr vert="horz" wrap="square" lIns="216000" tIns="216000" rIns="216000" bIns="21600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Meets web accessibility standards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Compatible with browser translator services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425563"/>
                </a:solidFill>
                <a:effectLst/>
                <a:uLnTx/>
                <a:uFillTx/>
                <a:latin typeface="Arial" panose="020B0604020202020204"/>
                <a:ea typeface="+mn-ea"/>
                <a:cs typeface="+mn-cs"/>
              </a:rPr>
              <a:t>New paper form equivalent </a:t>
            </a:r>
          </a:p>
        </p:txBody>
      </p:sp>
      <p:sp>
        <p:nvSpPr>
          <p:cNvPr id="54" name="Text Placeholder 1">
            <a:extLst>
              <a:ext uri="{FF2B5EF4-FFF2-40B4-BE49-F238E27FC236}">
                <a16:creationId xmlns:a16="http://schemas.microsoft.com/office/drawing/2014/main" id="{6789BEB7-E148-4F75-3266-2E91998213F8}"/>
              </a:ext>
            </a:extLst>
          </p:cNvPr>
          <p:cNvSpPr txBox="1">
            <a:spLocks/>
          </p:cNvSpPr>
          <p:nvPr/>
        </p:nvSpPr>
        <p:spPr>
          <a:xfrm>
            <a:off x="412707" y="2051049"/>
            <a:ext cx="3564000" cy="1503343"/>
          </a:xfrm>
          <a:prstGeom prst="rect">
            <a:avLst/>
          </a:prstGeom>
          <a:noFill/>
        </p:spPr>
        <p:txBody>
          <a:bodyPr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425563"/>
                </a:solidFill>
                <a:effectLst/>
                <a:uLnTx/>
                <a:uFillTx/>
                <a:latin typeface="Arial" panose="020B0604020202020204"/>
                <a:ea typeface="+mn-ea"/>
                <a:cs typeface="+mn-cs"/>
              </a:rPr>
              <a:t>90% Spine (PDS &amp; NHS Number) match success rate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425563"/>
                </a:solidFill>
                <a:effectLst/>
                <a:uLnTx/>
                <a:uFillTx/>
                <a:latin typeface="Arial" panose="020B0604020202020204"/>
                <a:ea typeface="+mn-ea"/>
                <a:cs typeface="+mn-cs"/>
              </a:rPr>
              <a:t>Secure access through NHS login</a:t>
            </a:r>
            <a:endParaRPr kumimoji="0" lang="en-GB" sz="1600" b="0" i="0" u="none" strike="noStrike" kern="1200" cap="none" spc="0" normalizeH="0" baseline="0" noProof="0">
              <a:ln>
                <a:noFill/>
              </a:ln>
              <a:solidFill>
                <a:srgbClr val="425563"/>
              </a:solidFill>
              <a:effectLst/>
              <a:uLnTx/>
              <a:uFillTx/>
              <a:latin typeface="Arial" panose="020B0604020202020204"/>
              <a:ea typeface="+mn-ea"/>
              <a:cs typeface="Segoe UI Semibold"/>
            </a:endParaRPr>
          </a:p>
        </p:txBody>
      </p:sp>
      <p:pic>
        <p:nvPicPr>
          <p:cNvPr id="3" name="Picture 2">
            <a:extLst>
              <a:ext uri="{FF2B5EF4-FFF2-40B4-BE49-F238E27FC236}">
                <a16:creationId xmlns:a16="http://schemas.microsoft.com/office/drawing/2014/main" id="{A69FAF93-50B9-E096-A3E2-8C3AEB1F8451}"/>
              </a:ext>
            </a:extLst>
          </p:cNvPr>
          <p:cNvPicPr>
            <a:picLocks noChangeAspect="1"/>
          </p:cNvPicPr>
          <p:nvPr/>
        </p:nvPicPr>
        <p:blipFill rotWithShape="1">
          <a:blip r:embed="rId15"/>
          <a:srcRect r="2718" b="34458"/>
          <a:stretch/>
        </p:blipFill>
        <p:spPr>
          <a:xfrm>
            <a:off x="9338026" y="255249"/>
            <a:ext cx="2853974" cy="143585"/>
          </a:xfrm>
          <a:prstGeom prst="rect">
            <a:avLst/>
          </a:prstGeom>
        </p:spPr>
      </p:pic>
      <p:sp>
        <p:nvSpPr>
          <p:cNvPr id="5" name="TextBox 4">
            <a:extLst>
              <a:ext uri="{FF2B5EF4-FFF2-40B4-BE49-F238E27FC236}">
                <a16:creationId xmlns:a16="http://schemas.microsoft.com/office/drawing/2014/main" id="{AB3B8F71-305E-0D1D-4C76-35ED813D40E0}"/>
              </a:ext>
            </a:extLst>
          </p:cNvPr>
          <p:cNvSpPr txBox="1"/>
          <p:nvPr/>
        </p:nvSpPr>
        <p:spPr>
          <a:xfrm>
            <a:off x="4808230" y="3909527"/>
            <a:ext cx="296385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425563"/>
                </a:solidFill>
                <a:effectLst/>
                <a:uLnTx/>
                <a:uFillTx/>
                <a:latin typeface="Segoe UI"/>
                <a:ea typeface="+mn-ea"/>
                <a:cs typeface="+mn-cs"/>
              </a:rPr>
              <a:t>Reduces Administration</a:t>
            </a:r>
          </a:p>
        </p:txBody>
      </p:sp>
    </p:spTree>
    <p:extLst>
      <p:ext uri="{BB962C8B-B14F-4D97-AF65-F5344CB8AC3E}">
        <p14:creationId xmlns:p14="http://schemas.microsoft.com/office/powerpoint/2010/main" val="108911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018AF337-469B-9185-71C3-C23F77207F41}"/>
              </a:ext>
            </a:extLst>
          </p:cNvPr>
          <p:cNvGrpSpPr/>
          <p:nvPr/>
        </p:nvGrpSpPr>
        <p:grpSpPr>
          <a:xfrm>
            <a:off x="7106719" y="1329080"/>
            <a:ext cx="1677659" cy="3133965"/>
            <a:chOff x="5841376" y="1757363"/>
            <a:chExt cx="1364591" cy="2672003"/>
          </a:xfrm>
        </p:grpSpPr>
        <p:pic>
          <p:nvPicPr>
            <p:cNvPr id="46" name="Picture 45" descr="A screenshot of a medical survey&#10;&#10;Description automatically generated">
              <a:extLst>
                <a:ext uri="{FF2B5EF4-FFF2-40B4-BE49-F238E27FC236}">
                  <a16:creationId xmlns:a16="http://schemas.microsoft.com/office/drawing/2014/main" id="{0AE69541-BCE1-2249-BDA4-B2C3A2058F8D}"/>
                </a:ext>
              </a:extLst>
            </p:cNvPr>
            <p:cNvPicPr>
              <a:picLocks noChangeAspect="1"/>
            </p:cNvPicPr>
            <p:nvPr/>
          </p:nvPicPr>
          <p:blipFill rotWithShape="1">
            <a:blip r:embed="rId2"/>
            <a:srcRect t="4450" b="5295"/>
            <a:stretch/>
          </p:blipFill>
          <p:spPr>
            <a:xfrm>
              <a:off x="5913119" y="1834113"/>
              <a:ext cx="1226821" cy="2561675"/>
            </a:xfrm>
            <a:prstGeom prst="rect">
              <a:avLst/>
            </a:prstGeom>
          </p:spPr>
        </p:pic>
        <p:sp>
          <p:nvSpPr>
            <p:cNvPr id="17" name="Freeform 35">
              <a:extLst>
                <a:ext uri="{FF2B5EF4-FFF2-40B4-BE49-F238E27FC236}">
                  <a16:creationId xmlns:a16="http://schemas.microsoft.com/office/drawing/2014/main" id="{7396C451-42C1-0F1D-5DDB-1C5CD2A85679}"/>
                </a:ext>
              </a:extLst>
            </p:cNvPr>
            <p:cNvSpPr/>
            <p:nvPr/>
          </p:nvSpPr>
          <p:spPr>
            <a:xfrm>
              <a:off x="5841376" y="1757363"/>
              <a:ext cx="1364591" cy="2672003"/>
            </a:xfrm>
            <a:custGeom>
              <a:avLst/>
              <a:gdLst/>
              <a:ahLst/>
              <a:cxnLst/>
              <a:rect l="l" t="t" r="r" b="b"/>
              <a:pathLst>
                <a:path w="3797877" h="7539210">
                  <a:moveTo>
                    <a:pt x="0" y="0"/>
                  </a:moveTo>
                  <a:lnTo>
                    <a:pt x="3797877" y="0"/>
                  </a:lnTo>
                  <a:lnTo>
                    <a:pt x="3797877" y="7539210"/>
                  </a:lnTo>
                  <a:lnTo>
                    <a:pt x="0" y="753921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grpSp>
      <p:sp>
        <p:nvSpPr>
          <p:cNvPr id="5" name="Rectangle 4">
            <a:extLst>
              <a:ext uri="{FF2B5EF4-FFF2-40B4-BE49-F238E27FC236}">
                <a16:creationId xmlns:a16="http://schemas.microsoft.com/office/drawing/2014/main" id="{FFE337EE-3A1D-C40F-1689-B2BB211E7C44}"/>
              </a:ext>
            </a:extLst>
          </p:cNvPr>
          <p:cNvSpPr/>
          <p:nvPr/>
        </p:nvSpPr>
        <p:spPr>
          <a:xfrm>
            <a:off x="306749" y="159860"/>
            <a:ext cx="8560414" cy="707886"/>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231F20"/>
                </a:solidFill>
                <a:effectLst/>
                <a:uLnTx/>
                <a:uFillTx/>
                <a:latin typeface="Arial" panose="020B0604020202020204"/>
                <a:ea typeface="+mn-ea"/>
                <a:cs typeface="+mn-cs"/>
              </a:rPr>
              <a:t>Increasing your Practice Visibility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3087"/>
                </a:solidFill>
                <a:effectLst/>
                <a:uLnTx/>
                <a:uFillTx/>
                <a:latin typeface="Arial" panose="020B0604020202020204"/>
                <a:ea typeface="+mn-ea"/>
                <a:cs typeface="+mn-cs"/>
              </a:rPr>
              <a:t>Easily </a:t>
            </a:r>
            <a:r>
              <a:rPr lang="en-US" sz="1600" b="1" dirty="0">
                <a:solidFill>
                  <a:srgbClr val="003087"/>
                </a:solidFill>
                <a:latin typeface="Arial" panose="020B0604020202020204"/>
              </a:rPr>
              <a:t>access </a:t>
            </a:r>
            <a:r>
              <a:rPr kumimoji="0" lang="en-US" sz="1600" b="1" i="0" u="none" strike="noStrike" kern="1200" cap="none" spc="0" normalizeH="0" baseline="0" noProof="0" dirty="0">
                <a:ln>
                  <a:noFill/>
                </a:ln>
                <a:solidFill>
                  <a:srgbClr val="003087"/>
                </a:solidFill>
                <a:effectLst/>
                <a:uLnTx/>
                <a:uFillTx/>
                <a:latin typeface="Arial" panose="020B0604020202020204"/>
                <a:ea typeface="+mn-ea"/>
                <a:cs typeface="+mn-cs"/>
              </a:rPr>
              <a:t>NHS Find a GP and NHS App &amp; login </a:t>
            </a:r>
          </a:p>
        </p:txBody>
      </p:sp>
      <p:grpSp>
        <p:nvGrpSpPr>
          <p:cNvPr id="44" name="Group 43">
            <a:extLst>
              <a:ext uri="{FF2B5EF4-FFF2-40B4-BE49-F238E27FC236}">
                <a16:creationId xmlns:a16="http://schemas.microsoft.com/office/drawing/2014/main" id="{746FB43E-04DA-DBBA-05FB-30C0E7E4CA2C}"/>
              </a:ext>
            </a:extLst>
          </p:cNvPr>
          <p:cNvGrpSpPr/>
          <p:nvPr/>
        </p:nvGrpSpPr>
        <p:grpSpPr>
          <a:xfrm>
            <a:off x="9276091" y="1348773"/>
            <a:ext cx="1677659" cy="3094581"/>
            <a:chOff x="4104016" y="1757363"/>
            <a:chExt cx="1364591" cy="2672003"/>
          </a:xfrm>
        </p:grpSpPr>
        <p:pic>
          <p:nvPicPr>
            <p:cNvPr id="40" name="Picture 39" descr="A screenshot of a medical practice&#10;&#10;Description automatically generated">
              <a:extLst>
                <a:ext uri="{FF2B5EF4-FFF2-40B4-BE49-F238E27FC236}">
                  <a16:creationId xmlns:a16="http://schemas.microsoft.com/office/drawing/2014/main" id="{AA99C5D2-3CA4-40DF-02F4-2AB7104A00C0}"/>
                </a:ext>
              </a:extLst>
            </p:cNvPr>
            <p:cNvPicPr>
              <a:picLocks noChangeAspect="1"/>
            </p:cNvPicPr>
            <p:nvPr/>
          </p:nvPicPr>
          <p:blipFill rotWithShape="1">
            <a:blip r:embed="rId5"/>
            <a:srcRect t="4081" b="5510"/>
            <a:stretch/>
          </p:blipFill>
          <p:spPr>
            <a:xfrm>
              <a:off x="4186237" y="1834113"/>
              <a:ext cx="1200151" cy="2561675"/>
            </a:xfrm>
            <a:prstGeom prst="rect">
              <a:avLst/>
            </a:prstGeom>
          </p:spPr>
        </p:pic>
        <p:sp>
          <p:nvSpPr>
            <p:cNvPr id="43" name="Freeform 35">
              <a:extLst>
                <a:ext uri="{FF2B5EF4-FFF2-40B4-BE49-F238E27FC236}">
                  <a16:creationId xmlns:a16="http://schemas.microsoft.com/office/drawing/2014/main" id="{89F8F783-BA21-48EB-D45E-1A79DE496A46}"/>
                </a:ext>
              </a:extLst>
            </p:cNvPr>
            <p:cNvSpPr/>
            <p:nvPr/>
          </p:nvSpPr>
          <p:spPr>
            <a:xfrm>
              <a:off x="4104016" y="1757363"/>
              <a:ext cx="1364591" cy="2672003"/>
            </a:xfrm>
            <a:custGeom>
              <a:avLst/>
              <a:gdLst/>
              <a:ahLst/>
              <a:cxnLst/>
              <a:rect l="l" t="t" r="r" b="b"/>
              <a:pathLst>
                <a:path w="3797877" h="7539210">
                  <a:moveTo>
                    <a:pt x="0" y="0"/>
                  </a:moveTo>
                  <a:lnTo>
                    <a:pt x="3797877" y="0"/>
                  </a:lnTo>
                  <a:lnTo>
                    <a:pt x="3797877" y="7539210"/>
                  </a:lnTo>
                  <a:lnTo>
                    <a:pt x="0" y="753921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grpSp>
      <p:pic>
        <p:nvPicPr>
          <p:cNvPr id="48" name="Picture 47">
            <a:extLst>
              <a:ext uri="{FF2B5EF4-FFF2-40B4-BE49-F238E27FC236}">
                <a16:creationId xmlns:a16="http://schemas.microsoft.com/office/drawing/2014/main" id="{F7C886B3-2E52-FFB6-DFF4-0B51BB804D7F}"/>
              </a:ext>
            </a:extLst>
          </p:cNvPr>
          <p:cNvPicPr>
            <a:picLocks noChangeAspect="1"/>
          </p:cNvPicPr>
          <p:nvPr/>
        </p:nvPicPr>
        <p:blipFill>
          <a:blip r:embed="rId6"/>
          <a:stretch>
            <a:fillRect/>
          </a:stretch>
        </p:blipFill>
        <p:spPr>
          <a:xfrm>
            <a:off x="739507" y="1681134"/>
            <a:ext cx="2641839" cy="2791994"/>
          </a:xfrm>
          <a:prstGeom prst="rect">
            <a:avLst/>
          </a:prstGeom>
          <a:ln>
            <a:noFill/>
          </a:ln>
          <a:effectLst>
            <a:outerShdw blurRad="292100" dist="139700" dir="2700000" algn="tl" rotWithShape="0">
              <a:srgbClr val="333333">
                <a:alpha val="65000"/>
              </a:srgbClr>
            </a:outerShdw>
          </a:effectLst>
        </p:spPr>
      </p:pic>
      <p:sp>
        <p:nvSpPr>
          <p:cNvPr id="49" name="TextBox 48">
            <a:extLst>
              <a:ext uri="{FF2B5EF4-FFF2-40B4-BE49-F238E27FC236}">
                <a16:creationId xmlns:a16="http://schemas.microsoft.com/office/drawing/2014/main" id="{4B29BFBD-34B6-2418-FA12-7B6C9462FF3E}"/>
              </a:ext>
            </a:extLst>
          </p:cNvPr>
          <p:cNvSpPr txBox="1"/>
          <p:nvPr/>
        </p:nvSpPr>
        <p:spPr>
          <a:xfrm>
            <a:off x="7194921" y="5674793"/>
            <a:ext cx="3799406" cy="461665"/>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2"/>
                </a:solidFill>
                <a:effectLst/>
                <a:uLnTx/>
                <a:uFillTx/>
                <a:latin typeface="Arial" panose="020B0604020202020204"/>
                <a:ea typeface="+mn-ea"/>
                <a:cs typeface="+mn-cs"/>
              </a:rPr>
              <a:t>NHS App &amp; NHS login</a:t>
            </a:r>
            <a:endParaRPr kumimoji="0" lang="en-GB" sz="2400" b="1" i="0" u="none" strike="noStrike" kern="1200" cap="none" spc="0" normalizeH="0" baseline="0" noProof="0" dirty="0">
              <a:ln>
                <a:noFill/>
              </a:ln>
              <a:solidFill>
                <a:schemeClr val="bg2"/>
              </a:solidFill>
              <a:effectLst/>
              <a:uLnTx/>
              <a:uFillTx/>
              <a:latin typeface="Arial" panose="020B0604020202020204"/>
              <a:ea typeface="+mn-ea"/>
              <a:cs typeface="+mn-cs"/>
            </a:endParaRPr>
          </a:p>
        </p:txBody>
      </p:sp>
      <p:sp>
        <p:nvSpPr>
          <p:cNvPr id="50" name="TextBox 49">
            <a:extLst>
              <a:ext uri="{FF2B5EF4-FFF2-40B4-BE49-F238E27FC236}">
                <a16:creationId xmlns:a16="http://schemas.microsoft.com/office/drawing/2014/main" id="{1AAF0263-2386-F2EC-3EB1-1FCEB8034E86}"/>
              </a:ext>
            </a:extLst>
          </p:cNvPr>
          <p:cNvSpPr txBox="1"/>
          <p:nvPr/>
        </p:nvSpPr>
        <p:spPr>
          <a:xfrm>
            <a:off x="391463" y="5668681"/>
            <a:ext cx="524023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2"/>
                </a:solidFill>
                <a:effectLst/>
                <a:uLnTx/>
                <a:uFillTx/>
                <a:latin typeface="Arial" panose="020B0604020202020204"/>
                <a:ea typeface="+mn-ea"/>
                <a:cs typeface="+mn-cs"/>
              </a:rPr>
              <a:t>NHS Find a GP &amp; Catchment Area</a:t>
            </a:r>
            <a:endParaRPr kumimoji="0" lang="en-GB" sz="2400" b="1" i="0" u="none" strike="noStrike" kern="1200" cap="none" spc="0" normalizeH="0" baseline="0" noProof="0" dirty="0">
              <a:ln>
                <a:noFill/>
              </a:ln>
              <a:solidFill>
                <a:schemeClr val="bg2"/>
              </a:solidFill>
              <a:effectLst/>
              <a:uLnTx/>
              <a:uFillTx/>
              <a:latin typeface="Arial" panose="020B0604020202020204"/>
              <a:ea typeface="+mn-ea"/>
              <a:cs typeface="+mn-cs"/>
            </a:endParaRPr>
          </a:p>
        </p:txBody>
      </p:sp>
      <p:pic>
        <p:nvPicPr>
          <p:cNvPr id="52" name="Picture 51">
            <a:extLst>
              <a:ext uri="{FF2B5EF4-FFF2-40B4-BE49-F238E27FC236}">
                <a16:creationId xmlns:a16="http://schemas.microsoft.com/office/drawing/2014/main" id="{D8D1C5E8-7305-7026-55F9-A047972996AD}"/>
              </a:ext>
            </a:extLst>
          </p:cNvPr>
          <p:cNvPicPr>
            <a:picLocks noChangeAspect="1"/>
          </p:cNvPicPr>
          <p:nvPr/>
        </p:nvPicPr>
        <p:blipFill>
          <a:blip r:embed="rId7"/>
          <a:stretch>
            <a:fillRect/>
          </a:stretch>
        </p:blipFill>
        <p:spPr>
          <a:xfrm>
            <a:off x="2306283" y="2587450"/>
            <a:ext cx="2641839" cy="27919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96635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C8F7A29-511A-F876-E612-B79B71F7C3C4}"/>
              </a:ext>
            </a:extLst>
          </p:cNvPr>
          <p:cNvGrpSpPr/>
          <p:nvPr/>
        </p:nvGrpSpPr>
        <p:grpSpPr>
          <a:xfrm>
            <a:off x="9238841" y="1374398"/>
            <a:ext cx="2162584" cy="3895725"/>
            <a:chOff x="702742" y="2923102"/>
            <a:chExt cx="3311852" cy="6574396"/>
          </a:xfrm>
        </p:grpSpPr>
        <p:pic>
          <p:nvPicPr>
            <p:cNvPr id="4" name="Picture 3" descr="Graphical user interface, text, application&#10;&#10;Description automatically generated">
              <a:extLst>
                <a:ext uri="{FF2B5EF4-FFF2-40B4-BE49-F238E27FC236}">
                  <a16:creationId xmlns:a16="http://schemas.microsoft.com/office/drawing/2014/main" id="{0A9510C9-901F-6591-202D-7AC80444295D}"/>
                </a:ext>
              </a:extLst>
            </p:cNvPr>
            <p:cNvPicPr>
              <a:picLocks noChangeAspect="1"/>
            </p:cNvPicPr>
            <p:nvPr/>
          </p:nvPicPr>
          <p:blipFill>
            <a:blip r:embed="rId2"/>
            <a:stretch>
              <a:fillRect/>
            </a:stretch>
          </p:blipFill>
          <p:spPr>
            <a:xfrm>
              <a:off x="838201" y="3089868"/>
              <a:ext cx="2971800" cy="6244632"/>
            </a:xfrm>
            <a:prstGeom prst="roundRect">
              <a:avLst>
                <a:gd name="adj" fmla="val 12016"/>
              </a:avLst>
            </a:prstGeom>
            <a:solidFill>
              <a:srgbClr val="FFFFFF">
                <a:shade val="85000"/>
              </a:srgbClr>
            </a:solidFill>
            <a:ln>
              <a:noFill/>
            </a:ln>
            <a:effectLst/>
          </p:spPr>
        </p:pic>
        <p:sp>
          <p:nvSpPr>
            <p:cNvPr id="5" name="Freeform 35">
              <a:extLst>
                <a:ext uri="{FF2B5EF4-FFF2-40B4-BE49-F238E27FC236}">
                  <a16:creationId xmlns:a16="http://schemas.microsoft.com/office/drawing/2014/main" id="{2911044A-2FD6-2C03-93CF-ABB6AD3DFFD5}"/>
                </a:ext>
              </a:extLst>
            </p:cNvPr>
            <p:cNvSpPr/>
            <p:nvPr/>
          </p:nvSpPr>
          <p:spPr>
            <a:xfrm>
              <a:off x="702742" y="2923102"/>
              <a:ext cx="3311852" cy="6574396"/>
            </a:xfrm>
            <a:custGeom>
              <a:avLst/>
              <a:gdLst/>
              <a:ahLst/>
              <a:cxnLst/>
              <a:rect l="l" t="t" r="r" b="b"/>
              <a:pathLst>
                <a:path w="3797877" h="7539210">
                  <a:moveTo>
                    <a:pt x="0" y="0"/>
                  </a:moveTo>
                  <a:lnTo>
                    <a:pt x="3797877" y="0"/>
                  </a:lnTo>
                  <a:lnTo>
                    <a:pt x="3797877" y="7539210"/>
                  </a:lnTo>
                  <a:lnTo>
                    <a:pt x="0" y="753921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grpSp>
      <p:sp>
        <p:nvSpPr>
          <p:cNvPr id="8" name="TextBox 7">
            <a:extLst>
              <a:ext uri="{FF2B5EF4-FFF2-40B4-BE49-F238E27FC236}">
                <a16:creationId xmlns:a16="http://schemas.microsoft.com/office/drawing/2014/main" id="{5E1CA9E7-8212-E813-7FBE-33D6D544633C}"/>
              </a:ext>
            </a:extLst>
          </p:cNvPr>
          <p:cNvSpPr txBox="1"/>
          <p:nvPr/>
        </p:nvSpPr>
        <p:spPr>
          <a:xfrm>
            <a:off x="449623" y="1457325"/>
            <a:ext cx="7541852" cy="3577903"/>
          </a:xfrm>
          <a:prstGeom prst="rect">
            <a:avLst/>
          </a:prstGeom>
          <a:noFill/>
        </p:spPr>
        <p:txBody>
          <a:bodyPr wrap="square" lIns="91440" tIns="45720" rIns="91440" bIns="45720" rtlCol="0" anchor="t">
            <a:spAutoFit/>
          </a:bodyPr>
          <a:lstStyle/>
          <a:p>
            <a:r>
              <a:rPr lang="en-GB" sz="1600" dirty="0"/>
              <a:t>A new feature has been made available within the Register with a GP surgery service which reduces burden by reducing patient interventions to confirm registration status</a:t>
            </a:r>
          </a:p>
          <a:p>
            <a:endParaRPr lang="en-GB" sz="1600" dirty="0"/>
          </a:p>
          <a:p>
            <a:r>
              <a:rPr lang="en-GB" sz="1600" dirty="0"/>
              <a:t>Provides an immediate, standard notification message to patients once the change of GP has been recorded in SPINE, via NHS App, email, SMS, or letter</a:t>
            </a:r>
          </a:p>
          <a:p>
            <a:endParaRPr lang="en-GB" sz="1600" dirty="0"/>
          </a:p>
          <a:p>
            <a:r>
              <a:rPr lang="en-GB" sz="1600" dirty="0"/>
              <a:t>This is currently in pilot and will be available for </a:t>
            </a:r>
            <a:r>
              <a:rPr lang="en-GB" sz="1600" b="1" dirty="0">
                <a:solidFill>
                  <a:srgbClr val="003087"/>
                </a:solidFill>
              </a:rPr>
              <a:t>FREE to All</a:t>
            </a:r>
            <a:r>
              <a:rPr lang="en-GB" sz="1600" b="1" dirty="0">
                <a:solidFill>
                  <a:srgbClr val="002060"/>
                </a:solidFill>
              </a:rPr>
              <a:t> </a:t>
            </a:r>
            <a:r>
              <a:rPr lang="en-GB" sz="1600" dirty="0">
                <a:solidFill>
                  <a:srgbClr val="231F20"/>
                </a:solidFill>
              </a:rPr>
              <a:t>users</a:t>
            </a:r>
            <a:r>
              <a:rPr lang="en-GB" sz="1600" dirty="0"/>
              <a:t> in October.</a:t>
            </a:r>
            <a:endParaRPr lang="en-GB" sz="1600" dirty="0">
              <a:cs typeface="Arial"/>
            </a:endParaRPr>
          </a:p>
          <a:p>
            <a:endParaRPr lang="en-GB" sz="1600" dirty="0"/>
          </a:p>
          <a:p>
            <a:r>
              <a:rPr lang="en-GB" sz="1600" dirty="0"/>
              <a:t>Practices are able to automatically turn this feature </a:t>
            </a:r>
            <a:r>
              <a:rPr lang="en-GB" sz="1600" b="1" dirty="0"/>
              <a:t>on / off </a:t>
            </a:r>
            <a:r>
              <a:rPr lang="en-GB" sz="1600" dirty="0"/>
              <a:t>via Profile Manager.</a:t>
            </a:r>
          </a:p>
          <a:p>
            <a:endParaRPr lang="en-GB" sz="1600" dirty="0"/>
          </a:p>
          <a:p>
            <a:pPr>
              <a:spcAft>
                <a:spcPts val="300"/>
              </a:spcAft>
            </a:pPr>
            <a:r>
              <a:rPr lang="en-GB" sz="1600" b="1" dirty="0"/>
              <a:t>All registrations, whether they are from paper or digital forms</a:t>
            </a:r>
            <a:r>
              <a:rPr lang="en-GB" sz="1600" dirty="0"/>
              <a:t>, will receive a notification except for the following groups - First registrations, bulk-transfers, </a:t>
            </a:r>
          </a:p>
          <a:p>
            <a:pPr>
              <a:spcAft>
                <a:spcPts val="300"/>
              </a:spcAft>
            </a:pPr>
            <a:r>
              <a:rPr lang="en-GB" sz="1600" dirty="0"/>
              <a:t>S-flagged patients and armed services</a:t>
            </a:r>
          </a:p>
        </p:txBody>
      </p:sp>
      <p:sp>
        <p:nvSpPr>
          <p:cNvPr id="9" name="Rectangle 8">
            <a:extLst>
              <a:ext uri="{FF2B5EF4-FFF2-40B4-BE49-F238E27FC236}">
                <a16:creationId xmlns:a16="http://schemas.microsoft.com/office/drawing/2014/main" id="{2A69F957-1802-4E2D-79EB-6BAAF1607A01}"/>
              </a:ext>
            </a:extLst>
          </p:cNvPr>
          <p:cNvSpPr/>
          <p:nvPr/>
        </p:nvSpPr>
        <p:spPr>
          <a:xfrm>
            <a:off x="354373" y="96684"/>
            <a:ext cx="8570551" cy="800219"/>
          </a:xfrm>
          <a:prstGeom prst="rect">
            <a:avLst/>
          </a:prstGeom>
        </p:spPr>
        <p:txBody>
          <a:bodyPr wrap="square">
            <a:spAutoFit/>
          </a:bodyPr>
          <a:lstStyle/>
          <a:p>
            <a:r>
              <a:rPr lang="en-US" sz="2800" b="1" dirty="0">
                <a:latin typeface="+mj-lt"/>
                <a:ea typeface="+mj-ea"/>
                <a:cs typeface="+mj-cs"/>
              </a:rPr>
              <a:t>Complementing Online Registrations</a:t>
            </a:r>
          </a:p>
          <a:p>
            <a:r>
              <a:rPr lang="en-US" b="1" dirty="0">
                <a:solidFill>
                  <a:srgbClr val="003087"/>
                </a:solidFill>
                <a:latin typeface="+mj-lt"/>
                <a:ea typeface="+mj-ea"/>
                <a:cs typeface="+mj-cs"/>
              </a:rPr>
              <a:t>NEW Patient notifications</a:t>
            </a:r>
          </a:p>
        </p:txBody>
      </p:sp>
    </p:spTree>
    <p:extLst>
      <p:ext uri="{BB962C8B-B14F-4D97-AF65-F5344CB8AC3E}">
        <p14:creationId xmlns:p14="http://schemas.microsoft.com/office/powerpoint/2010/main" val="491701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6C1B9D50-E064-4D1E-B2FB-4D2C4D87F522}"/>
              </a:ext>
            </a:extLst>
          </p:cNvPr>
          <p:cNvSpPr/>
          <p:nvPr/>
        </p:nvSpPr>
        <p:spPr>
          <a:xfrm>
            <a:off x="194710" y="453413"/>
            <a:ext cx="7503914" cy="861774"/>
          </a:xfrm>
          <a:prstGeom prst="rect">
            <a:avLst/>
          </a:prstGeom>
        </p:spPr>
        <p:txBody>
          <a:bodyPr wrap="none">
            <a:spAutoFit/>
          </a:bodyPr>
          <a:lstStyle/>
          <a:p>
            <a:r>
              <a:rPr lang="en-US" sz="3600" b="1" dirty="0">
                <a:latin typeface="+mj-lt"/>
                <a:ea typeface="+mj-ea"/>
                <a:cs typeface="+mj-cs"/>
              </a:rPr>
              <a:t>Notification &amp; GP registrations</a:t>
            </a:r>
            <a:endParaRPr lang="en-US" sz="3600" b="1" dirty="0">
              <a:highlight>
                <a:srgbClr val="FFFF00"/>
              </a:highlight>
              <a:latin typeface="+mj-lt"/>
              <a:ea typeface="+mj-ea"/>
              <a:cs typeface="+mj-cs"/>
            </a:endParaRPr>
          </a:p>
          <a:p>
            <a:r>
              <a:rPr lang="en-US" sz="1400" dirty="0">
                <a:cs typeface="Poppins Medium" panose="00000600000000000000" pitchFamily="2" charset="0"/>
              </a:rPr>
              <a:t>The first use case will notify patients when their GP practice registration has been completed</a:t>
            </a:r>
            <a:endParaRPr lang="en-US" sz="1400" dirty="0">
              <a:latin typeface="Poppins bold" panose="00000800000000000000" pitchFamily="2" charset="0"/>
              <a:cs typeface="Poppins bold" panose="00000800000000000000" pitchFamily="2" charset="0"/>
            </a:endParaRPr>
          </a:p>
        </p:txBody>
      </p:sp>
      <p:pic>
        <p:nvPicPr>
          <p:cNvPr id="20" name="Picture 19">
            <a:extLst>
              <a:ext uri="{FF2B5EF4-FFF2-40B4-BE49-F238E27FC236}">
                <a16:creationId xmlns:a16="http://schemas.microsoft.com/office/drawing/2014/main" id="{E3E7ADC4-E5A9-4A22-BC11-C0DD49B8CFB2}"/>
              </a:ext>
            </a:extLst>
          </p:cNvPr>
          <p:cNvPicPr>
            <a:picLocks noChangeAspect="1"/>
          </p:cNvPicPr>
          <p:nvPr/>
        </p:nvPicPr>
        <p:blipFill>
          <a:blip r:embed="rId2"/>
          <a:stretch>
            <a:fillRect/>
          </a:stretch>
        </p:blipFill>
        <p:spPr>
          <a:xfrm>
            <a:off x="11359253" y="46562"/>
            <a:ext cx="772214" cy="623553"/>
          </a:xfrm>
          <a:prstGeom prst="rect">
            <a:avLst/>
          </a:prstGeom>
        </p:spPr>
      </p:pic>
      <p:cxnSp>
        <p:nvCxnSpPr>
          <p:cNvPr id="29" name="Straight Connector 28">
            <a:extLst>
              <a:ext uri="{FF2B5EF4-FFF2-40B4-BE49-F238E27FC236}">
                <a16:creationId xmlns:a16="http://schemas.microsoft.com/office/drawing/2014/main" id="{665770B4-4FB6-412F-AF57-77AB9B983D39}"/>
              </a:ext>
            </a:extLst>
          </p:cNvPr>
          <p:cNvCxnSpPr>
            <a:cxnSpLocks/>
          </p:cNvCxnSpPr>
          <p:nvPr/>
        </p:nvCxnSpPr>
        <p:spPr>
          <a:xfrm>
            <a:off x="2586568" y="2504264"/>
            <a:ext cx="0" cy="3012195"/>
          </a:xfrm>
          <a:prstGeom prst="line">
            <a:avLst/>
          </a:prstGeom>
          <a:ln w="19050">
            <a:solidFill>
              <a:srgbClr val="004AAD"/>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06B315BE-7848-4D33-8065-080CEAC7C93C}"/>
              </a:ext>
            </a:extLst>
          </p:cNvPr>
          <p:cNvGrpSpPr/>
          <p:nvPr/>
        </p:nvGrpSpPr>
        <p:grpSpPr>
          <a:xfrm rot="10800000">
            <a:off x="2218230" y="2591246"/>
            <a:ext cx="1221389" cy="786937"/>
            <a:chOff x="2572797" y="3939135"/>
            <a:chExt cx="1832083" cy="1180406"/>
          </a:xfrm>
        </p:grpSpPr>
        <p:sp>
          <p:nvSpPr>
            <p:cNvPr id="3" name="Freeform 10">
              <a:extLst>
                <a:ext uri="{FF2B5EF4-FFF2-40B4-BE49-F238E27FC236}">
                  <a16:creationId xmlns:a16="http://schemas.microsoft.com/office/drawing/2014/main" id="{BD0AE279-F937-4044-B30C-46388430C28C}"/>
                </a:ext>
              </a:extLst>
            </p:cNvPr>
            <p:cNvSpPr/>
            <p:nvPr/>
          </p:nvSpPr>
          <p:spPr>
            <a:xfrm>
              <a:off x="3366735" y="4081396"/>
              <a:ext cx="1038145" cy="1038145"/>
            </a:xfrm>
            <a:custGeom>
              <a:avLst/>
              <a:gdLst/>
              <a:ahLst/>
              <a:cxnLst/>
              <a:rect l="l" t="t" r="r" b="b"/>
              <a:pathLst>
                <a:path w="786431" h="786431">
                  <a:moveTo>
                    <a:pt x="0" y="0"/>
                  </a:moveTo>
                  <a:lnTo>
                    <a:pt x="786431" y="0"/>
                  </a:lnTo>
                  <a:lnTo>
                    <a:pt x="786431" y="786431"/>
                  </a:lnTo>
                  <a:lnTo>
                    <a:pt x="0" y="78643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4" name="Freeform 11">
              <a:extLst>
                <a:ext uri="{FF2B5EF4-FFF2-40B4-BE49-F238E27FC236}">
                  <a16:creationId xmlns:a16="http://schemas.microsoft.com/office/drawing/2014/main" id="{D345D60F-2D44-47A9-BA49-CB8819A6795C}"/>
                </a:ext>
              </a:extLst>
            </p:cNvPr>
            <p:cNvSpPr/>
            <p:nvPr/>
          </p:nvSpPr>
          <p:spPr>
            <a:xfrm>
              <a:off x="3610517" y="4325178"/>
              <a:ext cx="550581" cy="550581"/>
            </a:xfrm>
            <a:custGeom>
              <a:avLst/>
              <a:gdLst/>
              <a:ahLst/>
              <a:cxnLst/>
              <a:rect l="l" t="t" r="r" b="b"/>
              <a:pathLst>
                <a:path w="417084" h="417084">
                  <a:moveTo>
                    <a:pt x="0" y="0"/>
                  </a:moveTo>
                  <a:lnTo>
                    <a:pt x="417085" y="0"/>
                  </a:lnTo>
                  <a:lnTo>
                    <a:pt x="417085" y="417084"/>
                  </a:lnTo>
                  <a:lnTo>
                    <a:pt x="0" y="41708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sz="1200"/>
            </a:p>
          </p:txBody>
        </p:sp>
        <p:sp>
          <p:nvSpPr>
            <p:cNvPr id="5" name="Freeform 14">
              <a:extLst>
                <a:ext uri="{FF2B5EF4-FFF2-40B4-BE49-F238E27FC236}">
                  <a16:creationId xmlns:a16="http://schemas.microsoft.com/office/drawing/2014/main" id="{D88FC32A-545E-4C21-ACBD-6B875499445D}"/>
                </a:ext>
              </a:extLst>
            </p:cNvPr>
            <p:cNvSpPr/>
            <p:nvPr/>
          </p:nvSpPr>
          <p:spPr>
            <a:xfrm>
              <a:off x="3224474" y="3939135"/>
              <a:ext cx="655378" cy="658281"/>
            </a:xfrm>
            <a:custGeom>
              <a:avLst/>
              <a:gdLst/>
              <a:ahLst/>
              <a:cxnLst/>
              <a:rect l="l" t="t" r="r" b="b"/>
              <a:pathLst>
                <a:path w="496472" h="498671">
                  <a:moveTo>
                    <a:pt x="0" y="0"/>
                  </a:moveTo>
                  <a:lnTo>
                    <a:pt x="496473" y="0"/>
                  </a:lnTo>
                  <a:lnTo>
                    <a:pt x="496473" y="498671"/>
                  </a:lnTo>
                  <a:lnTo>
                    <a:pt x="0" y="498671"/>
                  </a:lnTo>
                  <a:lnTo>
                    <a:pt x="0" y="0"/>
                  </a:lnTo>
                  <a:close/>
                </a:path>
              </a:pathLst>
            </a:custGeom>
            <a:blipFill>
              <a:blip r:embed="rId3">
                <a:extLst>
                  <a:ext uri="{96DAC541-7B7A-43D3-8B79-37D633B846F1}">
                    <asvg:svgBlip xmlns:asvg="http://schemas.microsoft.com/office/drawing/2016/SVG/main" r:embed="rId4"/>
                  </a:ext>
                </a:extLst>
              </a:blip>
              <a:stretch>
                <a:fillRect r="-101817" b="-100927"/>
              </a:stretch>
            </a:blipFill>
          </p:spPr>
          <p:txBody>
            <a:bodyPr/>
            <a:lstStyle/>
            <a:p>
              <a:endParaRPr lang="en-GB" sz="1200"/>
            </a:p>
          </p:txBody>
        </p:sp>
        <p:grpSp>
          <p:nvGrpSpPr>
            <p:cNvPr id="6" name="Group 15">
              <a:extLst>
                <a:ext uri="{FF2B5EF4-FFF2-40B4-BE49-F238E27FC236}">
                  <a16:creationId xmlns:a16="http://schemas.microsoft.com/office/drawing/2014/main" id="{80DEE2A6-6A30-4B98-9434-2456B46126F6}"/>
                </a:ext>
              </a:extLst>
            </p:cNvPr>
            <p:cNvGrpSpPr/>
            <p:nvPr/>
          </p:nvGrpSpPr>
          <p:grpSpPr>
            <a:xfrm rot="10800000">
              <a:off x="2572797" y="4556357"/>
              <a:ext cx="1051437" cy="88224"/>
              <a:chOff x="0" y="0"/>
              <a:chExt cx="6054191" cy="508000"/>
            </a:xfrm>
          </p:grpSpPr>
          <p:sp>
            <p:nvSpPr>
              <p:cNvPr id="15" name="Freeform 16">
                <a:extLst>
                  <a:ext uri="{FF2B5EF4-FFF2-40B4-BE49-F238E27FC236}">
                    <a16:creationId xmlns:a16="http://schemas.microsoft.com/office/drawing/2014/main" id="{2C28B53D-6BF1-4BC3-9C8D-F559F9ACCEB6}"/>
                  </a:ext>
                </a:extLst>
              </p:cNvPr>
              <p:cNvSpPr/>
              <p:nvPr/>
            </p:nvSpPr>
            <p:spPr>
              <a:xfrm>
                <a:off x="0" y="49530"/>
                <a:ext cx="6054191" cy="408940"/>
              </a:xfrm>
              <a:custGeom>
                <a:avLst/>
                <a:gdLst/>
                <a:ahLst/>
                <a:cxnLst/>
                <a:rect l="l" t="t" r="r" b="b"/>
                <a:pathLst>
                  <a:path w="6054191" h="408940">
                    <a:moveTo>
                      <a:pt x="5848451" y="0"/>
                    </a:moveTo>
                    <a:cubicBezTo>
                      <a:pt x="5748121" y="0"/>
                      <a:pt x="5665571" y="72390"/>
                      <a:pt x="5646521" y="166370"/>
                    </a:cubicBezTo>
                    <a:lnTo>
                      <a:pt x="0" y="166370"/>
                    </a:lnTo>
                    <a:lnTo>
                      <a:pt x="0" y="242570"/>
                    </a:lnTo>
                    <a:lnTo>
                      <a:pt x="5647791" y="242570"/>
                    </a:lnTo>
                    <a:cubicBezTo>
                      <a:pt x="5665571" y="337820"/>
                      <a:pt x="5749391" y="408940"/>
                      <a:pt x="5849721" y="408940"/>
                    </a:cubicBezTo>
                    <a:cubicBezTo>
                      <a:pt x="5962751" y="408940"/>
                      <a:pt x="6054191" y="317500"/>
                      <a:pt x="6054191" y="204470"/>
                    </a:cubicBezTo>
                    <a:cubicBezTo>
                      <a:pt x="6054191" y="91440"/>
                      <a:pt x="5962751" y="0"/>
                      <a:pt x="5848451" y="0"/>
                    </a:cubicBezTo>
                  </a:path>
                </a:pathLst>
              </a:custGeom>
              <a:solidFill>
                <a:srgbClr val="004AAD"/>
              </a:solidFill>
            </p:spPr>
            <p:txBody>
              <a:bodyPr/>
              <a:lstStyle/>
              <a:p>
                <a:endParaRPr lang="en-GB" sz="1200"/>
              </a:p>
            </p:txBody>
          </p:sp>
        </p:grpSp>
        <p:sp>
          <p:nvSpPr>
            <p:cNvPr id="16" name="Freeform 83">
              <a:extLst>
                <a:ext uri="{FF2B5EF4-FFF2-40B4-BE49-F238E27FC236}">
                  <a16:creationId xmlns:a16="http://schemas.microsoft.com/office/drawing/2014/main" id="{CCE37FB4-91DA-41E6-91BD-9946B4A46532}"/>
                </a:ext>
              </a:extLst>
            </p:cNvPr>
            <p:cNvSpPr/>
            <p:nvPr/>
          </p:nvSpPr>
          <p:spPr>
            <a:xfrm rot="10800000">
              <a:off x="3784089" y="4501503"/>
              <a:ext cx="197932" cy="197933"/>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004AAD"/>
            </a:solidFill>
          </p:spPr>
          <p:txBody>
            <a:bodyPr/>
            <a:lstStyle/>
            <a:p>
              <a:endParaRPr lang="en-GB" sz="1200"/>
            </a:p>
          </p:txBody>
        </p:sp>
      </p:grpSp>
      <p:grpSp>
        <p:nvGrpSpPr>
          <p:cNvPr id="48" name="Group 47">
            <a:extLst>
              <a:ext uri="{FF2B5EF4-FFF2-40B4-BE49-F238E27FC236}">
                <a16:creationId xmlns:a16="http://schemas.microsoft.com/office/drawing/2014/main" id="{640E45EE-3D90-40C2-B508-B03F431C373B}"/>
              </a:ext>
            </a:extLst>
          </p:cNvPr>
          <p:cNvGrpSpPr/>
          <p:nvPr/>
        </p:nvGrpSpPr>
        <p:grpSpPr>
          <a:xfrm>
            <a:off x="2242655" y="4565488"/>
            <a:ext cx="1160420" cy="786937"/>
            <a:chOff x="3363983" y="6848232"/>
            <a:chExt cx="1740630" cy="1180406"/>
          </a:xfrm>
        </p:grpSpPr>
        <p:sp>
          <p:nvSpPr>
            <p:cNvPr id="11" name="Freeform 84">
              <a:extLst>
                <a:ext uri="{FF2B5EF4-FFF2-40B4-BE49-F238E27FC236}">
                  <a16:creationId xmlns:a16="http://schemas.microsoft.com/office/drawing/2014/main" id="{776CE9A5-3478-493C-8B8B-45A301AF0150}"/>
                </a:ext>
              </a:extLst>
            </p:cNvPr>
            <p:cNvSpPr/>
            <p:nvPr/>
          </p:nvSpPr>
          <p:spPr>
            <a:xfrm rot="10800000">
              <a:off x="3889011" y="7370356"/>
              <a:ext cx="655379" cy="658282"/>
            </a:xfrm>
            <a:custGeom>
              <a:avLst/>
              <a:gdLst/>
              <a:ahLst/>
              <a:cxnLst/>
              <a:rect l="l" t="t" r="r" b="b"/>
              <a:pathLst>
                <a:path w="661963" h="664895">
                  <a:moveTo>
                    <a:pt x="0" y="0"/>
                  </a:moveTo>
                  <a:lnTo>
                    <a:pt x="661963" y="0"/>
                  </a:lnTo>
                  <a:lnTo>
                    <a:pt x="661963" y="664895"/>
                  </a:lnTo>
                  <a:lnTo>
                    <a:pt x="0" y="664895"/>
                  </a:lnTo>
                  <a:lnTo>
                    <a:pt x="0" y="0"/>
                  </a:lnTo>
                  <a:close/>
                </a:path>
              </a:pathLst>
            </a:custGeom>
            <a:blipFill>
              <a:blip r:embed="rId3">
                <a:extLst>
                  <a:ext uri="{96DAC541-7B7A-43D3-8B79-37D633B846F1}">
                    <asvg:svgBlip xmlns:asvg="http://schemas.microsoft.com/office/drawing/2016/SVG/main" r:embed="rId4"/>
                  </a:ext>
                </a:extLst>
              </a:blip>
              <a:stretch>
                <a:fillRect r="-101817" b="-100927"/>
              </a:stretch>
            </a:blipFill>
          </p:spPr>
          <p:txBody>
            <a:bodyPr/>
            <a:lstStyle/>
            <a:p>
              <a:endParaRPr lang="en-GB" sz="1200"/>
            </a:p>
          </p:txBody>
        </p:sp>
        <p:sp>
          <p:nvSpPr>
            <p:cNvPr id="8" name="Freeform 80">
              <a:extLst>
                <a:ext uri="{FF2B5EF4-FFF2-40B4-BE49-F238E27FC236}">
                  <a16:creationId xmlns:a16="http://schemas.microsoft.com/office/drawing/2014/main" id="{DAC66E1B-17A6-4986-A15F-069E0C62E75B}"/>
                </a:ext>
              </a:extLst>
            </p:cNvPr>
            <p:cNvSpPr/>
            <p:nvPr/>
          </p:nvSpPr>
          <p:spPr>
            <a:xfrm rot="10800000">
              <a:off x="3363983" y="6848232"/>
              <a:ext cx="1038144" cy="1038144"/>
            </a:xfrm>
            <a:custGeom>
              <a:avLst/>
              <a:gdLst/>
              <a:ahLst/>
              <a:cxnLst/>
              <a:rect l="l" t="t" r="r" b="b"/>
              <a:pathLst>
                <a:path w="1048574" h="1048574">
                  <a:moveTo>
                    <a:pt x="0" y="0"/>
                  </a:moveTo>
                  <a:lnTo>
                    <a:pt x="1048574" y="0"/>
                  </a:lnTo>
                  <a:lnTo>
                    <a:pt x="1048574" y="1048574"/>
                  </a:lnTo>
                  <a:lnTo>
                    <a:pt x="0" y="104857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9" name="Freeform 81">
              <a:extLst>
                <a:ext uri="{FF2B5EF4-FFF2-40B4-BE49-F238E27FC236}">
                  <a16:creationId xmlns:a16="http://schemas.microsoft.com/office/drawing/2014/main" id="{E8E4DB19-7FDC-4E41-9613-8CB0A2BBF0FC}"/>
                </a:ext>
              </a:extLst>
            </p:cNvPr>
            <p:cNvSpPr/>
            <p:nvPr/>
          </p:nvSpPr>
          <p:spPr>
            <a:xfrm rot="10800000">
              <a:off x="3607765" y="7092014"/>
              <a:ext cx="550581" cy="550581"/>
            </a:xfrm>
            <a:custGeom>
              <a:avLst/>
              <a:gdLst/>
              <a:ahLst/>
              <a:cxnLst/>
              <a:rect l="l" t="t" r="r" b="b"/>
              <a:pathLst>
                <a:path w="556112" h="556112">
                  <a:moveTo>
                    <a:pt x="0" y="0"/>
                  </a:moveTo>
                  <a:lnTo>
                    <a:pt x="556112" y="0"/>
                  </a:lnTo>
                  <a:lnTo>
                    <a:pt x="556112" y="556112"/>
                  </a:lnTo>
                  <a:lnTo>
                    <a:pt x="0" y="55611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sz="1200"/>
            </a:p>
          </p:txBody>
        </p:sp>
        <p:sp>
          <p:nvSpPr>
            <p:cNvPr id="14" name="Freeform 83">
              <a:extLst>
                <a:ext uri="{FF2B5EF4-FFF2-40B4-BE49-F238E27FC236}">
                  <a16:creationId xmlns:a16="http://schemas.microsoft.com/office/drawing/2014/main" id="{393CB405-E615-4EEA-981B-EE5B178D7103}"/>
                </a:ext>
              </a:extLst>
            </p:cNvPr>
            <p:cNvSpPr/>
            <p:nvPr/>
          </p:nvSpPr>
          <p:spPr>
            <a:xfrm rot="10800000">
              <a:off x="3784089" y="7268338"/>
              <a:ext cx="197932" cy="197933"/>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004AAD"/>
            </a:solidFill>
          </p:spPr>
          <p:txBody>
            <a:bodyPr/>
            <a:lstStyle/>
            <a:p>
              <a:endParaRPr lang="en-GB" sz="1200"/>
            </a:p>
          </p:txBody>
        </p:sp>
        <p:grpSp>
          <p:nvGrpSpPr>
            <p:cNvPr id="12" name="Group 85">
              <a:extLst>
                <a:ext uri="{FF2B5EF4-FFF2-40B4-BE49-F238E27FC236}">
                  <a16:creationId xmlns:a16="http://schemas.microsoft.com/office/drawing/2014/main" id="{FBA23BD3-3F49-4566-9777-C49773E0305E}"/>
                </a:ext>
              </a:extLst>
            </p:cNvPr>
            <p:cNvGrpSpPr/>
            <p:nvPr/>
          </p:nvGrpSpPr>
          <p:grpSpPr>
            <a:xfrm>
              <a:off x="4144629" y="7323191"/>
              <a:ext cx="959984" cy="88225"/>
              <a:chOff x="0" y="0"/>
              <a:chExt cx="5527604" cy="508000"/>
            </a:xfrm>
          </p:grpSpPr>
          <p:sp>
            <p:nvSpPr>
              <p:cNvPr id="13" name="Freeform 86">
                <a:extLst>
                  <a:ext uri="{FF2B5EF4-FFF2-40B4-BE49-F238E27FC236}">
                    <a16:creationId xmlns:a16="http://schemas.microsoft.com/office/drawing/2014/main" id="{8EF92C9B-31B4-4241-B901-840214FC1E94}"/>
                  </a:ext>
                </a:extLst>
              </p:cNvPr>
              <p:cNvSpPr/>
              <p:nvPr/>
            </p:nvSpPr>
            <p:spPr>
              <a:xfrm>
                <a:off x="0" y="49530"/>
                <a:ext cx="5527604" cy="408940"/>
              </a:xfrm>
              <a:custGeom>
                <a:avLst/>
                <a:gdLst/>
                <a:ahLst/>
                <a:cxnLst/>
                <a:rect l="l" t="t" r="r" b="b"/>
                <a:pathLst>
                  <a:path w="5527604" h="408940">
                    <a:moveTo>
                      <a:pt x="5321864" y="0"/>
                    </a:moveTo>
                    <a:cubicBezTo>
                      <a:pt x="5221534" y="0"/>
                      <a:pt x="5138984" y="72390"/>
                      <a:pt x="5119934" y="166370"/>
                    </a:cubicBezTo>
                    <a:lnTo>
                      <a:pt x="0" y="166370"/>
                    </a:lnTo>
                    <a:lnTo>
                      <a:pt x="0" y="242570"/>
                    </a:lnTo>
                    <a:lnTo>
                      <a:pt x="5121204" y="242570"/>
                    </a:lnTo>
                    <a:cubicBezTo>
                      <a:pt x="5138984" y="337820"/>
                      <a:pt x="5222804" y="408940"/>
                      <a:pt x="5323134" y="408940"/>
                    </a:cubicBezTo>
                    <a:cubicBezTo>
                      <a:pt x="5436164" y="408940"/>
                      <a:pt x="5527604" y="317500"/>
                      <a:pt x="5527604" y="204470"/>
                    </a:cubicBezTo>
                    <a:cubicBezTo>
                      <a:pt x="5527604" y="91440"/>
                      <a:pt x="5436164" y="0"/>
                      <a:pt x="5321864" y="0"/>
                    </a:cubicBezTo>
                  </a:path>
                </a:pathLst>
              </a:custGeom>
              <a:solidFill>
                <a:srgbClr val="004AAD"/>
              </a:solidFill>
            </p:spPr>
            <p:txBody>
              <a:bodyPr/>
              <a:lstStyle/>
              <a:p>
                <a:endParaRPr lang="en-GB" sz="1200"/>
              </a:p>
            </p:txBody>
          </p:sp>
        </p:grpSp>
      </p:grpSp>
      <p:sp>
        <p:nvSpPr>
          <p:cNvPr id="33" name="Rectangle 32">
            <a:extLst>
              <a:ext uri="{FF2B5EF4-FFF2-40B4-BE49-F238E27FC236}">
                <a16:creationId xmlns:a16="http://schemas.microsoft.com/office/drawing/2014/main" id="{219EFAB0-CDC2-4A22-BF11-2DE2CD867CAD}"/>
              </a:ext>
            </a:extLst>
          </p:cNvPr>
          <p:cNvSpPr/>
          <p:nvPr/>
        </p:nvSpPr>
        <p:spPr>
          <a:xfrm>
            <a:off x="3477680" y="2317550"/>
            <a:ext cx="1716316" cy="1554721"/>
          </a:xfrm>
          <a:prstGeom prst="rect">
            <a:avLst/>
          </a:prstGeom>
        </p:spPr>
        <p:txBody>
          <a:bodyPr wrap="square">
            <a:spAutoFit/>
          </a:bodyPr>
          <a:lstStyle/>
          <a:p>
            <a:pPr>
              <a:lnSpc>
                <a:spcPct val="150000"/>
              </a:lnSpc>
            </a:pPr>
            <a:r>
              <a:rPr lang="en-US" sz="1067" b="1" dirty="0">
                <a:latin typeface="+mj-lt"/>
                <a:cs typeface="Poppins Medium" panose="00000600000000000000" pitchFamily="2" charset="0"/>
              </a:rPr>
              <a:t>NEW</a:t>
            </a:r>
            <a:r>
              <a:rPr lang="en-US" sz="1067" dirty="0">
                <a:latin typeface="+mj-lt"/>
                <a:cs typeface="Poppins Medium" panose="00000600000000000000" pitchFamily="2" charset="0"/>
              </a:rPr>
              <a:t> - Accept </a:t>
            </a:r>
            <a:r>
              <a:rPr lang="en-US" sz="1100" dirty="0">
                <a:cs typeface="Poppins Medium" panose="00000600000000000000" pitchFamily="2" charset="0"/>
              </a:rPr>
              <a:t>Notify a Patient</a:t>
            </a:r>
            <a:r>
              <a:rPr lang="en-US" sz="1067" dirty="0">
                <a:latin typeface="+mj-lt"/>
                <a:cs typeface="Poppins Medium" panose="00000600000000000000" pitchFamily="2" charset="0"/>
              </a:rPr>
              <a:t> feature </a:t>
            </a:r>
            <a:r>
              <a:rPr lang="en-GB" sz="1050" dirty="0">
                <a:cs typeface="Arial"/>
              </a:rPr>
              <a:t>to your clinical system  then ' we can automate a registration confirmation message</a:t>
            </a:r>
            <a:r>
              <a:rPr lang="en-GB" sz="1100" dirty="0">
                <a:cs typeface="Arial"/>
              </a:rPr>
              <a:t>. </a:t>
            </a:r>
            <a:r>
              <a:rPr lang="en-US" sz="1067" dirty="0">
                <a:latin typeface="Poppins Medium" panose="00000600000000000000" pitchFamily="2" charset="0"/>
                <a:cs typeface="Poppins Medium" panose="00000600000000000000" pitchFamily="2" charset="0"/>
              </a:rPr>
              <a:t> </a:t>
            </a:r>
          </a:p>
        </p:txBody>
      </p:sp>
      <p:grpSp>
        <p:nvGrpSpPr>
          <p:cNvPr id="34" name="Group 33">
            <a:extLst>
              <a:ext uri="{FF2B5EF4-FFF2-40B4-BE49-F238E27FC236}">
                <a16:creationId xmlns:a16="http://schemas.microsoft.com/office/drawing/2014/main" id="{325A60A7-AA40-441C-8B69-1FE7578843C1}"/>
              </a:ext>
            </a:extLst>
          </p:cNvPr>
          <p:cNvGrpSpPr/>
          <p:nvPr/>
        </p:nvGrpSpPr>
        <p:grpSpPr>
          <a:xfrm>
            <a:off x="9947510" y="2296144"/>
            <a:ext cx="1861085" cy="3694461"/>
            <a:chOff x="702742" y="2923102"/>
            <a:chExt cx="3311852" cy="6574396"/>
          </a:xfrm>
        </p:grpSpPr>
        <p:pic>
          <p:nvPicPr>
            <p:cNvPr id="35" name="Picture 6" descr="Graphical user interface, text, application&#10;&#10;Description automatically generated">
              <a:extLst>
                <a:ext uri="{FF2B5EF4-FFF2-40B4-BE49-F238E27FC236}">
                  <a16:creationId xmlns:a16="http://schemas.microsoft.com/office/drawing/2014/main" id="{BC6C570E-D855-4934-885B-30B6BB864ED0}"/>
                </a:ext>
              </a:extLst>
            </p:cNvPr>
            <p:cNvPicPr>
              <a:picLocks noChangeAspect="1"/>
            </p:cNvPicPr>
            <p:nvPr/>
          </p:nvPicPr>
          <p:blipFill>
            <a:blip r:embed="rId7"/>
            <a:stretch>
              <a:fillRect/>
            </a:stretch>
          </p:blipFill>
          <p:spPr>
            <a:xfrm>
              <a:off x="838201" y="3089868"/>
              <a:ext cx="2971800" cy="6244632"/>
            </a:xfrm>
            <a:prstGeom prst="roundRect">
              <a:avLst>
                <a:gd name="adj" fmla="val 12016"/>
              </a:avLst>
            </a:prstGeom>
            <a:solidFill>
              <a:srgbClr val="FFFFFF">
                <a:shade val="85000"/>
              </a:srgbClr>
            </a:solidFill>
            <a:ln>
              <a:noFill/>
            </a:ln>
            <a:effectLst/>
          </p:spPr>
        </p:pic>
        <p:sp>
          <p:nvSpPr>
            <p:cNvPr id="36" name="Freeform 35">
              <a:extLst>
                <a:ext uri="{FF2B5EF4-FFF2-40B4-BE49-F238E27FC236}">
                  <a16:creationId xmlns:a16="http://schemas.microsoft.com/office/drawing/2014/main" id="{52D71822-628B-4DD9-B286-0EAFD1464BFA}"/>
                </a:ext>
              </a:extLst>
            </p:cNvPr>
            <p:cNvSpPr/>
            <p:nvPr/>
          </p:nvSpPr>
          <p:spPr>
            <a:xfrm>
              <a:off x="702742" y="2923102"/>
              <a:ext cx="3311852" cy="6574396"/>
            </a:xfrm>
            <a:custGeom>
              <a:avLst/>
              <a:gdLst/>
              <a:ahLst/>
              <a:cxnLst/>
              <a:rect l="l" t="t" r="r" b="b"/>
              <a:pathLst>
                <a:path w="3797877" h="7539210">
                  <a:moveTo>
                    <a:pt x="0" y="0"/>
                  </a:moveTo>
                  <a:lnTo>
                    <a:pt x="3797877" y="0"/>
                  </a:lnTo>
                  <a:lnTo>
                    <a:pt x="3797877" y="7539210"/>
                  </a:lnTo>
                  <a:lnTo>
                    <a:pt x="0" y="753921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sz="1200"/>
            </a:p>
          </p:txBody>
        </p:sp>
      </p:grpSp>
      <p:cxnSp>
        <p:nvCxnSpPr>
          <p:cNvPr id="38" name="Straight Connector 37">
            <a:extLst>
              <a:ext uri="{FF2B5EF4-FFF2-40B4-BE49-F238E27FC236}">
                <a16:creationId xmlns:a16="http://schemas.microsoft.com/office/drawing/2014/main" id="{C29FEFF2-58A7-436F-A3C3-46F6D17DA533}"/>
              </a:ext>
            </a:extLst>
          </p:cNvPr>
          <p:cNvCxnSpPr/>
          <p:nvPr/>
        </p:nvCxnSpPr>
        <p:spPr>
          <a:xfrm>
            <a:off x="5486400" y="1847181"/>
            <a:ext cx="0" cy="4417664"/>
          </a:xfrm>
          <a:prstGeom prst="line">
            <a:avLst/>
          </a:prstGeom>
          <a:ln w="38100">
            <a:solidFill>
              <a:srgbClr val="2B5CA4"/>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6A406626-1971-8E0D-E68E-1CEEF1B81E20}"/>
              </a:ext>
            </a:extLst>
          </p:cNvPr>
          <p:cNvGrpSpPr/>
          <p:nvPr/>
        </p:nvGrpSpPr>
        <p:grpSpPr>
          <a:xfrm rot="10800000">
            <a:off x="6037100" y="2591246"/>
            <a:ext cx="1221389" cy="786937"/>
            <a:chOff x="2572797" y="3939135"/>
            <a:chExt cx="1832083" cy="1180406"/>
          </a:xfrm>
        </p:grpSpPr>
        <p:sp>
          <p:nvSpPr>
            <p:cNvPr id="43" name="Freeform 10">
              <a:extLst>
                <a:ext uri="{FF2B5EF4-FFF2-40B4-BE49-F238E27FC236}">
                  <a16:creationId xmlns:a16="http://schemas.microsoft.com/office/drawing/2014/main" id="{069FDB5F-F614-4006-B85A-AC82357A2F68}"/>
                </a:ext>
              </a:extLst>
            </p:cNvPr>
            <p:cNvSpPr/>
            <p:nvPr/>
          </p:nvSpPr>
          <p:spPr>
            <a:xfrm>
              <a:off x="3366735" y="4081396"/>
              <a:ext cx="1038145" cy="1038145"/>
            </a:xfrm>
            <a:custGeom>
              <a:avLst/>
              <a:gdLst/>
              <a:ahLst/>
              <a:cxnLst/>
              <a:rect l="l" t="t" r="r" b="b"/>
              <a:pathLst>
                <a:path w="786431" h="786431">
                  <a:moveTo>
                    <a:pt x="0" y="0"/>
                  </a:moveTo>
                  <a:lnTo>
                    <a:pt x="786431" y="0"/>
                  </a:lnTo>
                  <a:lnTo>
                    <a:pt x="786431" y="786431"/>
                  </a:lnTo>
                  <a:lnTo>
                    <a:pt x="0" y="78643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49" name="Freeform 11">
              <a:extLst>
                <a:ext uri="{FF2B5EF4-FFF2-40B4-BE49-F238E27FC236}">
                  <a16:creationId xmlns:a16="http://schemas.microsoft.com/office/drawing/2014/main" id="{A383A0A0-0D7D-2C36-8811-150549D55B7C}"/>
                </a:ext>
              </a:extLst>
            </p:cNvPr>
            <p:cNvSpPr/>
            <p:nvPr/>
          </p:nvSpPr>
          <p:spPr>
            <a:xfrm>
              <a:off x="3610517" y="4325178"/>
              <a:ext cx="550581" cy="550581"/>
            </a:xfrm>
            <a:custGeom>
              <a:avLst/>
              <a:gdLst/>
              <a:ahLst/>
              <a:cxnLst/>
              <a:rect l="l" t="t" r="r" b="b"/>
              <a:pathLst>
                <a:path w="417084" h="417084">
                  <a:moveTo>
                    <a:pt x="0" y="0"/>
                  </a:moveTo>
                  <a:lnTo>
                    <a:pt x="417085" y="0"/>
                  </a:lnTo>
                  <a:lnTo>
                    <a:pt x="417085" y="417084"/>
                  </a:lnTo>
                  <a:lnTo>
                    <a:pt x="0" y="41708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sz="1200"/>
            </a:p>
          </p:txBody>
        </p:sp>
        <p:sp>
          <p:nvSpPr>
            <p:cNvPr id="50" name="Freeform 14">
              <a:extLst>
                <a:ext uri="{FF2B5EF4-FFF2-40B4-BE49-F238E27FC236}">
                  <a16:creationId xmlns:a16="http://schemas.microsoft.com/office/drawing/2014/main" id="{8116D343-5EDF-10F8-88C2-D9A40DF9DEAC}"/>
                </a:ext>
              </a:extLst>
            </p:cNvPr>
            <p:cNvSpPr/>
            <p:nvPr/>
          </p:nvSpPr>
          <p:spPr>
            <a:xfrm>
              <a:off x="3224474" y="3939135"/>
              <a:ext cx="655378" cy="658281"/>
            </a:xfrm>
            <a:custGeom>
              <a:avLst/>
              <a:gdLst/>
              <a:ahLst/>
              <a:cxnLst/>
              <a:rect l="l" t="t" r="r" b="b"/>
              <a:pathLst>
                <a:path w="496472" h="498671">
                  <a:moveTo>
                    <a:pt x="0" y="0"/>
                  </a:moveTo>
                  <a:lnTo>
                    <a:pt x="496473" y="0"/>
                  </a:lnTo>
                  <a:lnTo>
                    <a:pt x="496473" y="498671"/>
                  </a:lnTo>
                  <a:lnTo>
                    <a:pt x="0" y="498671"/>
                  </a:lnTo>
                  <a:lnTo>
                    <a:pt x="0" y="0"/>
                  </a:lnTo>
                  <a:close/>
                </a:path>
              </a:pathLst>
            </a:custGeom>
            <a:blipFill>
              <a:blip r:embed="rId3">
                <a:extLst>
                  <a:ext uri="{96DAC541-7B7A-43D3-8B79-37D633B846F1}">
                    <asvg:svgBlip xmlns:asvg="http://schemas.microsoft.com/office/drawing/2016/SVG/main" r:embed="rId4"/>
                  </a:ext>
                </a:extLst>
              </a:blip>
              <a:stretch>
                <a:fillRect r="-101817" b="-100927"/>
              </a:stretch>
            </a:blipFill>
          </p:spPr>
          <p:txBody>
            <a:bodyPr/>
            <a:lstStyle/>
            <a:p>
              <a:endParaRPr lang="en-GB" sz="1200"/>
            </a:p>
          </p:txBody>
        </p:sp>
        <p:grpSp>
          <p:nvGrpSpPr>
            <p:cNvPr id="51" name="Group 15">
              <a:extLst>
                <a:ext uri="{FF2B5EF4-FFF2-40B4-BE49-F238E27FC236}">
                  <a16:creationId xmlns:a16="http://schemas.microsoft.com/office/drawing/2014/main" id="{98065EDC-3207-D30A-9B68-8D61B36B6846}"/>
                </a:ext>
              </a:extLst>
            </p:cNvPr>
            <p:cNvGrpSpPr/>
            <p:nvPr/>
          </p:nvGrpSpPr>
          <p:grpSpPr>
            <a:xfrm rot="10800000">
              <a:off x="2572797" y="4556357"/>
              <a:ext cx="1051437" cy="88224"/>
              <a:chOff x="0" y="0"/>
              <a:chExt cx="6054191" cy="508000"/>
            </a:xfrm>
          </p:grpSpPr>
          <p:sp>
            <p:nvSpPr>
              <p:cNvPr id="53" name="Freeform 16">
                <a:extLst>
                  <a:ext uri="{FF2B5EF4-FFF2-40B4-BE49-F238E27FC236}">
                    <a16:creationId xmlns:a16="http://schemas.microsoft.com/office/drawing/2014/main" id="{4F470949-CD39-3DE9-4A18-1DCEA9678465}"/>
                  </a:ext>
                </a:extLst>
              </p:cNvPr>
              <p:cNvSpPr/>
              <p:nvPr/>
            </p:nvSpPr>
            <p:spPr>
              <a:xfrm>
                <a:off x="0" y="49530"/>
                <a:ext cx="6054191" cy="408940"/>
              </a:xfrm>
              <a:custGeom>
                <a:avLst/>
                <a:gdLst/>
                <a:ahLst/>
                <a:cxnLst/>
                <a:rect l="l" t="t" r="r" b="b"/>
                <a:pathLst>
                  <a:path w="6054191" h="408940">
                    <a:moveTo>
                      <a:pt x="5848451" y="0"/>
                    </a:moveTo>
                    <a:cubicBezTo>
                      <a:pt x="5748121" y="0"/>
                      <a:pt x="5665571" y="72390"/>
                      <a:pt x="5646521" y="166370"/>
                    </a:cubicBezTo>
                    <a:lnTo>
                      <a:pt x="0" y="166370"/>
                    </a:lnTo>
                    <a:lnTo>
                      <a:pt x="0" y="242570"/>
                    </a:lnTo>
                    <a:lnTo>
                      <a:pt x="5647791" y="242570"/>
                    </a:lnTo>
                    <a:cubicBezTo>
                      <a:pt x="5665571" y="337820"/>
                      <a:pt x="5749391" y="408940"/>
                      <a:pt x="5849721" y="408940"/>
                    </a:cubicBezTo>
                    <a:cubicBezTo>
                      <a:pt x="5962751" y="408940"/>
                      <a:pt x="6054191" y="317500"/>
                      <a:pt x="6054191" y="204470"/>
                    </a:cubicBezTo>
                    <a:cubicBezTo>
                      <a:pt x="6054191" y="91440"/>
                      <a:pt x="5962751" y="0"/>
                      <a:pt x="5848451" y="0"/>
                    </a:cubicBezTo>
                  </a:path>
                </a:pathLst>
              </a:custGeom>
              <a:solidFill>
                <a:srgbClr val="004AAD"/>
              </a:solidFill>
            </p:spPr>
            <p:txBody>
              <a:bodyPr/>
              <a:lstStyle/>
              <a:p>
                <a:endParaRPr lang="en-GB" sz="1200"/>
              </a:p>
            </p:txBody>
          </p:sp>
        </p:grpSp>
        <p:sp>
          <p:nvSpPr>
            <p:cNvPr id="52" name="Freeform 83">
              <a:extLst>
                <a:ext uri="{FF2B5EF4-FFF2-40B4-BE49-F238E27FC236}">
                  <a16:creationId xmlns:a16="http://schemas.microsoft.com/office/drawing/2014/main" id="{7E12F9D8-CCEC-EF7E-CD01-1DAC5069459F}"/>
                </a:ext>
              </a:extLst>
            </p:cNvPr>
            <p:cNvSpPr/>
            <p:nvPr/>
          </p:nvSpPr>
          <p:spPr>
            <a:xfrm rot="10800000">
              <a:off x="3784089" y="4501503"/>
              <a:ext cx="197932" cy="197933"/>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004AAD"/>
            </a:solidFill>
          </p:spPr>
          <p:txBody>
            <a:bodyPr/>
            <a:lstStyle/>
            <a:p>
              <a:endParaRPr lang="en-GB" sz="1200"/>
            </a:p>
          </p:txBody>
        </p:sp>
      </p:grpSp>
      <p:grpSp>
        <p:nvGrpSpPr>
          <p:cNvPr id="62" name="Group 61">
            <a:extLst>
              <a:ext uri="{FF2B5EF4-FFF2-40B4-BE49-F238E27FC236}">
                <a16:creationId xmlns:a16="http://schemas.microsoft.com/office/drawing/2014/main" id="{4CED303E-01A7-5362-03C5-6476C17E67E6}"/>
              </a:ext>
            </a:extLst>
          </p:cNvPr>
          <p:cNvGrpSpPr/>
          <p:nvPr/>
        </p:nvGrpSpPr>
        <p:grpSpPr>
          <a:xfrm>
            <a:off x="6096000" y="4730486"/>
            <a:ext cx="1160421" cy="741439"/>
            <a:chOff x="3363982" y="6916479"/>
            <a:chExt cx="1740631" cy="1112159"/>
          </a:xfrm>
        </p:grpSpPr>
        <p:sp>
          <p:nvSpPr>
            <p:cNvPr id="63" name="Freeform 84">
              <a:extLst>
                <a:ext uri="{FF2B5EF4-FFF2-40B4-BE49-F238E27FC236}">
                  <a16:creationId xmlns:a16="http://schemas.microsoft.com/office/drawing/2014/main" id="{7236ADAE-2AF6-FB36-A7CB-7AAC962779D4}"/>
                </a:ext>
              </a:extLst>
            </p:cNvPr>
            <p:cNvSpPr/>
            <p:nvPr/>
          </p:nvSpPr>
          <p:spPr>
            <a:xfrm rot="10800000">
              <a:off x="3889011" y="7370356"/>
              <a:ext cx="655379" cy="658282"/>
            </a:xfrm>
            <a:custGeom>
              <a:avLst/>
              <a:gdLst/>
              <a:ahLst/>
              <a:cxnLst/>
              <a:rect l="l" t="t" r="r" b="b"/>
              <a:pathLst>
                <a:path w="661963" h="664895">
                  <a:moveTo>
                    <a:pt x="0" y="0"/>
                  </a:moveTo>
                  <a:lnTo>
                    <a:pt x="661963" y="0"/>
                  </a:lnTo>
                  <a:lnTo>
                    <a:pt x="661963" y="664895"/>
                  </a:lnTo>
                  <a:lnTo>
                    <a:pt x="0" y="664895"/>
                  </a:lnTo>
                  <a:lnTo>
                    <a:pt x="0" y="0"/>
                  </a:lnTo>
                  <a:close/>
                </a:path>
              </a:pathLst>
            </a:custGeom>
            <a:blipFill>
              <a:blip r:embed="rId3">
                <a:extLst>
                  <a:ext uri="{96DAC541-7B7A-43D3-8B79-37D633B846F1}">
                    <asvg:svgBlip xmlns:asvg="http://schemas.microsoft.com/office/drawing/2016/SVG/main" r:embed="rId4"/>
                  </a:ext>
                </a:extLst>
              </a:blip>
              <a:stretch>
                <a:fillRect r="-101817" b="-100927"/>
              </a:stretch>
            </a:blipFill>
          </p:spPr>
          <p:txBody>
            <a:bodyPr/>
            <a:lstStyle/>
            <a:p>
              <a:endParaRPr lang="en-GB" sz="1200"/>
            </a:p>
          </p:txBody>
        </p:sp>
        <p:sp>
          <p:nvSpPr>
            <p:cNvPr id="64" name="Freeform 80">
              <a:extLst>
                <a:ext uri="{FF2B5EF4-FFF2-40B4-BE49-F238E27FC236}">
                  <a16:creationId xmlns:a16="http://schemas.microsoft.com/office/drawing/2014/main" id="{FD6D382F-B70C-18E5-EC2E-DD7FFB01CC1E}"/>
                </a:ext>
              </a:extLst>
            </p:cNvPr>
            <p:cNvSpPr/>
            <p:nvPr/>
          </p:nvSpPr>
          <p:spPr>
            <a:xfrm rot="10800000">
              <a:off x="3363982" y="6916479"/>
              <a:ext cx="1080428" cy="969897"/>
            </a:xfrm>
            <a:custGeom>
              <a:avLst/>
              <a:gdLst/>
              <a:ahLst/>
              <a:cxnLst/>
              <a:rect l="l" t="t" r="r" b="b"/>
              <a:pathLst>
                <a:path w="1048574" h="1048574">
                  <a:moveTo>
                    <a:pt x="0" y="0"/>
                  </a:moveTo>
                  <a:lnTo>
                    <a:pt x="1048574" y="0"/>
                  </a:lnTo>
                  <a:lnTo>
                    <a:pt x="1048574" y="1048574"/>
                  </a:lnTo>
                  <a:lnTo>
                    <a:pt x="0" y="104857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65" name="Freeform 81">
              <a:extLst>
                <a:ext uri="{FF2B5EF4-FFF2-40B4-BE49-F238E27FC236}">
                  <a16:creationId xmlns:a16="http://schemas.microsoft.com/office/drawing/2014/main" id="{469FFC47-03FB-D2D1-ADCE-A18AA5FAFFF0}"/>
                </a:ext>
              </a:extLst>
            </p:cNvPr>
            <p:cNvSpPr/>
            <p:nvPr/>
          </p:nvSpPr>
          <p:spPr>
            <a:xfrm rot="10800000">
              <a:off x="3607765" y="7092014"/>
              <a:ext cx="550581" cy="550581"/>
            </a:xfrm>
            <a:custGeom>
              <a:avLst/>
              <a:gdLst/>
              <a:ahLst/>
              <a:cxnLst/>
              <a:rect l="l" t="t" r="r" b="b"/>
              <a:pathLst>
                <a:path w="556112" h="556112">
                  <a:moveTo>
                    <a:pt x="0" y="0"/>
                  </a:moveTo>
                  <a:lnTo>
                    <a:pt x="556112" y="0"/>
                  </a:lnTo>
                  <a:lnTo>
                    <a:pt x="556112" y="556112"/>
                  </a:lnTo>
                  <a:lnTo>
                    <a:pt x="0" y="55611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sz="1200"/>
            </a:p>
          </p:txBody>
        </p:sp>
        <p:sp>
          <p:nvSpPr>
            <p:cNvPr id="66" name="Freeform 83">
              <a:extLst>
                <a:ext uri="{FF2B5EF4-FFF2-40B4-BE49-F238E27FC236}">
                  <a16:creationId xmlns:a16="http://schemas.microsoft.com/office/drawing/2014/main" id="{AD850183-AEB3-C3F5-94EC-7C725BAA7B14}"/>
                </a:ext>
              </a:extLst>
            </p:cNvPr>
            <p:cNvSpPr/>
            <p:nvPr/>
          </p:nvSpPr>
          <p:spPr>
            <a:xfrm rot="10800000">
              <a:off x="3784089" y="7268338"/>
              <a:ext cx="197932" cy="197933"/>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004AAD"/>
            </a:solidFill>
          </p:spPr>
          <p:txBody>
            <a:bodyPr/>
            <a:lstStyle/>
            <a:p>
              <a:endParaRPr lang="en-GB" sz="1200"/>
            </a:p>
          </p:txBody>
        </p:sp>
        <p:grpSp>
          <p:nvGrpSpPr>
            <p:cNvPr id="67" name="Group 85">
              <a:extLst>
                <a:ext uri="{FF2B5EF4-FFF2-40B4-BE49-F238E27FC236}">
                  <a16:creationId xmlns:a16="http://schemas.microsoft.com/office/drawing/2014/main" id="{5B92F258-66CE-7E3C-6213-BBEBFC6B175A}"/>
                </a:ext>
              </a:extLst>
            </p:cNvPr>
            <p:cNvGrpSpPr/>
            <p:nvPr/>
          </p:nvGrpSpPr>
          <p:grpSpPr>
            <a:xfrm>
              <a:off x="4144629" y="7323191"/>
              <a:ext cx="959984" cy="88225"/>
              <a:chOff x="0" y="0"/>
              <a:chExt cx="5527604" cy="508000"/>
            </a:xfrm>
          </p:grpSpPr>
          <p:sp>
            <p:nvSpPr>
              <p:cNvPr id="68" name="Freeform 86">
                <a:extLst>
                  <a:ext uri="{FF2B5EF4-FFF2-40B4-BE49-F238E27FC236}">
                    <a16:creationId xmlns:a16="http://schemas.microsoft.com/office/drawing/2014/main" id="{54CECF73-6FC6-B1BA-5957-478F107474F9}"/>
                  </a:ext>
                </a:extLst>
              </p:cNvPr>
              <p:cNvSpPr/>
              <p:nvPr/>
            </p:nvSpPr>
            <p:spPr>
              <a:xfrm>
                <a:off x="0" y="49530"/>
                <a:ext cx="5527604" cy="408940"/>
              </a:xfrm>
              <a:custGeom>
                <a:avLst/>
                <a:gdLst/>
                <a:ahLst/>
                <a:cxnLst/>
                <a:rect l="l" t="t" r="r" b="b"/>
                <a:pathLst>
                  <a:path w="5527604" h="408940">
                    <a:moveTo>
                      <a:pt x="5321864" y="0"/>
                    </a:moveTo>
                    <a:cubicBezTo>
                      <a:pt x="5221534" y="0"/>
                      <a:pt x="5138984" y="72390"/>
                      <a:pt x="5119934" y="166370"/>
                    </a:cubicBezTo>
                    <a:lnTo>
                      <a:pt x="0" y="166370"/>
                    </a:lnTo>
                    <a:lnTo>
                      <a:pt x="0" y="242570"/>
                    </a:lnTo>
                    <a:lnTo>
                      <a:pt x="5121204" y="242570"/>
                    </a:lnTo>
                    <a:cubicBezTo>
                      <a:pt x="5138984" y="337820"/>
                      <a:pt x="5222804" y="408940"/>
                      <a:pt x="5323134" y="408940"/>
                    </a:cubicBezTo>
                    <a:cubicBezTo>
                      <a:pt x="5436164" y="408940"/>
                      <a:pt x="5527604" y="317500"/>
                      <a:pt x="5527604" y="204470"/>
                    </a:cubicBezTo>
                    <a:cubicBezTo>
                      <a:pt x="5527604" y="91440"/>
                      <a:pt x="5436164" y="0"/>
                      <a:pt x="5321864" y="0"/>
                    </a:cubicBezTo>
                  </a:path>
                </a:pathLst>
              </a:custGeom>
              <a:solidFill>
                <a:srgbClr val="004AAD"/>
              </a:solidFill>
            </p:spPr>
            <p:txBody>
              <a:bodyPr/>
              <a:lstStyle/>
              <a:p>
                <a:endParaRPr lang="en-GB" sz="1200"/>
              </a:p>
            </p:txBody>
          </p:sp>
        </p:grpSp>
      </p:grpSp>
      <p:cxnSp>
        <p:nvCxnSpPr>
          <p:cNvPr id="71" name="Straight Connector 70">
            <a:extLst>
              <a:ext uri="{FF2B5EF4-FFF2-40B4-BE49-F238E27FC236}">
                <a16:creationId xmlns:a16="http://schemas.microsoft.com/office/drawing/2014/main" id="{33DCA376-90C3-D69D-E370-AE72F067035D}"/>
              </a:ext>
            </a:extLst>
          </p:cNvPr>
          <p:cNvCxnSpPr>
            <a:cxnSpLocks/>
          </p:cNvCxnSpPr>
          <p:nvPr/>
        </p:nvCxnSpPr>
        <p:spPr>
          <a:xfrm>
            <a:off x="6410199" y="2459731"/>
            <a:ext cx="31849" cy="3056728"/>
          </a:xfrm>
          <a:prstGeom prst="line">
            <a:avLst/>
          </a:prstGeom>
          <a:ln w="19050">
            <a:solidFill>
              <a:srgbClr val="004AAD"/>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44E2EACA-7EB7-B8A4-8AF9-4D35B38BD5E1}"/>
              </a:ext>
            </a:extLst>
          </p:cNvPr>
          <p:cNvSpPr txBox="1"/>
          <p:nvPr/>
        </p:nvSpPr>
        <p:spPr>
          <a:xfrm>
            <a:off x="109057" y="6603744"/>
            <a:ext cx="12308954" cy="276999"/>
          </a:xfrm>
          <a:prstGeom prst="rect">
            <a:avLst/>
          </a:prstGeom>
          <a:noFill/>
        </p:spPr>
        <p:txBody>
          <a:bodyPr wrap="square">
            <a:spAutoFit/>
          </a:bodyPr>
          <a:lstStyle/>
          <a:p>
            <a:r>
              <a:rPr lang="en-US" sz="1200" dirty="0">
                <a:cs typeface="Arial"/>
              </a:rPr>
              <a:t>For more information visit </a:t>
            </a:r>
            <a:r>
              <a:rPr lang="en-US" sz="1200" dirty="0">
                <a:solidFill>
                  <a:srgbClr val="005EB8"/>
                </a:solidFill>
                <a:cs typeface="Arial"/>
                <a:hlinkClick r:id="rId10"/>
              </a:rPr>
              <a:t>Notify a patient service - NHS Digital</a:t>
            </a:r>
            <a:r>
              <a:rPr lang="en-US" sz="1200" dirty="0">
                <a:solidFill>
                  <a:srgbClr val="005EB8"/>
                </a:solidFill>
                <a:cs typeface="Arial"/>
              </a:rPr>
              <a:t>  </a:t>
            </a:r>
            <a:r>
              <a:rPr lang="en-US" sz="1200" b="1" dirty="0">
                <a:solidFill>
                  <a:srgbClr val="231F20"/>
                </a:solidFill>
                <a:cs typeface="Arial"/>
              </a:rPr>
              <a:t>To register in the pilot</a:t>
            </a:r>
            <a:r>
              <a:rPr lang="en-US" sz="1200" dirty="0">
                <a:solidFill>
                  <a:srgbClr val="231F20"/>
                </a:solidFill>
                <a:cs typeface="Arial"/>
              </a:rPr>
              <a:t>, please contact us at </a:t>
            </a:r>
            <a:r>
              <a:rPr lang="en-US" sz="1200" dirty="0">
                <a:solidFill>
                  <a:srgbClr val="005EB8"/>
                </a:solidFill>
                <a:cs typeface="Arial"/>
                <a:hlinkClick r:id="rId11"/>
              </a:rPr>
              <a:t>england.register-gp-surgery.support@nhs.net</a:t>
            </a:r>
            <a:endParaRPr lang="en-US" sz="1200" dirty="0">
              <a:solidFill>
                <a:srgbClr val="231F20"/>
              </a:solidFill>
              <a:cs typeface="Arial"/>
            </a:endParaRPr>
          </a:p>
        </p:txBody>
      </p:sp>
      <p:pic>
        <p:nvPicPr>
          <p:cNvPr id="75" name="Picture 74">
            <a:extLst>
              <a:ext uri="{FF2B5EF4-FFF2-40B4-BE49-F238E27FC236}">
                <a16:creationId xmlns:a16="http://schemas.microsoft.com/office/drawing/2014/main" id="{BD43F0B0-16D4-3ADD-44B4-ADE613088743}"/>
              </a:ext>
            </a:extLst>
          </p:cNvPr>
          <p:cNvPicPr>
            <a:picLocks noChangeAspect="1"/>
          </p:cNvPicPr>
          <p:nvPr/>
        </p:nvPicPr>
        <p:blipFill>
          <a:blip r:embed="rId12"/>
          <a:stretch>
            <a:fillRect/>
          </a:stretch>
        </p:blipFill>
        <p:spPr>
          <a:xfrm>
            <a:off x="197367" y="416136"/>
            <a:ext cx="590550" cy="133350"/>
          </a:xfrm>
          <a:prstGeom prst="rect">
            <a:avLst/>
          </a:prstGeom>
        </p:spPr>
      </p:pic>
      <p:sp>
        <p:nvSpPr>
          <p:cNvPr id="10" name="Rectangle 9">
            <a:extLst>
              <a:ext uri="{FF2B5EF4-FFF2-40B4-BE49-F238E27FC236}">
                <a16:creationId xmlns:a16="http://schemas.microsoft.com/office/drawing/2014/main" id="{0D339FF6-7ED2-83CB-B419-3FFA4C85FB15}"/>
              </a:ext>
            </a:extLst>
          </p:cNvPr>
          <p:cNvSpPr/>
          <p:nvPr/>
        </p:nvSpPr>
        <p:spPr>
          <a:xfrm>
            <a:off x="3488178" y="4528940"/>
            <a:ext cx="1716316" cy="1297215"/>
          </a:xfrm>
          <a:prstGeom prst="rect">
            <a:avLst/>
          </a:prstGeom>
        </p:spPr>
        <p:txBody>
          <a:bodyPr wrap="square">
            <a:spAutoFit/>
          </a:bodyPr>
          <a:lstStyle/>
          <a:p>
            <a:pPr>
              <a:lnSpc>
                <a:spcPct val="150000"/>
              </a:lnSpc>
            </a:pPr>
            <a:r>
              <a:rPr lang="en-US" sz="1067" b="1" dirty="0">
                <a:cs typeface="Poppins Medium" panose="00000600000000000000" pitchFamily="2" charset="0"/>
              </a:rPr>
              <a:t>MESSAGE</a:t>
            </a:r>
            <a:r>
              <a:rPr lang="en-US" sz="1067" dirty="0">
                <a:cs typeface="Poppins Medium" panose="00000600000000000000" pitchFamily="2" charset="0"/>
              </a:rPr>
              <a:t> - A proposed new messaging service to notify patients when changes are made to their details. </a:t>
            </a:r>
          </a:p>
        </p:txBody>
      </p:sp>
      <p:sp>
        <p:nvSpPr>
          <p:cNvPr id="17" name="Rectangle 16">
            <a:extLst>
              <a:ext uri="{FF2B5EF4-FFF2-40B4-BE49-F238E27FC236}">
                <a16:creationId xmlns:a16="http://schemas.microsoft.com/office/drawing/2014/main" id="{68632999-DE3E-697E-A69A-9AE1A6EC1041}"/>
              </a:ext>
            </a:extLst>
          </p:cNvPr>
          <p:cNvSpPr/>
          <p:nvPr/>
        </p:nvSpPr>
        <p:spPr>
          <a:xfrm>
            <a:off x="7409527" y="2303893"/>
            <a:ext cx="2103531" cy="2038315"/>
          </a:xfrm>
          <a:prstGeom prst="rect">
            <a:avLst/>
          </a:prstGeom>
        </p:spPr>
        <p:txBody>
          <a:bodyPr wrap="square">
            <a:spAutoFit/>
          </a:bodyPr>
          <a:lstStyle/>
          <a:p>
            <a:pPr>
              <a:lnSpc>
                <a:spcPct val="150000"/>
              </a:lnSpc>
            </a:pPr>
            <a:r>
              <a:rPr lang="en-US" sz="1067" b="1">
                <a:latin typeface="+mj-lt"/>
                <a:cs typeface="Poppins Medium" panose="00000600000000000000" pitchFamily="2" charset="0"/>
              </a:rPr>
              <a:t>Respond </a:t>
            </a:r>
            <a:r>
              <a:rPr lang="en-US" sz="1067">
                <a:latin typeface="+mj-lt"/>
                <a:cs typeface="Poppins Medium" panose="00000600000000000000" pitchFamily="2" charset="0"/>
              </a:rPr>
              <a:t>- Patients can address incorrect or malicious registrations. GP staff will no longer need to send a manual registration confirmation message. Reduced calls to practices to confirm registration status</a:t>
            </a:r>
            <a:endParaRPr lang="en-US" sz="1067">
              <a:latin typeface="Poppins Medium" panose="00000600000000000000" pitchFamily="2" charset="0"/>
              <a:cs typeface="Poppins Medium" panose="00000600000000000000" pitchFamily="2" charset="0"/>
            </a:endParaRPr>
          </a:p>
        </p:txBody>
      </p:sp>
      <p:sp>
        <p:nvSpPr>
          <p:cNvPr id="18" name="Rectangle 17">
            <a:extLst>
              <a:ext uri="{FF2B5EF4-FFF2-40B4-BE49-F238E27FC236}">
                <a16:creationId xmlns:a16="http://schemas.microsoft.com/office/drawing/2014/main" id="{58B8FADB-7AAE-6E11-4684-E94DC2EB43A9}"/>
              </a:ext>
            </a:extLst>
          </p:cNvPr>
          <p:cNvSpPr/>
          <p:nvPr/>
        </p:nvSpPr>
        <p:spPr>
          <a:xfrm>
            <a:off x="7425884" y="4434931"/>
            <a:ext cx="2003030" cy="1545616"/>
          </a:xfrm>
          <a:prstGeom prst="rect">
            <a:avLst/>
          </a:prstGeom>
        </p:spPr>
        <p:txBody>
          <a:bodyPr wrap="square">
            <a:spAutoFit/>
          </a:bodyPr>
          <a:lstStyle/>
          <a:p>
            <a:pPr>
              <a:lnSpc>
                <a:spcPct val="150000"/>
              </a:lnSpc>
            </a:pPr>
            <a:r>
              <a:rPr lang="en-US" sz="1067" b="1">
                <a:latin typeface="+mj-lt"/>
                <a:cs typeface="Poppins Medium" panose="00000600000000000000" pitchFamily="2" charset="0"/>
              </a:rPr>
              <a:t>Send -</a:t>
            </a:r>
            <a:r>
              <a:rPr lang="en-US" sz="1067">
                <a:latin typeface="+mj-lt"/>
                <a:cs typeface="Poppins Medium" panose="00000600000000000000" pitchFamily="2" charset="0"/>
              </a:rPr>
              <a:t> An NHS App Message, if the patient as the app. </a:t>
            </a:r>
          </a:p>
          <a:p>
            <a:pPr>
              <a:lnSpc>
                <a:spcPct val="150000"/>
              </a:lnSpc>
            </a:pPr>
            <a:r>
              <a:rPr lang="en-US" sz="1067">
                <a:latin typeface="+mj-lt"/>
                <a:cs typeface="Poppins Medium" panose="00000600000000000000" pitchFamily="2" charset="0"/>
              </a:rPr>
              <a:t>An email or an SMS </a:t>
            </a:r>
          </a:p>
          <a:p>
            <a:pPr>
              <a:lnSpc>
                <a:spcPct val="150000"/>
              </a:lnSpc>
            </a:pPr>
            <a:r>
              <a:rPr lang="en-US" sz="1067">
                <a:latin typeface="+mj-lt"/>
                <a:cs typeface="Poppins Medium" panose="00000600000000000000" pitchFamily="2" charset="0"/>
              </a:rPr>
              <a:t>Post - for those who do not have digital channels enabled. </a:t>
            </a:r>
            <a:endParaRPr lang="en-US" sz="1067">
              <a:latin typeface="Poppins Medium" panose="00000600000000000000" pitchFamily="2" charset="0"/>
              <a:cs typeface="Poppins Medium" panose="00000600000000000000" pitchFamily="2" charset="0"/>
            </a:endParaRPr>
          </a:p>
        </p:txBody>
      </p:sp>
    </p:spTree>
    <p:extLst>
      <p:ext uri="{BB962C8B-B14F-4D97-AF65-F5344CB8AC3E}">
        <p14:creationId xmlns:p14="http://schemas.microsoft.com/office/powerpoint/2010/main" val="167192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1000"/>
                                        <p:tgtEl>
                                          <p:spTgt spid="19"/>
                                        </p:tgtEl>
                                      </p:cBhvr>
                                    </p:animEffect>
                                    <p:anim calcmode="lin" valueType="num">
                                      <p:cBhvr>
                                        <p:cTn id="11" dur="1000" fill="hold"/>
                                        <p:tgtEl>
                                          <p:spTgt spid="19"/>
                                        </p:tgtEl>
                                        <p:attrNameLst>
                                          <p:attrName>ppt_x</p:attrName>
                                        </p:attrNameLst>
                                      </p:cBhvr>
                                      <p:tavLst>
                                        <p:tav tm="0">
                                          <p:val>
                                            <p:strVal val="#ppt_x"/>
                                          </p:val>
                                        </p:tav>
                                        <p:tav tm="100000">
                                          <p:val>
                                            <p:strVal val="#ppt_x"/>
                                          </p:val>
                                        </p:tav>
                                      </p:tavLst>
                                    </p:anim>
                                    <p:anim calcmode="lin" valueType="num">
                                      <p:cBhvr>
                                        <p:cTn id="12" dur="1000" fill="hold"/>
                                        <p:tgtEl>
                                          <p:spTgt spid="19"/>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down)">
                                      <p:cBhvr>
                                        <p:cTn id="16" dur="500"/>
                                        <p:tgtEl>
                                          <p:spTgt spid="29"/>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p:cTn id="20" dur="500" fill="hold"/>
                                        <p:tgtEl>
                                          <p:spTgt spid="47"/>
                                        </p:tgtEl>
                                        <p:attrNameLst>
                                          <p:attrName>ppt_w</p:attrName>
                                        </p:attrNameLst>
                                      </p:cBhvr>
                                      <p:tavLst>
                                        <p:tav tm="0">
                                          <p:val>
                                            <p:fltVal val="0"/>
                                          </p:val>
                                        </p:tav>
                                        <p:tav tm="100000">
                                          <p:val>
                                            <p:strVal val="#ppt_w"/>
                                          </p:val>
                                        </p:tav>
                                      </p:tavLst>
                                    </p:anim>
                                    <p:anim calcmode="lin" valueType="num">
                                      <p:cBhvr>
                                        <p:cTn id="21" dur="500" fill="hold"/>
                                        <p:tgtEl>
                                          <p:spTgt spid="47"/>
                                        </p:tgtEl>
                                        <p:attrNameLst>
                                          <p:attrName>ppt_h</p:attrName>
                                        </p:attrNameLst>
                                      </p:cBhvr>
                                      <p:tavLst>
                                        <p:tav tm="0">
                                          <p:val>
                                            <p:fltVal val="0"/>
                                          </p:val>
                                        </p:tav>
                                        <p:tav tm="100000">
                                          <p:val>
                                            <p:strVal val="#ppt_h"/>
                                          </p:val>
                                        </p:tav>
                                      </p:tavLst>
                                    </p:anim>
                                    <p:animEffect transition="in" filter="fade">
                                      <p:cBhvr>
                                        <p:cTn id="22" dur="500"/>
                                        <p:tgtEl>
                                          <p:spTgt spid="47"/>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Effect transition="in" filter="fade">
                                      <p:cBhvr>
                                        <p:cTn id="28" dur="500"/>
                                        <p:tgtEl>
                                          <p:spTgt spid="48"/>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par>
                          <p:cTn id="33" fill="hold">
                            <p:stCondLst>
                              <p:cond delay="3000"/>
                            </p:stCondLst>
                            <p:childTnLst>
                              <p:par>
                                <p:cTn id="34" presetID="22" presetClass="entr" presetSubtype="1"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up)">
                                      <p:cBhvr>
                                        <p:cTn id="36" dur="500"/>
                                        <p:tgtEl>
                                          <p:spTgt spid="38"/>
                                        </p:tgtEl>
                                      </p:cBhvr>
                                    </p:animEffect>
                                  </p:childTnLst>
                                </p:cTn>
                              </p:par>
                            </p:childTnLst>
                          </p:cTn>
                        </p:par>
                        <p:par>
                          <p:cTn id="37" fill="hold">
                            <p:stCondLst>
                              <p:cond delay="3500"/>
                            </p:stCondLst>
                            <p:childTnLst>
                              <p:par>
                                <p:cTn id="38" presetID="22" presetClass="entr" presetSubtype="1"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up)">
                                      <p:cBhvr>
                                        <p:cTn id="40" dur="500"/>
                                        <p:tgtEl>
                                          <p:spTgt spid="34"/>
                                        </p:tgtEl>
                                      </p:cBhvr>
                                    </p:animEffect>
                                  </p:childTnLst>
                                </p:cTn>
                              </p:par>
                            </p:childTnLst>
                          </p:cTn>
                        </p:par>
                        <p:par>
                          <p:cTn id="41" fill="hold">
                            <p:stCondLst>
                              <p:cond delay="4000"/>
                            </p:stCondLst>
                            <p:childTnLst>
                              <p:par>
                                <p:cTn id="42" presetID="53" presetClass="entr" presetSubtype="16"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p:cTn id="44" dur="500" fill="hold"/>
                                        <p:tgtEl>
                                          <p:spTgt spid="41"/>
                                        </p:tgtEl>
                                        <p:attrNameLst>
                                          <p:attrName>ppt_w</p:attrName>
                                        </p:attrNameLst>
                                      </p:cBhvr>
                                      <p:tavLst>
                                        <p:tav tm="0">
                                          <p:val>
                                            <p:fltVal val="0"/>
                                          </p:val>
                                        </p:tav>
                                        <p:tav tm="100000">
                                          <p:val>
                                            <p:strVal val="#ppt_w"/>
                                          </p:val>
                                        </p:tav>
                                      </p:tavLst>
                                    </p:anim>
                                    <p:anim calcmode="lin" valueType="num">
                                      <p:cBhvr>
                                        <p:cTn id="45" dur="500" fill="hold"/>
                                        <p:tgtEl>
                                          <p:spTgt spid="41"/>
                                        </p:tgtEl>
                                        <p:attrNameLst>
                                          <p:attrName>ppt_h</p:attrName>
                                        </p:attrNameLst>
                                      </p:cBhvr>
                                      <p:tavLst>
                                        <p:tav tm="0">
                                          <p:val>
                                            <p:fltVal val="0"/>
                                          </p:val>
                                        </p:tav>
                                        <p:tav tm="100000">
                                          <p:val>
                                            <p:strVal val="#ppt_h"/>
                                          </p:val>
                                        </p:tav>
                                      </p:tavLst>
                                    </p:anim>
                                    <p:animEffect transition="in" filter="fade">
                                      <p:cBhvr>
                                        <p:cTn id="46" dur="500"/>
                                        <p:tgtEl>
                                          <p:spTgt spid="41"/>
                                        </p:tgtEl>
                                      </p:cBhvr>
                                    </p:animEffect>
                                  </p:childTnLst>
                                </p:cTn>
                              </p:par>
                            </p:childTnLst>
                          </p:cTn>
                        </p:par>
                        <p:par>
                          <p:cTn id="47" fill="hold">
                            <p:stCondLst>
                              <p:cond delay="4500"/>
                            </p:stCondLst>
                            <p:childTnLst>
                              <p:par>
                                <p:cTn id="48" presetID="53" presetClass="entr" presetSubtype="16" fill="hold" nodeType="after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animEffect transition="in" filter="fade">
                                      <p:cBhvr>
                                        <p:cTn id="52" dur="500"/>
                                        <p:tgtEl>
                                          <p:spTgt spid="62"/>
                                        </p:tgtEl>
                                      </p:cBhvr>
                                    </p:animEffect>
                                  </p:childTnLst>
                                </p:cTn>
                              </p:par>
                            </p:childTnLst>
                          </p:cTn>
                        </p:par>
                        <p:par>
                          <p:cTn id="53" fill="hold">
                            <p:stCondLst>
                              <p:cond delay="5000"/>
                            </p:stCondLst>
                            <p:childTnLst>
                              <p:par>
                                <p:cTn id="54" presetID="22" presetClass="entr" presetSubtype="4" fill="hold" nodeType="afterEffect">
                                  <p:stCondLst>
                                    <p:cond delay="0"/>
                                  </p:stCondLst>
                                  <p:childTnLst>
                                    <p:set>
                                      <p:cBhvr>
                                        <p:cTn id="55" dur="1" fill="hold">
                                          <p:stCondLst>
                                            <p:cond delay="0"/>
                                          </p:stCondLst>
                                        </p:cTn>
                                        <p:tgtEl>
                                          <p:spTgt spid="71"/>
                                        </p:tgtEl>
                                        <p:attrNameLst>
                                          <p:attrName>style.visibility</p:attrName>
                                        </p:attrNameLst>
                                      </p:cBhvr>
                                      <p:to>
                                        <p:strVal val="visible"/>
                                      </p:to>
                                    </p:set>
                                    <p:animEffect transition="in" filter="wipe(down)">
                                      <p:cBhvr>
                                        <p:cTn id="56" dur="500"/>
                                        <p:tgtEl>
                                          <p:spTgt spid="71"/>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500"/>
                                        <p:tgtEl>
                                          <p:spTgt spid="10"/>
                                        </p:tgtEl>
                                      </p:cBhvr>
                                    </p:animEffect>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childTnLst>
                          </p:cTn>
                        </p:par>
                        <p:par>
                          <p:cTn id="65" fill="hold">
                            <p:stCondLst>
                              <p:cond delay="6500"/>
                            </p:stCondLst>
                            <p:childTnLst>
                              <p:par>
                                <p:cTn id="66" presetID="10"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3" grpId="0"/>
      <p:bldP spid="10"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588F9FE-2560-43D9-5ABA-CC354252B36B}"/>
              </a:ext>
            </a:extLst>
          </p:cNvPr>
          <p:cNvSpPr>
            <a:spLocks noGrp="1"/>
          </p:cNvSpPr>
          <p:nvPr>
            <p:ph type="title"/>
          </p:nvPr>
        </p:nvSpPr>
        <p:spPr>
          <a:xfrm>
            <a:off x="260059" y="-31424"/>
            <a:ext cx="11404154" cy="865186"/>
          </a:xfrm>
        </p:spPr>
        <p:txBody>
          <a:bodyPr>
            <a:normAutofit/>
          </a:bodyPr>
          <a:lstStyle/>
          <a:p>
            <a:r>
              <a:rPr lang="en-US" sz="2600"/>
              <a:t>National rollout across England</a:t>
            </a:r>
            <a:endParaRPr lang="en-GB" sz="2600"/>
          </a:p>
        </p:txBody>
      </p:sp>
      <p:graphicFrame>
        <p:nvGraphicFramePr>
          <p:cNvPr id="8" name="Table 7">
            <a:extLst>
              <a:ext uri="{FF2B5EF4-FFF2-40B4-BE49-F238E27FC236}">
                <a16:creationId xmlns:a16="http://schemas.microsoft.com/office/drawing/2014/main" id="{CF1583AC-AA6F-DBC1-AFAA-3F51ADC2B0D5}"/>
              </a:ext>
            </a:extLst>
          </p:cNvPr>
          <p:cNvGraphicFramePr>
            <a:graphicFrameLocks noGrp="1"/>
          </p:cNvGraphicFramePr>
          <p:nvPr>
            <p:extLst>
              <p:ext uri="{D42A27DB-BD31-4B8C-83A1-F6EECF244321}">
                <p14:modId xmlns:p14="http://schemas.microsoft.com/office/powerpoint/2010/main" val="2748305327"/>
              </p:ext>
            </p:extLst>
          </p:nvPr>
        </p:nvGraphicFramePr>
        <p:xfrm>
          <a:off x="4618292" y="3065455"/>
          <a:ext cx="6790457" cy="2294855"/>
        </p:xfrm>
        <a:graphic>
          <a:graphicData uri="http://schemas.openxmlformats.org/drawingml/2006/table">
            <a:tbl>
              <a:tblPr/>
              <a:tblGrid>
                <a:gridCol w="1593025">
                  <a:extLst>
                    <a:ext uri="{9D8B030D-6E8A-4147-A177-3AD203B41FA5}">
                      <a16:colId xmlns:a16="http://schemas.microsoft.com/office/drawing/2014/main" val="1818786914"/>
                    </a:ext>
                  </a:extLst>
                </a:gridCol>
                <a:gridCol w="1479789">
                  <a:extLst>
                    <a:ext uri="{9D8B030D-6E8A-4147-A177-3AD203B41FA5}">
                      <a16:colId xmlns:a16="http://schemas.microsoft.com/office/drawing/2014/main" val="929927671"/>
                    </a:ext>
                  </a:extLst>
                </a:gridCol>
                <a:gridCol w="1650377">
                  <a:extLst>
                    <a:ext uri="{9D8B030D-6E8A-4147-A177-3AD203B41FA5}">
                      <a16:colId xmlns:a16="http://schemas.microsoft.com/office/drawing/2014/main" val="1193546340"/>
                    </a:ext>
                  </a:extLst>
                </a:gridCol>
                <a:gridCol w="2067266">
                  <a:extLst>
                    <a:ext uri="{9D8B030D-6E8A-4147-A177-3AD203B41FA5}">
                      <a16:colId xmlns:a16="http://schemas.microsoft.com/office/drawing/2014/main" val="1933512288"/>
                    </a:ext>
                  </a:extLst>
                </a:gridCol>
              </a:tblGrid>
              <a:tr h="412119">
                <a:tc>
                  <a:txBody>
                    <a:bodyPr/>
                    <a:lstStyle/>
                    <a:p>
                      <a:pPr algn="l" rtl="0" fontAlgn="ctr"/>
                      <a:r>
                        <a:rPr lang="en-GB" sz="1300" b="1" i="0" u="none" strike="noStrike">
                          <a:solidFill>
                            <a:schemeClr val="accent6"/>
                          </a:solidFill>
                          <a:effectLst/>
                          <a:latin typeface="Arial" panose="020B0604020202020204" pitchFamily="34" charset="0"/>
                        </a:rPr>
                        <a:t>Region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rtl="0" fontAlgn="ctr"/>
                      <a:r>
                        <a:rPr lang="en-GB" sz="1300" b="1" i="0" u="none" strike="noStrike">
                          <a:solidFill>
                            <a:schemeClr val="accent6"/>
                          </a:solidFill>
                          <a:effectLst/>
                          <a:latin typeface="Arial" panose="020B0604020202020204" pitchFamily="34" charset="0"/>
                        </a:rPr>
                        <a:t>Total Practices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rtl="0" fontAlgn="ctr"/>
                      <a:r>
                        <a:rPr lang="en-GB" sz="1300" b="1" i="0" u="none" strike="noStrike">
                          <a:solidFill>
                            <a:schemeClr val="accent6"/>
                          </a:solidFill>
                          <a:effectLst/>
                          <a:latin typeface="Arial" panose="020B0604020202020204" pitchFamily="34" charset="0"/>
                        </a:rPr>
                        <a:t>Enrolled Practices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l" rtl="0" fontAlgn="ctr"/>
                      <a:r>
                        <a:rPr lang="en-GB" sz="1300" b="1" i="0" u="none" strike="noStrike">
                          <a:solidFill>
                            <a:schemeClr val="accent6"/>
                          </a:solidFill>
                          <a:effectLst/>
                          <a:latin typeface="Arial" panose="020B0604020202020204" pitchFamily="34" charset="0"/>
                        </a:rPr>
                        <a:t>% of Practices Enrolled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3297018881"/>
                  </a:ext>
                </a:extLst>
              </a:tr>
              <a:tr h="235342">
                <a:tc>
                  <a:txBody>
                    <a:bodyPr/>
                    <a:lstStyle/>
                    <a:p>
                      <a:pPr algn="l" rtl="0" fontAlgn="ctr"/>
                      <a:r>
                        <a:rPr lang="en-GB" sz="1200" b="0" i="0" u="none" strike="noStrike">
                          <a:solidFill>
                            <a:srgbClr val="000000"/>
                          </a:solidFill>
                          <a:effectLst/>
                          <a:latin typeface="Arial" panose="020B0604020202020204" pitchFamily="34" charset="0"/>
                        </a:rPr>
                        <a:t>South East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Arial" panose="020B0604020202020204" pitchFamily="34" charset="0"/>
                        </a:rPr>
                        <a:t>815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Arial" panose="020B0604020202020204" pitchFamily="34" charset="0"/>
                        </a:rPr>
                        <a:t>274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B050"/>
                          </a:solidFill>
                          <a:effectLst/>
                          <a:latin typeface="Arial" panose="020B0604020202020204" pitchFamily="34" charset="0"/>
                        </a:rPr>
                        <a:t>36.8%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extLst>
                  <a:ext uri="{0D108BD9-81ED-4DB2-BD59-A6C34878D82A}">
                    <a16:rowId xmlns:a16="http://schemas.microsoft.com/office/drawing/2014/main" val="3862016741"/>
                  </a:ext>
                </a:extLst>
              </a:tr>
              <a:tr h="235342">
                <a:tc>
                  <a:txBody>
                    <a:bodyPr/>
                    <a:lstStyle/>
                    <a:p>
                      <a:pPr algn="l" rtl="0" fontAlgn="ctr"/>
                      <a:r>
                        <a:rPr lang="en-GB" sz="1200" b="0" i="0" u="none" strike="noStrike">
                          <a:solidFill>
                            <a:srgbClr val="000000"/>
                          </a:solidFill>
                          <a:effectLst/>
                          <a:latin typeface="Arial" panose="020B0604020202020204" pitchFamily="34" charset="0"/>
                        </a:rPr>
                        <a:t>South West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a:solidFill>
                            <a:srgbClr val="000000"/>
                          </a:solidFill>
                          <a:effectLst/>
                          <a:latin typeface="Arial" panose="020B0604020202020204" pitchFamily="34" charset="0"/>
                        </a:rPr>
                        <a:t>545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a:solidFill>
                            <a:srgbClr val="000000"/>
                          </a:solidFill>
                          <a:effectLst/>
                          <a:latin typeface="Arial" panose="020B0604020202020204" pitchFamily="34" charset="0"/>
                        </a:rPr>
                        <a:t>170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dirty="0">
                          <a:solidFill>
                            <a:srgbClr val="00B050"/>
                          </a:solidFill>
                          <a:effectLst/>
                          <a:latin typeface="Arial" panose="020B0604020202020204" pitchFamily="34" charset="0"/>
                        </a:rPr>
                        <a:t>33.6%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61959227"/>
                  </a:ext>
                </a:extLst>
              </a:tr>
              <a:tr h="235342">
                <a:tc>
                  <a:txBody>
                    <a:bodyPr/>
                    <a:lstStyle/>
                    <a:p>
                      <a:pPr algn="l" rtl="0" fontAlgn="ctr"/>
                      <a:r>
                        <a:rPr lang="en-GB" sz="1200" b="0" i="0" u="none" strike="noStrike">
                          <a:solidFill>
                            <a:srgbClr val="000000"/>
                          </a:solidFill>
                          <a:effectLst/>
                          <a:latin typeface="Arial" panose="020B0604020202020204" pitchFamily="34" charset="0"/>
                        </a:rPr>
                        <a:t>London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Arial" panose="020B0604020202020204" pitchFamily="34" charset="0"/>
                        </a:rPr>
                        <a:t>1177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Arial" panose="020B0604020202020204" pitchFamily="34" charset="0"/>
                        </a:rPr>
                        <a:t>344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B050"/>
                          </a:solidFill>
                          <a:effectLst/>
                          <a:latin typeface="Arial" panose="020B0604020202020204" pitchFamily="34" charset="0"/>
                        </a:rPr>
                        <a:t>30.0%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extLst>
                  <a:ext uri="{0D108BD9-81ED-4DB2-BD59-A6C34878D82A}">
                    <a16:rowId xmlns:a16="http://schemas.microsoft.com/office/drawing/2014/main" val="2262497725"/>
                  </a:ext>
                </a:extLst>
              </a:tr>
              <a:tr h="235342">
                <a:tc>
                  <a:txBody>
                    <a:bodyPr/>
                    <a:lstStyle/>
                    <a:p>
                      <a:pPr algn="l" rtl="0" fontAlgn="ctr"/>
                      <a:r>
                        <a:rPr lang="en-GB" sz="1200" b="0" i="0" u="none" strike="noStrike">
                          <a:solidFill>
                            <a:srgbClr val="000000"/>
                          </a:solidFill>
                          <a:effectLst/>
                          <a:latin typeface="Arial" panose="020B0604020202020204" pitchFamily="34" charset="0"/>
                        </a:rPr>
                        <a:t>North East &amp; Yorkshire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a:solidFill>
                            <a:srgbClr val="000000"/>
                          </a:solidFill>
                          <a:effectLst/>
                          <a:latin typeface="Arial" panose="020B0604020202020204" pitchFamily="34" charset="0"/>
                        </a:rPr>
                        <a:t>966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a:solidFill>
                            <a:srgbClr val="000000"/>
                          </a:solidFill>
                          <a:effectLst/>
                          <a:latin typeface="Arial" panose="020B0604020202020204" pitchFamily="34" charset="0"/>
                        </a:rPr>
                        <a:t>223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dirty="0">
                          <a:solidFill>
                            <a:srgbClr val="FF9933"/>
                          </a:solidFill>
                          <a:effectLst/>
                          <a:latin typeface="Arial" panose="020B0604020202020204" pitchFamily="34" charset="0"/>
                        </a:rPr>
                        <a:t>24.2%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6937366"/>
                  </a:ext>
                </a:extLst>
              </a:tr>
              <a:tr h="235342">
                <a:tc>
                  <a:txBody>
                    <a:bodyPr/>
                    <a:lstStyle/>
                    <a:p>
                      <a:pPr algn="l" rtl="0" fontAlgn="ctr"/>
                      <a:r>
                        <a:rPr lang="en-GB" sz="1200" b="0" i="0" u="none" strike="noStrike">
                          <a:solidFill>
                            <a:srgbClr val="000000"/>
                          </a:solidFill>
                          <a:effectLst/>
                          <a:latin typeface="Arial" panose="020B0604020202020204" pitchFamily="34" charset="0"/>
                        </a:rPr>
                        <a:t>North West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Arial" panose="020B0604020202020204" pitchFamily="34" charset="0"/>
                        </a:rPr>
                        <a:t>971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Arial" panose="020B0604020202020204" pitchFamily="34" charset="0"/>
                        </a:rPr>
                        <a:t>221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FF9933"/>
                          </a:solidFill>
                          <a:effectLst/>
                          <a:latin typeface="Arial" panose="020B0604020202020204" pitchFamily="34" charset="0"/>
                        </a:rPr>
                        <a:t>24.2%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1F2"/>
                    </a:solidFill>
                  </a:tcPr>
                </a:tc>
                <a:extLst>
                  <a:ext uri="{0D108BD9-81ED-4DB2-BD59-A6C34878D82A}">
                    <a16:rowId xmlns:a16="http://schemas.microsoft.com/office/drawing/2014/main" val="223378865"/>
                  </a:ext>
                </a:extLst>
              </a:tr>
              <a:tr h="235342">
                <a:tc>
                  <a:txBody>
                    <a:bodyPr/>
                    <a:lstStyle/>
                    <a:p>
                      <a:pPr algn="l" rtl="0" fontAlgn="ctr"/>
                      <a:r>
                        <a:rPr lang="en-GB" sz="1200" b="0" i="0" u="none" strike="noStrike">
                          <a:solidFill>
                            <a:srgbClr val="000000"/>
                          </a:solidFill>
                          <a:effectLst/>
                          <a:latin typeface="Arial" panose="020B0604020202020204" pitchFamily="34" charset="0"/>
                        </a:rPr>
                        <a:t>Midlands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a:solidFill>
                            <a:srgbClr val="000000"/>
                          </a:solidFill>
                          <a:effectLst/>
                          <a:latin typeface="Arial" panose="020B0604020202020204" pitchFamily="34" charset="0"/>
                        </a:rPr>
                        <a:t>1285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a:solidFill>
                            <a:srgbClr val="000000"/>
                          </a:solidFill>
                          <a:effectLst/>
                          <a:latin typeface="Arial" panose="020B0604020202020204" pitchFamily="34" charset="0"/>
                        </a:rPr>
                        <a:t>264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dirty="0">
                          <a:solidFill>
                            <a:srgbClr val="FF0000"/>
                          </a:solidFill>
                          <a:effectLst/>
                          <a:latin typeface="Arial" panose="020B0604020202020204" pitchFamily="34" charset="0"/>
                        </a:rPr>
                        <a:t>23.4%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5637627"/>
                  </a:ext>
                </a:extLst>
              </a:tr>
              <a:tr h="235342">
                <a:tc>
                  <a:txBody>
                    <a:bodyPr/>
                    <a:lstStyle/>
                    <a:p>
                      <a:pPr algn="l" rtl="0" fontAlgn="ctr"/>
                      <a:r>
                        <a:rPr lang="en-GB" sz="1200" b="0" i="0" u="none" strike="noStrike">
                          <a:solidFill>
                            <a:srgbClr val="000000"/>
                          </a:solidFill>
                          <a:effectLst/>
                          <a:latin typeface="Arial" panose="020B0604020202020204" pitchFamily="34" charset="0"/>
                        </a:rPr>
                        <a:t>East of England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a:solidFill>
                            <a:srgbClr val="000000"/>
                          </a:solidFill>
                          <a:effectLst/>
                          <a:latin typeface="Arial" panose="020B0604020202020204" pitchFamily="34" charset="0"/>
                        </a:rPr>
                        <a:t>666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a:solidFill>
                            <a:srgbClr val="000000"/>
                          </a:solidFill>
                          <a:effectLst/>
                          <a:latin typeface="Arial" panose="020B0604020202020204" pitchFamily="34" charset="0"/>
                        </a:rPr>
                        <a:t>135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0" i="0" u="none" strike="noStrike" dirty="0">
                          <a:solidFill>
                            <a:srgbClr val="FF0000"/>
                          </a:solidFill>
                          <a:effectLst/>
                          <a:latin typeface="Arial" panose="020B0604020202020204" pitchFamily="34" charset="0"/>
                        </a:rPr>
                        <a:t>21.3%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9599481"/>
                  </a:ext>
                </a:extLst>
              </a:tr>
              <a:tr h="235342">
                <a:tc>
                  <a:txBody>
                    <a:bodyPr/>
                    <a:lstStyle/>
                    <a:p>
                      <a:pPr algn="l" rtl="0" fontAlgn="ctr"/>
                      <a:r>
                        <a:rPr lang="en-GB" sz="1200" b="1" i="0" u="none" strike="noStrike">
                          <a:solidFill>
                            <a:srgbClr val="000000"/>
                          </a:solidFill>
                          <a:effectLst/>
                          <a:latin typeface="Arial" panose="020B0604020202020204" pitchFamily="34" charset="0"/>
                        </a:rPr>
                        <a:t>Total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1" i="0" u="none" strike="noStrike">
                          <a:solidFill>
                            <a:srgbClr val="000000"/>
                          </a:solidFill>
                          <a:effectLst/>
                          <a:latin typeface="Arial" panose="020B0604020202020204" pitchFamily="34" charset="0"/>
                        </a:rPr>
                        <a:t>6425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1" i="0" u="none" strike="noStrike">
                          <a:solidFill>
                            <a:srgbClr val="000000"/>
                          </a:solidFill>
                          <a:effectLst/>
                          <a:latin typeface="Arial" panose="020B0604020202020204" pitchFamily="34" charset="0"/>
                        </a:rPr>
                        <a:t>1631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200" b="1" i="0" u="none" strike="noStrike" dirty="0">
                          <a:solidFill>
                            <a:srgbClr val="000000"/>
                          </a:solidFill>
                          <a:effectLst/>
                          <a:latin typeface="Arial" panose="020B0604020202020204" pitchFamily="34" charset="0"/>
                        </a:rPr>
                        <a:t>27.2%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3387878"/>
                  </a:ext>
                </a:extLst>
              </a:tr>
            </a:tbl>
          </a:graphicData>
        </a:graphic>
      </p:graphicFrame>
      <p:grpSp>
        <p:nvGrpSpPr>
          <p:cNvPr id="17" name="Graphic 1">
            <a:extLst>
              <a:ext uri="{FF2B5EF4-FFF2-40B4-BE49-F238E27FC236}">
                <a16:creationId xmlns:a16="http://schemas.microsoft.com/office/drawing/2014/main" id="{BBC8C918-593F-7CC6-4C76-7373385F9F6F}"/>
              </a:ext>
            </a:extLst>
          </p:cNvPr>
          <p:cNvGrpSpPr/>
          <p:nvPr/>
        </p:nvGrpSpPr>
        <p:grpSpPr>
          <a:xfrm>
            <a:off x="4572000" y="3063365"/>
            <a:ext cx="6848365" cy="2336246"/>
            <a:chOff x="573658" y="1635083"/>
            <a:chExt cx="10686198" cy="3844632"/>
          </a:xfrm>
          <a:noFill/>
        </p:grpSpPr>
        <p:sp>
          <p:nvSpPr>
            <p:cNvPr id="18" name="Freeform: Shape 17">
              <a:extLst>
                <a:ext uri="{FF2B5EF4-FFF2-40B4-BE49-F238E27FC236}">
                  <a16:creationId xmlns:a16="http://schemas.microsoft.com/office/drawing/2014/main" id="{B961AA52-C9BF-6DE0-0A12-2F9748E4DCF7}"/>
                </a:ext>
              </a:extLst>
            </p:cNvPr>
            <p:cNvSpPr/>
            <p:nvPr/>
          </p:nvSpPr>
          <p:spPr>
            <a:xfrm>
              <a:off x="573658" y="1635083"/>
              <a:ext cx="488326" cy="275402"/>
            </a:xfrm>
            <a:custGeom>
              <a:avLst/>
              <a:gdLst>
                <a:gd name="connsiteX0" fmla="*/ 0 w 488326"/>
                <a:gd name="connsiteY0" fmla="*/ 275402 h 275402"/>
                <a:gd name="connsiteX1" fmla="*/ 0 w 488326"/>
                <a:gd name="connsiteY1" fmla="*/ 0 h 275402"/>
                <a:gd name="connsiteX2" fmla="*/ 488326 w 488326"/>
                <a:gd name="connsiteY2" fmla="*/ 0 h 275402"/>
              </a:gdLst>
              <a:ahLst/>
              <a:cxnLst>
                <a:cxn ang="0">
                  <a:pos x="connsiteX0" y="connsiteY0"/>
                </a:cxn>
                <a:cxn ang="0">
                  <a:pos x="connsiteX1" y="connsiteY1"/>
                </a:cxn>
                <a:cxn ang="0">
                  <a:pos x="connsiteX2" y="connsiteY2"/>
                </a:cxn>
              </a:cxnLst>
              <a:rect l="l" t="t" r="r" b="b"/>
              <a:pathLst>
                <a:path w="488326" h="275402">
                  <a:moveTo>
                    <a:pt x="0" y="275402"/>
                  </a:moveTo>
                  <a:lnTo>
                    <a:pt x="0" y="0"/>
                  </a:lnTo>
                  <a:lnTo>
                    <a:pt x="488326" y="0"/>
                  </a:lnTo>
                </a:path>
              </a:pathLst>
            </a:custGeom>
            <a:noFill/>
            <a:ln w="74961" cap="rnd">
              <a:solidFill>
                <a:srgbClr val="003087"/>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Freeform: Shape 18">
              <a:extLst>
                <a:ext uri="{FF2B5EF4-FFF2-40B4-BE49-F238E27FC236}">
                  <a16:creationId xmlns:a16="http://schemas.microsoft.com/office/drawing/2014/main" id="{E8DF0C17-8BE6-1F70-376B-03CEC4CD2693}"/>
                </a:ext>
              </a:extLst>
            </p:cNvPr>
            <p:cNvSpPr/>
            <p:nvPr/>
          </p:nvSpPr>
          <p:spPr>
            <a:xfrm>
              <a:off x="573658" y="3356471"/>
              <a:ext cx="5001720" cy="2123244"/>
            </a:xfrm>
            <a:custGeom>
              <a:avLst/>
              <a:gdLst>
                <a:gd name="connsiteX0" fmla="*/ 5001721 w 5001720"/>
                <a:gd name="connsiteY0" fmla="*/ 2123245 h 2123244"/>
                <a:gd name="connsiteX1" fmla="*/ 0 w 5001720"/>
                <a:gd name="connsiteY1" fmla="*/ 2123245 h 2123244"/>
                <a:gd name="connsiteX2" fmla="*/ 0 w 5001720"/>
                <a:gd name="connsiteY2" fmla="*/ 0 h 2123244"/>
              </a:gdLst>
              <a:ahLst/>
              <a:cxnLst>
                <a:cxn ang="0">
                  <a:pos x="connsiteX0" y="connsiteY0"/>
                </a:cxn>
                <a:cxn ang="0">
                  <a:pos x="connsiteX1" y="connsiteY1"/>
                </a:cxn>
                <a:cxn ang="0">
                  <a:pos x="connsiteX2" y="connsiteY2"/>
                </a:cxn>
              </a:cxnLst>
              <a:rect l="l" t="t" r="r" b="b"/>
              <a:pathLst>
                <a:path w="5001720" h="2123244">
                  <a:moveTo>
                    <a:pt x="5001721" y="2123245"/>
                  </a:moveTo>
                  <a:lnTo>
                    <a:pt x="0" y="2123245"/>
                  </a:lnTo>
                  <a:lnTo>
                    <a:pt x="0" y="0"/>
                  </a:lnTo>
                </a:path>
              </a:pathLst>
            </a:custGeom>
            <a:noFill/>
            <a:ln w="74961" cap="rnd">
              <a:solidFill>
                <a:srgbClr val="003087"/>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0" name="Freeform: Shape 19">
              <a:extLst>
                <a:ext uri="{FF2B5EF4-FFF2-40B4-BE49-F238E27FC236}">
                  <a16:creationId xmlns:a16="http://schemas.microsoft.com/office/drawing/2014/main" id="{DA182574-3E78-7006-02EF-0DB0CA60B2F4}"/>
                </a:ext>
              </a:extLst>
            </p:cNvPr>
            <p:cNvSpPr/>
            <p:nvPr/>
          </p:nvSpPr>
          <p:spPr>
            <a:xfrm>
              <a:off x="10361676" y="3021590"/>
              <a:ext cx="898180" cy="2458125"/>
            </a:xfrm>
            <a:custGeom>
              <a:avLst/>
              <a:gdLst>
                <a:gd name="connsiteX0" fmla="*/ 898181 w 898180"/>
                <a:gd name="connsiteY0" fmla="*/ 0 h 2458125"/>
                <a:gd name="connsiteX1" fmla="*/ 898181 w 898180"/>
                <a:gd name="connsiteY1" fmla="*/ 2458126 h 2458125"/>
                <a:gd name="connsiteX2" fmla="*/ 0 w 898180"/>
                <a:gd name="connsiteY2" fmla="*/ 2458126 h 2458125"/>
              </a:gdLst>
              <a:ahLst/>
              <a:cxnLst>
                <a:cxn ang="0">
                  <a:pos x="connsiteX0" y="connsiteY0"/>
                </a:cxn>
                <a:cxn ang="0">
                  <a:pos x="connsiteX1" y="connsiteY1"/>
                </a:cxn>
                <a:cxn ang="0">
                  <a:pos x="connsiteX2" y="connsiteY2"/>
                </a:cxn>
              </a:cxnLst>
              <a:rect l="l" t="t" r="r" b="b"/>
              <a:pathLst>
                <a:path w="898180" h="2458125">
                  <a:moveTo>
                    <a:pt x="898181" y="0"/>
                  </a:moveTo>
                  <a:lnTo>
                    <a:pt x="898181" y="2458126"/>
                  </a:lnTo>
                  <a:lnTo>
                    <a:pt x="0" y="2458126"/>
                  </a:lnTo>
                </a:path>
              </a:pathLst>
            </a:custGeom>
            <a:noFill/>
            <a:ln w="74961" cap="rnd">
              <a:solidFill>
                <a:srgbClr val="003087"/>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21" name="Freeform: Shape 20">
              <a:extLst>
                <a:ext uri="{FF2B5EF4-FFF2-40B4-BE49-F238E27FC236}">
                  <a16:creationId xmlns:a16="http://schemas.microsoft.com/office/drawing/2014/main" id="{6A5174AF-19A7-A19F-BD6D-B27A98E69E4A}"/>
                </a:ext>
              </a:extLst>
            </p:cNvPr>
            <p:cNvSpPr/>
            <p:nvPr/>
          </p:nvSpPr>
          <p:spPr>
            <a:xfrm>
              <a:off x="2517966" y="1635083"/>
              <a:ext cx="8741890" cy="384863"/>
            </a:xfrm>
            <a:custGeom>
              <a:avLst/>
              <a:gdLst>
                <a:gd name="connsiteX0" fmla="*/ 0 w 8741890"/>
                <a:gd name="connsiteY0" fmla="*/ 0 h 384863"/>
                <a:gd name="connsiteX1" fmla="*/ 8741890 w 8741890"/>
                <a:gd name="connsiteY1" fmla="*/ 0 h 384863"/>
                <a:gd name="connsiteX2" fmla="*/ 8741890 w 8741890"/>
                <a:gd name="connsiteY2" fmla="*/ 384863 h 384863"/>
              </a:gdLst>
              <a:ahLst/>
              <a:cxnLst>
                <a:cxn ang="0">
                  <a:pos x="connsiteX0" y="connsiteY0"/>
                </a:cxn>
                <a:cxn ang="0">
                  <a:pos x="connsiteX1" y="connsiteY1"/>
                </a:cxn>
                <a:cxn ang="0">
                  <a:pos x="connsiteX2" y="connsiteY2"/>
                </a:cxn>
              </a:cxnLst>
              <a:rect l="l" t="t" r="r" b="b"/>
              <a:pathLst>
                <a:path w="8741890" h="384863">
                  <a:moveTo>
                    <a:pt x="0" y="0"/>
                  </a:moveTo>
                  <a:lnTo>
                    <a:pt x="8741890" y="0"/>
                  </a:lnTo>
                  <a:lnTo>
                    <a:pt x="8741890" y="384863"/>
                  </a:lnTo>
                </a:path>
              </a:pathLst>
            </a:custGeom>
            <a:noFill/>
            <a:ln w="74961" cap="rnd">
              <a:solidFill>
                <a:srgbClr val="003087"/>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31F20"/>
                </a:solidFill>
                <a:effectLst/>
                <a:uLnTx/>
                <a:uFillTx/>
                <a:latin typeface="Arial" panose="020B0604020202020204"/>
                <a:ea typeface="+mn-ea"/>
                <a:cs typeface="+mn-cs"/>
              </a:endParaRPr>
            </a:p>
          </p:txBody>
        </p:sp>
      </p:grpSp>
      <p:sp>
        <p:nvSpPr>
          <p:cNvPr id="23" name="TextBox 22">
            <a:extLst>
              <a:ext uri="{FF2B5EF4-FFF2-40B4-BE49-F238E27FC236}">
                <a16:creationId xmlns:a16="http://schemas.microsoft.com/office/drawing/2014/main" id="{F8A3AB7D-EDF6-B145-CB7D-A225232A2C91}"/>
              </a:ext>
            </a:extLst>
          </p:cNvPr>
          <p:cNvSpPr txBox="1"/>
          <p:nvPr/>
        </p:nvSpPr>
        <p:spPr>
          <a:xfrm>
            <a:off x="4989451" y="1041700"/>
            <a:ext cx="6808625" cy="954107"/>
          </a:xfrm>
          <a:prstGeom prst="rect">
            <a:avLst/>
          </a:prstGeom>
          <a:noFill/>
        </p:spPr>
        <p:txBody>
          <a:bodyPr wrap="square" lIns="91440" tIns="45720" rIns="91440" bIns="45720" rtlCol="0" anchor="t">
            <a:spAutoFit/>
          </a:bodyPr>
          <a:lstStyle/>
          <a:p>
            <a:pPr marL="144000" marR="47625" lvl="0" indent="50800" algn="ctr" defTabSz="914400" rtl="0" eaLnBrk="1" fontAlgn="auto" latinLnBrk="0" hangingPunct="1">
              <a:lnSpc>
                <a:spcPct val="100000"/>
              </a:lnSpc>
              <a:spcBef>
                <a:spcPts val="600"/>
              </a:spcBef>
              <a:spcAft>
                <a:spcPts val="600"/>
              </a:spcAft>
              <a:buClrTx/>
              <a:buSzTx/>
              <a:buFontTx/>
              <a:buNone/>
              <a:tabLst/>
              <a:defRPr/>
            </a:pPr>
            <a:r>
              <a:rPr kumimoji="0" lang="en-GB" sz="2800" b="1" i="1" u="none" strike="noStrike" kern="1200" cap="none" spc="0" normalizeH="0" baseline="0" noProof="0">
                <a:ln>
                  <a:noFill/>
                </a:ln>
                <a:solidFill>
                  <a:srgbClr val="003087"/>
                </a:solidFill>
                <a:effectLst/>
                <a:uLnTx/>
                <a:uFillTx/>
                <a:latin typeface="Arial" panose="020B0604020202020204"/>
                <a:ea typeface="+mn-ea"/>
                <a:cs typeface="+mn-cs"/>
              </a:rPr>
              <a:t>We aim to have it rolled out to up to 2,000 practices by December 2023*</a:t>
            </a:r>
            <a:endParaRPr kumimoji="0" lang="en-US" sz="4400" b="0" i="1" u="none" strike="noStrike" kern="1200" cap="none" spc="0" normalizeH="0" baseline="0" noProof="0">
              <a:ln>
                <a:noFill/>
              </a:ln>
              <a:solidFill>
                <a:srgbClr val="202A30"/>
              </a:solidFill>
              <a:effectLst/>
              <a:uLnTx/>
              <a:uFillTx/>
              <a:latin typeface="Arial" panose="020B0604020202020204"/>
              <a:ea typeface="+mn-ea"/>
              <a:cs typeface="+mn-cs"/>
            </a:endParaRPr>
          </a:p>
        </p:txBody>
      </p:sp>
      <p:sp>
        <p:nvSpPr>
          <p:cNvPr id="24" name="object 7">
            <a:extLst>
              <a:ext uri="{FF2B5EF4-FFF2-40B4-BE49-F238E27FC236}">
                <a16:creationId xmlns:a16="http://schemas.microsoft.com/office/drawing/2014/main" id="{1EE9FCC6-8B69-B384-9F67-02D13EAF3029}"/>
              </a:ext>
            </a:extLst>
          </p:cNvPr>
          <p:cNvSpPr txBox="1"/>
          <p:nvPr/>
        </p:nvSpPr>
        <p:spPr>
          <a:xfrm>
            <a:off x="393923" y="6484952"/>
            <a:ext cx="6807834" cy="197490"/>
          </a:xfrm>
          <a:prstGeom prst="rect">
            <a:avLst/>
          </a:prstGeom>
        </p:spPr>
        <p:txBody>
          <a:bodyPr vert="horz" wrap="square" lIns="0" tIns="1270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a:ea typeface="Calibri" panose="020F0502020204030204" pitchFamily="34" charset="0"/>
                <a:cs typeface="Arial"/>
              </a:rPr>
              <a:t>*Source: </a:t>
            </a:r>
            <a:r>
              <a:rPr kumimoji="0" lang="en-US" sz="1200" b="0" i="0" u="none" strike="noStrike" kern="1200" cap="none" spc="0" normalizeH="0" baseline="0" noProof="0" dirty="0">
                <a:ln>
                  <a:noFill/>
                </a:ln>
                <a:solidFill>
                  <a:srgbClr val="000000"/>
                </a:solidFill>
                <a:effectLst/>
                <a:uLnTx/>
                <a:uFillTx/>
                <a:latin typeface="Arial"/>
                <a:ea typeface="Calibri" panose="020F0502020204030204" pitchFamily="34" charset="0"/>
                <a:cs typeface="Arial"/>
              </a:rPr>
              <a:t>2023 Primary Care Access Recovery Plan – </a:t>
            </a:r>
            <a:r>
              <a:rPr kumimoji="0" lang="en-US" sz="1200" b="0" i="0" u="none" strike="noStrike" kern="1200" cap="none" spc="0" normalizeH="0" baseline="0" noProof="0" dirty="0">
                <a:ln>
                  <a:noFill/>
                </a:ln>
                <a:solidFill>
                  <a:srgbClr val="000000"/>
                </a:solidFill>
                <a:effectLst/>
                <a:uLnTx/>
                <a:uFillTx/>
                <a:latin typeface="Arial"/>
                <a:ea typeface="Calibri" panose="020F0502020204030204" pitchFamily="34" charset="0"/>
                <a:cs typeface="Arial"/>
                <a:hlinkClick r:id="rId2"/>
              </a:rPr>
              <a:t>Here</a:t>
            </a:r>
            <a:endParaRPr kumimoji="0" lang="en-US" sz="1200" b="1" i="0" u="none" strike="noStrike" kern="1200" cap="none" spc="0" normalizeH="0" baseline="0" noProof="0" dirty="0">
              <a:ln>
                <a:noFill/>
              </a:ln>
              <a:solidFill>
                <a:srgbClr val="000000"/>
              </a:solidFill>
              <a:effectLst/>
              <a:uLnTx/>
              <a:uFillTx/>
              <a:latin typeface="Arial"/>
              <a:ea typeface="Calibri" panose="020F0502020204030204" pitchFamily="34" charset="0"/>
              <a:cs typeface="Arial"/>
            </a:endParaRPr>
          </a:p>
        </p:txBody>
      </p:sp>
      <p:sp>
        <p:nvSpPr>
          <p:cNvPr id="3" name="TextBox 2">
            <a:extLst>
              <a:ext uri="{FF2B5EF4-FFF2-40B4-BE49-F238E27FC236}">
                <a16:creationId xmlns:a16="http://schemas.microsoft.com/office/drawing/2014/main" id="{0EF714A2-DB82-7E53-02F8-0E04D87B78BB}"/>
              </a:ext>
            </a:extLst>
          </p:cNvPr>
          <p:cNvSpPr txBox="1"/>
          <p:nvPr/>
        </p:nvSpPr>
        <p:spPr>
          <a:xfrm>
            <a:off x="4426703" y="681356"/>
            <a:ext cx="870857"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600" b="1" i="0" u="none" strike="noStrike" kern="1200" cap="none" spc="0" normalizeH="0" baseline="0" noProof="0">
                <a:ln>
                  <a:noFill/>
                </a:ln>
                <a:solidFill>
                  <a:srgbClr val="003087"/>
                </a:solidFill>
                <a:effectLst/>
                <a:uLnTx/>
                <a:uFillTx/>
                <a:latin typeface="Arial" panose="020B0604020202020204"/>
                <a:ea typeface="+mn-ea"/>
                <a:cs typeface="+mn-cs"/>
              </a:rPr>
              <a:t>“</a:t>
            </a:r>
          </a:p>
        </p:txBody>
      </p:sp>
      <p:sp>
        <p:nvSpPr>
          <p:cNvPr id="11" name="object 7">
            <a:extLst>
              <a:ext uri="{FF2B5EF4-FFF2-40B4-BE49-F238E27FC236}">
                <a16:creationId xmlns:a16="http://schemas.microsoft.com/office/drawing/2014/main" id="{B6F32D5C-F75D-FAB5-8AEC-290E1F9D2FC6}"/>
              </a:ext>
            </a:extLst>
          </p:cNvPr>
          <p:cNvSpPr txBox="1"/>
          <p:nvPr/>
        </p:nvSpPr>
        <p:spPr>
          <a:xfrm>
            <a:off x="4566041" y="5537478"/>
            <a:ext cx="6807834" cy="197490"/>
          </a:xfrm>
          <a:prstGeom prst="rect">
            <a:avLst/>
          </a:prstGeom>
        </p:spPr>
        <p:txBody>
          <a:bodyPr vert="horz" wrap="square" lIns="0" tIns="1270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Arial"/>
                <a:ea typeface="Calibri" panose="020F0502020204030204" pitchFamily="34" charset="0"/>
                <a:cs typeface="Arial"/>
              </a:rPr>
              <a:t>Rollout Dashboard – </a:t>
            </a:r>
            <a:r>
              <a:rPr kumimoji="0" lang="en-US" sz="1200" b="0" i="0" u="none" strike="noStrike" kern="1200" cap="none" spc="0" normalizeH="0" baseline="0" noProof="0">
                <a:ln>
                  <a:noFill/>
                </a:ln>
                <a:solidFill>
                  <a:srgbClr val="000000"/>
                </a:solidFill>
                <a:effectLst/>
                <a:uLnTx/>
                <a:uFillTx/>
                <a:latin typeface="Arial"/>
                <a:ea typeface="Calibri" panose="020F0502020204030204" pitchFamily="34" charset="0"/>
                <a:cs typeface="Arial"/>
              </a:rPr>
              <a:t>see the progress of your ICB </a:t>
            </a:r>
            <a:r>
              <a:rPr kumimoji="0" lang="en-US" sz="1200" b="0" i="0" u="none" strike="noStrike" kern="1200" cap="none" spc="0" normalizeH="0" baseline="0" noProof="0">
                <a:ln>
                  <a:noFill/>
                </a:ln>
                <a:solidFill>
                  <a:srgbClr val="000000"/>
                </a:solidFill>
                <a:effectLst/>
                <a:uLnTx/>
                <a:uFillTx/>
                <a:latin typeface="Arial"/>
                <a:ea typeface="Calibri" panose="020F0502020204030204" pitchFamily="34" charset="0"/>
                <a:cs typeface="Arial"/>
                <a:hlinkClick r:id="rId3"/>
              </a:rPr>
              <a:t>here</a:t>
            </a:r>
            <a:r>
              <a:rPr kumimoji="0" lang="en-US" sz="1200" b="0" i="0" u="none" strike="noStrike" kern="1200" cap="none" spc="0" normalizeH="0" baseline="0" noProof="0">
                <a:ln>
                  <a:noFill/>
                </a:ln>
                <a:solidFill>
                  <a:srgbClr val="000000"/>
                </a:solidFill>
                <a:effectLst/>
                <a:uLnTx/>
                <a:uFillTx/>
                <a:latin typeface="Arial"/>
                <a:ea typeface="Calibri" panose="020F0502020204030204" pitchFamily="34" charset="0"/>
                <a:cs typeface="Arial"/>
              </a:rPr>
              <a:t> </a:t>
            </a:r>
          </a:p>
        </p:txBody>
      </p:sp>
      <p:pic>
        <p:nvPicPr>
          <p:cNvPr id="6" name="Picture 5">
            <a:extLst>
              <a:ext uri="{FF2B5EF4-FFF2-40B4-BE49-F238E27FC236}">
                <a16:creationId xmlns:a16="http://schemas.microsoft.com/office/drawing/2014/main" id="{F7B2CB56-9539-EF7A-8CD2-E6104DB79AD1}"/>
              </a:ext>
            </a:extLst>
          </p:cNvPr>
          <p:cNvPicPr>
            <a:picLocks noChangeAspect="1"/>
          </p:cNvPicPr>
          <p:nvPr/>
        </p:nvPicPr>
        <p:blipFill>
          <a:blip r:embed="rId4"/>
          <a:stretch>
            <a:fillRect/>
          </a:stretch>
        </p:blipFill>
        <p:spPr>
          <a:xfrm>
            <a:off x="393923" y="871537"/>
            <a:ext cx="3876675" cy="5114925"/>
          </a:xfrm>
          <a:prstGeom prst="rect">
            <a:avLst/>
          </a:prstGeom>
        </p:spPr>
      </p:pic>
    </p:spTree>
    <p:extLst>
      <p:ext uri="{BB962C8B-B14F-4D97-AF65-F5344CB8AC3E}">
        <p14:creationId xmlns:p14="http://schemas.microsoft.com/office/powerpoint/2010/main" val="2166281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507C45D-3C32-4167-9A70-33A4093EBBCA}"/>
              </a:ext>
            </a:extLst>
          </p:cNvPr>
          <p:cNvSpPr>
            <a:spLocks noGrp="1"/>
          </p:cNvSpPr>
          <p:nvPr>
            <p:ph type="title"/>
          </p:nvPr>
        </p:nvSpPr>
        <p:spPr>
          <a:xfrm>
            <a:off x="431800" y="431800"/>
            <a:ext cx="11404600" cy="865188"/>
          </a:xfrm>
        </p:spPr>
        <p:txBody>
          <a:bodyPr>
            <a:normAutofit fontScale="90000"/>
          </a:bodyPr>
          <a:lstStyle/>
          <a:p>
            <a:r>
              <a:rPr lang="en-GB" dirty="0"/>
              <a:t>Step by step guide to bulk enrol</a:t>
            </a:r>
            <a:br>
              <a:rPr lang="en-GB" dirty="0"/>
            </a:br>
            <a:endParaRPr lang="en-GB" dirty="0"/>
          </a:p>
        </p:txBody>
      </p:sp>
      <p:sp>
        <p:nvSpPr>
          <p:cNvPr id="7" name="TextBox 6">
            <a:extLst>
              <a:ext uri="{FF2B5EF4-FFF2-40B4-BE49-F238E27FC236}">
                <a16:creationId xmlns:a16="http://schemas.microsoft.com/office/drawing/2014/main" id="{CBC6F256-501A-FA27-A083-B00529F5AB27}"/>
              </a:ext>
            </a:extLst>
          </p:cNvPr>
          <p:cNvSpPr txBox="1"/>
          <p:nvPr/>
        </p:nvSpPr>
        <p:spPr>
          <a:xfrm>
            <a:off x="214267" y="1335584"/>
            <a:ext cx="8154669" cy="830997"/>
          </a:xfrm>
          <a:prstGeom prst="rect">
            <a:avLst/>
          </a:prstGeom>
          <a:noFill/>
        </p:spPr>
        <p:txBody>
          <a:bodyPr wrap="square">
            <a:spAutoFit/>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31F20"/>
                </a:solidFill>
                <a:effectLst/>
                <a:uLnTx/>
                <a:uFillTx/>
                <a:latin typeface="Arial" panose="020B0604020202020204"/>
                <a:ea typeface="+mn-ea"/>
                <a:cs typeface="+mn-cs"/>
              </a:rPr>
              <a:t>Email us a request to enrol on the service with a list of your practice details or simply request fill in the form</a:t>
            </a:r>
            <a:r>
              <a:rPr kumimoji="0" lang="en-GB" sz="1600" b="1" i="0" u="none" strike="noStrike" kern="1200" cap="none" spc="0" normalizeH="0" baseline="0" noProof="0" dirty="0">
                <a:ln>
                  <a:noFill/>
                </a:ln>
                <a:solidFill>
                  <a:srgbClr val="99DDEB"/>
                </a:solidFill>
                <a:effectLst/>
                <a:uLnTx/>
                <a:uFillTx/>
                <a:latin typeface="Arial" panose="020B0604020202020204"/>
                <a:ea typeface="+mn-ea"/>
                <a:cs typeface="+mn-cs"/>
              </a:rPr>
              <a:t> </a:t>
            </a:r>
            <a:r>
              <a:rPr kumimoji="0" lang="en-GB" sz="1600" b="0" i="0" u="none" strike="noStrike" kern="1200" cap="none" spc="0" normalizeH="0" baseline="0" noProof="0" dirty="0">
                <a:ln>
                  <a:noFill/>
                </a:ln>
                <a:solidFill>
                  <a:srgbClr val="231F20"/>
                </a:solidFill>
                <a:effectLst/>
                <a:uLnTx/>
                <a:uFillTx/>
                <a:latin typeface="Arial" panose="020B0604020202020204"/>
                <a:ea typeface="+mn-ea"/>
                <a:cs typeface="+mn-cs"/>
                <a:hlinkClick r:id="rId2"/>
              </a:rPr>
              <a:t>Register with a GP surgery (office.com)</a:t>
            </a:r>
            <a:r>
              <a:rPr kumimoji="0" lang="en-GB" sz="1600" b="0" i="0" u="none" strike="noStrike" kern="1200" cap="none" spc="0" normalizeH="0" baseline="0" noProof="0" dirty="0">
                <a:ln>
                  <a:noFill/>
                </a:ln>
                <a:solidFill>
                  <a:srgbClr val="231F20"/>
                </a:solidFill>
                <a:effectLst/>
                <a:uLnTx/>
                <a:uFillTx/>
                <a:latin typeface="Arial" panose="020B0604020202020204"/>
                <a:ea typeface="+mn-ea"/>
                <a:cs typeface="+mn-cs"/>
              </a:rPr>
              <a:t> for as many practices as you want registered as we need your permission to register any of your practices.</a:t>
            </a:r>
          </a:p>
        </p:txBody>
      </p:sp>
      <p:sp>
        <p:nvSpPr>
          <p:cNvPr id="8" name="TextBox 7">
            <a:extLst>
              <a:ext uri="{FF2B5EF4-FFF2-40B4-BE49-F238E27FC236}">
                <a16:creationId xmlns:a16="http://schemas.microsoft.com/office/drawing/2014/main" id="{9B687A06-85CB-662C-994F-3C4985859B18}"/>
              </a:ext>
            </a:extLst>
          </p:cNvPr>
          <p:cNvSpPr txBox="1"/>
          <p:nvPr/>
        </p:nvSpPr>
        <p:spPr>
          <a:xfrm>
            <a:off x="432000" y="2767691"/>
            <a:ext cx="6102990" cy="2308324"/>
          </a:xfrm>
          <a:prstGeom prst="rect">
            <a:avLst/>
          </a:prstGeom>
          <a:noFill/>
        </p:spPr>
        <p:txBody>
          <a:bodyPr wrap="square">
            <a:spAutoFit/>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03087"/>
              </a:solidFill>
              <a:effectLst/>
              <a:uLnTx/>
              <a:uFillTx/>
              <a:latin typeface="Arial" panose="020B0604020202020204"/>
              <a:ea typeface="+mn-ea"/>
              <a:cs typeface="+mn-cs"/>
            </a:endParaRPr>
          </a:p>
          <a:p>
            <a:pPr marL="0" marR="0" lvl="0" indent="0" algn="l" defTabSz="914400" rtl="0" eaLnBrk="1" fontAlgn="ctr"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087"/>
                </a:solidFill>
                <a:effectLst/>
                <a:uLnTx/>
                <a:uFillTx/>
                <a:latin typeface="Arial" panose="020B0604020202020204"/>
                <a:ea typeface="+mn-ea"/>
                <a:cs typeface="+mn-cs"/>
              </a:rPr>
              <a:t>Step 1. Enter you ODS Code</a:t>
            </a:r>
          </a:p>
          <a:p>
            <a:pPr marL="0" marR="0" lvl="0" indent="0" algn="l" defTabSz="914400" rtl="0" eaLnBrk="1" fontAlgn="ctr"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03087"/>
              </a:solidFill>
              <a:effectLst/>
              <a:uLnTx/>
              <a:uFillTx/>
              <a:latin typeface="Arial" panose="020B0604020202020204"/>
              <a:ea typeface="+mn-ea"/>
              <a:cs typeface="+mn-cs"/>
            </a:endParaRPr>
          </a:p>
          <a:p>
            <a:pPr marL="0" marR="0" lvl="0" indent="0" algn="l" defTabSz="914400" rtl="0" eaLnBrk="1" fontAlgn="ctr"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087"/>
                </a:solidFill>
                <a:effectLst/>
                <a:uLnTx/>
                <a:uFillTx/>
                <a:latin typeface="Arial" panose="020B0604020202020204"/>
                <a:ea typeface="+mn-ea"/>
                <a:cs typeface="+mn-cs"/>
              </a:rPr>
              <a:t>Step 2. Enter your Practice Name</a:t>
            </a:r>
          </a:p>
          <a:p>
            <a:pPr marL="0" marR="0" lvl="0" indent="0" algn="l" defTabSz="914400" rtl="0" eaLnBrk="1" fontAlgn="ctr"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03087"/>
              </a:solidFill>
              <a:effectLst/>
              <a:uLnTx/>
              <a:uFillTx/>
              <a:latin typeface="Arial" panose="020B0604020202020204"/>
              <a:ea typeface="+mn-ea"/>
              <a:cs typeface="+mn-cs"/>
            </a:endParaRPr>
          </a:p>
          <a:p>
            <a:pPr marL="0" marR="0" lvl="0" indent="0" algn="l" defTabSz="914400" rtl="0" eaLnBrk="1" fontAlgn="ctr"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087"/>
                </a:solidFill>
                <a:effectLst/>
                <a:uLnTx/>
                <a:uFillTx/>
                <a:latin typeface="Arial" panose="020B0604020202020204"/>
                <a:ea typeface="+mn-ea"/>
                <a:cs typeface="+mn-cs"/>
              </a:rPr>
              <a:t>Step 3. Enter your Practice Shared email </a:t>
            </a:r>
          </a:p>
          <a:p>
            <a:pPr marL="0" marR="0" lvl="0" indent="0" algn="l" defTabSz="914400" rtl="0" eaLnBrk="1" fontAlgn="ctr"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03087"/>
              </a:solidFill>
              <a:effectLst/>
              <a:uLnTx/>
              <a:uFillTx/>
              <a:latin typeface="Arial" panose="020B0604020202020204"/>
              <a:ea typeface="+mn-ea"/>
              <a:cs typeface="+mn-cs"/>
            </a:endParaRPr>
          </a:p>
          <a:p>
            <a:pPr marL="0" marR="0" lvl="0" indent="0" algn="l" defTabSz="914400" rtl="0" eaLnBrk="1" fontAlgn="ctr"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087"/>
                </a:solidFill>
                <a:effectLst/>
                <a:uLnTx/>
                <a:uFillTx/>
                <a:latin typeface="Arial" panose="020B0604020202020204"/>
                <a:ea typeface="+mn-ea"/>
                <a:cs typeface="+mn-cs"/>
              </a:rPr>
              <a:t>Step 4. Enter your Practice Manager email</a:t>
            </a:r>
          </a:p>
        </p:txBody>
      </p:sp>
      <p:sp>
        <p:nvSpPr>
          <p:cNvPr id="9" name="TextBox 8">
            <a:extLst>
              <a:ext uri="{FF2B5EF4-FFF2-40B4-BE49-F238E27FC236}">
                <a16:creationId xmlns:a16="http://schemas.microsoft.com/office/drawing/2014/main" id="{7A1B363C-44FF-0969-7959-9B734E6696CF}"/>
              </a:ext>
            </a:extLst>
          </p:cNvPr>
          <p:cNvSpPr txBox="1"/>
          <p:nvPr/>
        </p:nvSpPr>
        <p:spPr>
          <a:xfrm>
            <a:off x="280798" y="5820974"/>
            <a:ext cx="4740909" cy="523220"/>
          </a:xfrm>
          <a:prstGeom prst="rect">
            <a:avLst/>
          </a:prstGeom>
          <a:solidFill>
            <a:schemeClr val="accent6">
              <a:lumMod val="20000"/>
              <a:lumOff val="8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sng" strike="noStrike" kern="1200" cap="none" spc="0" normalizeH="0" baseline="0" noProof="0" dirty="0">
                <a:ln>
                  <a:noFill/>
                </a:ln>
                <a:solidFill>
                  <a:srgbClr val="231F20"/>
                </a:solidFill>
                <a:effectLst/>
                <a:uLnTx/>
                <a:uFillTx/>
                <a:latin typeface="Arial" panose="020B0604020202020204"/>
                <a:ea typeface="+mn-ea"/>
                <a:cs typeface="+mn-cs"/>
              </a:rPr>
              <a:t>ENROLMENT IS EASY!</a:t>
            </a:r>
            <a:endParaRPr kumimoji="0" lang="en-GB" sz="2800" b="1" i="0" u="sng" strike="noStrike" kern="1200" cap="none" spc="0" normalizeH="0" baseline="0" noProof="0" dirty="0">
              <a:ln>
                <a:noFill/>
              </a:ln>
              <a:solidFill>
                <a:srgbClr val="231F20"/>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D540591C-FC0A-AB0E-5249-348FA82B8C90}"/>
              </a:ext>
            </a:extLst>
          </p:cNvPr>
          <p:cNvPicPr>
            <a:picLocks noChangeAspect="1"/>
          </p:cNvPicPr>
          <p:nvPr/>
        </p:nvPicPr>
        <p:blipFill>
          <a:blip r:embed="rId3"/>
          <a:stretch>
            <a:fillRect/>
          </a:stretch>
        </p:blipFill>
        <p:spPr>
          <a:xfrm>
            <a:off x="8502869" y="513805"/>
            <a:ext cx="3689131" cy="5830389"/>
          </a:xfrm>
          <a:prstGeom prst="rect">
            <a:avLst/>
          </a:prstGeom>
        </p:spPr>
      </p:pic>
    </p:spTree>
    <p:extLst>
      <p:ext uri="{BB962C8B-B14F-4D97-AF65-F5344CB8AC3E}">
        <p14:creationId xmlns:p14="http://schemas.microsoft.com/office/powerpoint/2010/main" val="159248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NHSD-REFRESH-NOV1120A">
      <a:dk1>
        <a:srgbClr val="FFFFFF"/>
      </a:dk1>
      <a:lt1>
        <a:srgbClr val="231F20"/>
      </a:lt1>
      <a:dk2>
        <a:srgbClr val="0072CE"/>
      </a:dk2>
      <a:lt2>
        <a:srgbClr val="E8EDEE"/>
      </a:lt2>
      <a:accent1>
        <a:srgbClr val="005EB8"/>
      </a:accent1>
      <a:accent2>
        <a:srgbClr val="919EA8"/>
      </a:accent2>
      <a:accent3>
        <a:srgbClr val="DDE1E4"/>
      </a:accent3>
      <a:accent4>
        <a:srgbClr val="003087"/>
      </a:accent4>
      <a:accent5>
        <a:srgbClr val="99C7EB"/>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PPT-Template-JAN2023" id="{C7A3CD00-52DA-4C6D-8273-68D1A0461E9F}" vid="{D9D82DF9-4079-4975-8D95-0E70F65BF010}"/>
    </a:ext>
  </a:extLst>
</a:theme>
</file>

<file path=ppt/theme/theme2.xml><?xml version="1.0" encoding="utf-8"?>
<a:theme xmlns:a="http://schemas.openxmlformats.org/drawingml/2006/main" name="1_NHSD-Refresh-Theme-NOV1120B">
  <a:themeElements>
    <a:clrScheme name="NHSD-REFRESH-NOV1120A">
      <a:dk1>
        <a:srgbClr val="FFFFFF"/>
      </a:dk1>
      <a:lt1>
        <a:srgbClr val="231F20"/>
      </a:lt1>
      <a:dk2>
        <a:srgbClr val="0072CE"/>
      </a:dk2>
      <a:lt2>
        <a:srgbClr val="E8EDEE"/>
      </a:lt2>
      <a:accent1>
        <a:srgbClr val="005EB8"/>
      </a:accent1>
      <a:accent2>
        <a:srgbClr val="919EA8"/>
      </a:accent2>
      <a:accent3>
        <a:srgbClr val="DDE1E4"/>
      </a:accent3>
      <a:accent4>
        <a:srgbClr val="003087"/>
      </a:accent4>
      <a:accent5>
        <a:srgbClr val="99C7EB"/>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PPT-Template-JAN2023" id="{C7A3CD00-52DA-4C6D-8273-68D1A0461E9F}" vid="{2D677966-9C64-44DB-ACBB-353BBC2AA148}"/>
    </a:ext>
  </a:extLst>
</a:theme>
</file>

<file path=ppt/theme/theme3.xml><?xml version="1.0" encoding="utf-8"?>
<a:theme xmlns:a="http://schemas.openxmlformats.org/drawingml/2006/main" name="3-50155_May_Leadership_Summit_Template_Light">
  <a:themeElements>
    <a:clrScheme name="MSFT 5">
      <a:dk1>
        <a:srgbClr val="1A1A1A"/>
      </a:dk1>
      <a:lt1>
        <a:srgbClr val="FFFFFF"/>
      </a:lt1>
      <a:dk2>
        <a:srgbClr val="0D0D0D"/>
      </a:dk2>
      <a:lt2>
        <a:srgbClr val="E6E6E6"/>
      </a:lt2>
      <a:accent1>
        <a:srgbClr val="0078D4"/>
      </a:accent1>
      <a:accent2>
        <a:srgbClr val="8661C5"/>
      </a:accent2>
      <a:accent3>
        <a:srgbClr val="008575"/>
      </a:accent3>
      <a:accent4>
        <a:srgbClr val="50E6FF"/>
      </a:accent4>
      <a:accent5>
        <a:srgbClr val="243A5E"/>
      </a:accent5>
      <a:accent6>
        <a:srgbClr val="505050"/>
      </a:accent6>
      <a:hlink>
        <a:srgbClr val="0078D4"/>
      </a:hlink>
      <a:folHlink>
        <a:srgbClr val="0078D4"/>
      </a:folHlink>
    </a:clrScheme>
    <a:fontScheme name="Custom 18">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3-50155_May_Leadership_Summit_Template_Light" id="{8AB1FAB3-BC34-45FE-A463-5A78CF1250D2}" vid="{E1DB6A38-B1BC-41A6-A09A-21842CEB242F}"/>
    </a:ext>
  </a:extLst>
</a:theme>
</file>

<file path=ppt/theme/theme4.xml><?xml version="1.0" encoding="utf-8"?>
<a:theme xmlns:a="http://schemas.openxmlformats.org/drawingml/2006/main" name="2_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09b88dd-8170-4f3a-9ab7-62442fa52a5c" xsi:nil="true"/>
    <lcf76f155ced4ddcb4097134ff3c332f xmlns="ce368e7a-2116-4d3d-9779-befb65c5a772">
      <Terms xmlns="http://schemas.microsoft.com/office/infopath/2007/PartnerControls"/>
    </lcf76f155ced4ddcb4097134ff3c332f>
    <SharedWithUsers xmlns="c09b88dd-8170-4f3a-9ab7-62442fa52a5c">
      <UserInfo>
        <DisplayName>&lt;James Armer&gt;</DisplayName>
        <AccountId>92</AccountId>
        <AccountType/>
      </UserInfo>
      <UserInfo>
        <DisplayName>GOLD, David (NHS ENGLAND - X26)</DisplayName>
        <AccountId>409</AccountId>
        <AccountType/>
      </UserInfo>
    </SharedWithUsers>
    <MigrationWizIdPermissions xmlns="ce368e7a-2116-4d3d-9779-befb65c5a772" xsi:nil="true"/>
    <_ip_UnifiedCompliancePolicyUIAction xmlns="http://schemas.microsoft.com/sharepoint/v3" xsi:nil="true"/>
    <Comment xmlns="ce368e7a-2116-4d3d-9779-befb65c5a772" xsi:nil="true"/>
    <MigrationWizId xmlns="ce368e7a-2116-4d3d-9779-befb65c5a772" xsi:nil="true"/>
    <MigrationWizIdPermissionLevels xmlns="ce368e7a-2116-4d3d-9779-befb65c5a772" xsi:nil="true"/>
    <MigrationWizIdSecurityGroups xmlns="ce368e7a-2116-4d3d-9779-befb65c5a772" xsi:nil="true"/>
    <Diagrams xmlns="ce368e7a-2116-4d3d-9779-befb65c5a772">false</Diagrams>
    <_ip_UnifiedCompliancePolicyProperties xmlns="http://schemas.microsoft.com/sharepoint/v3" xsi:nil="true"/>
    <Document xmlns="ce368e7a-2116-4d3d-9779-befb65c5a772">false</Document>
    <Due_x0020_date xmlns="ce368e7a-2116-4d3d-9779-befb65c5a772" xsi:nil="true"/>
    <MigrationWizIdDocumentLibraryPermissions xmlns="ce368e7a-2116-4d3d-9779-befb65c5a77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1FC384E624D56408AC47F03BF4FDACE" ma:contentTypeVersion="58" ma:contentTypeDescription="Create a new document." ma:contentTypeScope="" ma:versionID="dd6347a8b6649a71bb4bf44d004d2736">
  <xsd:schema xmlns:xsd="http://www.w3.org/2001/XMLSchema" xmlns:xs="http://www.w3.org/2001/XMLSchema" xmlns:p="http://schemas.microsoft.com/office/2006/metadata/properties" xmlns:ns1="http://schemas.microsoft.com/sharepoint/v3" xmlns:ns2="ce368e7a-2116-4d3d-9779-befb65c5a772" xmlns:ns3="c09b88dd-8170-4f3a-9ab7-62442fa52a5c" targetNamespace="http://schemas.microsoft.com/office/2006/metadata/properties" ma:root="true" ma:fieldsID="1817ff2336348928bfc6088f18e2ccd4" ns1:_="" ns2:_="" ns3:_="">
    <xsd:import namespace="http://schemas.microsoft.com/sharepoint/v3"/>
    <xsd:import namespace="ce368e7a-2116-4d3d-9779-befb65c5a772"/>
    <xsd:import namespace="c09b88dd-8170-4f3a-9ab7-62442fa52a5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Document" minOccurs="0"/>
                <xsd:element ref="ns2:Diagram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Comment" minOccurs="0"/>
                <xsd:element ref="ns2:Due_x0020_date" minOccurs="0"/>
                <xsd:element ref="ns3:TaxCatchAll" minOccurs="0"/>
                <xsd:element ref="ns2:lcf76f155ced4ddcb4097134ff3c332f" minOccurs="0"/>
                <xsd:element ref="ns1:_ip_UnifiedCompliancePolicyProperties" minOccurs="0"/>
                <xsd:element ref="ns1:_ip_UnifiedCompliancePolicyUIAction" minOccurs="0"/>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e368e7a-2116-4d3d-9779-befb65c5a772"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Document" ma:index="11" nillable="true" ma:displayName="Document" ma:default="0" ma:description="Presentable document for a delivery purpose" ma:internalName="Document" ma:readOnly="false">
      <xsd:simpleType>
        <xsd:restriction base="dms:Boolean"/>
      </xsd:simpleType>
    </xsd:element>
    <xsd:element name="Diagrams" ma:index="12" nillable="true" ma:displayName="Diagrams" ma:default="0" ma:description="Eco-System or architectural diagrams" ma:internalName="Diagrams" ma:readOnly="false">
      <xsd:simpleType>
        <xsd:restriction base="dms:Boolean"/>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descriptio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Comment" ma:index="18" nillable="true" ma:displayName="Comment" ma:internalName="Comment" ma:readOnly="false">
      <xsd:simpleType>
        <xsd:restriction base="dms:Text">
          <xsd:maxLength value="255"/>
        </xsd:restriction>
      </xsd:simpleType>
    </xsd:element>
    <xsd:element name="Due_x0020_date" ma:index="19" nillable="true" ma:displayName="Due date" ma:format="DateOnly" ma:internalName="Due_x0020_date" ma:readOnly="false">
      <xsd:simpleType>
        <xsd:restriction base="dms:DateTim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igrationWizId" ma:index="26" nillable="true" ma:displayName="MigrationWizId" ma:internalName="MigrationWizId">
      <xsd:simpleType>
        <xsd:restriction base="dms:Text"/>
      </xsd:simpleType>
    </xsd:element>
    <xsd:element name="MigrationWizIdPermissions" ma:index="27" nillable="true" ma:displayName="MigrationWizIdPermissions" ma:internalName="MigrationWizIdPermissions">
      <xsd:simpleType>
        <xsd:restriction base="dms:Text"/>
      </xsd:simpleType>
    </xsd:element>
    <xsd:element name="MigrationWizIdPermissionLevels" ma:index="28" nillable="true" ma:displayName="MigrationWizIdPermissionLevels" ma:internalName="MigrationWizIdPermissionLevels">
      <xsd:simpleType>
        <xsd:restriction base="dms:Text"/>
      </xsd:simpleType>
    </xsd:element>
    <xsd:element name="MigrationWizIdDocumentLibraryPermissions" ma:index="29" nillable="true" ma:displayName="MigrationWizIdDocumentLibraryPermissions" ma:internalName="MigrationWizIdDocumentLibraryPermissions">
      <xsd:simpleType>
        <xsd:restriction base="dms:Text"/>
      </xsd:simpleType>
    </xsd:element>
    <xsd:element name="MigrationWizIdSecurityGroups" ma:index="30" nillable="true" ma:displayName="MigrationWizIdSecurityGroups" ma:internalName="MigrationWizIdSecurityGroups">
      <xsd:simpleType>
        <xsd:restriction base="dms:Text"/>
      </xsd:simpleType>
    </xsd:element>
    <xsd:element name="MediaServiceObjectDetectorVersions" ma:index="3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09b88dd-8170-4f3a-9ab7-62442fa52a5c" elementFormDefault="qualified">
    <xsd:import namespace="http://schemas.microsoft.com/office/2006/documentManagement/types"/>
    <xsd:import namespace="http://schemas.microsoft.com/office/infopath/2007/PartnerControls"/>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c0fe7021-913d-4f53-aa95-3cc586157ddd}" ma:internalName="TaxCatchAll" ma:showField="CatchAllData" ma:web="c09b88dd-8170-4f3a-9ab7-62442fa52a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12B3C52-C4E5-4003-8240-632FDE102EAB}">
  <ds:schemaRefs>
    <ds:schemaRef ds:uri="http://schemas.microsoft.com/office/2006/metadata/properties"/>
    <ds:schemaRef ds:uri="http://www.w3.org/XML/1998/namespace"/>
    <ds:schemaRef ds:uri="http://schemas.microsoft.com/office/infopath/2007/PartnerControls"/>
    <ds:schemaRef ds:uri="http://schemas.microsoft.com/office/2006/documentManagement/types"/>
    <ds:schemaRef ds:uri="http://schemas.microsoft.com/sharepoint/v3"/>
    <ds:schemaRef ds:uri="http://purl.org/dc/dcmitype/"/>
    <ds:schemaRef ds:uri="http://schemas.openxmlformats.org/package/2006/metadata/core-properties"/>
    <ds:schemaRef ds:uri="http://purl.org/dc/terms/"/>
    <ds:schemaRef ds:uri="c09b88dd-8170-4f3a-9ab7-62442fa52a5c"/>
    <ds:schemaRef ds:uri="ce368e7a-2116-4d3d-9779-befb65c5a772"/>
    <ds:schemaRef ds:uri="http://purl.org/dc/elements/1.1/"/>
  </ds:schemaRefs>
</ds:datastoreItem>
</file>

<file path=customXml/itemProps2.xml><?xml version="1.0" encoding="utf-8"?>
<ds:datastoreItem xmlns:ds="http://schemas.openxmlformats.org/officeDocument/2006/customXml" ds:itemID="{EB6E9A2C-EFAB-47BD-A05A-1915DC8A90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e368e7a-2116-4d3d-9779-befb65c5a772"/>
    <ds:schemaRef ds:uri="c09b88dd-8170-4f3a-9ab7-62442fa52a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7B6D4F5-ECA0-4A22-A4DD-3335756FD664}">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RA Newsletter</Template>
  <TotalTime>45658</TotalTime>
  <Words>1281</Words>
  <Application>Microsoft Office PowerPoint</Application>
  <PresentationFormat>Widescreen</PresentationFormat>
  <Paragraphs>222</Paragraphs>
  <Slides>16</Slides>
  <Notes>2</Notes>
  <HiddenSlides>0</HiddenSlides>
  <MMClips>0</MMClips>
  <ScaleCrop>false</ScaleCrop>
  <HeadingPairs>
    <vt:vector size="4" baseType="variant">
      <vt:variant>
        <vt:lpstr>Theme</vt:lpstr>
      </vt:variant>
      <vt:variant>
        <vt:i4>4</vt:i4>
      </vt:variant>
      <vt:variant>
        <vt:lpstr>Slide Titles</vt:lpstr>
      </vt:variant>
      <vt:variant>
        <vt:i4>16</vt:i4>
      </vt:variant>
    </vt:vector>
  </HeadingPairs>
  <TitlesOfParts>
    <vt:vector size="20" baseType="lpstr">
      <vt:lpstr>NHSD-Refresh-Theme-NOV1120B</vt:lpstr>
      <vt:lpstr>1_NHSD-Refresh-Theme-NOV1120B</vt:lpstr>
      <vt:lpstr>3-50155_May_Leadership_Summit_Template_Light</vt:lpstr>
      <vt:lpstr>2_NHSD-Refresh-Theme-NOV1120B</vt:lpstr>
      <vt:lpstr> Register with a GP surgery service </vt:lpstr>
      <vt:lpstr>Aim Our aim is to make registration simpler, easier and more inclusive for both patients and practices </vt:lpstr>
      <vt:lpstr>PowerPoint Presentation</vt:lpstr>
      <vt:lpstr>Benefits</vt:lpstr>
      <vt:lpstr>PowerPoint Presentation</vt:lpstr>
      <vt:lpstr>PowerPoint Presentation</vt:lpstr>
      <vt:lpstr>PowerPoint Presentation</vt:lpstr>
      <vt:lpstr>National rollout across England</vt:lpstr>
      <vt:lpstr>Step by step guide to bulk enrol </vt:lpstr>
      <vt:lpstr>PowerPoint Presentation</vt:lpstr>
      <vt:lpstr>How can YOU help?</vt:lpstr>
      <vt:lpstr>What do we offer</vt:lpstr>
      <vt:lpstr>PowerPoint Presentation</vt:lpstr>
      <vt:lpstr>Testimonials</vt:lpstr>
      <vt:lpstr>Automating Patient Registrations using RPA</vt:lpstr>
      <vt:lpstr>End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Register with a GP surgery service</dc:title>
  <dc:creator>Rebecca Wilson</dc:creator>
  <cp:lastModifiedBy>FARRELL, Catherine (NHS ENGLAND - X26)</cp:lastModifiedBy>
  <cp:revision>18</cp:revision>
  <dcterms:created xsi:type="dcterms:W3CDTF">2023-04-20T09:40:28Z</dcterms:created>
  <dcterms:modified xsi:type="dcterms:W3CDTF">2023-11-15T12:45:24Z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0x010100E1FC384E624D56408AC47F03BF4FDACE</vt:lpwstr>
  </property>
  <property fmtid="{D5CDD505-2E9C-101B-9397-08002B2CF9AE}" pid="3" name="_dlc_DocIdItemGuid">
    <vt:lpwstr>eea2397f-d66f-4e31-a170-13c4b31e0b09</vt:lpwstr>
  </property>
  <property fmtid="{D5CDD505-2E9C-101B-9397-08002B2CF9AE}" pid="4" name="hscicOrgPortfolioDomain">
    <vt:lpwstr/>
  </property>
  <property fmtid="{D5CDD505-2E9C-101B-9397-08002B2CF9AE}" pid="5" name="hscicDocumentType">
    <vt:lpwstr>133;#Presentation|ee650e81-096d-4403-84a9-0f09614326ef</vt:lpwstr>
  </property>
  <property fmtid="{D5CDD505-2E9C-101B-9397-08002B2CF9AE}" pid="6" name="hscicOrgProfessionalGroup">
    <vt:lpwstr/>
  </property>
  <property fmtid="{D5CDD505-2E9C-101B-9397-08002B2CF9AE}" pid="7" name="hscicOrgOfficeLocation">
    <vt:lpwstr/>
  </property>
  <property fmtid="{D5CDD505-2E9C-101B-9397-08002B2CF9AE}" pid="8" name="hscicOrgCorporateFunction">
    <vt:lpwstr/>
  </property>
  <property fmtid="{D5CDD505-2E9C-101B-9397-08002B2CF9AE}" pid="9" name="MediaServiceImageTags">
    <vt:lpwstr/>
  </property>
</Properties>
</file>