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1"/>
  </p:notesMasterIdLst>
  <p:sldIdLst>
    <p:sldId id="256" r:id="rId5"/>
    <p:sldId id="308" r:id="rId6"/>
    <p:sldId id="307" r:id="rId7"/>
    <p:sldId id="304" r:id="rId8"/>
    <p:sldId id="309" r:id="rId9"/>
    <p:sldId id="28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EFF8"/>
    <a:srgbClr val="CCDFF1"/>
    <a:srgbClr val="E6E9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4" autoAdjust="0"/>
    <p:restoredTop sz="95170" autoAdjust="0"/>
  </p:normalViewPr>
  <p:slideViewPr>
    <p:cSldViewPr snapToGrid="0" showGuides="1">
      <p:cViewPr varScale="1">
        <p:scale>
          <a:sx n="93" d="100"/>
          <a:sy n="93" d="100"/>
        </p:scale>
        <p:origin x="92" y="22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1B41F0-BC9D-4C9F-8BD4-60EE2731401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763F091F-CCFF-45E9-AAEC-7187F602D051}">
      <dgm:prSet phldrT="[Text]"/>
      <dgm:spPr/>
      <dgm:t>
        <a:bodyPr/>
        <a:lstStyle/>
        <a:p>
          <a:r>
            <a:rPr lang="en-GB"/>
            <a:t>CCG Mergers</a:t>
          </a:r>
          <a:endParaRPr lang="en-GB" dirty="0"/>
        </a:p>
      </dgm:t>
    </dgm:pt>
    <dgm:pt modelId="{706F3BFD-1DA7-4767-BF3A-7E9CFA3CB198}" type="parTrans" cxnId="{A76030FB-032D-4768-9772-350FBC62B98D}">
      <dgm:prSet/>
      <dgm:spPr/>
      <dgm:t>
        <a:bodyPr/>
        <a:lstStyle/>
        <a:p>
          <a:endParaRPr lang="en-GB"/>
        </a:p>
      </dgm:t>
    </dgm:pt>
    <dgm:pt modelId="{11B6B98B-038D-47BC-B17A-80BDC4BB54D7}" type="sibTrans" cxnId="{A76030FB-032D-4768-9772-350FBC62B98D}">
      <dgm:prSet/>
      <dgm:spPr/>
      <dgm:t>
        <a:bodyPr/>
        <a:lstStyle/>
        <a:p>
          <a:endParaRPr lang="en-GB"/>
        </a:p>
      </dgm:t>
    </dgm:pt>
    <dgm:pt modelId="{37735D4F-2FD4-4258-8F66-AC41D570AE17}">
      <dgm:prSet/>
      <dgm:spPr/>
      <dgm:t>
        <a:bodyPr/>
        <a:lstStyle/>
        <a:p>
          <a:r>
            <a:rPr lang="en-GB" dirty="0"/>
            <a:t>Close 74 CCGs</a:t>
          </a:r>
        </a:p>
      </dgm:t>
    </dgm:pt>
    <dgm:pt modelId="{5760EF69-FB68-4628-884E-609DDE4CD32F}" type="parTrans" cxnId="{5ED127B6-01A3-4713-A23C-C3D9E0CB8582}">
      <dgm:prSet/>
      <dgm:spPr/>
      <dgm:t>
        <a:bodyPr/>
        <a:lstStyle/>
        <a:p>
          <a:endParaRPr lang="en-GB"/>
        </a:p>
      </dgm:t>
    </dgm:pt>
    <dgm:pt modelId="{308A9EFC-F710-43FA-89A2-7F4BFB5E5642}" type="sibTrans" cxnId="{5ED127B6-01A3-4713-A23C-C3D9E0CB8582}">
      <dgm:prSet/>
      <dgm:spPr/>
      <dgm:t>
        <a:bodyPr/>
        <a:lstStyle/>
        <a:p>
          <a:endParaRPr lang="en-GB"/>
        </a:p>
      </dgm:t>
    </dgm:pt>
    <dgm:pt modelId="{B0CF35B4-B18D-4F55-83F5-6650496ED3D8}">
      <dgm:prSet/>
      <dgm:spPr/>
      <dgm:t>
        <a:bodyPr/>
        <a:lstStyle/>
        <a:p>
          <a:r>
            <a:rPr lang="en-GB"/>
            <a:t>STP Implementation</a:t>
          </a:r>
          <a:endParaRPr lang="en-GB" dirty="0"/>
        </a:p>
      </dgm:t>
    </dgm:pt>
    <dgm:pt modelId="{5FEEBC5F-846A-4336-A3FA-7BE55F3B6A60}" type="parTrans" cxnId="{E62DDA4C-5A70-4774-9D3D-1DB9034BFD85}">
      <dgm:prSet/>
      <dgm:spPr/>
      <dgm:t>
        <a:bodyPr/>
        <a:lstStyle/>
        <a:p>
          <a:endParaRPr lang="en-GB"/>
        </a:p>
      </dgm:t>
    </dgm:pt>
    <dgm:pt modelId="{29BB6043-2FE5-41D4-A7E6-0B1E4D8AAF55}" type="sibTrans" cxnId="{E62DDA4C-5A70-4774-9D3D-1DB9034BFD85}">
      <dgm:prSet/>
      <dgm:spPr/>
      <dgm:t>
        <a:bodyPr/>
        <a:lstStyle/>
        <a:p>
          <a:endParaRPr lang="en-GB"/>
        </a:p>
      </dgm:t>
    </dgm:pt>
    <dgm:pt modelId="{0553D108-8560-46E4-B6F5-DD94B3F8EFD1}">
      <dgm:prSet/>
      <dgm:spPr/>
      <dgm:t>
        <a:bodyPr/>
        <a:lstStyle/>
        <a:p>
          <a:r>
            <a:rPr lang="en-GB" dirty="0"/>
            <a:t>Close 14 Regional Local Office aka        Direct Commissioning Offices</a:t>
          </a:r>
        </a:p>
      </dgm:t>
    </dgm:pt>
    <dgm:pt modelId="{568DA858-2B9E-4880-9564-6E99F676D4F0}" type="parTrans" cxnId="{3D9F298E-D3AE-4918-8B75-C1E7C58058A6}">
      <dgm:prSet/>
      <dgm:spPr/>
      <dgm:t>
        <a:bodyPr/>
        <a:lstStyle/>
        <a:p>
          <a:endParaRPr lang="en-GB"/>
        </a:p>
      </dgm:t>
    </dgm:pt>
    <dgm:pt modelId="{E964B29E-E798-4846-9758-18EBCC7B46EF}" type="sibTrans" cxnId="{3D9F298E-D3AE-4918-8B75-C1E7C58058A6}">
      <dgm:prSet/>
      <dgm:spPr/>
      <dgm:t>
        <a:bodyPr/>
        <a:lstStyle/>
        <a:p>
          <a:endParaRPr lang="en-GB"/>
        </a:p>
      </dgm:t>
    </dgm:pt>
    <dgm:pt modelId="{B4D1D3DA-5019-459C-91B4-40B4271DB455}">
      <dgm:prSet/>
      <dgm:spPr/>
      <dgm:t>
        <a:bodyPr/>
        <a:lstStyle/>
        <a:p>
          <a:r>
            <a:rPr lang="en-GB" dirty="0"/>
            <a:t>Commissioning hubs</a:t>
          </a:r>
        </a:p>
      </dgm:t>
    </dgm:pt>
    <dgm:pt modelId="{2EF7650C-214B-470C-A909-E763FEAEB869}" type="parTrans" cxnId="{C86FFD27-7B23-4856-99FA-FA8506B8B8C5}">
      <dgm:prSet/>
      <dgm:spPr/>
      <dgm:t>
        <a:bodyPr/>
        <a:lstStyle/>
        <a:p>
          <a:endParaRPr lang="en-GB"/>
        </a:p>
      </dgm:t>
    </dgm:pt>
    <dgm:pt modelId="{96F5C6B2-B0B8-4773-94D0-4AEEF09118EB}" type="sibTrans" cxnId="{C86FFD27-7B23-4856-99FA-FA8506B8B8C5}">
      <dgm:prSet/>
      <dgm:spPr/>
      <dgm:t>
        <a:bodyPr/>
        <a:lstStyle/>
        <a:p>
          <a:endParaRPr lang="en-GB"/>
        </a:p>
      </dgm:t>
    </dgm:pt>
    <dgm:pt modelId="{4795F8D6-A296-417D-9F7F-473EDC2364F7}">
      <dgm:prSet/>
      <dgm:spPr/>
      <dgm:t>
        <a:bodyPr/>
        <a:lstStyle/>
        <a:p>
          <a:r>
            <a:rPr lang="en-GB" dirty="0"/>
            <a:t>5 new commissioning hubs </a:t>
          </a:r>
          <a:r>
            <a:rPr lang="en-GB" dirty="0">
              <a:sym typeface="Wingdings" panose="05000000000000000000" pitchFamily="2" charset="2"/>
            </a:rPr>
            <a:t></a:t>
          </a:r>
          <a:endParaRPr lang="en-GB" dirty="0"/>
        </a:p>
      </dgm:t>
    </dgm:pt>
    <dgm:pt modelId="{A210736F-5DD2-4B54-B621-C8FFE033F35D}" type="parTrans" cxnId="{8983449D-8D76-4249-BF19-0F5A08178DEE}">
      <dgm:prSet/>
      <dgm:spPr/>
      <dgm:t>
        <a:bodyPr/>
        <a:lstStyle/>
        <a:p>
          <a:endParaRPr lang="en-GB"/>
        </a:p>
      </dgm:t>
    </dgm:pt>
    <dgm:pt modelId="{EE5F12CD-21F8-40BE-A1DA-20BB7682B294}" type="sibTrans" cxnId="{8983449D-8D76-4249-BF19-0F5A08178DEE}">
      <dgm:prSet/>
      <dgm:spPr/>
      <dgm:t>
        <a:bodyPr/>
        <a:lstStyle/>
        <a:p>
          <a:endParaRPr lang="en-GB"/>
        </a:p>
      </dgm:t>
    </dgm:pt>
    <dgm:pt modelId="{29C2DCD0-CC82-438D-8D72-CE19E84CBB95}">
      <dgm:prSet/>
      <dgm:spPr/>
      <dgm:t>
        <a:bodyPr/>
        <a:lstStyle/>
        <a:p>
          <a:r>
            <a:rPr lang="en-GB" dirty="0"/>
            <a:t>5 commissioning hubs changing name</a:t>
          </a:r>
        </a:p>
      </dgm:t>
    </dgm:pt>
    <dgm:pt modelId="{918AF66F-C84C-43AC-A31E-E382A053AB6A}" type="parTrans" cxnId="{0EA750C8-F2A3-4BA6-8C35-E94779C15000}">
      <dgm:prSet/>
      <dgm:spPr/>
      <dgm:t>
        <a:bodyPr/>
        <a:lstStyle/>
        <a:p>
          <a:endParaRPr lang="en-GB"/>
        </a:p>
      </dgm:t>
    </dgm:pt>
    <dgm:pt modelId="{9DF19EA6-7C6E-4D0A-ADE2-088B072C4C36}" type="sibTrans" cxnId="{0EA750C8-F2A3-4BA6-8C35-E94779C15000}">
      <dgm:prSet/>
      <dgm:spPr/>
      <dgm:t>
        <a:bodyPr/>
        <a:lstStyle/>
        <a:p>
          <a:endParaRPr lang="en-GB"/>
        </a:p>
      </dgm:t>
    </dgm:pt>
    <dgm:pt modelId="{44F9507B-E964-499A-A807-2C04065484AD}">
      <dgm:prSet/>
      <dgm:spPr/>
      <dgm:t>
        <a:bodyPr/>
        <a:lstStyle/>
        <a:p>
          <a:r>
            <a:rPr lang="en-GB" dirty="0"/>
            <a:t>19 commissioning hubs closing</a:t>
          </a:r>
        </a:p>
      </dgm:t>
    </dgm:pt>
    <dgm:pt modelId="{45EF5F51-916E-4801-B324-812E0B8D9893}" type="parTrans" cxnId="{9E40CF8D-70B3-4E83-8E74-24F6F0A8A5E1}">
      <dgm:prSet/>
      <dgm:spPr/>
      <dgm:t>
        <a:bodyPr/>
        <a:lstStyle/>
        <a:p>
          <a:endParaRPr lang="en-GB"/>
        </a:p>
      </dgm:t>
    </dgm:pt>
    <dgm:pt modelId="{73907D1F-65C5-4EA8-945C-E4CAE3B62896}" type="sibTrans" cxnId="{9E40CF8D-70B3-4E83-8E74-24F6F0A8A5E1}">
      <dgm:prSet/>
      <dgm:spPr/>
      <dgm:t>
        <a:bodyPr/>
        <a:lstStyle/>
        <a:p>
          <a:endParaRPr lang="en-GB"/>
        </a:p>
      </dgm:t>
    </dgm:pt>
    <dgm:pt modelId="{2AC11085-3AC0-479A-81CE-103EAA5B2823}">
      <dgm:prSet/>
      <dgm:spPr/>
      <dgm:t>
        <a:bodyPr/>
        <a:lstStyle/>
        <a:p>
          <a:r>
            <a:rPr lang="en-GB" dirty="0"/>
            <a:t>Create 18 new CCG </a:t>
          </a:r>
          <a:r>
            <a:rPr lang="en-GB" dirty="0">
              <a:sym typeface="Wingdings" panose="05000000000000000000" pitchFamily="2" charset="2"/>
            </a:rPr>
            <a:t></a:t>
          </a:r>
          <a:endParaRPr lang="en-GB" dirty="0"/>
        </a:p>
      </dgm:t>
    </dgm:pt>
    <dgm:pt modelId="{31243DA1-BB0A-497C-8F04-AB8AE2EE8F63}" type="parTrans" cxnId="{15AD16F2-B1D4-4B4A-9A43-2A00254B9F57}">
      <dgm:prSet/>
      <dgm:spPr/>
      <dgm:t>
        <a:bodyPr/>
        <a:lstStyle/>
        <a:p>
          <a:endParaRPr lang="en-GB"/>
        </a:p>
      </dgm:t>
    </dgm:pt>
    <dgm:pt modelId="{F56B8F76-D6BE-4FD9-BD5C-FEDAE56633DD}" type="sibTrans" cxnId="{15AD16F2-B1D4-4B4A-9A43-2A00254B9F57}">
      <dgm:prSet/>
      <dgm:spPr/>
      <dgm:t>
        <a:bodyPr/>
        <a:lstStyle/>
        <a:p>
          <a:endParaRPr lang="en-GB"/>
        </a:p>
      </dgm:t>
    </dgm:pt>
    <dgm:pt modelId="{1D3E2933-C494-4042-B81A-9CFF4852EAB3}">
      <dgm:prSet/>
      <dgm:spPr/>
      <dgm:t>
        <a:bodyPr/>
        <a:lstStyle/>
        <a:p>
          <a:r>
            <a:rPr lang="en-GB" dirty="0"/>
            <a:t>Reparent 15,000 relationships</a:t>
          </a:r>
        </a:p>
      </dgm:t>
    </dgm:pt>
    <dgm:pt modelId="{131C0EB4-5E77-4058-A7AE-7907107515A0}" type="parTrans" cxnId="{E5980A2E-489B-46ED-B809-57FF657AA2AF}">
      <dgm:prSet/>
      <dgm:spPr/>
      <dgm:t>
        <a:bodyPr/>
        <a:lstStyle/>
        <a:p>
          <a:endParaRPr lang="en-GB"/>
        </a:p>
      </dgm:t>
    </dgm:pt>
    <dgm:pt modelId="{7FC72F2D-50B6-42B4-ACF1-E7C3F933E5E9}" type="sibTrans" cxnId="{E5980A2E-489B-46ED-B809-57FF657AA2AF}">
      <dgm:prSet/>
      <dgm:spPr/>
      <dgm:t>
        <a:bodyPr/>
        <a:lstStyle/>
        <a:p>
          <a:endParaRPr lang="en-GB"/>
        </a:p>
      </dgm:t>
    </dgm:pt>
    <dgm:pt modelId="{1BBBB1F4-71AD-414B-BECA-41203D3D3EB0}">
      <dgm:prSet/>
      <dgm:spPr/>
      <dgm:t>
        <a:bodyPr/>
        <a:lstStyle/>
        <a:p>
          <a:r>
            <a:rPr lang="en-GB" dirty="0"/>
            <a:t>STP already exist </a:t>
          </a:r>
          <a:r>
            <a:rPr lang="en-GB" dirty="0">
              <a:sym typeface="Wingdings" panose="05000000000000000000" pitchFamily="2" charset="2"/>
            </a:rPr>
            <a:t></a:t>
          </a:r>
          <a:endParaRPr lang="en-GB" dirty="0"/>
        </a:p>
      </dgm:t>
    </dgm:pt>
    <dgm:pt modelId="{7107B7AF-A080-4248-A8DA-1B70FA3D144E}" type="parTrans" cxnId="{E5BAA300-A5B7-4E9E-8151-A8200672F125}">
      <dgm:prSet/>
      <dgm:spPr/>
      <dgm:t>
        <a:bodyPr/>
        <a:lstStyle/>
        <a:p>
          <a:endParaRPr lang="en-GB"/>
        </a:p>
      </dgm:t>
    </dgm:pt>
    <dgm:pt modelId="{ED224C40-B343-4410-9D0C-6EE206307217}" type="sibTrans" cxnId="{E5BAA300-A5B7-4E9E-8151-A8200672F125}">
      <dgm:prSet/>
      <dgm:spPr/>
      <dgm:t>
        <a:bodyPr/>
        <a:lstStyle/>
        <a:p>
          <a:endParaRPr lang="en-GB"/>
        </a:p>
      </dgm:t>
    </dgm:pt>
    <dgm:pt modelId="{E8B9EA75-DCC0-4B26-ACF9-B47FB701F61B}">
      <dgm:prSet/>
      <dgm:spPr/>
      <dgm:t>
        <a:bodyPr/>
        <a:lstStyle/>
        <a:p>
          <a:r>
            <a:rPr lang="en-GB" dirty="0"/>
            <a:t>Reparent 51,000 relationships</a:t>
          </a:r>
        </a:p>
      </dgm:t>
    </dgm:pt>
    <dgm:pt modelId="{BE670207-2FFC-48A3-A5FE-91D144F2CC3E}" type="parTrans" cxnId="{A84B4A3F-FA43-4D06-BEE5-CE45C16942E6}">
      <dgm:prSet/>
      <dgm:spPr/>
      <dgm:t>
        <a:bodyPr/>
        <a:lstStyle/>
        <a:p>
          <a:endParaRPr lang="en-GB"/>
        </a:p>
      </dgm:t>
    </dgm:pt>
    <dgm:pt modelId="{2845E905-664B-4C7F-9316-E3CDC3F3A337}" type="sibTrans" cxnId="{A84B4A3F-FA43-4D06-BEE5-CE45C16942E6}">
      <dgm:prSet/>
      <dgm:spPr/>
      <dgm:t>
        <a:bodyPr/>
        <a:lstStyle/>
        <a:p>
          <a:endParaRPr lang="en-GB"/>
        </a:p>
      </dgm:t>
    </dgm:pt>
    <dgm:pt modelId="{AB90ADD8-7128-44F2-B89C-EDE391F49C78}">
      <dgm:prSet/>
      <dgm:spPr/>
      <dgm:t>
        <a:bodyPr/>
        <a:lstStyle/>
        <a:p>
          <a:r>
            <a:rPr lang="en-GB" dirty="0"/>
            <a:t>Reparent 4,000 relationships</a:t>
          </a:r>
        </a:p>
      </dgm:t>
    </dgm:pt>
    <dgm:pt modelId="{C209D6F4-CF8C-4751-8200-ED989A5DC79A}" type="parTrans" cxnId="{79F4A1DF-05CD-49BE-9363-3E958F0C7DE5}">
      <dgm:prSet/>
      <dgm:spPr/>
      <dgm:t>
        <a:bodyPr/>
        <a:lstStyle/>
        <a:p>
          <a:endParaRPr lang="en-GB"/>
        </a:p>
      </dgm:t>
    </dgm:pt>
    <dgm:pt modelId="{651DA0F1-4A0E-480E-B7FA-27E91323E9F5}" type="sibTrans" cxnId="{79F4A1DF-05CD-49BE-9363-3E958F0C7DE5}">
      <dgm:prSet/>
      <dgm:spPr/>
      <dgm:t>
        <a:bodyPr/>
        <a:lstStyle/>
        <a:p>
          <a:endParaRPr lang="en-GB"/>
        </a:p>
      </dgm:t>
    </dgm:pt>
    <dgm:pt modelId="{AC1F4CFD-F792-4631-807F-54656058E935}" type="pres">
      <dgm:prSet presAssocID="{2D1B41F0-BC9D-4C9F-8BD4-60EE27314017}" presName="linear" presStyleCnt="0">
        <dgm:presLayoutVars>
          <dgm:dir/>
          <dgm:animLvl val="lvl"/>
          <dgm:resizeHandles val="exact"/>
        </dgm:presLayoutVars>
      </dgm:prSet>
      <dgm:spPr/>
    </dgm:pt>
    <dgm:pt modelId="{1DDE0E72-0C73-42C9-BA77-CB9093E4F9E2}" type="pres">
      <dgm:prSet presAssocID="{763F091F-CCFF-45E9-AAEC-7187F602D051}" presName="parentLin" presStyleCnt="0"/>
      <dgm:spPr/>
    </dgm:pt>
    <dgm:pt modelId="{9B2BCC5F-1C5E-405C-BB15-6A65F6492420}" type="pres">
      <dgm:prSet presAssocID="{763F091F-CCFF-45E9-AAEC-7187F602D051}" presName="parentLeftMargin" presStyleLbl="node1" presStyleIdx="0" presStyleCnt="3"/>
      <dgm:spPr/>
    </dgm:pt>
    <dgm:pt modelId="{57657DC4-D10D-4D26-B21C-69581696E7BA}" type="pres">
      <dgm:prSet presAssocID="{763F091F-CCFF-45E9-AAEC-7187F602D051}" presName="parentText" presStyleLbl="node1" presStyleIdx="0" presStyleCnt="3">
        <dgm:presLayoutVars>
          <dgm:chMax val="0"/>
          <dgm:bulletEnabled val="1"/>
        </dgm:presLayoutVars>
      </dgm:prSet>
      <dgm:spPr/>
    </dgm:pt>
    <dgm:pt modelId="{0A181785-AD7D-4876-9C93-BB9F5906CC50}" type="pres">
      <dgm:prSet presAssocID="{763F091F-CCFF-45E9-AAEC-7187F602D051}" presName="negativeSpace" presStyleCnt="0"/>
      <dgm:spPr/>
    </dgm:pt>
    <dgm:pt modelId="{039712F9-F176-4D98-8878-A2BD3F469869}" type="pres">
      <dgm:prSet presAssocID="{763F091F-CCFF-45E9-AAEC-7187F602D051}" presName="childText" presStyleLbl="conFgAcc1" presStyleIdx="0" presStyleCnt="3">
        <dgm:presLayoutVars>
          <dgm:bulletEnabled val="1"/>
        </dgm:presLayoutVars>
      </dgm:prSet>
      <dgm:spPr/>
    </dgm:pt>
    <dgm:pt modelId="{6A7EC85C-2762-4B13-AE57-92F84E4EBCB2}" type="pres">
      <dgm:prSet presAssocID="{11B6B98B-038D-47BC-B17A-80BDC4BB54D7}" presName="spaceBetweenRectangles" presStyleCnt="0"/>
      <dgm:spPr/>
    </dgm:pt>
    <dgm:pt modelId="{A6069CDE-B9E8-45FA-BCD5-83E5EE0337A4}" type="pres">
      <dgm:prSet presAssocID="{B0CF35B4-B18D-4F55-83F5-6650496ED3D8}" presName="parentLin" presStyleCnt="0"/>
      <dgm:spPr/>
    </dgm:pt>
    <dgm:pt modelId="{51ABB72C-C85F-4166-A8D9-8889EC4005FB}" type="pres">
      <dgm:prSet presAssocID="{B0CF35B4-B18D-4F55-83F5-6650496ED3D8}" presName="parentLeftMargin" presStyleLbl="node1" presStyleIdx="0" presStyleCnt="3"/>
      <dgm:spPr/>
    </dgm:pt>
    <dgm:pt modelId="{102259F1-1103-4B15-A90F-534835FA8FAF}" type="pres">
      <dgm:prSet presAssocID="{B0CF35B4-B18D-4F55-83F5-6650496ED3D8}" presName="parentText" presStyleLbl="node1" presStyleIdx="1" presStyleCnt="3">
        <dgm:presLayoutVars>
          <dgm:chMax val="0"/>
          <dgm:bulletEnabled val="1"/>
        </dgm:presLayoutVars>
      </dgm:prSet>
      <dgm:spPr/>
    </dgm:pt>
    <dgm:pt modelId="{D3911840-2B2B-4D55-97EF-9020091B1CDE}" type="pres">
      <dgm:prSet presAssocID="{B0CF35B4-B18D-4F55-83F5-6650496ED3D8}" presName="negativeSpace" presStyleCnt="0"/>
      <dgm:spPr/>
    </dgm:pt>
    <dgm:pt modelId="{93BDADE4-8655-42F2-95AF-ED5822C7AC25}" type="pres">
      <dgm:prSet presAssocID="{B0CF35B4-B18D-4F55-83F5-6650496ED3D8}" presName="childText" presStyleLbl="conFgAcc1" presStyleIdx="1" presStyleCnt="3">
        <dgm:presLayoutVars>
          <dgm:bulletEnabled val="1"/>
        </dgm:presLayoutVars>
      </dgm:prSet>
      <dgm:spPr/>
    </dgm:pt>
    <dgm:pt modelId="{72236F3F-E618-44A6-A663-5B8BB9E342B9}" type="pres">
      <dgm:prSet presAssocID="{29BB6043-2FE5-41D4-A7E6-0B1E4D8AAF55}" presName="spaceBetweenRectangles" presStyleCnt="0"/>
      <dgm:spPr/>
    </dgm:pt>
    <dgm:pt modelId="{3CA10B9A-20EA-4F11-A93B-F8344ACC7BC6}" type="pres">
      <dgm:prSet presAssocID="{B4D1D3DA-5019-459C-91B4-40B4271DB455}" presName="parentLin" presStyleCnt="0"/>
      <dgm:spPr/>
    </dgm:pt>
    <dgm:pt modelId="{6F8AF5FC-9BA8-4AA0-AB3E-EDF14D0A5DEB}" type="pres">
      <dgm:prSet presAssocID="{B4D1D3DA-5019-459C-91B4-40B4271DB455}" presName="parentLeftMargin" presStyleLbl="node1" presStyleIdx="1" presStyleCnt="3"/>
      <dgm:spPr/>
    </dgm:pt>
    <dgm:pt modelId="{4A56ADC8-EACA-4023-B507-27BED84E21BE}" type="pres">
      <dgm:prSet presAssocID="{B4D1D3DA-5019-459C-91B4-40B4271DB455}" presName="parentText" presStyleLbl="node1" presStyleIdx="2" presStyleCnt="3">
        <dgm:presLayoutVars>
          <dgm:chMax val="0"/>
          <dgm:bulletEnabled val="1"/>
        </dgm:presLayoutVars>
      </dgm:prSet>
      <dgm:spPr/>
    </dgm:pt>
    <dgm:pt modelId="{95C29092-29B1-4DF0-A39E-EBD255550DB3}" type="pres">
      <dgm:prSet presAssocID="{B4D1D3DA-5019-459C-91B4-40B4271DB455}" presName="negativeSpace" presStyleCnt="0"/>
      <dgm:spPr/>
    </dgm:pt>
    <dgm:pt modelId="{5C47E014-6203-45CF-89F6-E41889700E6E}" type="pres">
      <dgm:prSet presAssocID="{B4D1D3DA-5019-459C-91B4-40B4271DB455}" presName="childText" presStyleLbl="conFgAcc1" presStyleIdx="2" presStyleCnt="3">
        <dgm:presLayoutVars>
          <dgm:bulletEnabled val="1"/>
        </dgm:presLayoutVars>
      </dgm:prSet>
      <dgm:spPr/>
    </dgm:pt>
  </dgm:ptLst>
  <dgm:cxnLst>
    <dgm:cxn modelId="{E5BAA300-A5B7-4E9E-8151-A8200672F125}" srcId="{B0CF35B4-B18D-4F55-83F5-6650496ED3D8}" destId="{1BBBB1F4-71AD-414B-BECA-41203D3D3EB0}" srcOrd="0" destOrd="0" parTransId="{7107B7AF-A080-4248-A8DA-1B70FA3D144E}" sibTransId="{ED224C40-B343-4410-9D0C-6EE206307217}"/>
    <dgm:cxn modelId="{C86FFD27-7B23-4856-99FA-FA8506B8B8C5}" srcId="{2D1B41F0-BC9D-4C9F-8BD4-60EE27314017}" destId="{B4D1D3DA-5019-459C-91B4-40B4271DB455}" srcOrd="2" destOrd="0" parTransId="{2EF7650C-214B-470C-A909-E763FEAEB869}" sibTransId="{96F5C6B2-B0B8-4773-94D0-4AEEF09118EB}"/>
    <dgm:cxn modelId="{E5980A2E-489B-46ED-B809-57FF657AA2AF}" srcId="{763F091F-CCFF-45E9-AAEC-7187F602D051}" destId="{1D3E2933-C494-4042-B81A-9CFF4852EAB3}" srcOrd="1" destOrd="0" parTransId="{131C0EB4-5E77-4058-A7AE-7907107515A0}" sibTransId="{7FC72F2D-50B6-42B4-ACF1-E7C3F933E5E9}"/>
    <dgm:cxn modelId="{23E6E638-61E5-444E-BE9A-73F4C1C628A9}" type="presOf" srcId="{2D1B41F0-BC9D-4C9F-8BD4-60EE27314017}" destId="{AC1F4CFD-F792-4631-807F-54656058E935}" srcOrd="0" destOrd="0" presId="urn:microsoft.com/office/officeart/2005/8/layout/list1"/>
    <dgm:cxn modelId="{A84B4A3F-FA43-4D06-BEE5-CE45C16942E6}" srcId="{B0CF35B4-B18D-4F55-83F5-6650496ED3D8}" destId="{E8B9EA75-DCC0-4B26-ACF9-B47FB701F61B}" srcOrd="1" destOrd="0" parTransId="{BE670207-2FFC-48A3-A5FE-91D144F2CC3E}" sibTransId="{2845E905-664B-4C7F-9316-E3CDC3F3A337}"/>
    <dgm:cxn modelId="{24B54740-9A37-47A6-BA59-51B852E54863}" type="presOf" srcId="{1BBBB1F4-71AD-414B-BECA-41203D3D3EB0}" destId="{93BDADE4-8655-42F2-95AF-ED5822C7AC25}" srcOrd="0" destOrd="0" presId="urn:microsoft.com/office/officeart/2005/8/layout/list1"/>
    <dgm:cxn modelId="{D6192E5B-CBE4-49A9-898A-74F7A92B4CA6}" type="presOf" srcId="{B0CF35B4-B18D-4F55-83F5-6650496ED3D8}" destId="{102259F1-1103-4B15-A90F-534835FA8FAF}" srcOrd="1" destOrd="0" presId="urn:microsoft.com/office/officeart/2005/8/layout/list1"/>
    <dgm:cxn modelId="{97DF3446-77A6-4ADF-86CD-31ADAD1D418E}" type="presOf" srcId="{B4D1D3DA-5019-459C-91B4-40B4271DB455}" destId="{4A56ADC8-EACA-4023-B507-27BED84E21BE}" srcOrd="1" destOrd="0" presId="urn:microsoft.com/office/officeart/2005/8/layout/list1"/>
    <dgm:cxn modelId="{8DBF6367-7534-4D05-815F-2A6B2D631A39}" type="presOf" srcId="{B4D1D3DA-5019-459C-91B4-40B4271DB455}" destId="{6F8AF5FC-9BA8-4AA0-AB3E-EDF14D0A5DEB}" srcOrd="0" destOrd="0" presId="urn:microsoft.com/office/officeart/2005/8/layout/list1"/>
    <dgm:cxn modelId="{98B4E549-2FFB-4B2F-ABBD-B674B08D2851}" type="presOf" srcId="{4795F8D6-A296-417D-9F7F-473EDC2364F7}" destId="{5C47E014-6203-45CF-89F6-E41889700E6E}" srcOrd="0" destOrd="0" presId="urn:microsoft.com/office/officeart/2005/8/layout/list1"/>
    <dgm:cxn modelId="{C95E1B6C-8AEA-4476-80D4-37FD6F63FBEE}" type="presOf" srcId="{44F9507B-E964-499A-A807-2C04065484AD}" destId="{5C47E014-6203-45CF-89F6-E41889700E6E}" srcOrd="0" destOrd="3" presId="urn:microsoft.com/office/officeart/2005/8/layout/list1"/>
    <dgm:cxn modelId="{E62DDA4C-5A70-4774-9D3D-1DB9034BFD85}" srcId="{2D1B41F0-BC9D-4C9F-8BD4-60EE27314017}" destId="{B0CF35B4-B18D-4F55-83F5-6650496ED3D8}" srcOrd="1" destOrd="0" parTransId="{5FEEBC5F-846A-4336-A3FA-7BE55F3B6A60}" sibTransId="{29BB6043-2FE5-41D4-A7E6-0B1E4D8AAF55}"/>
    <dgm:cxn modelId="{97B0616D-3AD2-4AA9-887E-727A0C1EE18C}" type="presOf" srcId="{B0CF35B4-B18D-4F55-83F5-6650496ED3D8}" destId="{51ABB72C-C85F-4166-A8D9-8889EC4005FB}" srcOrd="0" destOrd="0" presId="urn:microsoft.com/office/officeart/2005/8/layout/list1"/>
    <dgm:cxn modelId="{DC98E853-FE16-4FD1-A39B-4BAFDCDEA18B}" type="presOf" srcId="{1D3E2933-C494-4042-B81A-9CFF4852EAB3}" destId="{039712F9-F176-4D98-8878-A2BD3F469869}" srcOrd="0" destOrd="1" presId="urn:microsoft.com/office/officeart/2005/8/layout/list1"/>
    <dgm:cxn modelId="{0FDC1881-F7BD-430C-8BE3-0F16382C4C3E}" type="presOf" srcId="{2AC11085-3AC0-479A-81CE-103EAA5B2823}" destId="{039712F9-F176-4D98-8878-A2BD3F469869}" srcOrd="0" destOrd="0" presId="urn:microsoft.com/office/officeart/2005/8/layout/list1"/>
    <dgm:cxn modelId="{7608B983-C9AD-4EF2-B91A-A3EC435C7D52}" type="presOf" srcId="{763F091F-CCFF-45E9-AAEC-7187F602D051}" destId="{9B2BCC5F-1C5E-405C-BB15-6A65F6492420}" srcOrd="0" destOrd="0" presId="urn:microsoft.com/office/officeart/2005/8/layout/list1"/>
    <dgm:cxn modelId="{9E40CF8D-70B3-4E83-8E74-24F6F0A8A5E1}" srcId="{B4D1D3DA-5019-459C-91B4-40B4271DB455}" destId="{44F9507B-E964-499A-A807-2C04065484AD}" srcOrd="3" destOrd="0" parTransId="{45EF5F51-916E-4801-B324-812E0B8D9893}" sibTransId="{73907D1F-65C5-4EA8-945C-E4CAE3B62896}"/>
    <dgm:cxn modelId="{3D9F298E-D3AE-4918-8B75-C1E7C58058A6}" srcId="{B0CF35B4-B18D-4F55-83F5-6650496ED3D8}" destId="{0553D108-8560-46E4-B6F5-DD94B3F8EFD1}" srcOrd="2" destOrd="0" parTransId="{568DA858-2B9E-4880-9564-6E99F676D4F0}" sibTransId="{E964B29E-E798-4846-9758-18EBCC7B46EF}"/>
    <dgm:cxn modelId="{FF79419A-3291-4133-A4D6-28284E3B960E}" type="presOf" srcId="{29C2DCD0-CC82-438D-8D72-CE19E84CBB95}" destId="{5C47E014-6203-45CF-89F6-E41889700E6E}" srcOrd="0" destOrd="1" presId="urn:microsoft.com/office/officeart/2005/8/layout/list1"/>
    <dgm:cxn modelId="{8983449D-8D76-4249-BF19-0F5A08178DEE}" srcId="{B4D1D3DA-5019-459C-91B4-40B4271DB455}" destId="{4795F8D6-A296-417D-9F7F-473EDC2364F7}" srcOrd="0" destOrd="0" parTransId="{A210736F-5DD2-4B54-B621-C8FFE033F35D}" sibTransId="{EE5F12CD-21F8-40BE-A1DA-20BB7682B294}"/>
    <dgm:cxn modelId="{804C11A2-E164-4462-AA82-10F5DE8D62C3}" type="presOf" srcId="{AB90ADD8-7128-44F2-B89C-EDE391F49C78}" destId="{5C47E014-6203-45CF-89F6-E41889700E6E}" srcOrd="0" destOrd="2" presId="urn:microsoft.com/office/officeart/2005/8/layout/list1"/>
    <dgm:cxn modelId="{A96591B0-B626-417D-B0CB-13FC63F2A82C}" type="presOf" srcId="{763F091F-CCFF-45E9-AAEC-7187F602D051}" destId="{57657DC4-D10D-4D26-B21C-69581696E7BA}" srcOrd="1" destOrd="0" presId="urn:microsoft.com/office/officeart/2005/8/layout/list1"/>
    <dgm:cxn modelId="{5ED127B6-01A3-4713-A23C-C3D9E0CB8582}" srcId="{763F091F-CCFF-45E9-AAEC-7187F602D051}" destId="{37735D4F-2FD4-4258-8F66-AC41D570AE17}" srcOrd="2" destOrd="0" parTransId="{5760EF69-FB68-4628-884E-609DDE4CD32F}" sibTransId="{308A9EFC-F710-43FA-89A2-7F4BFB5E5642}"/>
    <dgm:cxn modelId="{0EA750C8-F2A3-4BA6-8C35-E94779C15000}" srcId="{B4D1D3DA-5019-459C-91B4-40B4271DB455}" destId="{29C2DCD0-CC82-438D-8D72-CE19E84CBB95}" srcOrd="1" destOrd="0" parTransId="{918AF66F-C84C-43AC-A31E-E382A053AB6A}" sibTransId="{9DF19EA6-7C6E-4D0A-ADE2-088B072C4C36}"/>
    <dgm:cxn modelId="{163743D9-A75F-4616-9D89-ADEE610C5823}" type="presOf" srcId="{37735D4F-2FD4-4258-8F66-AC41D570AE17}" destId="{039712F9-F176-4D98-8878-A2BD3F469869}" srcOrd="0" destOrd="2" presId="urn:microsoft.com/office/officeart/2005/8/layout/list1"/>
    <dgm:cxn modelId="{79F4A1DF-05CD-49BE-9363-3E958F0C7DE5}" srcId="{B4D1D3DA-5019-459C-91B4-40B4271DB455}" destId="{AB90ADD8-7128-44F2-B89C-EDE391F49C78}" srcOrd="2" destOrd="0" parTransId="{C209D6F4-CF8C-4751-8200-ED989A5DC79A}" sibTransId="{651DA0F1-4A0E-480E-B7FA-27E91323E9F5}"/>
    <dgm:cxn modelId="{0DF93FF0-CD3A-4F7C-89D8-F211AD5BFED5}" type="presOf" srcId="{E8B9EA75-DCC0-4B26-ACF9-B47FB701F61B}" destId="{93BDADE4-8655-42F2-95AF-ED5822C7AC25}" srcOrd="0" destOrd="1" presId="urn:microsoft.com/office/officeart/2005/8/layout/list1"/>
    <dgm:cxn modelId="{15AD16F2-B1D4-4B4A-9A43-2A00254B9F57}" srcId="{763F091F-CCFF-45E9-AAEC-7187F602D051}" destId="{2AC11085-3AC0-479A-81CE-103EAA5B2823}" srcOrd="0" destOrd="0" parTransId="{31243DA1-BB0A-497C-8F04-AB8AE2EE8F63}" sibTransId="{F56B8F76-D6BE-4FD9-BD5C-FEDAE56633DD}"/>
    <dgm:cxn modelId="{A76030FB-032D-4768-9772-350FBC62B98D}" srcId="{2D1B41F0-BC9D-4C9F-8BD4-60EE27314017}" destId="{763F091F-CCFF-45E9-AAEC-7187F602D051}" srcOrd="0" destOrd="0" parTransId="{706F3BFD-1DA7-4767-BF3A-7E9CFA3CB198}" sibTransId="{11B6B98B-038D-47BC-B17A-80BDC4BB54D7}"/>
    <dgm:cxn modelId="{BF6ABDFD-AD0E-4A50-81CE-54FF280BD6B1}" type="presOf" srcId="{0553D108-8560-46E4-B6F5-DD94B3F8EFD1}" destId="{93BDADE4-8655-42F2-95AF-ED5822C7AC25}" srcOrd="0" destOrd="2" presId="urn:microsoft.com/office/officeart/2005/8/layout/list1"/>
    <dgm:cxn modelId="{B642BCE2-66E9-44A3-81D1-8B5A62F91D0F}" type="presParOf" srcId="{AC1F4CFD-F792-4631-807F-54656058E935}" destId="{1DDE0E72-0C73-42C9-BA77-CB9093E4F9E2}" srcOrd="0" destOrd="0" presId="urn:microsoft.com/office/officeart/2005/8/layout/list1"/>
    <dgm:cxn modelId="{B7DA62A3-AB8B-4970-BD18-34FE625F41D6}" type="presParOf" srcId="{1DDE0E72-0C73-42C9-BA77-CB9093E4F9E2}" destId="{9B2BCC5F-1C5E-405C-BB15-6A65F6492420}" srcOrd="0" destOrd="0" presId="urn:microsoft.com/office/officeart/2005/8/layout/list1"/>
    <dgm:cxn modelId="{BFEDF787-A7D2-48EE-9655-D70CE4E628B6}" type="presParOf" srcId="{1DDE0E72-0C73-42C9-BA77-CB9093E4F9E2}" destId="{57657DC4-D10D-4D26-B21C-69581696E7BA}" srcOrd="1" destOrd="0" presId="urn:microsoft.com/office/officeart/2005/8/layout/list1"/>
    <dgm:cxn modelId="{25626296-9637-481E-A091-A4B8C7B1DC76}" type="presParOf" srcId="{AC1F4CFD-F792-4631-807F-54656058E935}" destId="{0A181785-AD7D-4876-9C93-BB9F5906CC50}" srcOrd="1" destOrd="0" presId="urn:microsoft.com/office/officeart/2005/8/layout/list1"/>
    <dgm:cxn modelId="{02813B24-DE8A-4F43-81C0-B301C7F05932}" type="presParOf" srcId="{AC1F4CFD-F792-4631-807F-54656058E935}" destId="{039712F9-F176-4D98-8878-A2BD3F469869}" srcOrd="2" destOrd="0" presId="urn:microsoft.com/office/officeart/2005/8/layout/list1"/>
    <dgm:cxn modelId="{73E14C3C-A68C-4F85-B557-9E80D5A232E5}" type="presParOf" srcId="{AC1F4CFD-F792-4631-807F-54656058E935}" destId="{6A7EC85C-2762-4B13-AE57-92F84E4EBCB2}" srcOrd="3" destOrd="0" presId="urn:microsoft.com/office/officeart/2005/8/layout/list1"/>
    <dgm:cxn modelId="{4F83122D-7528-4596-9552-3C1EE543031A}" type="presParOf" srcId="{AC1F4CFD-F792-4631-807F-54656058E935}" destId="{A6069CDE-B9E8-45FA-BCD5-83E5EE0337A4}" srcOrd="4" destOrd="0" presId="urn:microsoft.com/office/officeart/2005/8/layout/list1"/>
    <dgm:cxn modelId="{908DB593-DEA5-4631-847B-4CCFA037AA5F}" type="presParOf" srcId="{A6069CDE-B9E8-45FA-BCD5-83E5EE0337A4}" destId="{51ABB72C-C85F-4166-A8D9-8889EC4005FB}" srcOrd="0" destOrd="0" presId="urn:microsoft.com/office/officeart/2005/8/layout/list1"/>
    <dgm:cxn modelId="{B84D8E2E-AB8E-4898-B601-4C2BE977853C}" type="presParOf" srcId="{A6069CDE-B9E8-45FA-BCD5-83E5EE0337A4}" destId="{102259F1-1103-4B15-A90F-534835FA8FAF}" srcOrd="1" destOrd="0" presId="urn:microsoft.com/office/officeart/2005/8/layout/list1"/>
    <dgm:cxn modelId="{AF6E9387-D67E-4D74-90AF-31E49D0BADF3}" type="presParOf" srcId="{AC1F4CFD-F792-4631-807F-54656058E935}" destId="{D3911840-2B2B-4D55-97EF-9020091B1CDE}" srcOrd="5" destOrd="0" presId="urn:microsoft.com/office/officeart/2005/8/layout/list1"/>
    <dgm:cxn modelId="{34FB8667-3F02-482E-9501-B935DD0D072D}" type="presParOf" srcId="{AC1F4CFD-F792-4631-807F-54656058E935}" destId="{93BDADE4-8655-42F2-95AF-ED5822C7AC25}" srcOrd="6" destOrd="0" presId="urn:microsoft.com/office/officeart/2005/8/layout/list1"/>
    <dgm:cxn modelId="{4C63FF49-A92E-4EC9-BA2C-027C00509C7C}" type="presParOf" srcId="{AC1F4CFD-F792-4631-807F-54656058E935}" destId="{72236F3F-E618-44A6-A663-5B8BB9E342B9}" srcOrd="7" destOrd="0" presId="urn:microsoft.com/office/officeart/2005/8/layout/list1"/>
    <dgm:cxn modelId="{46EC547E-D2AF-4AB9-A0D2-C2C096184895}" type="presParOf" srcId="{AC1F4CFD-F792-4631-807F-54656058E935}" destId="{3CA10B9A-20EA-4F11-A93B-F8344ACC7BC6}" srcOrd="8" destOrd="0" presId="urn:microsoft.com/office/officeart/2005/8/layout/list1"/>
    <dgm:cxn modelId="{92F3E530-8F7C-46B3-88AA-DFA5A9068474}" type="presParOf" srcId="{3CA10B9A-20EA-4F11-A93B-F8344ACC7BC6}" destId="{6F8AF5FC-9BA8-4AA0-AB3E-EDF14D0A5DEB}" srcOrd="0" destOrd="0" presId="urn:microsoft.com/office/officeart/2005/8/layout/list1"/>
    <dgm:cxn modelId="{33FAAA9C-2114-41CA-BBB2-5A411307344F}" type="presParOf" srcId="{3CA10B9A-20EA-4F11-A93B-F8344ACC7BC6}" destId="{4A56ADC8-EACA-4023-B507-27BED84E21BE}" srcOrd="1" destOrd="0" presId="urn:microsoft.com/office/officeart/2005/8/layout/list1"/>
    <dgm:cxn modelId="{8CD01697-5A35-42C4-9F8D-9D7C9E40111D}" type="presParOf" srcId="{AC1F4CFD-F792-4631-807F-54656058E935}" destId="{95C29092-29B1-4DF0-A39E-EBD255550DB3}" srcOrd="9" destOrd="0" presId="urn:microsoft.com/office/officeart/2005/8/layout/list1"/>
    <dgm:cxn modelId="{8B3CA432-A09B-48B6-8715-270058C5F98C}" type="presParOf" srcId="{AC1F4CFD-F792-4631-807F-54656058E935}" destId="{5C47E014-6203-45CF-89F6-E41889700E6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9712F9-F176-4D98-8878-A2BD3F469869}">
      <dsp:nvSpPr>
        <dsp:cNvPr id="0" name=""/>
        <dsp:cNvSpPr/>
      </dsp:nvSpPr>
      <dsp:spPr>
        <a:xfrm>
          <a:off x="0" y="267993"/>
          <a:ext cx="5672667" cy="13041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40262" tIns="374904" rIns="440262" bIns="128016" numCol="1" spcCol="1270" anchor="t" anchorCtr="0">
          <a:noAutofit/>
        </a:bodyPr>
        <a:lstStyle/>
        <a:p>
          <a:pPr marL="171450" lvl="1" indent="-171450" algn="l" defTabSz="800100">
            <a:lnSpc>
              <a:spcPct val="90000"/>
            </a:lnSpc>
            <a:spcBef>
              <a:spcPct val="0"/>
            </a:spcBef>
            <a:spcAft>
              <a:spcPct val="15000"/>
            </a:spcAft>
            <a:buChar char="•"/>
          </a:pPr>
          <a:r>
            <a:rPr lang="en-GB" sz="1800" kern="1200" dirty="0"/>
            <a:t>Create 18 new CCG </a:t>
          </a:r>
          <a:r>
            <a:rPr lang="en-GB" sz="1800" kern="1200" dirty="0">
              <a:sym typeface="Wingdings" panose="05000000000000000000" pitchFamily="2" charset="2"/>
            </a:rPr>
            <a:t></a:t>
          </a:r>
          <a:endParaRPr lang="en-GB" sz="1800" kern="1200" dirty="0"/>
        </a:p>
        <a:p>
          <a:pPr marL="171450" lvl="1" indent="-171450" algn="l" defTabSz="800100">
            <a:lnSpc>
              <a:spcPct val="90000"/>
            </a:lnSpc>
            <a:spcBef>
              <a:spcPct val="0"/>
            </a:spcBef>
            <a:spcAft>
              <a:spcPct val="15000"/>
            </a:spcAft>
            <a:buChar char="•"/>
          </a:pPr>
          <a:r>
            <a:rPr lang="en-GB" sz="1800" kern="1200" dirty="0"/>
            <a:t>Reparent 15,000 relationships</a:t>
          </a:r>
        </a:p>
        <a:p>
          <a:pPr marL="171450" lvl="1" indent="-171450" algn="l" defTabSz="800100">
            <a:lnSpc>
              <a:spcPct val="90000"/>
            </a:lnSpc>
            <a:spcBef>
              <a:spcPct val="0"/>
            </a:spcBef>
            <a:spcAft>
              <a:spcPct val="15000"/>
            </a:spcAft>
            <a:buChar char="•"/>
          </a:pPr>
          <a:r>
            <a:rPr lang="en-GB" sz="1800" kern="1200" dirty="0"/>
            <a:t>Close 74 CCGs</a:t>
          </a:r>
        </a:p>
      </dsp:txBody>
      <dsp:txXfrm>
        <a:off x="0" y="267993"/>
        <a:ext cx="5672667" cy="1304100"/>
      </dsp:txXfrm>
    </dsp:sp>
    <dsp:sp modelId="{57657DC4-D10D-4D26-B21C-69581696E7BA}">
      <dsp:nvSpPr>
        <dsp:cNvPr id="0" name=""/>
        <dsp:cNvSpPr/>
      </dsp:nvSpPr>
      <dsp:spPr>
        <a:xfrm>
          <a:off x="283633" y="2313"/>
          <a:ext cx="3970866" cy="531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0089" tIns="0" rIns="150089" bIns="0" numCol="1" spcCol="1270" anchor="ctr" anchorCtr="0">
          <a:noAutofit/>
        </a:bodyPr>
        <a:lstStyle/>
        <a:p>
          <a:pPr marL="0" lvl="0" indent="0" algn="l" defTabSz="800100">
            <a:lnSpc>
              <a:spcPct val="90000"/>
            </a:lnSpc>
            <a:spcBef>
              <a:spcPct val="0"/>
            </a:spcBef>
            <a:spcAft>
              <a:spcPct val="35000"/>
            </a:spcAft>
            <a:buNone/>
          </a:pPr>
          <a:r>
            <a:rPr lang="en-GB" sz="1800" kern="1200"/>
            <a:t>CCG Mergers</a:t>
          </a:r>
          <a:endParaRPr lang="en-GB" sz="1800" kern="1200" dirty="0"/>
        </a:p>
      </dsp:txBody>
      <dsp:txXfrm>
        <a:off x="309572" y="28252"/>
        <a:ext cx="3918988" cy="479482"/>
      </dsp:txXfrm>
    </dsp:sp>
    <dsp:sp modelId="{93BDADE4-8655-42F2-95AF-ED5822C7AC25}">
      <dsp:nvSpPr>
        <dsp:cNvPr id="0" name=""/>
        <dsp:cNvSpPr/>
      </dsp:nvSpPr>
      <dsp:spPr>
        <a:xfrm>
          <a:off x="0" y="1934973"/>
          <a:ext cx="5672667" cy="15309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40262" tIns="374904" rIns="440262" bIns="128016" numCol="1" spcCol="1270" anchor="t" anchorCtr="0">
          <a:noAutofit/>
        </a:bodyPr>
        <a:lstStyle/>
        <a:p>
          <a:pPr marL="171450" lvl="1" indent="-171450" algn="l" defTabSz="800100">
            <a:lnSpc>
              <a:spcPct val="90000"/>
            </a:lnSpc>
            <a:spcBef>
              <a:spcPct val="0"/>
            </a:spcBef>
            <a:spcAft>
              <a:spcPct val="15000"/>
            </a:spcAft>
            <a:buChar char="•"/>
          </a:pPr>
          <a:r>
            <a:rPr lang="en-GB" sz="1800" kern="1200" dirty="0"/>
            <a:t>STP already exist </a:t>
          </a:r>
          <a:r>
            <a:rPr lang="en-GB" sz="1800" kern="1200" dirty="0">
              <a:sym typeface="Wingdings" panose="05000000000000000000" pitchFamily="2" charset="2"/>
            </a:rPr>
            <a:t></a:t>
          </a:r>
          <a:endParaRPr lang="en-GB" sz="1800" kern="1200" dirty="0"/>
        </a:p>
        <a:p>
          <a:pPr marL="171450" lvl="1" indent="-171450" algn="l" defTabSz="800100">
            <a:lnSpc>
              <a:spcPct val="90000"/>
            </a:lnSpc>
            <a:spcBef>
              <a:spcPct val="0"/>
            </a:spcBef>
            <a:spcAft>
              <a:spcPct val="15000"/>
            </a:spcAft>
            <a:buChar char="•"/>
          </a:pPr>
          <a:r>
            <a:rPr lang="en-GB" sz="1800" kern="1200" dirty="0"/>
            <a:t>Reparent 51,000 relationships</a:t>
          </a:r>
        </a:p>
        <a:p>
          <a:pPr marL="171450" lvl="1" indent="-171450" algn="l" defTabSz="800100">
            <a:lnSpc>
              <a:spcPct val="90000"/>
            </a:lnSpc>
            <a:spcBef>
              <a:spcPct val="0"/>
            </a:spcBef>
            <a:spcAft>
              <a:spcPct val="15000"/>
            </a:spcAft>
            <a:buChar char="•"/>
          </a:pPr>
          <a:r>
            <a:rPr lang="en-GB" sz="1800" kern="1200" dirty="0"/>
            <a:t>Close 14 Regional Local Office aka        Direct Commissioning Offices</a:t>
          </a:r>
        </a:p>
      </dsp:txBody>
      <dsp:txXfrm>
        <a:off x="0" y="1934973"/>
        <a:ext cx="5672667" cy="1530900"/>
      </dsp:txXfrm>
    </dsp:sp>
    <dsp:sp modelId="{102259F1-1103-4B15-A90F-534835FA8FAF}">
      <dsp:nvSpPr>
        <dsp:cNvPr id="0" name=""/>
        <dsp:cNvSpPr/>
      </dsp:nvSpPr>
      <dsp:spPr>
        <a:xfrm>
          <a:off x="283633" y="1669293"/>
          <a:ext cx="3970866" cy="531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0089" tIns="0" rIns="150089" bIns="0" numCol="1" spcCol="1270" anchor="ctr" anchorCtr="0">
          <a:noAutofit/>
        </a:bodyPr>
        <a:lstStyle/>
        <a:p>
          <a:pPr marL="0" lvl="0" indent="0" algn="l" defTabSz="800100">
            <a:lnSpc>
              <a:spcPct val="90000"/>
            </a:lnSpc>
            <a:spcBef>
              <a:spcPct val="0"/>
            </a:spcBef>
            <a:spcAft>
              <a:spcPct val="35000"/>
            </a:spcAft>
            <a:buNone/>
          </a:pPr>
          <a:r>
            <a:rPr lang="en-GB" sz="1800" kern="1200"/>
            <a:t>STP Implementation</a:t>
          </a:r>
          <a:endParaRPr lang="en-GB" sz="1800" kern="1200" dirty="0"/>
        </a:p>
      </dsp:txBody>
      <dsp:txXfrm>
        <a:off x="309572" y="1695232"/>
        <a:ext cx="3918988" cy="479482"/>
      </dsp:txXfrm>
    </dsp:sp>
    <dsp:sp modelId="{5C47E014-6203-45CF-89F6-E41889700E6E}">
      <dsp:nvSpPr>
        <dsp:cNvPr id="0" name=""/>
        <dsp:cNvSpPr/>
      </dsp:nvSpPr>
      <dsp:spPr>
        <a:xfrm>
          <a:off x="0" y="3828753"/>
          <a:ext cx="5672667" cy="158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40262" tIns="374904" rIns="440262" bIns="128016" numCol="1" spcCol="1270" anchor="t" anchorCtr="0">
          <a:noAutofit/>
        </a:bodyPr>
        <a:lstStyle/>
        <a:p>
          <a:pPr marL="171450" lvl="1" indent="-171450" algn="l" defTabSz="800100">
            <a:lnSpc>
              <a:spcPct val="90000"/>
            </a:lnSpc>
            <a:spcBef>
              <a:spcPct val="0"/>
            </a:spcBef>
            <a:spcAft>
              <a:spcPct val="15000"/>
            </a:spcAft>
            <a:buChar char="•"/>
          </a:pPr>
          <a:r>
            <a:rPr lang="en-GB" sz="1800" kern="1200" dirty="0"/>
            <a:t>5 new commissioning hubs </a:t>
          </a:r>
          <a:r>
            <a:rPr lang="en-GB" sz="1800" kern="1200" dirty="0">
              <a:sym typeface="Wingdings" panose="05000000000000000000" pitchFamily="2" charset="2"/>
            </a:rPr>
            <a:t></a:t>
          </a:r>
          <a:endParaRPr lang="en-GB" sz="1800" kern="1200" dirty="0"/>
        </a:p>
        <a:p>
          <a:pPr marL="171450" lvl="1" indent="-171450" algn="l" defTabSz="800100">
            <a:lnSpc>
              <a:spcPct val="90000"/>
            </a:lnSpc>
            <a:spcBef>
              <a:spcPct val="0"/>
            </a:spcBef>
            <a:spcAft>
              <a:spcPct val="15000"/>
            </a:spcAft>
            <a:buChar char="•"/>
          </a:pPr>
          <a:r>
            <a:rPr lang="en-GB" sz="1800" kern="1200" dirty="0"/>
            <a:t>5 commissioning hubs changing name</a:t>
          </a:r>
        </a:p>
        <a:p>
          <a:pPr marL="171450" lvl="1" indent="-171450" algn="l" defTabSz="800100">
            <a:lnSpc>
              <a:spcPct val="90000"/>
            </a:lnSpc>
            <a:spcBef>
              <a:spcPct val="0"/>
            </a:spcBef>
            <a:spcAft>
              <a:spcPct val="15000"/>
            </a:spcAft>
            <a:buChar char="•"/>
          </a:pPr>
          <a:r>
            <a:rPr lang="en-GB" sz="1800" kern="1200" dirty="0"/>
            <a:t>Reparent 4,000 relationships</a:t>
          </a:r>
        </a:p>
        <a:p>
          <a:pPr marL="171450" lvl="1" indent="-171450" algn="l" defTabSz="800100">
            <a:lnSpc>
              <a:spcPct val="90000"/>
            </a:lnSpc>
            <a:spcBef>
              <a:spcPct val="0"/>
            </a:spcBef>
            <a:spcAft>
              <a:spcPct val="15000"/>
            </a:spcAft>
            <a:buChar char="•"/>
          </a:pPr>
          <a:r>
            <a:rPr lang="en-GB" sz="1800" kern="1200" dirty="0"/>
            <a:t>19 commissioning hubs closing</a:t>
          </a:r>
        </a:p>
      </dsp:txBody>
      <dsp:txXfrm>
        <a:off x="0" y="3828753"/>
        <a:ext cx="5672667" cy="1587600"/>
      </dsp:txXfrm>
    </dsp:sp>
    <dsp:sp modelId="{4A56ADC8-EACA-4023-B507-27BED84E21BE}">
      <dsp:nvSpPr>
        <dsp:cNvPr id="0" name=""/>
        <dsp:cNvSpPr/>
      </dsp:nvSpPr>
      <dsp:spPr>
        <a:xfrm>
          <a:off x="283633" y="3563073"/>
          <a:ext cx="3970866" cy="531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0089" tIns="0" rIns="150089" bIns="0" numCol="1" spcCol="1270" anchor="ctr" anchorCtr="0">
          <a:noAutofit/>
        </a:bodyPr>
        <a:lstStyle/>
        <a:p>
          <a:pPr marL="0" lvl="0" indent="0" algn="l" defTabSz="800100">
            <a:lnSpc>
              <a:spcPct val="90000"/>
            </a:lnSpc>
            <a:spcBef>
              <a:spcPct val="0"/>
            </a:spcBef>
            <a:spcAft>
              <a:spcPct val="35000"/>
            </a:spcAft>
            <a:buNone/>
          </a:pPr>
          <a:r>
            <a:rPr lang="en-GB" sz="1800" kern="1200" dirty="0"/>
            <a:t>Commissioning hubs</a:t>
          </a:r>
        </a:p>
      </dsp:txBody>
      <dsp:txXfrm>
        <a:off x="309572" y="3589012"/>
        <a:ext cx="3918988" cy="47948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DDA3EC-3C5A-4E95-A2CE-1E694CF43D73}" type="datetimeFigureOut">
              <a:rPr lang="en-GB" smtClean="0"/>
              <a:t>31/05/2022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0A2CAB-BB30-4D6F-9F28-78DA1CD59242}" type="slidenum">
              <a:rPr lang="en-GB" smtClean="0"/>
              <a:t>‹#›</a:t>
            </a:fld>
            <a:endParaRPr lang="en-GB"/>
          </a:p>
        </p:txBody>
      </p:sp>
    </p:spTree>
    <p:extLst>
      <p:ext uri="{BB962C8B-B14F-4D97-AF65-F5344CB8AC3E}">
        <p14:creationId xmlns:p14="http://schemas.microsoft.com/office/powerpoint/2010/main" val="2230868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838A30A-99EA-419D-8927-E445C3544A8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2632"/>
          <a:stretch/>
        </p:blipFill>
        <p:spPr>
          <a:xfrm>
            <a:off x="6292516" y="1442318"/>
            <a:ext cx="5899484" cy="5415682"/>
          </a:xfrm>
          <a:prstGeom prst="rect">
            <a:avLst/>
          </a:prstGeom>
        </p:spPr>
      </p:pic>
      <p:sp>
        <p:nvSpPr>
          <p:cNvPr id="2" name="Title 1"/>
          <p:cNvSpPr>
            <a:spLocks noGrp="1"/>
          </p:cNvSpPr>
          <p:nvPr>
            <p:ph type="ctrTitle"/>
          </p:nvPr>
        </p:nvSpPr>
        <p:spPr>
          <a:xfrm>
            <a:off x="612000" y="1005000"/>
            <a:ext cx="10097729" cy="2057288"/>
          </a:xfrm>
        </p:spPr>
        <p:txBody>
          <a:bodyPr anchor="b">
            <a:normAutofit/>
          </a:bodyPr>
          <a:lstStyle>
            <a:lvl1pPr algn="l">
              <a:defRPr sz="4000"/>
            </a:lvl1pPr>
          </a:lstStyle>
          <a:p>
            <a:r>
              <a:rPr lang="en-US"/>
              <a:t>Click to edit Master title style</a:t>
            </a:r>
            <a:endParaRPr lang="en-GB" dirty="0"/>
          </a:p>
        </p:txBody>
      </p:sp>
      <p:sp>
        <p:nvSpPr>
          <p:cNvPr id="3" name="Subtitle 2"/>
          <p:cNvSpPr>
            <a:spLocks noGrp="1"/>
          </p:cNvSpPr>
          <p:nvPr>
            <p:ph type="subTitle" idx="1"/>
          </p:nvPr>
        </p:nvSpPr>
        <p:spPr>
          <a:xfrm>
            <a:off x="608370" y="3160078"/>
            <a:ext cx="10097729" cy="2421572"/>
          </a:xfrm>
        </p:spPr>
        <p:txBody>
          <a:bodyPr>
            <a:normAutofit/>
          </a:bodyPr>
          <a:lstStyle>
            <a:lvl1pPr marL="0" indent="0" algn="l">
              <a:buNone/>
              <a:defRPr sz="25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0" name="Text Placeholder 9"/>
          <p:cNvSpPr>
            <a:spLocks noGrp="1"/>
          </p:cNvSpPr>
          <p:nvPr>
            <p:ph type="body" sz="quarter" idx="13"/>
          </p:nvPr>
        </p:nvSpPr>
        <p:spPr>
          <a:xfrm>
            <a:off x="5038325" y="6000750"/>
            <a:ext cx="2991018" cy="579655"/>
          </a:xfrm>
        </p:spPr>
        <p:txBody>
          <a:bodyPr>
            <a:normAutofit/>
          </a:bodyPr>
          <a:lstStyle>
            <a:lvl1pPr marL="0" indent="0">
              <a:spcBef>
                <a:spcPts val="0"/>
              </a:spcBef>
              <a:buNone/>
              <a:defRPr sz="1600">
                <a:solidFill>
                  <a:schemeClr val="accent2"/>
                </a:solidFill>
              </a:defRPr>
            </a:lvl1pPr>
            <a:lvl2pPr marL="0" indent="0">
              <a:spcBef>
                <a:spcPts val="0"/>
              </a:spcBef>
              <a:buNone/>
              <a:defRPr sz="1600" b="1">
                <a:solidFill>
                  <a:schemeClr val="accent2"/>
                </a:solidFill>
              </a:defRPr>
            </a:lvl2pPr>
            <a:lvl3pPr marL="914400" indent="0">
              <a:buNone/>
              <a:defRPr>
                <a:solidFill>
                  <a:schemeClr val="accent2"/>
                </a:solidFill>
              </a:defRPr>
            </a:lvl3pPr>
            <a:lvl4pPr marL="1371600" indent="0">
              <a:buNone/>
              <a:defRPr>
                <a:solidFill>
                  <a:schemeClr val="accent2"/>
                </a:solidFill>
              </a:defRPr>
            </a:lvl4pPr>
            <a:lvl5pPr marL="1828800" indent="0">
              <a:buNone/>
              <a:defRPr>
                <a:solidFill>
                  <a:schemeClr val="accent2"/>
                </a:solidFill>
              </a:defRPr>
            </a:lvl5pPr>
          </a:lstStyle>
          <a:p>
            <a:pPr lvl="0"/>
            <a:r>
              <a:rPr lang="en-US"/>
              <a:t>Click to edit Master text styles</a:t>
            </a:r>
          </a:p>
          <a:p>
            <a:pPr lvl="1"/>
            <a:r>
              <a:rPr lang="en-US"/>
              <a:t>Second level</a:t>
            </a: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522743" y="377534"/>
            <a:ext cx="1115609" cy="793282"/>
          </a:xfrm>
          <a:prstGeom prst="rect">
            <a:avLst/>
          </a:prstGeom>
        </p:spPr>
      </p:pic>
      <p:pic>
        <p:nvPicPr>
          <p:cNvPr id="13" name="Picture 12">
            <a:extLst>
              <a:ext uri="{FF2B5EF4-FFF2-40B4-BE49-F238E27FC236}">
                <a16:creationId xmlns:a16="http://schemas.microsoft.com/office/drawing/2014/main" id="{231CA023-92E6-4326-AB1E-68640899355C}"/>
              </a:ext>
            </a:extLst>
          </p:cNvPr>
          <p:cNvPicPr>
            <a:picLocks noChangeAspect="1"/>
          </p:cNvPicPr>
          <p:nvPr userDrawn="1"/>
        </p:nvPicPr>
        <p:blipFill>
          <a:blip r:embed="rId4"/>
          <a:stretch>
            <a:fillRect/>
          </a:stretch>
        </p:blipFill>
        <p:spPr>
          <a:xfrm>
            <a:off x="565150" y="5981699"/>
            <a:ext cx="2743200" cy="533937"/>
          </a:xfrm>
          <a:prstGeom prst="rect">
            <a:avLst/>
          </a:prstGeom>
        </p:spPr>
      </p:pic>
    </p:spTree>
    <p:extLst>
      <p:ext uri="{BB962C8B-B14F-4D97-AF65-F5344CB8AC3E}">
        <p14:creationId xmlns:p14="http://schemas.microsoft.com/office/powerpoint/2010/main" val="1084103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78DB837-1FF9-45BB-B2C6-E61C38B4C29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6223" b="9887"/>
          <a:stretch/>
        </p:blipFill>
        <p:spPr>
          <a:xfrm>
            <a:off x="5123543" y="2488233"/>
            <a:ext cx="7064162" cy="4372185"/>
          </a:xfrm>
          <a:prstGeom prst="rect">
            <a:avLst/>
          </a:prstGeom>
        </p:spPr>
      </p:pic>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accent1"/>
                </a:solidFill>
              </a:defRPr>
            </a:lvl1pPr>
            <a:lvl2pPr marL="182563" indent="0">
              <a:spcBef>
                <a:spcPts val="0"/>
              </a:spcBef>
              <a:buFontTx/>
              <a:buNone/>
              <a:defRPr sz="2100" b="1"/>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p>
            <a:fld id="{05E7B95C-A193-4CCF-A912-4D852A5A7231}"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3295565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ation 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F0D4FDD-2169-4385-874B-88ED4620ECB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6716" b="15707"/>
          <a:stretch/>
        </p:blipFill>
        <p:spPr>
          <a:xfrm>
            <a:off x="5588000" y="2921977"/>
            <a:ext cx="6599703" cy="3936023"/>
          </a:xfrm>
          <a:prstGeom prst="rect">
            <a:avLst/>
          </a:prstGeom>
        </p:spPr>
      </p:pic>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accent1"/>
                </a:solidFill>
              </a:defRPr>
            </a:lvl1pPr>
            <a:lvl2pPr marL="182563" indent="0">
              <a:spcBef>
                <a:spcPts val="0"/>
              </a:spcBef>
              <a:buFontTx/>
              <a:buNone/>
              <a:defRPr sz="2100" b="1"/>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p>
            <a:fld id="{05E7B95C-A193-4CCF-A912-4D852A5A7231}"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1594693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ation 3">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E6C558D-9D7D-4E2E-8BA8-C28DA0AF701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6912" b="19072"/>
          <a:stretch/>
        </p:blipFill>
        <p:spPr>
          <a:xfrm>
            <a:off x="3823415" y="2220687"/>
            <a:ext cx="8368585" cy="4639731"/>
          </a:xfrm>
          <a:prstGeom prst="rect">
            <a:avLst/>
          </a:prstGeom>
        </p:spPr>
      </p:pic>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accent1"/>
                </a:solidFill>
              </a:defRPr>
            </a:lvl1pPr>
            <a:lvl2pPr marL="182563" indent="0">
              <a:spcBef>
                <a:spcPts val="0"/>
              </a:spcBef>
              <a:buFontTx/>
              <a:buNone/>
              <a:defRPr sz="2100" b="1"/>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p>
            <a:fld id="{05E7B95C-A193-4CCF-A912-4D852A5A7231}"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
        <p:nvSpPr>
          <p:cNvPr id="2" name="TextBox 1">
            <a:extLst>
              <a:ext uri="{FF2B5EF4-FFF2-40B4-BE49-F238E27FC236}">
                <a16:creationId xmlns:a16="http://schemas.microsoft.com/office/drawing/2014/main" id="{15ED8CFF-7BDB-534D-972A-CC02008891CA}"/>
              </a:ext>
            </a:extLst>
          </p:cNvPr>
          <p:cNvSpPr txBox="1"/>
          <p:nvPr userDrawn="1"/>
        </p:nvSpPr>
        <p:spPr>
          <a:xfrm>
            <a:off x="966158" y="6521570"/>
            <a:ext cx="0" cy="0"/>
          </a:xfrm>
          <a:prstGeom prst="rect">
            <a:avLst/>
          </a:prstGeom>
          <a:noFill/>
        </p:spPr>
        <p:txBody>
          <a:bodyPr wrap="none" lIns="0" tIns="0" rIns="0" bIns="0" rtlCol="0">
            <a:noAutofit/>
          </a:bodyPr>
          <a:lstStyle/>
          <a:p>
            <a:endParaRPr lang="en-US" sz="1200" b="1" dirty="0">
              <a:solidFill>
                <a:schemeClr val="accent1"/>
              </a:solidFill>
            </a:endParaRPr>
          </a:p>
        </p:txBody>
      </p:sp>
    </p:spTree>
    <p:extLst>
      <p:ext uri="{BB962C8B-B14F-4D97-AF65-F5344CB8AC3E}">
        <p14:creationId xmlns:p14="http://schemas.microsoft.com/office/powerpoint/2010/main" val="3970005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ation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ED2C627-665A-4D92-8344-D101D160AC2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8249" b="13423"/>
          <a:stretch/>
        </p:blipFill>
        <p:spPr>
          <a:xfrm>
            <a:off x="4120038" y="2177143"/>
            <a:ext cx="8071962" cy="4680857"/>
          </a:xfrm>
          <a:prstGeom prst="rect">
            <a:avLst/>
          </a:prstGeom>
        </p:spPr>
      </p:pic>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accent1"/>
                </a:solidFill>
              </a:defRPr>
            </a:lvl1pPr>
            <a:lvl2pPr marL="182563" indent="0">
              <a:spcBef>
                <a:spcPts val="0"/>
              </a:spcBef>
              <a:buFontTx/>
              <a:buNone/>
              <a:defRPr sz="2100" b="1"/>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p>
            <a:fld id="{05E7B95C-A193-4CCF-A912-4D852A5A7231}"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638129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ation 5">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DABE80-502E-4A7A-8D60-294CBAD2C89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145" b="18835"/>
          <a:stretch/>
        </p:blipFill>
        <p:spPr>
          <a:xfrm>
            <a:off x="4434973" y="2510971"/>
            <a:ext cx="7757027" cy="4347029"/>
          </a:xfrm>
          <a:prstGeom prst="rect">
            <a:avLst/>
          </a:prstGeom>
        </p:spPr>
      </p:pic>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accent1"/>
                </a:solidFill>
              </a:defRPr>
            </a:lvl1pPr>
            <a:lvl2pPr marL="182563" indent="0">
              <a:spcBef>
                <a:spcPts val="0"/>
              </a:spcBef>
              <a:buFontTx/>
              <a:buNone/>
              <a:defRPr sz="2100" b="1"/>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p>
            <a:fld id="{05E7B95C-A193-4CCF-A912-4D852A5A7231}"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3315610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ation 6">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accent1"/>
                </a:solidFill>
              </a:defRPr>
            </a:lvl1pPr>
            <a:lvl2pPr marL="182563" indent="0">
              <a:spcBef>
                <a:spcPts val="0"/>
              </a:spcBef>
              <a:buFontTx/>
              <a:buNone/>
              <a:defRPr sz="2100" b="1"/>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p>
            <a:fld id="{05E7B95C-A193-4CCF-A912-4D852A5A7231}"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1690827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 Matrix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Date Placeholder 3"/>
          <p:cNvSpPr>
            <a:spLocks noGrp="1"/>
          </p:cNvSpPr>
          <p:nvPr>
            <p:ph type="dt" sz="half" idx="10"/>
          </p:nvPr>
        </p:nvSpPr>
        <p:spPr/>
        <p:txBody>
          <a:bodyPr/>
          <a:lstStyle/>
          <a:p>
            <a:fld id="{F9F2C434-3C98-4193-8DE0-87A308E0B760}"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
        <p:nvSpPr>
          <p:cNvPr id="17" name="Text Placeholder 16">
            <a:extLst>
              <a:ext uri="{FF2B5EF4-FFF2-40B4-BE49-F238E27FC236}">
                <a16:creationId xmlns:a16="http://schemas.microsoft.com/office/drawing/2014/main" id="{53906272-BEEB-47F8-B906-5D0DA9583F64}"/>
              </a:ext>
            </a:extLst>
          </p:cNvPr>
          <p:cNvSpPr>
            <a:spLocks noGrp="1"/>
          </p:cNvSpPr>
          <p:nvPr>
            <p:ph type="body" sz="quarter" idx="17"/>
          </p:nvPr>
        </p:nvSpPr>
        <p:spPr>
          <a:xfrm>
            <a:off x="3460775" y="3790278"/>
            <a:ext cx="22824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216000" tIns="288000" rIns="216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18" name="Text Placeholder 17">
            <a:extLst>
              <a:ext uri="{FF2B5EF4-FFF2-40B4-BE49-F238E27FC236}">
                <a16:creationId xmlns:a16="http://schemas.microsoft.com/office/drawing/2014/main" id="{B2ACF618-13F8-4EB6-BD8B-53926EFC6548}"/>
              </a:ext>
            </a:extLst>
          </p:cNvPr>
          <p:cNvSpPr>
            <a:spLocks noGrp="1"/>
          </p:cNvSpPr>
          <p:nvPr>
            <p:ph type="body" sz="quarter" idx="18"/>
          </p:nvPr>
        </p:nvSpPr>
        <p:spPr>
          <a:xfrm>
            <a:off x="6385404" y="3790278"/>
            <a:ext cx="2292644"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216000" tIns="288000" rIns="216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3" name="Picture Placeholder 22">
            <a:extLst>
              <a:ext uri="{FF2B5EF4-FFF2-40B4-BE49-F238E27FC236}">
                <a16:creationId xmlns:a16="http://schemas.microsoft.com/office/drawing/2014/main" id="{9848C897-BFFF-4F1C-B940-0506BA444E6E}"/>
              </a:ext>
            </a:extLst>
          </p:cNvPr>
          <p:cNvSpPr>
            <a:spLocks noGrp="1"/>
          </p:cNvSpPr>
          <p:nvPr>
            <p:ph type="pic" sz="quarter" idx="19"/>
          </p:nvPr>
        </p:nvSpPr>
        <p:spPr>
          <a:xfrm>
            <a:off x="3460775" y="1506542"/>
            <a:ext cx="2282400" cy="2283736"/>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p>
            <a:r>
              <a:rPr lang="en-US"/>
              <a:t>Click icon to add picture</a:t>
            </a:r>
            <a:endParaRPr lang="en-GB" dirty="0"/>
          </a:p>
        </p:txBody>
      </p:sp>
      <p:sp>
        <p:nvSpPr>
          <p:cNvPr id="24" name="Picture Placeholder 23">
            <a:extLst>
              <a:ext uri="{FF2B5EF4-FFF2-40B4-BE49-F238E27FC236}">
                <a16:creationId xmlns:a16="http://schemas.microsoft.com/office/drawing/2014/main" id="{F6A3E980-37A4-40FB-A2B8-D9E6B80F229D}"/>
              </a:ext>
            </a:extLst>
          </p:cNvPr>
          <p:cNvSpPr>
            <a:spLocks noGrp="1"/>
          </p:cNvSpPr>
          <p:nvPr>
            <p:ph type="pic" sz="quarter" idx="20"/>
          </p:nvPr>
        </p:nvSpPr>
        <p:spPr>
          <a:xfrm>
            <a:off x="6395647" y="1506542"/>
            <a:ext cx="2282400" cy="2283736"/>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p>
            <a:r>
              <a:rPr lang="en-US"/>
              <a:t>Click icon to add picture</a:t>
            </a:r>
            <a:endParaRPr lang="en-GB"/>
          </a:p>
        </p:txBody>
      </p:sp>
    </p:spTree>
    <p:extLst>
      <p:ext uri="{BB962C8B-B14F-4D97-AF65-F5344CB8AC3E}">
        <p14:creationId xmlns:p14="http://schemas.microsoft.com/office/powerpoint/2010/main" val="229909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con Matrix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Date Placeholder 3"/>
          <p:cNvSpPr>
            <a:spLocks noGrp="1"/>
          </p:cNvSpPr>
          <p:nvPr>
            <p:ph type="dt" sz="half" idx="10"/>
          </p:nvPr>
        </p:nvSpPr>
        <p:spPr/>
        <p:txBody>
          <a:bodyPr/>
          <a:lstStyle/>
          <a:p>
            <a:fld id="{F9F2C434-3C98-4193-8DE0-87A308E0B760}"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
        <p:nvSpPr>
          <p:cNvPr id="19" name="Text Placeholder 25">
            <a:extLst>
              <a:ext uri="{FF2B5EF4-FFF2-40B4-BE49-F238E27FC236}">
                <a16:creationId xmlns:a16="http://schemas.microsoft.com/office/drawing/2014/main" id="{6B1FE9D7-4EA4-469E-B79D-EE782E59A198}"/>
              </a:ext>
            </a:extLst>
          </p:cNvPr>
          <p:cNvSpPr>
            <a:spLocks noGrp="1"/>
          </p:cNvSpPr>
          <p:nvPr>
            <p:ph type="body" sz="quarter" idx="25"/>
          </p:nvPr>
        </p:nvSpPr>
        <p:spPr>
          <a:xfrm>
            <a:off x="2950552"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0" name="Picture Placeholder 26">
            <a:extLst>
              <a:ext uri="{FF2B5EF4-FFF2-40B4-BE49-F238E27FC236}">
                <a16:creationId xmlns:a16="http://schemas.microsoft.com/office/drawing/2014/main" id="{7B03F62B-5D85-4CBC-83A6-502C2AF994D0}"/>
              </a:ext>
            </a:extLst>
          </p:cNvPr>
          <p:cNvSpPr>
            <a:spLocks noGrp="1"/>
          </p:cNvSpPr>
          <p:nvPr>
            <p:ph type="pic" sz="quarter" idx="26"/>
          </p:nvPr>
        </p:nvSpPr>
        <p:spPr>
          <a:xfrm>
            <a:off x="2950550"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dirty="0"/>
          </a:p>
        </p:txBody>
      </p:sp>
      <p:sp>
        <p:nvSpPr>
          <p:cNvPr id="27" name="Text Placeholder 27">
            <a:extLst>
              <a:ext uri="{FF2B5EF4-FFF2-40B4-BE49-F238E27FC236}">
                <a16:creationId xmlns:a16="http://schemas.microsoft.com/office/drawing/2014/main" id="{7ED3212D-E414-485C-BDB9-7DD49112BBB3}"/>
              </a:ext>
            </a:extLst>
          </p:cNvPr>
          <p:cNvSpPr>
            <a:spLocks noGrp="1"/>
          </p:cNvSpPr>
          <p:nvPr>
            <p:ph type="body" sz="quarter" idx="27"/>
          </p:nvPr>
        </p:nvSpPr>
        <p:spPr>
          <a:xfrm>
            <a:off x="5144999"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8" name="Picture Placeholder 28">
            <a:extLst>
              <a:ext uri="{FF2B5EF4-FFF2-40B4-BE49-F238E27FC236}">
                <a16:creationId xmlns:a16="http://schemas.microsoft.com/office/drawing/2014/main" id="{07394416-641D-47CB-9E57-5FDF0CEFA8AF}"/>
              </a:ext>
            </a:extLst>
          </p:cNvPr>
          <p:cNvSpPr>
            <a:spLocks noGrp="1"/>
          </p:cNvSpPr>
          <p:nvPr>
            <p:ph type="pic" sz="quarter" idx="28"/>
          </p:nvPr>
        </p:nvSpPr>
        <p:spPr>
          <a:xfrm>
            <a:off x="5144997"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dirty="0"/>
          </a:p>
        </p:txBody>
      </p:sp>
      <p:sp>
        <p:nvSpPr>
          <p:cNvPr id="29" name="Text Placeholder 29">
            <a:extLst>
              <a:ext uri="{FF2B5EF4-FFF2-40B4-BE49-F238E27FC236}">
                <a16:creationId xmlns:a16="http://schemas.microsoft.com/office/drawing/2014/main" id="{947D73B4-3239-42C3-A914-6766421FC962}"/>
              </a:ext>
            </a:extLst>
          </p:cNvPr>
          <p:cNvSpPr>
            <a:spLocks noGrp="1"/>
          </p:cNvSpPr>
          <p:nvPr>
            <p:ph type="body" sz="quarter" idx="29"/>
          </p:nvPr>
        </p:nvSpPr>
        <p:spPr>
          <a:xfrm>
            <a:off x="7339447"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0" name="Picture Placeholder 30">
            <a:extLst>
              <a:ext uri="{FF2B5EF4-FFF2-40B4-BE49-F238E27FC236}">
                <a16:creationId xmlns:a16="http://schemas.microsoft.com/office/drawing/2014/main" id="{D9B27E9D-83AC-4B50-B3EE-208112CCF839}"/>
              </a:ext>
            </a:extLst>
          </p:cNvPr>
          <p:cNvSpPr>
            <a:spLocks noGrp="1"/>
          </p:cNvSpPr>
          <p:nvPr>
            <p:ph type="pic" sz="quarter" idx="30"/>
          </p:nvPr>
        </p:nvSpPr>
        <p:spPr>
          <a:xfrm>
            <a:off x="7339445"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dirty="0"/>
          </a:p>
        </p:txBody>
      </p:sp>
    </p:spTree>
    <p:extLst>
      <p:ext uri="{BB962C8B-B14F-4D97-AF65-F5344CB8AC3E}">
        <p14:creationId xmlns:p14="http://schemas.microsoft.com/office/powerpoint/2010/main" val="1089541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 Matrix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Date Placeholder 3"/>
          <p:cNvSpPr>
            <a:spLocks noGrp="1"/>
          </p:cNvSpPr>
          <p:nvPr>
            <p:ph type="dt" sz="half" idx="10"/>
          </p:nvPr>
        </p:nvSpPr>
        <p:spPr/>
        <p:txBody>
          <a:bodyPr/>
          <a:lstStyle/>
          <a:p>
            <a:fld id="{F9F2C434-3C98-4193-8DE0-87A308E0B760}"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
        <p:nvSpPr>
          <p:cNvPr id="24" name="Text Placeholder 23">
            <a:extLst>
              <a:ext uri="{FF2B5EF4-FFF2-40B4-BE49-F238E27FC236}">
                <a16:creationId xmlns:a16="http://schemas.microsoft.com/office/drawing/2014/main" id="{C9256723-0DD2-4401-BB19-47D66743F0BE}"/>
              </a:ext>
            </a:extLst>
          </p:cNvPr>
          <p:cNvSpPr>
            <a:spLocks noGrp="1"/>
          </p:cNvSpPr>
          <p:nvPr>
            <p:ph type="body" sz="quarter" idx="21"/>
          </p:nvPr>
        </p:nvSpPr>
        <p:spPr>
          <a:xfrm>
            <a:off x="1846347"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5" name="Picture Placeholder 24">
            <a:extLst>
              <a:ext uri="{FF2B5EF4-FFF2-40B4-BE49-F238E27FC236}">
                <a16:creationId xmlns:a16="http://schemas.microsoft.com/office/drawing/2014/main" id="{2C10CF68-87C4-4574-8036-4CEB60821128}"/>
              </a:ext>
            </a:extLst>
          </p:cNvPr>
          <p:cNvSpPr>
            <a:spLocks noGrp="1"/>
          </p:cNvSpPr>
          <p:nvPr>
            <p:ph type="pic" sz="quarter" idx="22"/>
          </p:nvPr>
        </p:nvSpPr>
        <p:spPr>
          <a:xfrm>
            <a:off x="1846345"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dirty="0"/>
          </a:p>
        </p:txBody>
      </p:sp>
      <p:sp>
        <p:nvSpPr>
          <p:cNvPr id="26" name="Text Placeholder 25">
            <a:extLst>
              <a:ext uri="{FF2B5EF4-FFF2-40B4-BE49-F238E27FC236}">
                <a16:creationId xmlns:a16="http://schemas.microsoft.com/office/drawing/2014/main" id="{8EBFC53A-C906-4397-A7ED-FE8219388C8F}"/>
              </a:ext>
            </a:extLst>
          </p:cNvPr>
          <p:cNvSpPr>
            <a:spLocks noGrp="1"/>
          </p:cNvSpPr>
          <p:nvPr>
            <p:ph type="body" sz="quarter" idx="23"/>
          </p:nvPr>
        </p:nvSpPr>
        <p:spPr>
          <a:xfrm>
            <a:off x="4040794"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7" name="Picture Placeholder 26">
            <a:extLst>
              <a:ext uri="{FF2B5EF4-FFF2-40B4-BE49-F238E27FC236}">
                <a16:creationId xmlns:a16="http://schemas.microsoft.com/office/drawing/2014/main" id="{AE84C42B-F785-4464-8DD0-92071E80B4E4}"/>
              </a:ext>
            </a:extLst>
          </p:cNvPr>
          <p:cNvSpPr>
            <a:spLocks noGrp="1"/>
          </p:cNvSpPr>
          <p:nvPr>
            <p:ph type="pic" sz="quarter" idx="24"/>
          </p:nvPr>
        </p:nvSpPr>
        <p:spPr>
          <a:xfrm>
            <a:off x="4040792"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dirty="0"/>
          </a:p>
        </p:txBody>
      </p:sp>
      <p:sp>
        <p:nvSpPr>
          <p:cNvPr id="28" name="Text Placeholder 27">
            <a:extLst>
              <a:ext uri="{FF2B5EF4-FFF2-40B4-BE49-F238E27FC236}">
                <a16:creationId xmlns:a16="http://schemas.microsoft.com/office/drawing/2014/main" id="{7D68FF63-BA91-4B1C-9427-6B861B2ACB07}"/>
              </a:ext>
            </a:extLst>
          </p:cNvPr>
          <p:cNvSpPr>
            <a:spLocks noGrp="1"/>
          </p:cNvSpPr>
          <p:nvPr>
            <p:ph type="body" sz="quarter" idx="25"/>
          </p:nvPr>
        </p:nvSpPr>
        <p:spPr>
          <a:xfrm>
            <a:off x="6235241"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9" name="Picture Placeholder 28">
            <a:extLst>
              <a:ext uri="{FF2B5EF4-FFF2-40B4-BE49-F238E27FC236}">
                <a16:creationId xmlns:a16="http://schemas.microsoft.com/office/drawing/2014/main" id="{1E31530F-91D4-46C9-98BF-AFA09B21FFF3}"/>
              </a:ext>
            </a:extLst>
          </p:cNvPr>
          <p:cNvSpPr>
            <a:spLocks noGrp="1"/>
          </p:cNvSpPr>
          <p:nvPr>
            <p:ph type="pic" sz="quarter" idx="26"/>
          </p:nvPr>
        </p:nvSpPr>
        <p:spPr>
          <a:xfrm>
            <a:off x="6235239"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dirty="0"/>
          </a:p>
        </p:txBody>
      </p:sp>
      <p:sp>
        <p:nvSpPr>
          <p:cNvPr id="30" name="Text Placeholder 29">
            <a:extLst>
              <a:ext uri="{FF2B5EF4-FFF2-40B4-BE49-F238E27FC236}">
                <a16:creationId xmlns:a16="http://schemas.microsoft.com/office/drawing/2014/main" id="{8EA32930-99D7-4DA0-81D0-FB224D928AAE}"/>
              </a:ext>
            </a:extLst>
          </p:cNvPr>
          <p:cNvSpPr>
            <a:spLocks noGrp="1"/>
          </p:cNvSpPr>
          <p:nvPr>
            <p:ph type="body" sz="quarter" idx="27"/>
          </p:nvPr>
        </p:nvSpPr>
        <p:spPr>
          <a:xfrm>
            <a:off x="8429689"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1" name="Picture Placeholder 30">
            <a:extLst>
              <a:ext uri="{FF2B5EF4-FFF2-40B4-BE49-F238E27FC236}">
                <a16:creationId xmlns:a16="http://schemas.microsoft.com/office/drawing/2014/main" id="{7527170F-919D-4754-8E8D-954B1CA93A64}"/>
              </a:ext>
            </a:extLst>
          </p:cNvPr>
          <p:cNvSpPr>
            <a:spLocks noGrp="1"/>
          </p:cNvSpPr>
          <p:nvPr>
            <p:ph type="pic" sz="quarter" idx="28"/>
          </p:nvPr>
        </p:nvSpPr>
        <p:spPr>
          <a:xfrm>
            <a:off x="8429687"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dirty="0"/>
          </a:p>
        </p:txBody>
      </p:sp>
    </p:spTree>
    <p:extLst>
      <p:ext uri="{BB962C8B-B14F-4D97-AF65-F5344CB8AC3E}">
        <p14:creationId xmlns:p14="http://schemas.microsoft.com/office/powerpoint/2010/main" val="579805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entral Point Diagram ">
    <p:spTree>
      <p:nvGrpSpPr>
        <p:cNvPr id="1" name=""/>
        <p:cNvGrpSpPr/>
        <p:nvPr/>
      </p:nvGrpSpPr>
      <p:grpSpPr>
        <a:xfrm>
          <a:off x="0" y="0"/>
          <a:ext cx="0" cy="0"/>
          <a:chOff x="0" y="0"/>
          <a:chExt cx="0" cy="0"/>
        </a:xfrm>
      </p:grpSpPr>
      <p:sp>
        <p:nvSpPr>
          <p:cNvPr id="2" name="Title 1"/>
          <p:cNvSpPr>
            <a:spLocks noGrp="1"/>
          </p:cNvSpPr>
          <p:nvPr userDrawn="1">
            <p:ph type="title"/>
          </p:nvPr>
        </p:nvSpPr>
        <p:spPr/>
        <p:txBody>
          <a:bodyPr/>
          <a:lstStyle/>
          <a:p>
            <a:r>
              <a:rPr lang="en-US"/>
              <a:t>Click to edit Master title style</a:t>
            </a:r>
            <a:endParaRPr lang="en-GB"/>
          </a:p>
        </p:txBody>
      </p:sp>
      <p:sp>
        <p:nvSpPr>
          <p:cNvPr id="5" name="Footer Placeholder 4"/>
          <p:cNvSpPr>
            <a:spLocks noGrp="1"/>
          </p:cNvSpPr>
          <p:nvPr userDrawn="1">
            <p:ph type="ftr" sz="quarter" idx="11"/>
          </p:nvPr>
        </p:nvSpPr>
        <p:spPr/>
        <p:txBody>
          <a:bodyPr/>
          <a:lstStyle/>
          <a:p>
            <a:endParaRPr lang="en-GB"/>
          </a:p>
        </p:txBody>
      </p:sp>
      <p:sp>
        <p:nvSpPr>
          <p:cNvPr id="6" name="Slide Number Placeholder 5"/>
          <p:cNvSpPr>
            <a:spLocks noGrp="1"/>
          </p:cNvSpPr>
          <p:nvPr userDrawn="1">
            <p:ph type="sldNum" sz="quarter" idx="12"/>
          </p:nvPr>
        </p:nvSpPr>
        <p:spPr/>
        <p:txBody>
          <a:bodyPr/>
          <a:lstStyle/>
          <a:p>
            <a:fld id="{E6607247-EB78-480B-A962-35111A450531}" type="slidenum">
              <a:rPr lang="en-GB" smtClean="0"/>
              <a:t>‹#›</a:t>
            </a:fld>
            <a:endParaRPr lang="en-GB"/>
          </a:p>
        </p:txBody>
      </p:sp>
      <p:sp>
        <p:nvSpPr>
          <p:cNvPr id="9" name="Text Placeholder 8"/>
          <p:cNvSpPr>
            <a:spLocks noGrp="1"/>
          </p:cNvSpPr>
          <p:nvPr>
            <p:ph type="body" sz="quarter" idx="14"/>
          </p:nvPr>
        </p:nvSpPr>
        <p:spPr>
          <a:xfrm>
            <a:off x="2400300" y="954088"/>
            <a:ext cx="2438400" cy="2438400"/>
          </a:xfrm>
          <a:prstGeom prst="ellipse">
            <a:avLst/>
          </a:prstGeom>
          <a:solidFill>
            <a:srgbClr val="E6E9EB"/>
          </a:solidFill>
        </p:spPr>
        <p:txBody>
          <a:bodyPr anchor="ctr">
            <a:normAutofit/>
          </a:bodyPr>
          <a:lstStyle>
            <a:lvl1pPr marL="0" indent="0" algn="ctr">
              <a:buNone/>
              <a:defRPr sz="1600"/>
            </a:lvl1pPr>
          </a:lstStyle>
          <a:p>
            <a:pPr lvl="0"/>
            <a:r>
              <a:rPr lang="en-US"/>
              <a:t>Click to edit Master text styles</a:t>
            </a:r>
          </a:p>
        </p:txBody>
      </p:sp>
      <p:sp>
        <p:nvSpPr>
          <p:cNvPr id="27" name="Text Placeholder 8"/>
          <p:cNvSpPr>
            <a:spLocks noGrp="1"/>
          </p:cNvSpPr>
          <p:nvPr>
            <p:ph type="body" sz="quarter" idx="15"/>
          </p:nvPr>
        </p:nvSpPr>
        <p:spPr>
          <a:xfrm>
            <a:off x="2400300" y="3525838"/>
            <a:ext cx="2438400" cy="2438400"/>
          </a:xfrm>
          <a:prstGeom prst="ellipse">
            <a:avLst/>
          </a:prstGeom>
          <a:solidFill>
            <a:srgbClr val="E6E9EB"/>
          </a:solidFill>
        </p:spPr>
        <p:txBody>
          <a:bodyPr anchor="ctr">
            <a:normAutofit/>
          </a:bodyPr>
          <a:lstStyle>
            <a:lvl1pPr marL="0" indent="0" algn="ctr">
              <a:buNone/>
              <a:defRPr sz="1600"/>
            </a:lvl1pPr>
          </a:lstStyle>
          <a:p>
            <a:pPr lvl="0"/>
            <a:r>
              <a:rPr lang="en-US"/>
              <a:t>Click to edit Master text styles</a:t>
            </a:r>
          </a:p>
        </p:txBody>
      </p:sp>
      <p:sp>
        <p:nvSpPr>
          <p:cNvPr id="29" name="Text Placeholder 8"/>
          <p:cNvSpPr>
            <a:spLocks noGrp="1"/>
          </p:cNvSpPr>
          <p:nvPr>
            <p:ph type="body" sz="quarter" idx="16"/>
          </p:nvPr>
        </p:nvSpPr>
        <p:spPr>
          <a:xfrm>
            <a:off x="7724775" y="954088"/>
            <a:ext cx="2438400" cy="2438400"/>
          </a:xfrm>
          <a:prstGeom prst="ellipse">
            <a:avLst/>
          </a:prstGeom>
          <a:solidFill>
            <a:srgbClr val="E6E9EB"/>
          </a:solidFill>
        </p:spPr>
        <p:txBody>
          <a:bodyPr anchor="ctr">
            <a:normAutofit/>
          </a:bodyPr>
          <a:lstStyle>
            <a:lvl1pPr marL="0" indent="0" algn="ctr">
              <a:buNone/>
              <a:defRPr sz="1600"/>
            </a:lvl1pPr>
          </a:lstStyle>
          <a:p>
            <a:pPr lvl="0"/>
            <a:r>
              <a:rPr lang="en-US"/>
              <a:t>Click to edit Master text styles</a:t>
            </a:r>
          </a:p>
        </p:txBody>
      </p:sp>
      <p:sp>
        <p:nvSpPr>
          <p:cNvPr id="30" name="Text Placeholder 8"/>
          <p:cNvSpPr>
            <a:spLocks noGrp="1"/>
          </p:cNvSpPr>
          <p:nvPr>
            <p:ph type="body" sz="quarter" idx="17"/>
          </p:nvPr>
        </p:nvSpPr>
        <p:spPr>
          <a:xfrm>
            <a:off x="7724775" y="3525838"/>
            <a:ext cx="2438400" cy="2438400"/>
          </a:xfrm>
          <a:prstGeom prst="ellipse">
            <a:avLst/>
          </a:prstGeom>
          <a:solidFill>
            <a:srgbClr val="E6E9EB"/>
          </a:solidFill>
        </p:spPr>
        <p:txBody>
          <a:bodyPr anchor="ctr">
            <a:normAutofit/>
          </a:bodyPr>
          <a:lstStyle>
            <a:lvl1pPr marL="0" indent="0" algn="ctr">
              <a:buNone/>
              <a:defRPr sz="1600"/>
            </a:lvl1pPr>
          </a:lstStyle>
          <a:p>
            <a:pPr lvl="0"/>
            <a:r>
              <a:rPr lang="en-US"/>
              <a:t>Click to edit Master text styles</a:t>
            </a:r>
          </a:p>
        </p:txBody>
      </p:sp>
      <p:sp>
        <p:nvSpPr>
          <p:cNvPr id="31" name="Text Placeholder 8"/>
          <p:cNvSpPr>
            <a:spLocks noGrp="1"/>
          </p:cNvSpPr>
          <p:nvPr>
            <p:ph type="body" sz="quarter" idx="18"/>
          </p:nvPr>
        </p:nvSpPr>
        <p:spPr>
          <a:xfrm>
            <a:off x="4924425" y="2074070"/>
            <a:ext cx="2705100" cy="2705100"/>
          </a:xfrm>
          <a:prstGeom prst="ellipse">
            <a:avLst/>
          </a:prstGeom>
          <a:solidFill>
            <a:schemeClr val="accent1"/>
          </a:solidFill>
        </p:spPr>
        <p:txBody>
          <a:bodyPr anchor="ctr">
            <a:normAutofit/>
          </a:bodyPr>
          <a:lstStyle>
            <a:lvl1pPr marL="0" indent="0" algn="ctr">
              <a:buNone/>
              <a:defRPr sz="160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4135877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normAutofit/>
          </a:bodyPr>
          <a:lstStyle>
            <a:lvl1pPr>
              <a:defRPr sz="2400"/>
            </a:lvl1pPr>
            <a:lvl2pPr>
              <a:defRPr sz="2400"/>
            </a:lvl2pPr>
            <a:lvl3pPr>
              <a:defRPr sz="24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10"/>
          </p:nvPr>
        </p:nvSpPr>
        <p:spPr/>
        <p:txBody>
          <a:bodyPr/>
          <a:lstStyle/>
          <a:p>
            <a:fld id="{05E7B95C-A193-4CCF-A912-4D852A5A7231}"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877549" y="6432550"/>
            <a:ext cx="709709" cy="216000"/>
          </a:xfrm>
        </p:spPr>
        <p:txBody>
          <a:bodyPr/>
          <a:lstStyle/>
          <a:p>
            <a:fld id="{E6607247-EB78-480B-A962-35111A450531}" type="slidenum">
              <a:rPr lang="en-GB" smtClean="0"/>
              <a:t>‹#›</a:t>
            </a:fld>
            <a:endParaRPr lang="en-GB" dirty="0"/>
          </a:p>
        </p:txBody>
      </p:sp>
    </p:spTree>
    <p:extLst>
      <p:ext uri="{BB962C8B-B14F-4D97-AF65-F5344CB8AC3E}">
        <p14:creationId xmlns:p14="http://schemas.microsoft.com/office/powerpoint/2010/main" val="4260034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ircle Diagram ">
    <p:spTree>
      <p:nvGrpSpPr>
        <p:cNvPr id="1" name=""/>
        <p:cNvGrpSpPr/>
        <p:nvPr/>
      </p:nvGrpSpPr>
      <p:grpSpPr>
        <a:xfrm>
          <a:off x="0" y="0"/>
          <a:ext cx="0" cy="0"/>
          <a:chOff x="0" y="0"/>
          <a:chExt cx="0" cy="0"/>
        </a:xfrm>
      </p:grpSpPr>
      <p:sp>
        <p:nvSpPr>
          <p:cNvPr id="2" name="Title 1"/>
          <p:cNvSpPr>
            <a:spLocks noGrp="1"/>
          </p:cNvSpPr>
          <p:nvPr userDrawn="1">
            <p:ph type="title"/>
          </p:nvPr>
        </p:nvSpPr>
        <p:spPr/>
        <p:txBody>
          <a:bodyPr/>
          <a:lstStyle/>
          <a:p>
            <a:r>
              <a:rPr lang="en-US"/>
              <a:t>Click to edit Master title style</a:t>
            </a:r>
            <a:endParaRPr lang="en-GB"/>
          </a:p>
        </p:txBody>
      </p:sp>
      <p:sp>
        <p:nvSpPr>
          <p:cNvPr id="5" name="Footer Placeholder 4"/>
          <p:cNvSpPr>
            <a:spLocks noGrp="1"/>
          </p:cNvSpPr>
          <p:nvPr userDrawn="1">
            <p:ph type="ftr" sz="quarter" idx="11"/>
          </p:nvPr>
        </p:nvSpPr>
        <p:spPr/>
        <p:txBody>
          <a:bodyPr/>
          <a:lstStyle/>
          <a:p>
            <a:endParaRPr lang="en-GB"/>
          </a:p>
        </p:txBody>
      </p:sp>
      <p:sp>
        <p:nvSpPr>
          <p:cNvPr id="6" name="Slide Number Placeholder 5"/>
          <p:cNvSpPr>
            <a:spLocks noGrp="1"/>
          </p:cNvSpPr>
          <p:nvPr userDrawn="1">
            <p:ph type="sldNum" sz="quarter" idx="12"/>
          </p:nvPr>
        </p:nvSpPr>
        <p:spPr/>
        <p:txBody>
          <a:bodyPr/>
          <a:lstStyle/>
          <a:p>
            <a:fld id="{E6607247-EB78-480B-A962-35111A450531}" type="slidenum">
              <a:rPr lang="en-GB" smtClean="0"/>
              <a:t>‹#›</a:t>
            </a:fld>
            <a:endParaRPr lang="en-GB"/>
          </a:p>
        </p:txBody>
      </p:sp>
      <p:sp>
        <p:nvSpPr>
          <p:cNvPr id="9" name="Text Placeholder 8"/>
          <p:cNvSpPr>
            <a:spLocks noGrp="1"/>
          </p:cNvSpPr>
          <p:nvPr>
            <p:ph type="body" sz="quarter" idx="14"/>
          </p:nvPr>
        </p:nvSpPr>
        <p:spPr>
          <a:xfrm>
            <a:off x="1962150" y="1790700"/>
            <a:ext cx="2533650" cy="2038350"/>
          </a:xfrm>
          <a:prstGeom prst="ellipse">
            <a:avLst/>
          </a:prstGeom>
          <a:solidFill>
            <a:schemeClr val="accent1"/>
          </a:solidFill>
        </p:spPr>
        <p:txBody>
          <a:bodyPr anchor="ctr">
            <a:normAutofit/>
          </a:bodyPr>
          <a:lstStyle>
            <a:lvl1pPr marL="0" indent="0" algn="ctr">
              <a:buNone/>
              <a:defRPr sz="1600">
                <a:solidFill>
                  <a:schemeClr val="bg1"/>
                </a:solidFill>
              </a:defRPr>
            </a:lvl1pPr>
          </a:lstStyle>
          <a:p>
            <a:pPr lvl="0"/>
            <a:r>
              <a:rPr lang="en-US"/>
              <a:t>Click to edit Master text styles</a:t>
            </a:r>
          </a:p>
        </p:txBody>
      </p:sp>
      <p:sp>
        <p:nvSpPr>
          <p:cNvPr id="15" name="Text Placeholder 8"/>
          <p:cNvSpPr>
            <a:spLocks noGrp="1"/>
          </p:cNvSpPr>
          <p:nvPr>
            <p:ph type="body" sz="quarter" idx="15"/>
          </p:nvPr>
        </p:nvSpPr>
        <p:spPr>
          <a:xfrm>
            <a:off x="4819650" y="638175"/>
            <a:ext cx="2533650" cy="2038350"/>
          </a:xfrm>
          <a:prstGeom prst="ellipse">
            <a:avLst/>
          </a:prstGeom>
          <a:solidFill>
            <a:schemeClr val="accent1"/>
          </a:solidFill>
        </p:spPr>
        <p:txBody>
          <a:bodyPr anchor="ctr">
            <a:normAutofit/>
          </a:bodyPr>
          <a:lstStyle>
            <a:lvl1pPr marL="0" indent="0" algn="ctr">
              <a:buNone/>
              <a:defRPr sz="1600">
                <a:solidFill>
                  <a:schemeClr val="bg1"/>
                </a:solidFill>
              </a:defRPr>
            </a:lvl1pPr>
          </a:lstStyle>
          <a:p>
            <a:pPr lvl="0"/>
            <a:r>
              <a:rPr lang="en-US"/>
              <a:t>Click to edit Master text styles</a:t>
            </a:r>
          </a:p>
        </p:txBody>
      </p:sp>
      <p:sp>
        <p:nvSpPr>
          <p:cNvPr id="16" name="Text Placeholder 8"/>
          <p:cNvSpPr>
            <a:spLocks noGrp="1"/>
          </p:cNvSpPr>
          <p:nvPr>
            <p:ph type="body" sz="quarter" idx="16"/>
          </p:nvPr>
        </p:nvSpPr>
        <p:spPr>
          <a:xfrm>
            <a:off x="7686675" y="1790700"/>
            <a:ext cx="2533650" cy="2038350"/>
          </a:xfrm>
          <a:prstGeom prst="ellipse">
            <a:avLst/>
          </a:prstGeom>
          <a:solidFill>
            <a:schemeClr val="accent1"/>
          </a:solidFill>
        </p:spPr>
        <p:txBody>
          <a:bodyPr anchor="ctr">
            <a:normAutofit/>
          </a:bodyPr>
          <a:lstStyle>
            <a:lvl1pPr marL="0" indent="0" algn="ctr">
              <a:buNone/>
              <a:defRPr sz="1600">
                <a:solidFill>
                  <a:schemeClr val="bg1"/>
                </a:solidFill>
              </a:defRPr>
            </a:lvl1pPr>
          </a:lstStyle>
          <a:p>
            <a:pPr lvl="0"/>
            <a:r>
              <a:rPr lang="en-US"/>
              <a:t>Click to edit Master text styles</a:t>
            </a:r>
          </a:p>
        </p:txBody>
      </p:sp>
      <p:sp>
        <p:nvSpPr>
          <p:cNvPr id="17" name="Text Placeholder 8"/>
          <p:cNvSpPr>
            <a:spLocks noGrp="1"/>
          </p:cNvSpPr>
          <p:nvPr>
            <p:ph type="body" sz="quarter" idx="17"/>
          </p:nvPr>
        </p:nvSpPr>
        <p:spPr>
          <a:xfrm>
            <a:off x="6353175" y="4048125"/>
            <a:ext cx="2533650" cy="2038350"/>
          </a:xfrm>
          <a:prstGeom prst="ellipse">
            <a:avLst/>
          </a:prstGeom>
          <a:solidFill>
            <a:schemeClr val="accent1"/>
          </a:solidFill>
        </p:spPr>
        <p:txBody>
          <a:bodyPr anchor="ctr">
            <a:normAutofit/>
          </a:bodyPr>
          <a:lstStyle>
            <a:lvl1pPr marL="0" indent="0" algn="ctr">
              <a:buNone/>
              <a:defRPr sz="1600">
                <a:solidFill>
                  <a:schemeClr val="bg1"/>
                </a:solidFill>
              </a:defRPr>
            </a:lvl1pPr>
          </a:lstStyle>
          <a:p>
            <a:pPr lvl="0"/>
            <a:r>
              <a:rPr lang="en-US"/>
              <a:t>Click to edit Master text styles</a:t>
            </a:r>
          </a:p>
        </p:txBody>
      </p:sp>
      <p:sp>
        <p:nvSpPr>
          <p:cNvPr id="18" name="Text Placeholder 8"/>
          <p:cNvSpPr>
            <a:spLocks noGrp="1"/>
          </p:cNvSpPr>
          <p:nvPr>
            <p:ph type="body" sz="quarter" idx="18"/>
          </p:nvPr>
        </p:nvSpPr>
        <p:spPr>
          <a:xfrm>
            <a:off x="3305175" y="4048125"/>
            <a:ext cx="2533650" cy="2038350"/>
          </a:xfrm>
          <a:prstGeom prst="ellipse">
            <a:avLst/>
          </a:prstGeom>
          <a:solidFill>
            <a:schemeClr val="accent1"/>
          </a:solidFill>
        </p:spPr>
        <p:txBody>
          <a:bodyPr anchor="ctr">
            <a:normAutofit/>
          </a:bodyPr>
          <a:lstStyle>
            <a:lvl1pPr marL="0" indent="0" algn="ctr">
              <a:buNone/>
              <a:defRPr sz="160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960470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WOT Diagram ">
    <p:spTree>
      <p:nvGrpSpPr>
        <p:cNvPr id="1" name=""/>
        <p:cNvGrpSpPr/>
        <p:nvPr/>
      </p:nvGrpSpPr>
      <p:grpSpPr>
        <a:xfrm>
          <a:off x="0" y="0"/>
          <a:ext cx="0" cy="0"/>
          <a:chOff x="0" y="0"/>
          <a:chExt cx="0" cy="0"/>
        </a:xfrm>
      </p:grpSpPr>
      <p:sp>
        <p:nvSpPr>
          <p:cNvPr id="2" name="Title 1"/>
          <p:cNvSpPr>
            <a:spLocks noGrp="1"/>
          </p:cNvSpPr>
          <p:nvPr userDrawn="1">
            <p:ph type="title"/>
          </p:nvPr>
        </p:nvSpPr>
        <p:spPr/>
        <p:txBody>
          <a:bodyPr/>
          <a:lstStyle/>
          <a:p>
            <a:r>
              <a:rPr lang="en-US"/>
              <a:t>Click to edit Master title style</a:t>
            </a:r>
            <a:endParaRPr lang="en-GB"/>
          </a:p>
        </p:txBody>
      </p:sp>
      <p:sp>
        <p:nvSpPr>
          <p:cNvPr id="5" name="Footer Placeholder 4"/>
          <p:cNvSpPr>
            <a:spLocks noGrp="1"/>
          </p:cNvSpPr>
          <p:nvPr userDrawn="1">
            <p:ph type="ftr" sz="quarter" idx="11"/>
          </p:nvPr>
        </p:nvSpPr>
        <p:spPr/>
        <p:txBody>
          <a:bodyPr/>
          <a:lstStyle/>
          <a:p>
            <a:endParaRPr lang="en-GB"/>
          </a:p>
        </p:txBody>
      </p:sp>
      <p:sp>
        <p:nvSpPr>
          <p:cNvPr id="6" name="Slide Number Placeholder 5"/>
          <p:cNvSpPr>
            <a:spLocks noGrp="1"/>
          </p:cNvSpPr>
          <p:nvPr userDrawn="1">
            <p:ph type="sldNum" sz="quarter" idx="12"/>
          </p:nvPr>
        </p:nvSpPr>
        <p:spPr/>
        <p:txBody>
          <a:bodyPr/>
          <a:lstStyle/>
          <a:p>
            <a:fld id="{E6607247-EB78-480B-A962-35111A450531}" type="slidenum">
              <a:rPr lang="en-GB" smtClean="0"/>
              <a:t>‹#›</a:t>
            </a:fld>
            <a:endParaRPr lang="en-GB"/>
          </a:p>
        </p:txBody>
      </p:sp>
      <p:cxnSp>
        <p:nvCxnSpPr>
          <p:cNvPr id="4" name="Straight Connector 3"/>
          <p:cNvCxnSpPr/>
          <p:nvPr userDrawn="1"/>
        </p:nvCxnSpPr>
        <p:spPr>
          <a:xfrm>
            <a:off x="6083300" y="1066800"/>
            <a:ext cx="0" cy="4737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a:off x="2330450" y="3422650"/>
            <a:ext cx="752475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Text Placeholder 9"/>
          <p:cNvSpPr>
            <a:spLocks noGrp="1"/>
          </p:cNvSpPr>
          <p:nvPr>
            <p:ph type="body" sz="quarter" idx="13"/>
          </p:nvPr>
        </p:nvSpPr>
        <p:spPr>
          <a:xfrm>
            <a:off x="2339180" y="590650"/>
            <a:ext cx="7507290" cy="330200"/>
          </a:xfrm>
        </p:spPr>
        <p:txBody>
          <a:bodyPr>
            <a:normAutofit/>
          </a:bodyPr>
          <a:lstStyle>
            <a:lvl1pPr marL="0" indent="0" algn="ctr">
              <a:buNone/>
              <a:defRPr sz="1600" b="1"/>
            </a:lvl1pPr>
          </a:lstStyle>
          <a:p>
            <a:pPr lvl="0"/>
            <a:r>
              <a:rPr lang="en-US"/>
              <a:t>Click to edit Master text styles</a:t>
            </a:r>
          </a:p>
        </p:txBody>
      </p:sp>
      <p:sp>
        <p:nvSpPr>
          <p:cNvPr id="25" name="Text Placeholder 9"/>
          <p:cNvSpPr>
            <a:spLocks noGrp="1"/>
          </p:cNvSpPr>
          <p:nvPr>
            <p:ph type="body" sz="quarter" idx="14"/>
          </p:nvPr>
        </p:nvSpPr>
        <p:spPr>
          <a:xfrm>
            <a:off x="2339180" y="6000850"/>
            <a:ext cx="7507290" cy="330200"/>
          </a:xfrm>
        </p:spPr>
        <p:txBody>
          <a:bodyPr>
            <a:normAutofit/>
          </a:bodyPr>
          <a:lstStyle>
            <a:lvl1pPr marL="0" indent="0" algn="ctr">
              <a:buNone/>
              <a:defRPr sz="1600" b="1"/>
            </a:lvl1pPr>
          </a:lstStyle>
          <a:p>
            <a:pPr lvl="0"/>
            <a:r>
              <a:rPr lang="en-US"/>
              <a:t>Click to edit Master text styles</a:t>
            </a:r>
          </a:p>
        </p:txBody>
      </p:sp>
      <p:sp>
        <p:nvSpPr>
          <p:cNvPr id="26" name="Text Placeholder 9"/>
          <p:cNvSpPr>
            <a:spLocks noGrp="1"/>
          </p:cNvSpPr>
          <p:nvPr>
            <p:ph type="body" sz="quarter" idx="15"/>
          </p:nvPr>
        </p:nvSpPr>
        <p:spPr>
          <a:xfrm>
            <a:off x="10109200" y="2105025"/>
            <a:ext cx="1474425" cy="2635250"/>
          </a:xfrm>
        </p:spPr>
        <p:txBody>
          <a:bodyPr anchor="ctr">
            <a:normAutofit/>
          </a:bodyPr>
          <a:lstStyle>
            <a:lvl1pPr marL="0" indent="0" algn="l">
              <a:buNone/>
              <a:defRPr sz="1600" b="1"/>
            </a:lvl1pPr>
          </a:lstStyle>
          <a:p>
            <a:pPr lvl="0"/>
            <a:r>
              <a:rPr lang="en-US"/>
              <a:t>Click to edit Master text styles</a:t>
            </a:r>
          </a:p>
        </p:txBody>
      </p:sp>
      <p:sp>
        <p:nvSpPr>
          <p:cNvPr id="27" name="Text Placeholder 9"/>
          <p:cNvSpPr>
            <a:spLocks noGrp="1"/>
          </p:cNvSpPr>
          <p:nvPr>
            <p:ph type="body" sz="quarter" idx="16"/>
          </p:nvPr>
        </p:nvSpPr>
        <p:spPr>
          <a:xfrm>
            <a:off x="608374" y="2105025"/>
            <a:ext cx="1477599" cy="2635250"/>
          </a:xfrm>
        </p:spPr>
        <p:txBody>
          <a:bodyPr anchor="ctr">
            <a:normAutofit/>
          </a:bodyPr>
          <a:lstStyle>
            <a:lvl1pPr marL="0" indent="0" algn="r">
              <a:buNone/>
              <a:defRPr sz="1600" b="1"/>
            </a:lvl1pPr>
          </a:lstStyle>
          <a:p>
            <a:pPr lvl="0"/>
            <a:r>
              <a:rPr lang="en-US"/>
              <a:t>Click to edit Master text styles</a:t>
            </a:r>
          </a:p>
        </p:txBody>
      </p:sp>
      <p:sp>
        <p:nvSpPr>
          <p:cNvPr id="28" name="Text Placeholder 9"/>
          <p:cNvSpPr>
            <a:spLocks noGrp="1"/>
          </p:cNvSpPr>
          <p:nvPr>
            <p:ph type="body" sz="quarter" idx="17"/>
          </p:nvPr>
        </p:nvSpPr>
        <p:spPr>
          <a:xfrm>
            <a:off x="2341560" y="1066800"/>
            <a:ext cx="3754440" cy="2355850"/>
          </a:xfrm>
        </p:spPr>
        <p:txBody>
          <a:bodyPr anchor="ctr">
            <a:normAutofit/>
          </a:bodyPr>
          <a:lstStyle>
            <a:lvl1pPr marL="0" indent="0" algn="ctr">
              <a:buNone/>
              <a:defRPr sz="1600" b="0"/>
            </a:lvl1pPr>
          </a:lstStyle>
          <a:p>
            <a:pPr lvl="0"/>
            <a:r>
              <a:rPr lang="en-US"/>
              <a:t>Click to edit Master text styles</a:t>
            </a:r>
          </a:p>
        </p:txBody>
      </p:sp>
      <p:sp>
        <p:nvSpPr>
          <p:cNvPr id="29" name="Text Placeholder 9"/>
          <p:cNvSpPr>
            <a:spLocks noGrp="1"/>
          </p:cNvSpPr>
          <p:nvPr>
            <p:ph type="body" sz="quarter" idx="18"/>
          </p:nvPr>
        </p:nvSpPr>
        <p:spPr>
          <a:xfrm>
            <a:off x="6092030" y="1066800"/>
            <a:ext cx="3754440" cy="2355850"/>
          </a:xfrm>
        </p:spPr>
        <p:txBody>
          <a:bodyPr anchor="ctr">
            <a:normAutofit/>
          </a:bodyPr>
          <a:lstStyle>
            <a:lvl1pPr marL="0" indent="0" algn="ctr">
              <a:buNone/>
              <a:defRPr sz="1600" b="0"/>
            </a:lvl1pPr>
          </a:lstStyle>
          <a:p>
            <a:pPr lvl="0"/>
            <a:r>
              <a:rPr lang="en-US"/>
              <a:t>Click to edit Master text styles</a:t>
            </a:r>
          </a:p>
        </p:txBody>
      </p:sp>
      <p:sp>
        <p:nvSpPr>
          <p:cNvPr id="30" name="Text Placeholder 9"/>
          <p:cNvSpPr>
            <a:spLocks noGrp="1"/>
          </p:cNvSpPr>
          <p:nvPr>
            <p:ph type="body" sz="quarter" idx="19"/>
          </p:nvPr>
        </p:nvSpPr>
        <p:spPr>
          <a:xfrm>
            <a:off x="2341560" y="3435550"/>
            <a:ext cx="3754440" cy="2355850"/>
          </a:xfrm>
        </p:spPr>
        <p:txBody>
          <a:bodyPr anchor="ctr">
            <a:normAutofit/>
          </a:bodyPr>
          <a:lstStyle>
            <a:lvl1pPr marL="0" indent="0" algn="ctr">
              <a:buNone/>
              <a:defRPr sz="1600" b="0"/>
            </a:lvl1pPr>
          </a:lstStyle>
          <a:p>
            <a:pPr lvl="0"/>
            <a:r>
              <a:rPr lang="en-US"/>
              <a:t>Click to edit Master text styles</a:t>
            </a:r>
          </a:p>
        </p:txBody>
      </p:sp>
      <p:sp>
        <p:nvSpPr>
          <p:cNvPr id="31" name="Text Placeholder 9"/>
          <p:cNvSpPr>
            <a:spLocks noGrp="1"/>
          </p:cNvSpPr>
          <p:nvPr>
            <p:ph type="body" sz="quarter" idx="20"/>
          </p:nvPr>
        </p:nvSpPr>
        <p:spPr>
          <a:xfrm>
            <a:off x="6092030" y="3435550"/>
            <a:ext cx="3754440" cy="2355850"/>
          </a:xfrm>
        </p:spPr>
        <p:txBody>
          <a:bodyPr anchor="ctr">
            <a:normAutofit/>
          </a:bodyPr>
          <a:lstStyle>
            <a:lvl1pPr marL="0" indent="0" algn="ctr">
              <a:buNone/>
              <a:defRPr sz="1600" b="0"/>
            </a:lvl1pPr>
          </a:lstStyle>
          <a:p>
            <a:pPr lvl="0"/>
            <a:r>
              <a:rPr lang="en-US"/>
              <a:t>Click to edit Master text styles</a:t>
            </a:r>
          </a:p>
        </p:txBody>
      </p:sp>
    </p:spTree>
    <p:extLst>
      <p:ext uri="{BB962C8B-B14F-4D97-AF65-F5344CB8AC3E}">
        <p14:creationId xmlns:p14="http://schemas.microsoft.com/office/powerpoint/2010/main" val="3292090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yramid Diagram ">
    <p:spTree>
      <p:nvGrpSpPr>
        <p:cNvPr id="1" name=""/>
        <p:cNvGrpSpPr/>
        <p:nvPr/>
      </p:nvGrpSpPr>
      <p:grpSpPr>
        <a:xfrm>
          <a:off x="0" y="0"/>
          <a:ext cx="0" cy="0"/>
          <a:chOff x="0" y="0"/>
          <a:chExt cx="0" cy="0"/>
        </a:xfrm>
      </p:grpSpPr>
      <p:sp>
        <p:nvSpPr>
          <p:cNvPr id="2" name="Title 1"/>
          <p:cNvSpPr>
            <a:spLocks noGrp="1"/>
          </p:cNvSpPr>
          <p:nvPr userDrawn="1">
            <p:ph type="title"/>
          </p:nvPr>
        </p:nvSpPr>
        <p:spPr/>
        <p:txBody>
          <a:bodyPr/>
          <a:lstStyle/>
          <a:p>
            <a:r>
              <a:rPr lang="en-US"/>
              <a:t>Click to edit Master title style</a:t>
            </a:r>
            <a:endParaRPr lang="en-GB"/>
          </a:p>
        </p:txBody>
      </p:sp>
      <p:sp>
        <p:nvSpPr>
          <p:cNvPr id="5" name="Footer Placeholder 4"/>
          <p:cNvSpPr>
            <a:spLocks noGrp="1"/>
          </p:cNvSpPr>
          <p:nvPr userDrawn="1">
            <p:ph type="ftr" sz="quarter" idx="11"/>
          </p:nvPr>
        </p:nvSpPr>
        <p:spPr/>
        <p:txBody>
          <a:bodyPr/>
          <a:lstStyle/>
          <a:p>
            <a:endParaRPr lang="en-GB"/>
          </a:p>
        </p:txBody>
      </p:sp>
      <p:sp>
        <p:nvSpPr>
          <p:cNvPr id="6" name="Slide Number Placeholder 5"/>
          <p:cNvSpPr>
            <a:spLocks noGrp="1"/>
          </p:cNvSpPr>
          <p:nvPr userDrawn="1">
            <p:ph type="sldNum" sz="quarter" idx="12"/>
          </p:nvPr>
        </p:nvSpPr>
        <p:spPr/>
        <p:txBody>
          <a:bodyPr/>
          <a:lstStyle/>
          <a:p>
            <a:fld id="{E6607247-EB78-480B-A962-35111A450531}" type="slidenum">
              <a:rPr lang="en-GB" smtClean="0"/>
              <a:t>‹#›</a:t>
            </a:fld>
            <a:endParaRPr lang="en-GB"/>
          </a:p>
        </p:txBody>
      </p:sp>
      <p:sp>
        <p:nvSpPr>
          <p:cNvPr id="8" name="Text Placeholder 7"/>
          <p:cNvSpPr>
            <a:spLocks noGrp="1"/>
          </p:cNvSpPr>
          <p:nvPr>
            <p:ph type="body" sz="quarter" idx="13"/>
          </p:nvPr>
        </p:nvSpPr>
        <p:spPr>
          <a:xfrm>
            <a:off x="2338612" y="468429"/>
            <a:ext cx="7503886" cy="5148599"/>
          </a:xfrm>
          <a:prstGeom prst="triangle">
            <a:avLst/>
          </a:prstGeom>
          <a:solidFill>
            <a:schemeClr val="bg2"/>
          </a:solidFill>
          <a:ln w="50800">
            <a:solidFill>
              <a:schemeClr val="bg1"/>
            </a:solidFill>
          </a:ln>
        </p:spPr>
        <p:txBody>
          <a:bodyPr tIns="1008000" bIns="0" anchor="ctr">
            <a:normAutofit/>
          </a:bodyPr>
          <a:lstStyle>
            <a:lvl1pPr marL="0" indent="0" algn="ctr">
              <a:buNone/>
              <a:defRPr sz="1600"/>
            </a:lvl1pPr>
          </a:lstStyle>
          <a:p>
            <a:pPr lvl="0"/>
            <a:r>
              <a:rPr lang="en-US"/>
              <a:t>Click to edit Master text styles</a:t>
            </a:r>
          </a:p>
        </p:txBody>
      </p:sp>
      <p:sp>
        <p:nvSpPr>
          <p:cNvPr id="22" name="Text Placeholder 7"/>
          <p:cNvSpPr>
            <a:spLocks noGrp="1"/>
          </p:cNvSpPr>
          <p:nvPr>
            <p:ph type="body" sz="quarter" idx="15"/>
          </p:nvPr>
        </p:nvSpPr>
        <p:spPr>
          <a:xfrm>
            <a:off x="3417467" y="468430"/>
            <a:ext cx="5346177" cy="3668142"/>
          </a:xfrm>
          <a:prstGeom prst="triangle">
            <a:avLst/>
          </a:prstGeom>
          <a:solidFill>
            <a:schemeClr val="accent2"/>
          </a:solidFill>
          <a:ln w="50800">
            <a:solidFill>
              <a:schemeClr val="bg1"/>
            </a:solidFill>
          </a:ln>
        </p:spPr>
        <p:txBody>
          <a:bodyPr tIns="864000">
            <a:normAutofit/>
          </a:bodyPr>
          <a:lstStyle>
            <a:lvl1pPr marL="0" indent="0" algn="ctr">
              <a:buFont typeface="Arial" panose="020B0604020202020204" pitchFamily="34" charset="0"/>
              <a:buNone/>
              <a:defRPr sz="1600">
                <a:solidFill>
                  <a:schemeClr val="bg1"/>
                </a:solidFill>
              </a:defRPr>
            </a:lvl1pPr>
          </a:lstStyle>
          <a:p>
            <a:pPr lvl="0"/>
            <a:r>
              <a:rPr lang="en-US"/>
              <a:t>Click to edit Master text styles</a:t>
            </a:r>
          </a:p>
        </p:txBody>
      </p:sp>
      <p:sp>
        <p:nvSpPr>
          <p:cNvPr id="21" name="Text Placeholder 7"/>
          <p:cNvSpPr>
            <a:spLocks noGrp="1"/>
          </p:cNvSpPr>
          <p:nvPr>
            <p:ph type="body" sz="quarter" idx="14"/>
          </p:nvPr>
        </p:nvSpPr>
        <p:spPr>
          <a:xfrm>
            <a:off x="4559783" y="468430"/>
            <a:ext cx="3061544" cy="2100600"/>
          </a:xfrm>
          <a:prstGeom prst="triangle">
            <a:avLst/>
          </a:prstGeom>
          <a:solidFill>
            <a:schemeClr val="accent1"/>
          </a:solidFill>
          <a:ln w="50800">
            <a:solidFill>
              <a:schemeClr val="bg1"/>
            </a:solidFill>
          </a:ln>
        </p:spPr>
        <p:txBody>
          <a:bodyPr>
            <a:normAutofit/>
          </a:bodyPr>
          <a:lstStyle>
            <a:lvl1pPr marL="0" indent="0" algn="ctr">
              <a:buNone/>
              <a:defRPr sz="1600">
                <a:solidFill>
                  <a:schemeClr val="bg1"/>
                </a:solidFill>
              </a:defRPr>
            </a:lvl1pPr>
          </a:lstStyle>
          <a:p>
            <a:pPr lvl="0"/>
            <a:r>
              <a:rPr lang="en-US"/>
              <a:t>Click to edit Master text styles</a:t>
            </a:r>
          </a:p>
        </p:txBody>
      </p:sp>
      <p:sp>
        <p:nvSpPr>
          <p:cNvPr id="23" name="Text Placeholder 9"/>
          <p:cNvSpPr>
            <a:spLocks noGrp="1"/>
          </p:cNvSpPr>
          <p:nvPr>
            <p:ph type="body" sz="quarter" idx="16"/>
          </p:nvPr>
        </p:nvSpPr>
        <p:spPr>
          <a:xfrm>
            <a:off x="2339180" y="5838925"/>
            <a:ext cx="7507290" cy="330200"/>
          </a:xfrm>
        </p:spPr>
        <p:txBody>
          <a:bodyPr>
            <a:normAutofit/>
          </a:bodyPr>
          <a:lstStyle>
            <a:lvl1pPr marL="0" indent="0" algn="ctr">
              <a:buNone/>
              <a:defRPr sz="1600" b="1"/>
            </a:lvl1pPr>
          </a:lstStyle>
          <a:p>
            <a:pPr lvl="0"/>
            <a:r>
              <a:rPr lang="en-US"/>
              <a:t>Click to edit Master text styles</a:t>
            </a:r>
          </a:p>
        </p:txBody>
      </p:sp>
    </p:spTree>
    <p:extLst>
      <p:ext uri="{BB962C8B-B14F-4D97-AF65-F5344CB8AC3E}">
        <p14:creationId xmlns:p14="http://schemas.microsoft.com/office/powerpoint/2010/main" val="2634307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ircles of Influence">
    <p:spTree>
      <p:nvGrpSpPr>
        <p:cNvPr id="1" name=""/>
        <p:cNvGrpSpPr/>
        <p:nvPr/>
      </p:nvGrpSpPr>
      <p:grpSpPr>
        <a:xfrm>
          <a:off x="0" y="0"/>
          <a:ext cx="0" cy="0"/>
          <a:chOff x="0" y="0"/>
          <a:chExt cx="0" cy="0"/>
        </a:xfrm>
      </p:grpSpPr>
      <p:sp>
        <p:nvSpPr>
          <p:cNvPr id="2" name="Title 1"/>
          <p:cNvSpPr>
            <a:spLocks noGrp="1"/>
          </p:cNvSpPr>
          <p:nvPr userDrawn="1">
            <p:ph type="title"/>
          </p:nvPr>
        </p:nvSpPr>
        <p:spPr/>
        <p:txBody>
          <a:bodyPr/>
          <a:lstStyle/>
          <a:p>
            <a:r>
              <a:rPr lang="en-US"/>
              <a:t>Click to edit Master title style</a:t>
            </a:r>
            <a:endParaRPr lang="en-GB"/>
          </a:p>
        </p:txBody>
      </p:sp>
      <p:sp>
        <p:nvSpPr>
          <p:cNvPr id="5" name="Footer Placeholder 4"/>
          <p:cNvSpPr>
            <a:spLocks noGrp="1"/>
          </p:cNvSpPr>
          <p:nvPr userDrawn="1">
            <p:ph type="ftr" sz="quarter" idx="11"/>
          </p:nvPr>
        </p:nvSpPr>
        <p:spPr/>
        <p:txBody>
          <a:bodyPr/>
          <a:lstStyle/>
          <a:p>
            <a:endParaRPr lang="en-GB"/>
          </a:p>
        </p:txBody>
      </p:sp>
      <p:sp>
        <p:nvSpPr>
          <p:cNvPr id="6" name="Slide Number Placeholder 5"/>
          <p:cNvSpPr>
            <a:spLocks noGrp="1"/>
          </p:cNvSpPr>
          <p:nvPr userDrawn="1">
            <p:ph type="sldNum" sz="quarter" idx="12"/>
          </p:nvPr>
        </p:nvSpPr>
        <p:spPr/>
        <p:txBody>
          <a:bodyPr/>
          <a:lstStyle/>
          <a:p>
            <a:fld id="{E6607247-EB78-480B-A962-35111A450531}" type="slidenum">
              <a:rPr lang="en-GB" smtClean="0"/>
              <a:t>‹#›</a:t>
            </a:fld>
            <a:endParaRPr lang="en-GB"/>
          </a:p>
        </p:txBody>
      </p:sp>
      <p:sp>
        <p:nvSpPr>
          <p:cNvPr id="3" name="Oval 2"/>
          <p:cNvSpPr/>
          <p:nvPr userDrawn="1"/>
        </p:nvSpPr>
        <p:spPr>
          <a:xfrm>
            <a:off x="3299617" y="647800"/>
            <a:ext cx="5575300" cy="5575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userDrawn="1"/>
        </p:nvSpPr>
        <p:spPr>
          <a:xfrm>
            <a:off x="4415826" y="1795759"/>
            <a:ext cx="3342882" cy="33428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userDrawn="1"/>
        </p:nvSpPr>
        <p:spPr>
          <a:xfrm>
            <a:off x="5373587" y="2753520"/>
            <a:ext cx="1427359" cy="14273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6"/>
          <p:cNvSpPr>
            <a:spLocks noGrp="1"/>
          </p:cNvSpPr>
          <p:nvPr>
            <p:ph type="body" sz="quarter" idx="13"/>
          </p:nvPr>
        </p:nvSpPr>
        <p:spPr>
          <a:xfrm>
            <a:off x="4180678" y="851000"/>
            <a:ext cx="3813175" cy="968278"/>
          </a:xfrm>
        </p:spPr>
        <p:txBody>
          <a:bodyPr>
            <a:normAutofit/>
          </a:bodyPr>
          <a:lstStyle>
            <a:lvl1pPr marL="0" indent="0" algn="ctr">
              <a:spcBef>
                <a:spcPts val="0"/>
              </a:spcBef>
              <a:buNone/>
              <a:defRPr sz="1300">
                <a:solidFill>
                  <a:schemeClr val="bg1"/>
                </a:solidFill>
              </a:defRPr>
            </a:lvl1pPr>
          </a:lstStyle>
          <a:p>
            <a:pPr lvl="0"/>
            <a:r>
              <a:rPr lang="en-US"/>
              <a:t>Click to edit Master text styles</a:t>
            </a:r>
          </a:p>
        </p:txBody>
      </p:sp>
      <p:sp>
        <p:nvSpPr>
          <p:cNvPr id="20" name="Text Placeholder 6"/>
          <p:cNvSpPr>
            <a:spLocks noGrp="1"/>
          </p:cNvSpPr>
          <p:nvPr>
            <p:ph type="body" sz="quarter" idx="14"/>
          </p:nvPr>
        </p:nvSpPr>
        <p:spPr>
          <a:xfrm>
            <a:off x="4541829" y="1892399"/>
            <a:ext cx="3090872" cy="951311"/>
          </a:xfrm>
        </p:spPr>
        <p:txBody>
          <a:bodyPr>
            <a:normAutofit/>
          </a:bodyPr>
          <a:lstStyle>
            <a:lvl1pPr marL="0" indent="0" algn="ctr">
              <a:spcBef>
                <a:spcPts val="0"/>
              </a:spcBef>
              <a:buNone/>
              <a:defRPr sz="1300">
                <a:solidFill>
                  <a:schemeClr val="bg1"/>
                </a:solidFill>
              </a:defRPr>
            </a:lvl1pPr>
          </a:lstStyle>
          <a:p>
            <a:pPr lvl="0"/>
            <a:r>
              <a:rPr lang="en-US"/>
              <a:t>Click to edit Master text styles</a:t>
            </a:r>
          </a:p>
        </p:txBody>
      </p:sp>
      <p:sp>
        <p:nvSpPr>
          <p:cNvPr id="21" name="Text Placeholder 6"/>
          <p:cNvSpPr>
            <a:spLocks noGrp="1"/>
          </p:cNvSpPr>
          <p:nvPr>
            <p:ph type="body" sz="quarter" idx="15"/>
          </p:nvPr>
        </p:nvSpPr>
        <p:spPr>
          <a:xfrm>
            <a:off x="5373586" y="2753519"/>
            <a:ext cx="1427359" cy="1427359"/>
          </a:xfrm>
        </p:spPr>
        <p:txBody>
          <a:bodyPr anchor="ctr">
            <a:normAutofit/>
          </a:bodyPr>
          <a:lstStyle>
            <a:lvl1pPr marL="0" indent="0" algn="ctr">
              <a:spcBef>
                <a:spcPts val="0"/>
              </a:spcBef>
              <a:buNone/>
              <a:defRPr sz="1300"/>
            </a:lvl1pPr>
          </a:lstStyle>
          <a:p>
            <a:pPr lvl="0"/>
            <a:r>
              <a:rPr lang="en-US"/>
              <a:t>Click to edit Master text styles</a:t>
            </a:r>
          </a:p>
        </p:txBody>
      </p:sp>
      <p:sp>
        <p:nvSpPr>
          <p:cNvPr id="4" name="TextBox 3">
            <a:extLst>
              <a:ext uri="{FF2B5EF4-FFF2-40B4-BE49-F238E27FC236}">
                <a16:creationId xmlns:a16="http://schemas.microsoft.com/office/drawing/2014/main" id="{D23E4B9F-CA10-BB44-A505-B184E315344E}"/>
              </a:ext>
            </a:extLst>
          </p:cNvPr>
          <p:cNvSpPr txBox="1"/>
          <p:nvPr userDrawn="1"/>
        </p:nvSpPr>
        <p:spPr>
          <a:xfrm>
            <a:off x="783771" y="6564086"/>
            <a:ext cx="0" cy="0"/>
          </a:xfrm>
          <a:prstGeom prst="rect">
            <a:avLst/>
          </a:prstGeom>
          <a:noFill/>
        </p:spPr>
        <p:txBody>
          <a:bodyPr wrap="none" lIns="0" tIns="0" rIns="0" bIns="0" rtlCol="0">
            <a:noAutofit/>
          </a:bodyPr>
          <a:lstStyle/>
          <a:p>
            <a:endParaRPr lang="en-US" sz="1200" b="1" dirty="0">
              <a:solidFill>
                <a:schemeClr val="accent1"/>
              </a:solidFill>
            </a:endParaRPr>
          </a:p>
        </p:txBody>
      </p:sp>
    </p:spTree>
    <p:extLst>
      <p:ext uri="{BB962C8B-B14F-4D97-AF65-F5344CB8AC3E}">
        <p14:creationId xmlns:p14="http://schemas.microsoft.com/office/powerpoint/2010/main" val="3065112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41BA8BD-6453-4956-AF36-F8D0B64C7A2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943" r="11184"/>
          <a:stretch/>
        </p:blipFill>
        <p:spPr>
          <a:xfrm>
            <a:off x="4238171" y="0"/>
            <a:ext cx="7953829" cy="6858000"/>
          </a:xfrm>
          <a:prstGeom prst="rect">
            <a:avLst/>
          </a:prstGeom>
        </p:spPr>
      </p:pic>
      <p:sp>
        <p:nvSpPr>
          <p:cNvPr id="2" name="Date Placeholder 1"/>
          <p:cNvSpPr>
            <a:spLocks noGrp="1"/>
          </p:cNvSpPr>
          <p:nvPr>
            <p:ph type="dt" sz="half" idx="10"/>
          </p:nvPr>
        </p:nvSpPr>
        <p:spPr/>
        <p:txBody>
          <a:bodyPr/>
          <a:lstStyle/>
          <a:p>
            <a:fld id="{40E1EFE2-B4BD-4554-9890-8C6DEFCB3AE2}" type="datetime1">
              <a:rPr lang="en-GB" smtClean="0"/>
              <a:t>31/05/2022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6607247-EB78-480B-A962-35111A450531}" type="slidenum">
              <a:rPr lang="en-GB" smtClean="0"/>
              <a:t>‹#›</a:t>
            </a:fld>
            <a:endParaRPr lang="en-GB"/>
          </a:p>
        </p:txBody>
      </p:sp>
      <p:pic>
        <p:nvPicPr>
          <p:cNvPr id="9" name="Picture 8">
            <a:extLst>
              <a:ext uri="{FF2B5EF4-FFF2-40B4-BE49-F238E27FC236}">
                <a16:creationId xmlns:a16="http://schemas.microsoft.com/office/drawing/2014/main" id="{F98AADEA-0412-40A8-B30A-5AC719ECCDA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522743" y="377534"/>
            <a:ext cx="1115609" cy="793282"/>
          </a:xfrm>
          <a:prstGeom prst="rect">
            <a:avLst/>
          </a:prstGeom>
        </p:spPr>
      </p:pic>
      <p:pic>
        <p:nvPicPr>
          <p:cNvPr id="10" name="Picture 9">
            <a:extLst>
              <a:ext uri="{FF2B5EF4-FFF2-40B4-BE49-F238E27FC236}">
                <a16:creationId xmlns:a16="http://schemas.microsoft.com/office/drawing/2014/main" id="{7AC68DC5-DF12-4872-86EA-43F2A5BBA96B}"/>
              </a:ext>
            </a:extLst>
          </p:cNvPr>
          <p:cNvPicPr>
            <a:picLocks noChangeAspect="1"/>
          </p:cNvPicPr>
          <p:nvPr userDrawn="1"/>
        </p:nvPicPr>
        <p:blipFill>
          <a:blip r:embed="rId4"/>
          <a:stretch>
            <a:fillRect/>
          </a:stretch>
        </p:blipFill>
        <p:spPr>
          <a:xfrm>
            <a:off x="565150" y="5981699"/>
            <a:ext cx="2743200" cy="533937"/>
          </a:xfrm>
          <a:prstGeom prst="rect">
            <a:avLst/>
          </a:prstGeom>
        </p:spPr>
      </p:pic>
      <p:pic>
        <p:nvPicPr>
          <p:cNvPr id="12" name="Picture 11">
            <a:extLst>
              <a:ext uri="{FF2B5EF4-FFF2-40B4-BE49-F238E27FC236}">
                <a16:creationId xmlns:a16="http://schemas.microsoft.com/office/drawing/2014/main" id="{89BB6733-FC07-F846-AC9F-FA63EF1812B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12000" y="4286997"/>
            <a:ext cx="323831" cy="266989"/>
          </a:xfrm>
          <a:prstGeom prst="rect">
            <a:avLst/>
          </a:prstGeom>
        </p:spPr>
      </p:pic>
      <p:pic>
        <p:nvPicPr>
          <p:cNvPr id="13" name="Picture 12">
            <a:extLst>
              <a:ext uri="{FF2B5EF4-FFF2-40B4-BE49-F238E27FC236}">
                <a16:creationId xmlns:a16="http://schemas.microsoft.com/office/drawing/2014/main" id="{1489CA1E-CF6F-F049-9906-D2C5F585FF4D}"/>
              </a:ext>
            </a:extLst>
          </p:cNvPr>
          <p:cNvPicPr>
            <a:picLocks noChangeAspect="1"/>
          </p:cNvPicPr>
          <p:nvPr userDrawn="1"/>
        </p:nvPicPr>
        <p:blipFill>
          <a:blip r:embed="rId6"/>
          <a:stretch>
            <a:fillRect/>
          </a:stretch>
        </p:blipFill>
        <p:spPr>
          <a:xfrm>
            <a:off x="638174" y="4719110"/>
            <a:ext cx="267866" cy="266989"/>
          </a:xfrm>
          <a:prstGeom prst="rect">
            <a:avLst/>
          </a:prstGeom>
        </p:spPr>
      </p:pic>
      <p:pic>
        <p:nvPicPr>
          <p:cNvPr id="14" name="Picture 13">
            <a:extLst>
              <a:ext uri="{FF2B5EF4-FFF2-40B4-BE49-F238E27FC236}">
                <a16:creationId xmlns:a16="http://schemas.microsoft.com/office/drawing/2014/main" id="{4C726CA6-34DE-E940-837E-57241DFE78FE}"/>
              </a:ext>
            </a:extLst>
          </p:cNvPr>
          <p:cNvPicPr>
            <a:picLocks noChangeAspect="1"/>
          </p:cNvPicPr>
          <p:nvPr userDrawn="1"/>
        </p:nvPicPr>
        <p:blipFill>
          <a:blip r:embed="rId7"/>
          <a:stretch>
            <a:fillRect/>
          </a:stretch>
        </p:blipFill>
        <p:spPr>
          <a:xfrm>
            <a:off x="693142" y="5172798"/>
            <a:ext cx="185147" cy="294552"/>
          </a:xfrm>
          <a:prstGeom prst="rect">
            <a:avLst/>
          </a:prstGeom>
        </p:spPr>
      </p:pic>
      <p:sp>
        <p:nvSpPr>
          <p:cNvPr id="7" name="TextBox 6">
            <a:extLst>
              <a:ext uri="{FF2B5EF4-FFF2-40B4-BE49-F238E27FC236}">
                <a16:creationId xmlns:a16="http://schemas.microsoft.com/office/drawing/2014/main" id="{E02BF3C5-B97B-DD46-BCC6-B9A0ACCAA83C}"/>
              </a:ext>
            </a:extLst>
          </p:cNvPr>
          <p:cNvSpPr txBox="1"/>
          <p:nvPr userDrawn="1"/>
        </p:nvSpPr>
        <p:spPr>
          <a:xfrm>
            <a:off x="621263" y="3332840"/>
            <a:ext cx="5277711" cy="3494164"/>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1200"/>
              </a:spcBef>
              <a:spcAft>
                <a:spcPts val="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accent1"/>
                </a:solidFill>
                <a:effectLst/>
                <a:uLnTx/>
                <a:uFillTx/>
                <a:latin typeface="+mn-lt"/>
                <a:ea typeface="+mn-ea"/>
                <a:cs typeface="+mn-cs"/>
              </a:rPr>
              <a:t>Connect with us</a:t>
            </a:r>
          </a:p>
          <a:p>
            <a:pPr marL="0" marR="0" lvl="0" indent="0" algn="l" defTabSz="914400" rtl="0" eaLnBrk="1" fontAlgn="auto" latinLnBrk="0" hangingPunct="1">
              <a:lnSpc>
                <a:spcPct val="100000"/>
              </a:lnSpc>
              <a:spcBef>
                <a:spcPts val="1200"/>
              </a:spcBef>
              <a:spcAft>
                <a:spcPts val="0"/>
              </a:spcAft>
              <a:buClr>
                <a:srgbClr val="005EB8"/>
              </a:buClr>
              <a:buSzTx/>
              <a:buFont typeface="Arial" panose="020B0604020202020204" pitchFamily="34" charset="0"/>
              <a:buNone/>
              <a:tabLst/>
              <a:defRPr/>
            </a:pPr>
            <a:endParaRPr kumimoji="0" lang="en-GB" sz="2400" b="1" i="0" u="none" strike="noStrike" kern="1200" cap="none" spc="20" normalizeH="0" baseline="0" noProof="0" dirty="0">
              <a:ln>
                <a:noFill/>
              </a:ln>
              <a:solidFill>
                <a:schemeClr val="accent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6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accent1"/>
                </a:solidFill>
                <a:effectLst/>
                <a:uLnTx/>
                <a:uFillTx/>
                <a:latin typeface="+mn-lt"/>
                <a:ea typeface="+mn-ea"/>
                <a:cs typeface="+mn-cs"/>
              </a:rPr>
              <a:t>     @</a:t>
            </a:r>
            <a:r>
              <a:rPr kumimoji="0" lang="en-GB" sz="2400" b="1" i="0" u="none" strike="noStrike" kern="1200" cap="none" spc="20" normalizeH="0" baseline="0" noProof="0" dirty="0" err="1">
                <a:ln>
                  <a:noFill/>
                </a:ln>
                <a:solidFill>
                  <a:schemeClr val="accent1"/>
                </a:solidFill>
                <a:effectLst/>
                <a:uLnTx/>
                <a:uFillTx/>
                <a:latin typeface="+mn-lt"/>
                <a:ea typeface="+mn-ea"/>
                <a:cs typeface="+mn-cs"/>
              </a:rPr>
              <a:t>nhsdigital</a:t>
            </a:r>
            <a:endParaRPr kumimoji="0" lang="en-GB" sz="2400" b="1" i="0" u="none" strike="noStrike" kern="1200" cap="none" spc="20" normalizeH="0" baseline="0" noProof="0" dirty="0">
              <a:ln>
                <a:noFill/>
              </a:ln>
              <a:solidFill>
                <a:schemeClr val="accent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6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accent1"/>
                </a:solidFill>
                <a:effectLst/>
                <a:uLnTx/>
                <a:uFillTx/>
                <a:latin typeface="+mn-lt"/>
                <a:ea typeface="+mn-ea"/>
                <a:cs typeface="+mn-cs"/>
              </a:rPr>
              <a:t>     company/</a:t>
            </a:r>
            <a:r>
              <a:rPr kumimoji="0" lang="en-GB" sz="2400" b="1" i="0" u="none" strike="noStrike" kern="1200" cap="none" spc="20" normalizeH="0" baseline="0" noProof="0" dirty="0" err="1">
                <a:ln>
                  <a:noFill/>
                </a:ln>
                <a:solidFill>
                  <a:schemeClr val="accent1"/>
                </a:solidFill>
                <a:effectLst/>
                <a:uLnTx/>
                <a:uFillTx/>
                <a:latin typeface="+mn-lt"/>
                <a:ea typeface="+mn-ea"/>
                <a:cs typeface="+mn-cs"/>
              </a:rPr>
              <a:t>nhs</a:t>
            </a:r>
            <a:r>
              <a:rPr kumimoji="0" lang="en-GB" sz="2400" b="1" i="0" u="none" strike="noStrike" kern="1200" cap="none" spc="20" normalizeH="0" baseline="0" noProof="0" dirty="0">
                <a:ln>
                  <a:noFill/>
                </a:ln>
                <a:solidFill>
                  <a:schemeClr val="accent1"/>
                </a:solidFill>
                <a:effectLst/>
                <a:uLnTx/>
                <a:uFillTx/>
                <a:latin typeface="+mn-lt"/>
                <a:ea typeface="+mn-ea"/>
                <a:cs typeface="+mn-cs"/>
              </a:rPr>
              <a:t>-digital</a:t>
            </a:r>
          </a:p>
          <a:p>
            <a:pPr marL="0" marR="0" lvl="0" indent="0" algn="l" defTabSz="914400" rtl="0" eaLnBrk="1" fontAlgn="auto" latinLnBrk="0" hangingPunct="1">
              <a:lnSpc>
                <a:spcPct val="100000"/>
              </a:lnSpc>
              <a:spcBef>
                <a:spcPts val="0"/>
              </a:spcBef>
              <a:spcAft>
                <a:spcPts val="6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accent1"/>
                </a:solidFill>
                <a:effectLst/>
                <a:uLnTx/>
                <a:uFillTx/>
                <a:latin typeface="+mn-lt"/>
                <a:ea typeface="+mn-ea"/>
                <a:cs typeface="+mn-cs"/>
              </a:rPr>
              <a:t>     </a:t>
            </a:r>
            <a:r>
              <a:rPr kumimoji="0" lang="en-GB" sz="2400" b="1" i="0" u="none" strike="noStrike" kern="1200" cap="none" spc="20" normalizeH="0" baseline="0" noProof="0" dirty="0" err="1">
                <a:ln>
                  <a:noFill/>
                </a:ln>
                <a:solidFill>
                  <a:schemeClr val="accent1"/>
                </a:solidFill>
                <a:effectLst/>
                <a:uLnTx/>
                <a:uFillTx/>
                <a:latin typeface="+mn-lt"/>
                <a:ea typeface="+mn-ea"/>
                <a:cs typeface="+mn-cs"/>
              </a:rPr>
              <a:t>www.digital.nhs.uk</a:t>
            </a:r>
            <a:endParaRPr kumimoji="0" lang="en-GB" sz="2400" b="1" i="0" u="none" strike="noStrike" kern="1200" cap="none" spc="20" normalizeH="0" baseline="0" noProof="0" dirty="0">
              <a:ln>
                <a:noFill/>
              </a:ln>
              <a:solidFill>
                <a:schemeClr val="accent1"/>
              </a:solidFill>
              <a:effectLst/>
              <a:uLnTx/>
              <a:uFillTx/>
              <a:latin typeface="+mn-lt"/>
              <a:ea typeface="+mn-ea"/>
              <a:cs typeface="+mn-cs"/>
            </a:endParaRPr>
          </a:p>
          <a:p>
            <a:pPr marL="0" indent="0">
              <a:buFont typeface="Arial" panose="020B0604020202020204" pitchFamily="34" charset="0"/>
              <a:buNone/>
            </a:pPr>
            <a:endParaRPr lang="en-US" sz="2400" b="1" dirty="0">
              <a:solidFill>
                <a:schemeClr val="accent1"/>
              </a:solidFill>
            </a:endParaRPr>
          </a:p>
        </p:txBody>
      </p:sp>
    </p:spTree>
    <p:extLst>
      <p:ext uri="{BB962C8B-B14F-4D97-AF65-F5344CB8AC3E}">
        <p14:creationId xmlns:p14="http://schemas.microsoft.com/office/powerpoint/2010/main" val="3293489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ECD89-7805-4480-8F2A-7976F13A5F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C35B325-8AC1-42E7-91C8-26CE9315E7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931BC8F-1C96-42D5-9B7D-3BFF7D8DCD18}"/>
              </a:ext>
            </a:extLst>
          </p:cNvPr>
          <p:cNvSpPr>
            <a:spLocks noGrp="1"/>
          </p:cNvSpPr>
          <p:nvPr>
            <p:ph type="dt" sz="half" idx="10"/>
          </p:nvPr>
        </p:nvSpPr>
        <p:spPr/>
        <p:txBody>
          <a:bodyPr/>
          <a:lstStyle/>
          <a:p>
            <a:fld id="{A306AFC7-DECA-4B66-9575-8D6D622DBBE0}" type="datetimeFigureOut">
              <a:rPr lang="en-GB" smtClean="0"/>
              <a:t>31/05/2022</a:t>
            </a:fld>
            <a:endParaRPr lang="en-GB"/>
          </a:p>
        </p:txBody>
      </p:sp>
      <p:sp>
        <p:nvSpPr>
          <p:cNvPr id="5" name="Footer Placeholder 4">
            <a:extLst>
              <a:ext uri="{FF2B5EF4-FFF2-40B4-BE49-F238E27FC236}">
                <a16:creationId xmlns:a16="http://schemas.microsoft.com/office/drawing/2014/main" id="{6C6DEC93-320A-4645-B93C-D3165B0E89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F733D3B-6F8F-44F7-805C-66097AC8762A}"/>
              </a:ext>
            </a:extLst>
          </p:cNvPr>
          <p:cNvSpPr>
            <a:spLocks noGrp="1"/>
          </p:cNvSpPr>
          <p:nvPr>
            <p:ph type="sldNum" sz="quarter" idx="12"/>
          </p:nvPr>
        </p:nvSpPr>
        <p:spPr/>
        <p:txBody>
          <a:bodyPr/>
          <a:lstStyle/>
          <a:p>
            <a:fld id="{B00A6392-2423-44AD-855C-27EC187217EC}" type="slidenum">
              <a:rPr lang="en-GB" smtClean="0"/>
              <a:t>‹#›</a:t>
            </a:fld>
            <a:endParaRPr lang="en-GB"/>
          </a:p>
        </p:txBody>
      </p:sp>
    </p:spTree>
    <p:extLst>
      <p:ext uri="{BB962C8B-B14F-4D97-AF65-F5344CB8AC3E}">
        <p14:creationId xmlns:p14="http://schemas.microsoft.com/office/powerpoint/2010/main" val="1162754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Quotation (Illustration)">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DB6A769-C1CB-44CD-9AB3-BB48C80D4B7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943"/>
          <a:stretch/>
        </p:blipFill>
        <p:spPr>
          <a:xfrm>
            <a:off x="3236686" y="0"/>
            <a:ext cx="8955314" cy="6858000"/>
          </a:xfrm>
          <a:prstGeom prst="rect">
            <a:avLst/>
          </a:prstGeom>
        </p:spPr>
      </p:pic>
      <p:sp>
        <p:nvSpPr>
          <p:cNvPr id="4" name="Date Placeholder 3"/>
          <p:cNvSpPr>
            <a:spLocks noGrp="1"/>
          </p:cNvSpPr>
          <p:nvPr>
            <p:ph type="dt" sz="half" idx="10"/>
          </p:nvPr>
        </p:nvSpPr>
        <p:spPr/>
        <p:txBody>
          <a:bodyPr/>
          <a:lstStyle>
            <a:lvl1pPr>
              <a:defRPr>
                <a:solidFill>
                  <a:schemeClr val="accent1"/>
                </a:solidFill>
              </a:defRPr>
            </a:lvl1pPr>
          </a:lstStyle>
          <a:p>
            <a:fld id="{05E7B95C-A193-4CCF-A912-4D852A5A7231}" type="datetime1">
              <a:rPr lang="en-GB" smtClean="0"/>
              <a:pPr/>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E6607247-EB78-480B-A962-35111A450531}" type="slidenum">
              <a:rPr lang="en-GB" smtClean="0"/>
              <a:pPr/>
              <a:t>‹#›</a:t>
            </a:fld>
            <a:endParaRPr lang="en-GB"/>
          </a:p>
        </p:txBody>
      </p:sp>
      <p:sp>
        <p:nvSpPr>
          <p:cNvPr id="11" name="Text Placeholder 12">
            <a:extLst>
              <a:ext uri="{FF2B5EF4-FFF2-40B4-BE49-F238E27FC236}">
                <a16:creationId xmlns:a16="http://schemas.microsoft.com/office/drawing/2014/main" id="{C46B5DE9-34E3-480E-AF0D-E863AAD1A72D}"/>
              </a:ext>
            </a:extLst>
          </p:cNvPr>
          <p:cNvSpPr>
            <a:spLocks noGrp="1"/>
          </p:cNvSpPr>
          <p:nvPr>
            <p:ph type="body" sz="quarter" idx="14" hasCustomPrompt="1"/>
          </p:nvPr>
        </p:nvSpPr>
        <p:spPr>
          <a:xfrm>
            <a:off x="-1" y="432000"/>
            <a:ext cx="6084000" cy="3240000"/>
          </a:xfrm>
          <a:solidFill>
            <a:schemeClr val="accent1">
              <a:alpha val="90000"/>
            </a:schemeClr>
          </a:solidFill>
        </p:spPr>
        <p:txBody>
          <a:bodyPr lIns="540000" tIns="503998" rIns="540000" anchor="t"/>
          <a:lstStyle>
            <a:lvl1pPr marL="123825" indent="-123825">
              <a:spcBef>
                <a:spcPts val="0"/>
              </a:spcBef>
              <a:spcAft>
                <a:spcPts val="600"/>
              </a:spcAft>
              <a:buNone/>
              <a:defRPr sz="2700" b="0">
                <a:solidFill>
                  <a:schemeClr val="bg1"/>
                </a:solidFill>
              </a:defRPr>
            </a:lvl1pPr>
            <a:lvl2pPr marL="123825" indent="0">
              <a:spcBef>
                <a:spcPts val="0"/>
              </a:spcBef>
              <a:buNone/>
              <a:defRPr sz="1800" b="1">
                <a:solidFill>
                  <a:schemeClr val="accent6"/>
                </a:solidFill>
              </a:defRPr>
            </a:lvl2pPr>
          </a:lstStyle>
          <a:p>
            <a:pPr lvl="0"/>
            <a:r>
              <a:rPr lang="en-US"/>
              <a:t>Edit Master text styles</a:t>
            </a:r>
          </a:p>
          <a:p>
            <a:pPr lvl="1"/>
            <a:r>
              <a:rPr lang="en-US"/>
              <a:t>Second level</a:t>
            </a:r>
          </a:p>
        </p:txBody>
      </p:sp>
    </p:spTree>
    <p:extLst>
      <p:ext uri="{BB962C8B-B14F-4D97-AF65-F5344CB8AC3E}">
        <p14:creationId xmlns:p14="http://schemas.microsoft.com/office/powerpoint/2010/main" val="1535073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2 x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612000" y="1185864"/>
            <a:ext cx="5275844" cy="50752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10"/>
          </p:nvPr>
        </p:nvSpPr>
        <p:spPr/>
        <p:txBody>
          <a:bodyPr/>
          <a:lstStyle/>
          <a:p>
            <a:fld id="{05E7B95C-A193-4CCF-A912-4D852A5A7231}"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
        <p:nvSpPr>
          <p:cNvPr id="7" name="Content Placeholder 2"/>
          <p:cNvSpPr>
            <a:spLocks noGrp="1"/>
          </p:cNvSpPr>
          <p:nvPr>
            <p:ph idx="13"/>
          </p:nvPr>
        </p:nvSpPr>
        <p:spPr>
          <a:xfrm>
            <a:off x="6299390" y="1185864"/>
            <a:ext cx="5275844" cy="50752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2209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Break 1">
    <p:bg>
      <p:bgPr>
        <a:solidFill>
          <a:srgbClr val="E5EFF8"/>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C169E82-2719-46A5-8935-F9527B08C38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7917"/>
          <a:stretch/>
        </p:blipFill>
        <p:spPr>
          <a:xfrm>
            <a:off x="4860761" y="1230712"/>
            <a:ext cx="7326943" cy="5627287"/>
          </a:xfrm>
          <a:prstGeom prst="rect">
            <a:avLst/>
          </a:prstGeom>
        </p:spPr>
      </p:pic>
      <p:sp>
        <p:nvSpPr>
          <p:cNvPr id="2" name="Title 1"/>
          <p:cNvSpPr>
            <a:spLocks noGrp="1"/>
          </p:cNvSpPr>
          <p:nvPr>
            <p:ph type="title"/>
          </p:nvPr>
        </p:nvSpPr>
        <p:spPr>
          <a:xfrm>
            <a:off x="612000" y="1004400"/>
            <a:ext cx="6616114" cy="2059200"/>
          </a:xfrm>
        </p:spPr>
        <p:txBody>
          <a:bodyPr anchor="b">
            <a:normAutofit/>
          </a:bodyPr>
          <a:lstStyle>
            <a:lvl1pPr>
              <a:defRPr sz="4000"/>
            </a:lvl1pPr>
          </a:lstStyle>
          <a:p>
            <a:r>
              <a:rPr lang="en-US"/>
              <a:t>Click to edit Master title style</a:t>
            </a:r>
            <a:endParaRPr lang="en-GB" dirty="0"/>
          </a:p>
        </p:txBody>
      </p:sp>
      <p:sp>
        <p:nvSpPr>
          <p:cNvPr id="3" name="Text Placeholder 2"/>
          <p:cNvSpPr>
            <a:spLocks noGrp="1"/>
          </p:cNvSpPr>
          <p:nvPr>
            <p:ph type="body" idx="1"/>
          </p:nvPr>
        </p:nvSpPr>
        <p:spPr>
          <a:xfrm>
            <a:off x="612000" y="3160800"/>
            <a:ext cx="6616114" cy="2422800"/>
          </a:xfrm>
        </p:spPr>
        <p:txBody>
          <a:bodyPr>
            <a:normAutofit/>
          </a:bodyPr>
          <a:lstStyle>
            <a:lvl1pPr marL="0" indent="0">
              <a:buNone/>
              <a:defRPr sz="2500" b="1">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EA3223-107E-45B1-8E17-635BA3AEFADA}"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853935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secHead" preserve="1">
  <p:cSld name="Section Break 2">
    <p:bg>
      <p:bgPr>
        <a:solidFill>
          <a:srgbClr val="E5EFF8"/>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03B4963-8A47-4149-B43B-00A1FEE06AB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204" b="988"/>
          <a:stretch/>
        </p:blipFill>
        <p:spPr>
          <a:xfrm>
            <a:off x="4876661" y="830181"/>
            <a:ext cx="7315339" cy="6027820"/>
          </a:xfrm>
          <a:prstGeom prst="rect">
            <a:avLst/>
          </a:prstGeom>
        </p:spPr>
      </p:pic>
      <p:sp>
        <p:nvSpPr>
          <p:cNvPr id="2" name="Title 1"/>
          <p:cNvSpPr>
            <a:spLocks noGrp="1"/>
          </p:cNvSpPr>
          <p:nvPr>
            <p:ph type="title"/>
          </p:nvPr>
        </p:nvSpPr>
        <p:spPr>
          <a:xfrm>
            <a:off x="612000" y="1004400"/>
            <a:ext cx="6616114" cy="2059200"/>
          </a:xfrm>
        </p:spPr>
        <p:txBody>
          <a:bodyPr anchor="b">
            <a:normAutofit/>
          </a:bodyPr>
          <a:lstStyle>
            <a:lvl1pPr>
              <a:defRPr sz="4000"/>
            </a:lvl1pPr>
          </a:lstStyle>
          <a:p>
            <a:r>
              <a:rPr lang="en-US"/>
              <a:t>Click to edit Master title style</a:t>
            </a:r>
            <a:endParaRPr lang="en-GB" dirty="0"/>
          </a:p>
        </p:txBody>
      </p:sp>
      <p:sp>
        <p:nvSpPr>
          <p:cNvPr id="3" name="Text Placeholder 2"/>
          <p:cNvSpPr>
            <a:spLocks noGrp="1"/>
          </p:cNvSpPr>
          <p:nvPr>
            <p:ph type="body" idx="1"/>
          </p:nvPr>
        </p:nvSpPr>
        <p:spPr>
          <a:xfrm>
            <a:off x="612000" y="3160800"/>
            <a:ext cx="6616114" cy="2422800"/>
          </a:xfrm>
        </p:spPr>
        <p:txBody>
          <a:bodyPr>
            <a:normAutofit/>
          </a:bodyPr>
          <a:lstStyle>
            <a:lvl1pPr marL="0" indent="0">
              <a:buNone/>
              <a:defRPr sz="2500" b="1">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EA3223-107E-45B1-8E17-635BA3AEFADA}"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371133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Break 3">
    <p:bg>
      <p:bgPr>
        <a:solidFill>
          <a:srgbClr val="E5EFF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52EA342-6A72-4661-9417-A5738933CFF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849" b="11335"/>
          <a:stretch/>
        </p:blipFill>
        <p:spPr>
          <a:xfrm>
            <a:off x="4155327" y="1364343"/>
            <a:ext cx="8036673" cy="5493657"/>
          </a:xfrm>
          <a:prstGeom prst="rect">
            <a:avLst/>
          </a:prstGeom>
        </p:spPr>
      </p:pic>
      <p:sp>
        <p:nvSpPr>
          <p:cNvPr id="2" name="Title 1"/>
          <p:cNvSpPr>
            <a:spLocks noGrp="1"/>
          </p:cNvSpPr>
          <p:nvPr>
            <p:ph type="title"/>
          </p:nvPr>
        </p:nvSpPr>
        <p:spPr>
          <a:xfrm>
            <a:off x="612000" y="1004400"/>
            <a:ext cx="6616114" cy="2059200"/>
          </a:xfrm>
        </p:spPr>
        <p:txBody>
          <a:bodyPr anchor="b">
            <a:normAutofit/>
          </a:bodyPr>
          <a:lstStyle>
            <a:lvl1pPr>
              <a:defRPr sz="4000"/>
            </a:lvl1pPr>
          </a:lstStyle>
          <a:p>
            <a:r>
              <a:rPr lang="en-US"/>
              <a:t>Click to edit Master title style</a:t>
            </a:r>
            <a:endParaRPr lang="en-GB" dirty="0"/>
          </a:p>
        </p:txBody>
      </p:sp>
      <p:sp>
        <p:nvSpPr>
          <p:cNvPr id="3" name="Text Placeholder 2"/>
          <p:cNvSpPr>
            <a:spLocks noGrp="1"/>
          </p:cNvSpPr>
          <p:nvPr>
            <p:ph type="body" idx="1"/>
          </p:nvPr>
        </p:nvSpPr>
        <p:spPr>
          <a:xfrm>
            <a:off x="612000" y="3160800"/>
            <a:ext cx="6616114" cy="2422800"/>
          </a:xfrm>
        </p:spPr>
        <p:txBody>
          <a:bodyPr>
            <a:normAutofit/>
          </a:bodyPr>
          <a:lstStyle>
            <a:lvl1pPr marL="0" indent="0">
              <a:buNone/>
              <a:defRPr sz="2500" b="1">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EA3223-107E-45B1-8E17-635BA3AEFADA}"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1364642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secHead" preserve="1">
  <p:cSld name="Section Break 4">
    <p:bg>
      <p:bgPr>
        <a:solidFill>
          <a:srgbClr val="E5EFF8"/>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3E7F84-126D-481E-A278-247C61E3990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84686" y="1457028"/>
            <a:ext cx="5907314" cy="5400972"/>
          </a:xfrm>
          <a:prstGeom prst="rect">
            <a:avLst/>
          </a:prstGeom>
        </p:spPr>
      </p:pic>
      <p:sp>
        <p:nvSpPr>
          <p:cNvPr id="2" name="Title 1"/>
          <p:cNvSpPr>
            <a:spLocks noGrp="1"/>
          </p:cNvSpPr>
          <p:nvPr>
            <p:ph type="title"/>
          </p:nvPr>
        </p:nvSpPr>
        <p:spPr>
          <a:xfrm>
            <a:off x="612000" y="1004400"/>
            <a:ext cx="6616114" cy="2059200"/>
          </a:xfrm>
        </p:spPr>
        <p:txBody>
          <a:bodyPr anchor="b">
            <a:normAutofit/>
          </a:bodyPr>
          <a:lstStyle>
            <a:lvl1pPr>
              <a:defRPr sz="4000"/>
            </a:lvl1pPr>
          </a:lstStyle>
          <a:p>
            <a:r>
              <a:rPr lang="en-US"/>
              <a:t>Click to edit Master title style</a:t>
            </a:r>
            <a:endParaRPr lang="en-GB" dirty="0"/>
          </a:p>
        </p:txBody>
      </p:sp>
      <p:sp>
        <p:nvSpPr>
          <p:cNvPr id="3" name="Text Placeholder 2"/>
          <p:cNvSpPr>
            <a:spLocks noGrp="1"/>
          </p:cNvSpPr>
          <p:nvPr>
            <p:ph type="body" idx="1"/>
          </p:nvPr>
        </p:nvSpPr>
        <p:spPr>
          <a:xfrm>
            <a:off x="612000" y="3160800"/>
            <a:ext cx="6616114" cy="2422800"/>
          </a:xfrm>
        </p:spPr>
        <p:txBody>
          <a:bodyPr>
            <a:normAutofit/>
          </a:bodyPr>
          <a:lstStyle>
            <a:lvl1pPr marL="0" indent="0">
              <a:buNone/>
              <a:defRPr sz="2500" b="1">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EA3223-107E-45B1-8E17-635BA3AEFADA}"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1628023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Section Break 5">
    <p:bg>
      <p:bgPr>
        <a:solidFill>
          <a:srgbClr val="E5EF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2000" y="1004400"/>
            <a:ext cx="10971630" cy="2059200"/>
          </a:xfrm>
        </p:spPr>
        <p:txBody>
          <a:bodyPr anchor="b">
            <a:normAutofit/>
          </a:bodyPr>
          <a:lstStyle>
            <a:lvl1pPr>
              <a:defRPr sz="4000"/>
            </a:lvl1pPr>
          </a:lstStyle>
          <a:p>
            <a:r>
              <a:rPr lang="en-US"/>
              <a:t>Click to edit Master title style</a:t>
            </a:r>
            <a:endParaRPr lang="en-GB" dirty="0"/>
          </a:p>
        </p:txBody>
      </p:sp>
      <p:sp>
        <p:nvSpPr>
          <p:cNvPr id="3" name="Text Placeholder 2"/>
          <p:cNvSpPr>
            <a:spLocks noGrp="1"/>
          </p:cNvSpPr>
          <p:nvPr>
            <p:ph type="body" idx="1"/>
          </p:nvPr>
        </p:nvSpPr>
        <p:spPr>
          <a:xfrm>
            <a:off x="612000" y="3160800"/>
            <a:ext cx="10971630" cy="2422800"/>
          </a:xfrm>
        </p:spPr>
        <p:txBody>
          <a:bodyPr>
            <a:normAutofit/>
          </a:bodyPr>
          <a:lstStyle>
            <a:lvl1pPr marL="0" indent="0">
              <a:buNone/>
              <a:defRPr sz="2500" b="1">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EA3223-107E-45B1-8E17-635BA3AEFADA}" type="datetime1">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2640061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2000" y="320678"/>
            <a:ext cx="10975258" cy="865186"/>
          </a:xfrm>
          <a:prstGeom prst="rect">
            <a:avLst/>
          </a:prstGeom>
        </p:spPr>
        <p:txBody>
          <a:bodyPr vert="horz" lIns="0" tIns="0" rIns="0" bIns="0" rtlCol="0" anchor="t">
            <a:normAutofit/>
          </a:bodyPr>
          <a:lstStyle/>
          <a:p>
            <a:r>
              <a:rPr lang="en-US"/>
              <a:t>Click to edit Master title style</a:t>
            </a:r>
            <a:endParaRPr lang="en-GB" dirty="0"/>
          </a:p>
        </p:txBody>
      </p:sp>
      <p:sp>
        <p:nvSpPr>
          <p:cNvPr id="3" name="Text Placeholder 2"/>
          <p:cNvSpPr>
            <a:spLocks noGrp="1"/>
          </p:cNvSpPr>
          <p:nvPr>
            <p:ph type="body" idx="1"/>
          </p:nvPr>
        </p:nvSpPr>
        <p:spPr>
          <a:xfrm>
            <a:off x="612000" y="1185864"/>
            <a:ext cx="10975258" cy="5075236"/>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8585199" y="6432550"/>
            <a:ext cx="2292349" cy="216000"/>
          </a:xfrm>
          <a:prstGeom prst="rect">
            <a:avLst/>
          </a:prstGeom>
        </p:spPr>
        <p:txBody>
          <a:bodyPr vert="horz" lIns="0" tIns="0" rIns="0" bIns="0" rtlCol="0" anchor="ctr"/>
          <a:lstStyle>
            <a:lvl1pPr algn="r">
              <a:defRPr sz="1200">
                <a:solidFill>
                  <a:schemeClr val="accent1"/>
                </a:solidFill>
              </a:defRPr>
            </a:lvl1pPr>
          </a:lstStyle>
          <a:p>
            <a:fld id="{88BB7857-DBC9-4782-AAC6-5B3ABAF5DFB6}" type="datetime1">
              <a:rPr lang="en-GB" smtClean="0"/>
              <a:t>31/05/2022</a:t>
            </a:fld>
            <a:endParaRPr lang="en-GB" dirty="0"/>
          </a:p>
        </p:txBody>
      </p:sp>
      <p:sp>
        <p:nvSpPr>
          <p:cNvPr id="5" name="Footer Placeholder 4"/>
          <p:cNvSpPr>
            <a:spLocks noGrp="1"/>
          </p:cNvSpPr>
          <p:nvPr>
            <p:ph type="ftr" sz="quarter" idx="3"/>
          </p:nvPr>
        </p:nvSpPr>
        <p:spPr>
          <a:xfrm>
            <a:off x="3606800" y="6432550"/>
            <a:ext cx="4978400" cy="216000"/>
          </a:xfrm>
          <a:prstGeom prst="rect">
            <a:avLst/>
          </a:prstGeom>
        </p:spPr>
        <p:txBody>
          <a:bodyPr vert="horz" lIns="0" tIns="0" rIns="0" bIns="0" rtlCol="0" anchor="ctr"/>
          <a:lstStyle>
            <a:lvl1pPr algn="ctr">
              <a:defRPr sz="1200">
                <a:solidFill>
                  <a:schemeClr val="accent1"/>
                </a:solidFill>
              </a:defRPr>
            </a:lvl1pPr>
          </a:lstStyle>
          <a:p>
            <a:endParaRPr lang="en-GB"/>
          </a:p>
        </p:txBody>
      </p:sp>
      <p:sp>
        <p:nvSpPr>
          <p:cNvPr id="6" name="Slide Number Placeholder 5"/>
          <p:cNvSpPr>
            <a:spLocks noGrp="1"/>
          </p:cNvSpPr>
          <p:nvPr>
            <p:ph type="sldNum" sz="quarter" idx="4"/>
          </p:nvPr>
        </p:nvSpPr>
        <p:spPr>
          <a:xfrm>
            <a:off x="10877550" y="6432550"/>
            <a:ext cx="706080" cy="216000"/>
          </a:xfrm>
          <a:prstGeom prst="rect">
            <a:avLst/>
          </a:prstGeom>
        </p:spPr>
        <p:txBody>
          <a:bodyPr vert="horz" lIns="0" tIns="0" rIns="0" bIns="0" rtlCol="0" anchor="ctr"/>
          <a:lstStyle>
            <a:lvl1pPr algn="r">
              <a:defRPr sz="1200">
                <a:solidFill>
                  <a:schemeClr val="accent1"/>
                </a:solidFill>
              </a:defRPr>
            </a:lvl1pPr>
          </a:lstStyle>
          <a:p>
            <a:fld id="{E6607247-EB78-480B-A962-35111A450531}" type="slidenum">
              <a:rPr lang="en-GB" smtClean="0"/>
              <a:pPr/>
              <a:t>‹#›</a:t>
            </a:fld>
            <a:endParaRPr lang="en-GB" dirty="0"/>
          </a:p>
        </p:txBody>
      </p:sp>
    </p:spTree>
    <p:extLst>
      <p:ext uri="{BB962C8B-B14F-4D97-AF65-F5344CB8AC3E}">
        <p14:creationId xmlns:p14="http://schemas.microsoft.com/office/powerpoint/2010/main" val="1728896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0" r:id="rId3"/>
    <p:sldLayoutId id="2147483669" r:id="rId4"/>
    <p:sldLayoutId id="2147483681" r:id="rId5"/>
    <p:sldLayoutId id="2147483682" r:id="rId6"/>
    <p:sldLayoutId id="2147483683" r:id="rId7"/>
    <p:sldLayoutId id="2147483684" r:id="rId8"/>
    <p:sldLayoutId id="2147483685" r:id="rId9"/>
    <p:sldLayoutId id="2147483670" r:id="rId10"/>
    <p:sldLayoutId id="2147483686" r:id="rId11"/>
    <p:sldLayoutId id="2147483687" r:id="rId12"/>
    <p:sldLayoutId id="2147483688" r:id="rId13"/>
    <p:sldLayoutId id="2147483689" r:id="rId14"/>
    <p:sldLayoutId id="2147483690" r:id="rId15"/>
    <p:sldLayoutId id="2147483691" r:id="rId16"/>
    <p:sldLayoutId id="2147483692" r:id="rId17"/>
    <p:sldLayoutId id="2147483693" r:id="rId18"/>
    <p:sldLayoutId id="2147483663" r:id="rId19"/>
    <p:sldLayoutId id="2147483664" r:id="rId20"/>
    <p:sldLayoutId id="2147483665" r:id="rId21"/>
    <p:sldLayoutId id="2147483666" r:id="rId22"/>
    <p:sldLayoutId id="2147483667" r:id="rId23"/>
    <p:sldLayoutId id="2147483655" r:id="rId24"/>
    <p:sldLayoutId id="2147483694"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00000"/>
        </a:lnSpc>
        <a:spcBef>
          <a:spcPts val="1200"/>
        </a:spcBef>
        <a:buNone/>
        <a:defRPr sz="2700" b="1" kern="1200">
          <a:solidFill>
            <a:schemeClr val="accent1"/>
          </a:solidFill>
          <a:latin typeface="+mj-lt"/>
          <a:ea typeface="+mj-ea"/>
          <a:cs typeface="+mj-cs"/>
        </a:defRPr>
      </a:lvl1pPr>
    </p:titleStyle>
    <p:bodyStyle>
      <a:lvl1pPr marL="177800" indent="-177800" algn="l" defTabSz="914400" rtl="0" eaLnBrk="1" latinLnBrk="0" hangingPunct="1">
        <a:lnSpc>
          <a:spcPct val="100000"/>
        </a:lnSpc>
        <a:spcBef>
          <a:spcPts val="1200"/>
        </a:spcBef>
        <a:buClr>
          <a:schemeClr val="accent1"/>
        </a:buClr>
        <a:buFont typeface="Arial" panose="020B0604020202020204" pitchFamily="34" charset="0"/>
        <a:buChar char="•"/>
        <a:defRPr sz="2400" kern="1200" spc="20">
          <a:solidFill>
            <a:schemeClr val="tx2"/>
          </a:solidFill>
          <a:latin typeface="+mn-lt"/>
          <a:ea typeface="+mn-ea"/>
          <a:cs typeface="+mn-cs"/>
        </a:defRPr>
      </a:lvl1pPr>
      <a:lvl2pPr marL="534988" indent="-177800" algn="l" defTabSz="914400" rtl="0" eaLnBrk="1" latinLnBrk="0" hangingPunct="1">
        <a:lnSpc>
          <a:spcPct val="100000"/>
        </a:lnSpc>
        <a:spcBef>
          <a:spcPts val="1200"/>
        </a:spcBef>
        <a:buClr>
          <a:schemeClr val="accent1"/>
        </a:buClr>
        <a:buFont typeface="Arial" panose="020B0604020202020204" pitchFamily="34" charset="0"/>
        <a:buChar char="•"/>
        <a:defRPr sz="2400" kern="1200" spc="20">
          <a:solidFill>
            <a:schemeClr val="tx2"/>
          </a:solidFill>
          <a:latin typeface="+mn-lt"/>
          <a:ea typeface="+mn-ea"/>
          <a:cs typeface="+mn-cs"/>
        </a:defRPr>
      </a:lvl2pPr>
      <a:lvl3pPr marL="892175" indent="-177800" algn="l" defTabSz="914400" rtl="0" eaLnBrk="1" latinLnBrk="0" hangingPunct="1">
        <a:lnSpc>
          <a:spcPct val="100000"/>
        </a:lnSpc>
        <a:spcBef>
          <a:spcPts val="1200"/>
        </a:spcBef>
        <a:buClr>
          <a:schemeClr val="accent1"/>
        </a:buClr>
        <a:buFont typeface="Arial" panose="020B0604020202020204" pitchFamily="34" charset="0"/>
        <a:buChar char="•"/>
        <a:defRPr sz="2400" kern="1200" spc="20">
          <a:solidFill>
            <a:schemeClr val="tx2"/>
          </a:solidFill>
          <a:latin typeface="+mn-lt"/>
          <a:ea typeface="+mn-ea"/>
          <a:cs typeface="+mn-cs"/>
        </a:defRPr>
      </a:lvl3pPr>
      <a:lvl4pPr marL="1260475" indent="-179388" algn="l" defTabSz="914400" rtl="0" eaLnBrk="1" latinLnBrk="0" hangingPunct="1">
        <a:lnSpc>
          <a:spcPct val="100000"/>
        </a:lnSpc>
        <a:spcBef>
          <a:spcPts val="1200"/>
        </a:spcBef>
        <a:buClr>
          <a:schemeClr val="accent1"/>
        </a:buClr>
        <a:buFont typeface="Arial" panose="020B0604020202020204" pitchFamily="34" charset="0"/>
        <a:buChar char="•"/>
        <a:defRPr sz="2400" kern="1200" spc="20">
          <a:solidFill>
            <a:schemeClr val="tx2"/>
          </a:solidFill>
          <a:latin typeface="+mn-lt"/>
          <a:ea typeface="+mn-ea"/>
          <a:cs typeface="+mn-cs"/>
        </a:defRPr>
      </a:lvl4pPr>
      <a:lvl5pPr marL="1617663" indent="-179388" algn="l" defTabSz="914400" rtl="0" eaLnBrk="1" latinLnBrk="0" hangingPunct="1">
        <a:lnSpc>
          <a:spcPct val="100000"/>
        </a:lnSpc>
        <a:spcBef>
          <a:spcPts val="1200"/>
        </a:spcBef>
        <a:buClr>
          <a:schemeClr val="accent1"/>
        </a:buClr>
        <a:buFont typeface="Arial" panose="020B0604020202020204" pitchFamily="34" charset="0"/>
        <a:buChar char="•"/>
        <a:defRPr sz="2400" kern="1200" spc="2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7.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odsportal.hscic.gov.uk/" TargetMode="External"/><Relationship Id="rId2" Type="http://schemas.openxmlformats.org/officeDocument/2006/relationships/hyperlink" Target="http://odsportal.hscic.gov.uk/" TargetMode="External"/><Relationship Id="rId1" Type="http://schemas.openxmlformats.org/officeDocument/2006/relationships/slideLayout" Target="../slideLayouts/slideLayout25.xml"/><Relationship Id="rId6" Type="http://schemas.openxmlformats.org/officeDocument/2006/relationships/hyperlink" Target="https://digital.nhs.uk/services/organisation-data-service/xml-organisation-data-products" TargetMode="External"/><Relationship Id="rId5" Type="http://schemas.openxmlformats.org/officeDocument/2006/relationships/hyperlink" Target="https://digital.nhs.uk/services/spine" TargetMode="External"/><Relationship Id="rId4" Type="http://schemas.openxmlformats.org/officeDocument/2006/relationships/hyperlink" Target="https://digital.nhs.uk/services/registration-authorities-and-smartcards/care-identity-servic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digital.nhs.uk/services/organisation-data-service/organisation-changes" TargetMode="External"/><Relationship Id="rId2" Type="http://schemas.openxmlformats.org/officeDocument/2006/relationships/hyperlink" Target="https://digital.nhs.uk/services/organisation-data-service/archive" TargetMode="Externa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a:t>Covid-19 response for April 2020 reconfiguration changes</a:t>
            </a:r>
          </a:p>
        </p:txBody>
      </p:sp>
      <p:sp>
        <p:nvSpPr>
          <p:cNvPr id="5" name="Subtitle 4"/>
          <p:cNvSpPr>
            <a:spLocks noGrp="1"/>
          </p:cNvSpPr>
          <p:nvPr>
            <p:ph type="subTitle" idx="1"/>
          </p:nvPr>
        </p:nvSpPr>
        <p:spPr/>
        <p:txBody>
          <a:bodyPr/>
          <a:lstStyle/>
          <a:p>
            <a:r>
              <a:rPr lang="en-GB" dirty="0"/>
              <a:t>Reconfiguration 2020</a:t>
            </a:r>
          </a:p>
        </p:txBody>
      </p:sp>
      <p:sp>
        <p:nvSpPr>
          <p:cNvPr id="6" name="Text Placeholder 5"/>
          <p:cNvSpPr>
            <a:spLocks noGrp="1"/>
          </p:cNvSpPr>
          <p:nvPr>
            <p:ph type="body" sz="quarter" idx="13"/>
          </p:nvPr>
        </p:nvSpPr>
        <p:spPr>
          <a:xfrm>
            <a:off x="5020234" y="6000750"/>
            <a:ext cx="2146467" cy="579655"/>
          </a:xfrm>
        </p:spPr>
        <p:txBody>
          <a:bodyPr>
            <a:normAutofit fontScale="92500"/>
          </a:bodyPr>
          <a:lstStyle/>
          <a:p>
            <a:r>
              <a:rPr lang="en-GB" dirty="0"/>
              <a:t>Presented by</a:t>
            </a:r>
          </a:p>
          <a:p>
            <a:pPr lvl="1"/>
            <a:r>
              <a:rPr lang="en-GB" dirty="0"/>
              <a:t>Mark Dye  &amp; Alan Keen</a:t>
            </a:r>
          </a:p>
        </p:txBody>
      </p:sp>
    </p:spTree>
    <p:extLst>
      <p:ext uri="{BB962C8B-B14F-4D97-AF65-F5344CB8AC3E}">
        <p14:creationId xmlns:p14="http://schemas.microsoft.com/office/powerpoint/2010/main" val="1665747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7DDAA-D619-4E9F-96FD-35CA487C0AA5}"/>
              </a:ext>
            </a:extLst>
          </p:cNvPr>
          <p:cNvSpPr>
            <a:spLocks noGrp="1"/>
          </p:cNvSpPr>
          <p:nvPr>
            <p:ph type="title"/>
          </p:nvPr>
        </p:nvSpPr>
        <p:spPr/>
        <p:txBody>
          <a:bodyPr>
            <a:normAutofit/>
          </a:bodyPr>
          <a:lstStyle/>
          <a:p>
            <a:r>
              <a:rPr lang="en-GB" sz="2800" dirty="0"/>
              <a:t>Background</a:t>
            </a:r>
          </a:p>
        </p:txBody>
      </p:sp>
      <p:sp>
        <p:nvSpPr>
          <p:cNvPr id="3" name="Content Placeholder 2">
            <a:extLst>
              <a:ext uri="{FF2B5EF4-FFF2-40B4-BE49-F238E27FC236}">
                <a16:creationId xmlns:a16="http://schemas.microsoft.com/office/drawing/2014/main" id="{D540E8BA-10DC-472F-BE68-20451E25A7DB}"/>
              </a:ext>
            </a:extLst>
          </p:cNvPr>
          <p:cNvSpPr>
            <a:spLocks noGrp="1"/>
          </p:cNvSpPr>
          <p:nvPr>
            <p:ph idx="1"/>
          </p:nvPr>
        </p:nvSpPr>
        <p:spPr>
          <a:xfrm>
            <a:off x="612000" y="1185864"/>
            <a:ext cx="10975258" cy="5075236"/>
          </a:xfrm>
          <a:solidFill>
            <a:schemeClr val="bg1"/>
          </a:solidFill>
        </p:spPr>
        <p:txBody>
          <a:bodyPr>
            <a:noAutofit/>
          </a:bodyPr>
          <a:lstStyle/>
          <a:p>
            <a:pPr>
              <a:buClrTx/>
            </a:pPr>
            <a:r>
              <a:rPr lang="en-GB" sz="2200" dirty="0">
                <a:solidFill>
                  <a:schemeClr val="tx1"/>
                </a:solidFill>
              </a:rPr>
              <a:t>ODS were requested by NHSE/I and NHS Digital to minimise any change activity that could impact NHS operations during the Public Health emergency (Covid-19).</a:t>
            </a:r>
          </a:p>
          <a:p>
            <a:pPr>
              <a:buClrTx/>
            </a:pPr>
            <a:r>
              <a:rPr lang="en-GB" sz="2200" dirty="0">
                <a:solidFill>
                  <a:schemeClr val="tx1"/>
                </a:solidFill>
              </a:rPr>
              <a:t>ODS analysed how impact could be minimised and identified that the legal closure of predecessor organisations, within April 2020 Reconfiguration, could be delayed.</a:t>
            </a:r>
          </a:p>
          <a:p>
            <a:pPr>
              <a:buClrTx/>
            </a:pPr>
            <a:r>
              <a:rPr lang="en-GB" sz="2200" dirty="0">
                <a:solidFill>
                  <a:schemeClr val="tx1"/>
                </a:solidFill>
              </a:rPr>
              <a:t>Sessions were held with key systems and services to highlight any unknown, adverse impacts of this proposal. It was concluded that this delay would benefit the system where areas may not be able to migrate to the new hierarchical structure right away, under possible constrained resources. No adverse impacts are anticipated.</a:t>
            </a:r>
          </a:p>
          <a:p>
            <a:pPr>
              <a:buClrTx/>
            </a:pPr>
            <a:r>
              <a:rPr lang="en-GB" sz="2200" b="1" dirty="0">
                <a:solidFill>
                  <a:schemeClr val="accent6">
                    <a:lumMod val="75000"/>
                  </a:schemeClr>
                </a:solidFill>
              </a:rPr>
              <a:t>Legal closure of predecessor organisations is delayed and will be reviewed periodically. Notice will be provided before legal close dates are applied to these predecessor organisations in future.</a:t>
            </a:r>
          </a:p>
        </p:txBody>
      </p:sp>
      <p:sp>
        <p:nvSpPr>
          <p:cNvPr id="4" name="Slide Number Placeholder 3">
            <a:extLst>
              <a:ext uri="{FF2B5EF4-FFF2-40B4-BE49-F238E27FC236}">
                <a16:creationId xmlns:a16="http://schemas.microsoft.com/office/drawing/2014/main" id="{CAB8D1C3-13FE-45F3-B3F9-FF8CB58E8C5B}"/>
              </a:ext>
            </a:extLst>
          </p:cNvPr>
          <p:cNvSpPr>
            <a:spLocks noGrp="1"/>
          </p:cNvSpPr>
          <p:nvPr>
            <p:ph type="sldNum" sz="quarter" idx="12"/>
          </p:nvPr>
        </p:nvSpPr>
        <p:spPr/>
        <p:txBody>
          <a:bodyPr/>
          <a:lstStyle/>
          <a:p>
            <a:fld id="{E6607247-EB78-480B-A962-35111A450531}" type="slidenum">
              <a:rPr lang="en-GB" smtClean="0"/>
              <a:t>2</a:t>
            </a:fld>
            <a:endParaRPr lang="en-GB" dirty="0"/>
          </a:p>
        </p:txBody>
      </p:sp>
    </p:spTree>
    <p:extLst>
      <p:ext uri="{BB962C8B-B14F-4D97-AF65-F5344CB8AC3E}">
        <p14:creationId xmlns:p14="http://schemas.microsoft.com/office/powerpoint/2010/main" val="4231245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6607247-EB78-480B-A962-35111A450531}" type="slidenum">
              <a:rPr lang="en-GB" smtClean="0"/>
              <a:t>3</a:t>
            </a:fld>
            <a:endParaRPr lang="en-GB"/>
          </a:p>
        </p:txBody>
      </p:sp>
      <p:pic>
        <p:nvPicPr>
          <p:cNvPr id="7" name="Picture 6" descr="A picture containing text, map&#10;&#10;Description automatically generated">
            <a:extLst>
              <a:ext uri="{FF2B5EF4-FFF2-40B4-BE49-F238E27FC236}">
                <a16:creationId xmlns:a16="http://schemas.microsoft.com/office/drawing/2014/main" id="{4FF610F6-D3B7-42F5-9DE5-35C12B7300B5}"/>
              </a:ext>
            </a:extLst>
          </p:cNvPr>
          <p:cNvPicPr>
            <a:picLocks noChangeAspect="1"/>
          </p:cNvPicPr>
          <p:nvPr/>
        </p:nvPicPr>
        <p:blipFill>
          <a:blip r:embed="rId2"/>
          <a:stretch>
            <a:fillRect/>
          </a:stretch>
        </p:blipFill>
        <p:spPr>
          <a:xfrm>
            <a:off x="8631" y="0"/>
            <a:ext cx="4848301" cy="6858000"/>
          </a:xfrm>
          <a:prstGeom prst="rect">
            <a:avLst/>
          </a:prstGeom>
        </p:spPr>
      </p:pic>
      <p:graphicFrame>
        <p:nvGraphicFramePr>
          <p:cNvPr id="8" name="Diagram 7">
            <a:extLst>
              <a:ext uri="{FF2B5EF4-FFF2-40B4-BE49-F238E27FC236}">
                <a16:creationId xmlns:a16="http://schemas.microsoft.com/office/drawing/2014/main" id="{06975FA0-F582-45BB-A7F6-A06E607294CA}"/>
              </a:ext>
            </a:extLst>
          </p:cNvPr>
          <p:cNvGraphicFramePr/>
          <p:nvPr>
            <p:extLst>
              <p:ext uri="{D42A27DB-BD31-4B8C-83A1-F6EECF244321}">
                <p14:modId xmlns:p14="http://schemas.microsoft.com/office/powerpoint/2010/main" val="3146308848"/>
              </p:ext>
            </p:extLst>
          </p:nvPr>
        </p:nvGraphicFramePr>
        <p:xfrm>
          <a:off x="5864553" y="719666"/>
          <a:ext cx="567266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4"/>
          <p:cNvSpPr>
            <a:spLocks noGrp="1"/>
          </p:cNvSpPr>
          <p:nvPr>
            <p:ph type="title"/>
          </p:nvPr>
        </p:nvSpPr>
        <p:spPr/>
        <p:txBody>
          <a:bodyPr/>
          <a:lstStyle/>
          <a:p>
            <a:r>
              <a:rPr lang="en-GB" dirty="0"/>
              <a:t>Change Summary</a:t>
            </a:r>
          </a:p>
        </p:txBody>
      </p:sp>
      <p:sp>
        <p:nvSpPr>
          <p:cNvPr id="6" name="TextBox 5">
            <a:extLst>
              <a:ext uri="{FF2B5EF4-FFF2-40B4-BE49-F238E27FC236}">
                <a16:creationId xmlns:a16="http://schemas.microsoft.com/office/drawing/2014/main" id="{B5075876-05FD-48F2-A3F7-F393374D9703}"/>
              </a:ext>
            </a:extLst>
          </p:cNvPr>
          <p:cNvSpPr txBox="1"/>
          <p:nvPr/>
        </p:nvSpPr>
        <p:spPr>
          <a:xfrm>
            <a:off x="10393308" y="1972270"/>
            <a:ext cx="1417392" cy="261610"/>
          </a:xfrm>
          <a:prstGeom prst="rect">
            <a:avLst/>
          </a:prstGeom>
          <a:solidFill>
            <a:srgbClr val="FFD1D1"/>
          </a:solidFill>
          <a:ln w="19050">
            <a:solidFill>
              <a:srgbClr val="FF0000"/>
            </a:solidFill>
          </a:ln>
        </p:spPr>
        <p:txBody>
          <a:bodyPr wrap="square" rtlCol="0">
            <a:spAutoFit/>
          </a:bodyPr>
          <a:lstStyle>
            <a:defPPr>
              <a:defRPr lang="en-US"/>
            </a:defPPr>
            <a:lvl1pPr algn="ctr">
              <a:defRPr sz="1100">
                <a:solidFill>
                  <a:srgbClr val="FF0000"/>
                </a:solidFill>
                <a:latin typeface="Arial" panose="020B0604020202020204" pitchFamily="34" charset="0"/>
                <a:cs typeface="Arial" panose="020B0604020202020204" pitchFamily="34" charset="0"/>
              </a:defRPr>
            </a:lvl1pPr>
          </a:lstStyle>
          <a:p>
            <a:r>
              <a:rPr lang="en-GB" dirty="0"/>
              <a:t>Delayed</a:t>
            </a:r>
          </a:p>
        </p:txBody>
      </p:sp>
      <p:sp>
        <p:nvSpPr>
          <p:cNvPr id="9" name="TextBox 8">
            <a:extLst>
              <a:ext uri="{FF2B5EF4-FFF2-40B4-BE49-F238E27FC236}">
                <a16:creationId xmlns:a16="http://schemas.microsoft.com/office/drawing/2014/main" id="{C3AA1E92-CA29-46ED-BC32-4C45D3FDB122}"/>
              </a:ext>
            </a:extLst>
          </p:cNvPr>
          <p:cNvSpPr txBox="1"/>
          <p:nvPr/>
        </p:nvSpPr>
        <p:spPr>
          <a:xfrm>
            <a:off x="10393308" y="1649653"/>
            <a:ext cx="1417392" cy="261610"/>
          </a:xfrm>
          <a:prstGeom prst="rect">
            <a:avLst/>
          </a:prstGeom>
          <a:solidFill>
            <a:schemeClr val="accent6">
              <a:lumMod val="60000"/>
              <a:lumOff val="40000"/>
            </a:schemeClr>
          </a:solidFill>
          <a:ln w="19050">
            <a:solidFill>
              <a:srgbClr val="FF0000"/>
            </a:solidFill>
          </a:ln>
        </p:spPr>
        <p:txBody>
          <a:bodyPr wrap="square" rtlCol="0">
            <a:spAutoFit/>
          </a:bodyPr>
          <a:lstStyle>
            <a:defPPr>
              <a:defRPr lang="en-US"/>
            </a:defPPr>
            <a:lvl1pPr algn="ctr">
              <a:defRPr sz="1100">
                <a:solidFill>
                  <a:srgbClr val="FF0000"/>
                </a:solidFill>
                <a:latin typeface="Arial" panose="020B0604020202020204" pitchFamily="34" charset="0"/>
                <a:cs typeface="Arial" panose="020B0604020202020204" pitchFamily="34" charset="0"/>
              </a:defRPr>
            </a:lvl1pPr>
          </a:lstStyle>
          <a:p>
            <a:r>
              <a:rPr lang="en-GB" dirty="0"/>
              <a:t>In progress</a:t>
            </a:r>
          </a:p>
        </p:txBody>
      </p:sp>
      <p:sp>
        <p:nvSpPr>
          <p:cNvPr id="10" name="TextBox 9">
            <a:extLst>
              <a:ext uri="{FF2B5EF4-FFF2-40B4-BE49-F238E27FC236}">
                <a16:creationId xmlns:a16="http://schemas.microsoft.com/office/drawing/2014/main" id="{549B32D0-44AB-477B-95FC-5C64AC4F19B8}"/>
              </a:ext>
            </a:extLst>
          </p:cNvPr>
          <p:cNvSpPr txBox="1"/>
          <p:nvPr/>
        </p:nvSpPr>
        <p:spPr>
          <a:xfrm>
            <a:off x="10393308" y="1327036"/>
            <a:ext cx="1417392" cy="261610"/>
          </a:xfrm>
          <a:prstGeom prst="rect">
            <a:avLst/>
          </a:prstGeom>
          <a:solidFill>
            <a:srgbClr val="92D050"/>
          </a:solidFill>
          <a:ln w="19050">
            <a:solidFill>
              <a:schemeClr val="tx1"/>
            </a:solidFill>
          </a:ln>
        </p:spPr>
        <p:txBody>
          <a:bodyPr wrap="square" rtlCol="0">
            <a:spAutoFit/>
          </a:bodyPr>
          <a:lstStyle>
            <a:defPPr>
              <a:defRPr lang="en-US"/>
            </a:defPPr>
            <a:lvl1pPr algn="ctr">
              <a:defRPr sz="1100">
                <a:solidFill>
                  <a:srgbClr val="FF0000"/>
                </a:solidFill>
                <a:latin typeface="Arial" panose="020B0604020202020204" pitchFamily="34" charset="0"/>
                <a:cs typeface="Arial" panose="020B0604020202020204" pitchFamily="34" charset="0"/>
              </a:defRPr>
            </a:lvl1pPr>
          </a:lstStyle>
          <a:p>
            <a:r>
              <a:rPr lang="en-GB" dirty="0">
                <a:solidFill>
                  <a:schemeClr val="tx1"/>
                </a:solidFill>
              </a:rPr>
              <a:t>Completed</a:t>
            </a:r>
          </a:p>
        </p:txBody>
      </p:sp>
      <p:sp>
        <p:nvSpPr>
          <p:cNvPr id="11" name="TextBox 10">
            <a:extLst>
              <a:ext uri="{FF2B5EF4-FFF2-40B4-BE49-F238E27FC236}">
                <a16:creationId xmlns:a16="http://schemas.microsoft.com/office/drawing/2014/main" id="{64326C3A-3460-4821-84E8-1D81B812A5CE}"/>
              </a:ext>
            </a:extLst>
          </p:cNvPr>
          <p:cNvSpPr txBox="1"/>
          <p:nvPr/>
        </p:nvSpPr>
        <p:spPr>
          <a:xfrm>
            <a:off x="10413330" y="2971895"/>
            <a:ext cx="1417392" cy="261610"/>
          </a:xfrm>
          <a:prstGeom prst="rect">
            <a:avLst/>
          </a:prstGeom>
          <a:solidFill>
            <a:srgbClr val="92D050"/>
          </a:solidFill>
          <a:ln w="19050">
            <a:solidFill>
              <a:schemeClr val="tx1"/>
            </a:solidFill>
          </a:ln>
        </p:spPr>
        <p:txBody>
          <a:bodyPr wrap="square" rtlCol="0">
            <a:spAutoFit/>
          </a:bodyPr>
          <a:lstStyle>
            <a:defPPr>
              <a:defRPr lang="en-US"/>
            </a:defPPr>
            <a:lvl1pPr algn="ctr">
              <a:defRPr sz="1100">
                <a:solidFill>
                  <a:srgbClr val="FF0000"/>
                </a:solidFill>
                <a:latin typeface="Arial" panose="020B0604020202020204" pitchFamily="34" charset="0"/>
                <a:cs typeface="Arial" panose="020B0604020202020204" pitchFamily="34" charset="0"/>
              </a:defRPr>
            </a:lvl1pPr>
          </a:lstStyle>
          <a:p>
            <a:r>
              <a:rPr lang="en-GB" dirty="0">
                <a:solidFill>
                  <a:schemeClr val="tx1"/>
                </a:solidFill>
              </a:rPr>
              <a:t>Completed</a:t>
            </a:r>
          </a:p>
        </p:txBody>
      </p:sp>
      <p:sp>
        <p:nvSpPr>
          <p:cNvPr id="12" name="TextBox 11">
            <a:extLst>
              <a:ext uri="{FF2B5EF4-FFF2-40B4-BE49-F238E27FC236}">
                <a16:creationId xmlns:a16="http://schemas.microsoft.com/office/drawing/2014/main" id="{203E805D-2326-45A8-9643-B4B22BC450A5}"/>
              </a:ext>
            </a:extLst>
          </p:cNvPr>
          <p:cNvSpPr txBox="1"/>
          <p:nvPr/>
        </p:nvSpPr>
        <p:spPr>
          <a:xfrm>
            <a:off x="10413306" y="5775979"/>
            <a:ext cx="1417392" cy="261610"/>
          </a:xfrm>
          <a:prstGeom prst="rect">
            <a:avLst/>
          </a:prstGeom>
          <a:solidFill>
            <a:srgbClr val="FFD1D1"/>
          </a:solidFill>
          <a:ln w="19050">
            <a:solidFill>
              <a:srgbClr val="FF0000"/>
            </a:solidFill>
          </a:ln>
        </p:spPr>
        <p:txBody>
          <a:bodyPr wrap="square" rtlCol="0">
            <a:spAutoFit/>
          </a:bodyPr>
          <a:lstStyle>
            <a:defPPr>
              <a:defRPr lang="en-US"/>
            </a:defPPr>
            <a:lvl1pPr algn="ctr">
              <a:defRPr sz="1100">
                <a:solidFill>
                  <a:srgbClr val="FF0000"/>
                </a:solidFill>
                <a:latin typeface="Arial" panose="020B0604020202020204" pitchFamily="34" charset="0"/>
                <a:cs typeface="Arial" panose="020B0604020202020204" pitchFamily="34" charset="0"/>
              </a:defRPr>
            </a:lvl1pPr>
          </a:lstStyle>
          <a:p>
            <a:r>
              <a:rPr lang="en-GB" dirty="0"/>
              <a:t>Delayed</a:t>
            </a:r>
          </a:p>
        </p:txBody>
      </p:sp>
      <p:sp>
        <p:nvSpPr>
          <p:cNvPr id="13" name="TextBox 12">
            <a:extLst>
              <a:ext uri="{FF2B5EF4-FFF2-40B4-BE49-F238E27FC236}">
                <a16:creationId xmlns:a16="http://schemas.microsoft.com/office/drawing/2014/main" id="{A06C6842-A3C7-4FFF-B936-E72E92D0E20D}"/>
              </a:ext>
            </a:extLst>
          </p:cNvPr>
          <p:cNvSpPr txBox="1"/>
          <p:nvPr/>
        </p:nvSpPr>
        <p:spPr>
          <a:xfrm>
            <a:off x="10416683" y="5141539"/>
            <a:ext cx="1417392" cy="261610"/>
          </a:xfrm>
          <a:prstGeom prst="rect">
            <a:avLst/>
          </a:prstGeom>
          <a:solidFill>
            <a:schemeClr val="accent6">
              <a:lumMod val="60000"/>
              <a:lumOff val="40000"/>
            </a:schemeClr>
          </a:solidFill>
          <a:ln w="19050">
            <a:solidFill>
              <a:srgbClr val="FF0000"/>
            </a:solidFill>
          </a:ln>
        </p:spPr>
        <p:txBody>
          <a:bodyPr wrap="square" rtlCol="0">
            <a:spAutoFit/>
          </a:bodyPr>
          <a:lstStyle>
            <a:defPPr>
              <a:defRPr lang="en-US"/>
            </a:defPPr>
            <a:lvl1pPr algn="ctr">
              <a:defRPr sz="1100">
                <a:solidFill>
                  <a:srgbClr val="FF0000"/>
                </a:solidFill>
                <a:latin typeface="Arial" panose="020B0604020202020204" pitchFamily="34" charset="0"/>
                <a:cs typeface="Arial" panose="020B0604020202020204" pitchFamily="34" charset="0"/>
              </a:defRPr>
            </a:lvl1pPr>
          </a:lstStyle>
          <a:p>
            <a:r>
              <a:rPr lang="en-GB" dirty="0"/>
              <a:t>In progress</a:t>
            </a:r>
          </a:p>
        </p:txBody>
      </p:sp>
      <p:sp>
        <p:nvSpPr>
          <p:cNvPr id="14" name="TextBox 13">
            <a:extLst>
              <a:ext uri="{FF2B5EF4-FFF2-40B4-BE49-F238E27FC236}">
                <a16:creationId xmlns:a16="http://schemas.microsoft.com/office/drawing/2014/main" id="{0C3BBC62-6F37-44E8-B210-2DE4453C5EC7}"/>
              </a:ext>
            </a:extLst>
          </p:cNvPr>
          <p:cNvSpPr txBox="1"/>
          <p:nvPr/>
        </p:nvSpPr>
        <p:spPr>
          <a:xfrm>
            <a:off x="10413306" y="4854415"/>
            <a:ext cx="1417392" cy="261610"/>
          </a:xfrm>
          <a:prstGeom prst="rect">
            <a:avLst/>
          </a:prstGeom>
          <a:solidFill>
            <a:srgbClr val="92D050"/>
          </a:solidFill>
          <a:ln w="19050">
            <a:solidFill>
              <a:schemeClr val="tx1"/>
            </a:solidFill>
          </a:ln>
        </p:spPr>
        <p:txBody>
          <a:bodyPr wrap="square" rtlCol="0">
            <a:spAutoFit/>
          </a:bodyPr>
          <a:lstStyle>
            <a:defPPr>
              <a:defRPr lang="en-US"/>
            </a:defPPr>
            <a:lvl1pPr algn="ctr">
              <a:defRPr sz="1100">
                <a:solidFill>
                  <a:srgbClr val="FF0000"/>
                </a:solidFill>
                <a:latin typeface="Arial" panose="020B0604020202020204" pitchFamily="34" charset="0"/>
                <a:cs typeface="Arial" panose="020B0604020202020204" pitchFamily="34" charset="0"/>
              </a:defRPr>
            </a:lvl1pPr>
          </a:lstStyle>
          <a:p>
            <a:r>
              <a:rPr lang="en-GB" dirty="0">
                <a:solidFill>
                  <a:schemeClr val="tx1"/>
                </a:solidFill>
              </a:rPr>
              <a:t>Completed</a:t>
            </a:r>
          </a:p>
        </p:txBody>
      </p:sp>
      <p:sp>
        <p:nvSpPr>
          <p:cNvPr id="15" name="TextBox 14">
            <a:extLst>
              <a:ext uri="{FF2B5EF4-FFF2-40B4-BE49-F238E27FC236}">
                <a16:creationId xmlns:a16="http://schemas.microsoft.com/office/drawing/2014/main" id="{B99A43D8-28D9-46D5-93DA-039F4C5152DD}"/>
              </a:ext>
            </a:extLst>
          </p:cNvPr>
          <p:cNvSpPr txBox="1"/>
          <p:nvPr/>
        </p:nvSpPr>
        <p:spPr>
          <a:xfrm>
            <a:off x="10413306" y="5446324"/>
            <a:ext cx="1417392" cy="261610"/>
          </a:xfrm>
          <a:prstGeom prst="rect">
            <a:avLst/>
          </a:prstGeom>
          <a:solidFill>
            <a:schemeClr val="accent6">
              <a:lumMod val="60000"/>
              <a:lumOff val="40000"/>
            </a:schemeClr>
          </a:solidFill>
          <a:ln w="19050">
            <a:solidFill>
              <a:srgbClr val="FF0000"/>
            </a:solidFill>
          </a:ln>
        </p:spPr>
        <p:txBody>
          <a:bodyPr wrap="square" rtlCol="0">
            <a:spAutoFit/>
          </a:bodyPr>
          <a:lstStyle>
            <a:defPPr>
              <a:defRPr lang="en-US"/>
            </a:defPPr>
            <a:lvl1pPr algn="ctr">
              <a:defRPr sz="1100">
                <a:solidFill>
                  <a:srgbClr val="FF0000"/>
                </a:solidFill>
                <a:latin typeface="Arial" panose="020B0604020202020204" pitchFamily="34" charset="0"/>
                <a:cs typeface="Arial" panose="020B0604020202020204" pitchFamily="34" charset="0"/>
              </a:defRPr>
            </a:lvl1pPr>
          </a:lstStyle>
          <a:p>
            <a:r>
              <a:rPr lang="en-GB" dirty="0"/>
              <a:t>In progress</a:t>
            </a:r>
          </a:p>
        </p:txBody>
      </p:sp>
      <p:sp>
        <p:nvSpPr>
          <p:cNvPr id="16" name="TextBox 15">
            <a:extLst>
              <a:ext uri="{FF2B5EF4-FFF2-40B4-BE49-F238E27FC236}">
                <a16:creationId xmlns:a16="http://schemas.microsoft.com/office/drawing/2014/main" id="{16530883-EEAF-46EB-A352-AB334DF9054E}"/>
              </a:ext>
            </a:extLst>
          </p:cNvPr>
          <p:cNvSpPr txBox="1"/>
          <p:nvPr/>
        </p:nvSpPr>
        <p:spPr>
          <a:xfrm>
            <a:off x="10413306" y="3296929"/>
            <a:ext cx="1417392" cy="261610"/>
          </a:xfrm>
          <a:prstGeom prst="rect">
            <a:avLst/>
          </a:prstGeom>
          <a:solidFill>
            <a:schemeClr val="accent6">
              <a:lumMod val="60000"/>
              <a:lumOff val="40000"/>
            </a:schemeClr>
          </a:solidFill>
          <a:ln w="19050">
            <a:solidFill>
              <a:srgbClr val="FF0000"/>
            </a:solidFill>
          </a:ln>
        </p:spPr>
        <p:txBody>
          <a:bodyPr wrap="square" rtlCol="0">
            <a:spAutoFit/>
          </a:bodyPr>
          <a:lstStyle>
            <a:defPPr>
              <a:defRPr lang="en-US"/>
            </a:defPPr>
            <a:lvl1pPr algn="ctr">
              <a:defRPr sz="1100">
                <a:solidFill>
                  <a:srgbClr val="FF0000"/>
                </a:solidFill>
                <a:latin typeface="Arial" panose="020B0604020202020204" pitchFamily="34" charset="0"/>
                <a:cs typeface="Arial" panose="020B0604020202020204" pitchFamily="34" charset="0"/>
              </a:defRPr>
            </a:lvl1pPr>
          </a:lstStyle>
          <a:p>
            <a:r>
              <a:rPr lang="en-GB" dirty="0"/>
              <a:t>In progress</a:t>
            </a:r>
          </a:p>
        </p:txBody>
      </p:sp>
      <p:sp>
        <p:nvSpPr>
          <p:cNvPr id="17" name="TextBox 16">
            <a:extLst>
              <a:ext uri="{FF2B5EF4-FFF2-40B4-BE49-F238E27FC236}">
                <a16:creationId xmlns:a16="http://schemas.microsoft.com/office/drawing/2014/main" id="{109CC39F-EE3F-4642-8AC3-B9E082638883}"/>
              </a:ext>
            </a:extLst>
          </p:cNvPr>
          <p:cNvSpPr txBox="1"/>
          <p:nvPr/>
        </p:nvSpPr>
        <p:spPr>
          <a:xfrm>
            <a:off x="10413306" y="3639438"/>
            <a:ext cx="1417392" cy="261610"/>
          </a:xfrm>
          <a:prstGeom prst="rect">
            <a:avLst/>
          </a:prstGeom>
          <a:solidFill>
            <a:srgbClr val="FFD1D1"/>
          </a:solidFill>
          <a:ln w="19050">
            <a:solidFill>
              <a:srgbClr val="FF0000"/>
            </a:solidFill>
          </a:ln>
        </p:spPr>
        <p:txBody>
          <a:bodyPr wrap="square" rtlCol="0">
            <a:spAutoFit/>
          </a:bodyPr>
          <a:lstStyle>
            <a:defPPr>
              <a:defRPr lang="en-US"/>
            </a:defPPr>
            <a:lvl1pPr algn="ctr">
              <a:defRPr sz="1100">
                <a:solidFill>
                  <a:srgbClr val="FF0000"/>
                </a:solidFill>
                <a:latin typeface="Arial" panose="020B0604020202020204" pitchFamily="34" charset="0"/>
                <a:cs typeface="Arial" panose="020B0604020202020204" pitchFamily="34" charset="0"/>
              </a:defRPr>
            </a:lvl1pPr>
          </a:lstStyle>
          <a:p>
            <a:r>
              <a:rPr lang="en-GB" dirty="0"/>
              <a:t>Delayed</a:t>
            </a:r>
          </a:p>
        </p:txBody>
      </p:sp>
      <p:grpSp>
        <p:nvGrpSpPr>
          <p:cNvPr id="20" name="Group 19">
            <a:extLst>
              <a:ext uri="{FF2B5EF4-FFF2-40B4-BE49-F238E27FC236}">
                <a16:creationId xmlns:a16="http://schemas.microsoft.com/office/drawing/2014/main" id="{1DF0FC88-1C28-4D51-B559-B6F396CB6469}"/>
              </a:ext>
            </a:extLst>
          </p:cNvPr>
          <p:cNvGrpSpPr/>
          <p:nvPr/>
        </p:nvGrpSpPr>
        <p:grpSpPr>
          <a:xfrm>
            <a:off x="6090356" y="6228254"/>
            <a:ext cx="3970866" cy="531360"/>
            <a:chOff x="283633" y="3563073"/>
            <a:chExt cx="3970866" cy="531360"/>
          </a:xfrm>
        </p:grpSpPr>
        <p:sp>
          <p:nvSpPr>
            <p:cNvPr id="21" name="Rectangle: Rounded Corners 20">
              <a:extLst>
                <a:ext uri="{FF2B5EF4-FFF2-40B4-BE49-F238E27FC236}">
                  <a16:creationId xmlns:a16="http://schemas.microsoft.com/office/drawing/2014/main" id="{9489F6A0-4EEE-4AFD-AC4C-CB73A82563FE}"/>
                </a:ext>
              </a:extLst>
            </p:cNvPr>
            <p:cNvSpPr/>
            <p:nvPr/>
          </p:nvSpPr>
          <p:spPr>
            <a:xfrm>
              <a:off x="283633" y="3563073"/>
              <a:ext cx="3970866" cy="53136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Rectangle: Rounded Corners 4">
              <a:extLst>
                <a:ext uri="{FF2B5EF4-FFF2-40B4-BE49-F238E27FC236}">
                  <a16:creationId xmlns:a16="http://schemas.microsoft.com/office/drawing/2014/main" id="{28005456-D8FF-4F5C-8C82-FF81FE794714}"/>
                </a:ext>
              </a:extLst>
            </p:cNvPr>
            <p:cNvSpPr txBox="1"/>
            <p:nvPr/>
          </p:nvSpPr>
          <p:spPr>
            <a:xfrm>
              <a:off x="309572" y="3589012"/>
              <a:ext cx="3918988" cy="47948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0089" tIns="0" rIns="150089" bIns="0" numCol="1" spcCol="1270" anchor="ctr" anchorCtr="0">
              <a:noAutofit/>
            </a:bodyPr>
            <a:lstStyle/>
            <a:p>
              <a:pPr marL="0" lvl="0" indent="0" algn="l" defTabSz="800100">
                <a:lnSpc>
                  <a:spcPct val="90000"/>
                </a:lnSpc>
                <a:spcBef>
                  <a:spcPct val="0"/>
                </a:spcBef>
                <a:spcAft>
                  <a:spcPct val="35000"/>
                </a:spcAft>
                <a:buNone/>
              </a:pPr>
              <a:r>
                <a:rPr lang="en-GB" dirty="0"/>
                <a:t>4 Acute Acquisitions</a:t>
              </a:r>
              <a:endParaRPr lang="en-GB" sz="1800" kern="1200" dirty="0"/>
            </a:p>
          </p:txBody>
        </p:sp>
      </p:grpSp>
      <p:sp>
        <p:nvSpPr>
          <p:cNvPr id="19" name="TextBox 18">
            <a:extLst>
              <a:ext uri="{FF2B5EF4-FFF2-40B4-BE49-F238E27FC236}">
                <a16:creationId xmlns:a16="http://schemas.microsoft.com/office/drawing/2014/main" id="{D4223E52-D61D-4DE3-96A3-3442FEF8A854}"/>
              </a:ext>
            </a:extLst>
          </p:cNvPr>
          <p:cNvSpPr txBox="1"/>
          <p:nvPr/>
        </p:nvSpPr>
        <p:spPr>
          <a:xfrm>
            <a:off x="10413306" y="6363129"/>
            <a:ext cx="1417392" cy="261610"/>
          </a:xfrm>
          <a:prstGeom prst="rect">
            <a:avLst/>
          </a:prstGeom>
          <a:solidFill>
            <a:schemeClr val="accent6">
              <a:lumMod val="60000"/>
              <a:lumOff val="40000"/>
            </a:schemeClr>
          </a:solidFill>
          <a:ln w="19050">
            <a:solidFill>
              <a:srgbClr val="FF0000"/>
            </a:solidFill>
          </a:ln>
        </p:spPr>
        <p:txBody>
          <a:bodyPr wrap="square" rtlCol="0">
            <a:spAutoFit/>
          </a:bodyPr>
          <a:lstStyle>
            <a:defPPr>
              <a:defRPr lang="en-US"/>
            </a:defPPr>
            <a:lvl1pPr algn="ctr">
              <a:defRPr sz="1100">
                <a:solidFill>
                  <a:srgbClr val="FF0000"/>
                </a:solidFill>
                <a:latin typeface="Arial" panose="020B0604020202020204" pitchFamily="34" charset="0"/>
                <a:cs typeface="Arial" panose="020B0604020202020204" pitchFamily="34" charset="0"/>
              </a:defRPr>
            </a:lvl1pPr>
          </a:lstStyle>
          <a:p>
            <a:r>
              <a:rPr lang="en-GB" dirty="0"/>
              <a:t>In progress</a:t>
            </a:r>
          </a:p>
        </p:txBody>
      </p:sp>
    </p:spTree>
    <p:extLst>
      <p:ext uri="{BB962C8B-B14F-4D97-AF65-F5344CB8AC3E}">
        <p14:creationId xmlns:p14="http://schemas.microsoft.com/office/powerpoint/2010/main" val="404214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2" grpId="0" animBg="1"/>
      <p:bldP spid="13" grpId="0" animBg="1"/>
      <p:bldP spid="15" grpId="0" animBg="1"/>
      <p:bldP spid="16" grpId="0" animBg="1"/>
      <p:bldP spid="17"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TextBox 116">
            <a:extLst>
              <a:ext uri="{FF2B5EF4-FFF2-40B4-BE49-F238E27FC236}">
                <a16:creationId xmlns:a16="http://schemas.microsoft.com/office/drawing/2014/main" id="{E62C547F-FD3A-4893-9C54-45279CECF2D4}"/>
              </a:ext>
            </a:extLst>
          </p:cNvPr>
          <p:cNvSpPr txBox="1"/>
          <p:nvPr/>
        </p:nvSpPr>
        <p:spPr>
          <a:xfrm>
            <a:off x="5332204" y="4635153"/>
            <a:ext cx="1213850" cy="761049"/>
          </a:xfrm>
          <a:prstGeom prst="rect">
            <a:avLst/>
          </a:prstGeom>
          <a:solidFill>
            <a:srgbClr val="FFD1D1"/>
          </a:solidFill>
          <a:ln w="19050">
            <a:solidFill>
              <a:srgbClr val="FF0000"/>
            </a:solidFill>
          </a:ln>
        </p:spPr>
        <p:txBody>
          <a:bodyPr wrap="square" rtlCol="0">
            <a:spAutoFit/>
          </a:bodyPr>
          <a:lstStyle>
            <a:defPPr>
              <a:defRPr lang="en-US"/>
            </a:defPPr>
            <a:lvl1pPr algn="ctr">
              <a:defRPr sz="1100">
                <a:solidFill>
                  <a:srgbClr val="FF0000"/>
                </a:solidFill>
                <a:latin typeface="Arial" panose="020B0604020202020204" pitchFamily="34" charset="0"/>
                <a:cs typeface="Arial" panose="020B0604020202020204" pitchFamily="34" charset="0"/>
              </a:defRPr>
            </a:lvl1pPr>
          </a:lstStyle>
          <a:p>
            <a:endParaRPr lang="en-GB" dirty="0"/>
          </a:p>
        </p:txBody>
      </p:sp>
      <p:sp>
        <p:nvSpPr>
          <p:cNvPr id="4" name="Slide Number Placeholder 1">
            <a:extLst>
              <a:ext uri="{FF2B5EF4-FFF2-40B4-BE49-F238E27FC236}">
                <a16:creationId xmlns:a16="http://schemas.microsoft.com/office/drawing/2014/main" id="{64E6ABA4-1EE0-40E2-B149-9EC093B8B118}"/>
              </a:ext>
            </a:extLst>
          </p:cNvPr>
          <p:cNvSpPr>
            <a:spLocks noGrp="1"/>
          </p:cNvSpPr>
          <p:nvPr>
            <p:ph type="sldNum" sz="quarter" idx="12"/>
          </p:nvPr>
        </p:nvSpPr>
        <p:spPr>
          <a:xfrm>
            <a:off x="10675019" y="5825794"/>
            <a:ext cx="706080" cy="216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6607247-EB78-480B-A962-35111A450531}" type="slidenum">
              <a:rPr kumimoji="0" lang="en-GB" sz="1200" b="0"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white"/>
              </a:solidFill>
              <a:effectLst/>
              <a:uLnTx/>
              <a:uFillTx/>
              <a:latin typeface="Arial"/>
              <a:ea typeface="+mn-ea"/>
              <a:cs typeface="+mn-cs"/>
            </a:endParaRPr>
          </a:p>
        </p:txBody>
      </p:sp>
      <p:sp>
        <p:nvSpPr>
          <p:cNvPr id="5" name="TextBox 4">
            <a:extLst>
              <a:ext uri="{FF2B5EF4-FFF2-40B4-BE49-F238E27FC236}">
                <a16:creationId xmlns:a16="http://schemas.microsoft.com/office/drawing/2014/main" id="{AA492C1B-9369-4FFF-BC68-BB197528FC7E}"/>
              </a:ext>
            </a:extLst>
          </p:cNvPr>
          <p:cNvSpPr txBox="1"/>
          <p:nvPr/>
        </p:nvSpPr>
        <p:spPr>
          <a:xfrm>
            <a:off x="226437" y="178686"/>
            <a:ext cx="11998036" cy="803564"/>
          </a:xfrm>
          <a:prstGeom prst="rect">
            <a:avLst/>
          </a:prstGeom>
          <a:noFill/>
        </p:spPr>
        <p:txBody>
          <a:bodyPr wrap="square" lIns="0" tIns="0" rIns="0" bIns="0" rtlCol="0">
            <a:noAutofit/>
          </a:bodyPr>
          <a:lstStyle/>
          <a:p>
            <a:r>
              <a:rPr lang="en-GB" sz="2800" b="1" dirty="0">
                <a:solidFill>
                  <a:schemeClr val="accent1"/>
                </a:solidFill>
              </a:rPr>
              <a:t>ODS Key Dates</a:t>
            </a:r>
          </a:p>
        </p:txBody>
      </p:sp>
      <p:grpSp>
        <p:nvGrpSpPr>
          <p:cNvPr id="6" name="Group 5">
            <a:extLst>
              <a:ext uri="{FF2B5EF4-FFF2-40B4-BE49-F238E27FC236}">
                <a16:creationId xmlns:a16="http://schemas.microsoft.com/office/drawing/2014/main" id="{C0BABCA3-9D30-43EB-AA77-EA857B746B12}"/>
              </a:ext>
            </a:extLst>
          </p:cNvPr>
          <p:cNvGrpSpPr/>
          <p:nvPr/>
        </p:nvGrpSpPr>
        <p:grpSpPr>
          <a:xfrm>
            <a:off x="93038" y="2045117"/>
            <a:ext cx="12024211" cy="1709052"/>
            <a:chOff x="-276046" y="2309556"/>
            <a:chExt cx="12994520" cy="1709052"/>
          </a:xfrm>
        </p:grpSpPr>
        <p:cxnSp>
          <p:nvCxnSpPr>
            <p:cNvPr id="7" name="Straight Connector 6">
              <a:extLst>
                <a:ext uri="{FF2B5EF4-FFF2-40B4-BE49-F238E27FC236}">
                  <a16:creationId xmlns:a16="http://schemas.microsoft.com/office/drawing/2014/main" id="{FA7A99B8-ACC0-41ED-8FBF-78F535EE2EFC}"/>
                </a:ext>
              </a:extLst>
            </p:cNvPr>
            <p:cNvCxnSpPr>
              <a:cxnSpLocks/>
            </p:cNvCxnSpPr>
            <p:nvPr/>
          </p:nvCxnSpPr>
          <p:spPr>
            <a:xfrm>
              <a:off x="387927" y="3722781"/>
              <a:ext cx="11416146" cy="1"/>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C914DEC-343A-45D0-BC46-DB17C02D4DF7}"/>
                </a:ext>
              </a:extLst>
            </p:cNvPr>
            <p:cNvCxnSpPr>
              <a:cxnSpLocks/>
            </p:cNvCxnSpPr>
            <p:nvPr/>
          </p:nvCxnSpPr>
          <p:spPr>
            <a:xfrm>
              <a:off x="387927" y="3046247"/>
              <a:ext cx="0" cy="972361"/>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A1B4D03-EA64-4C79-B1B0-C75C72C3586B}"/>
                </a:ext>
              </a:extLst>
            </p:cNvPr>
            <p:cNvCxnSpPr>
              <a:cxnSpLocks/>
            </p:cNvCxnSpPr>
            <p:nvPr/>
          </p:nvCxnSpPr>
          <p:spPr>
            <a:xfrm>
              <a:off x="11804073" y="3046247"/>
              <a:ext cx="0" cy="972360"/>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A437255A-8632-4359-849E-4C9F59D71A67}"/>
                </a:ext>
              </a:extLst>
            </p:cNvPr>
            <p:cNvSpPr txBox="1"/>
            <p:nvPr/>
          </p:nvSpPr>
          <p:spPr>
            <a:xfrm>
              <a:off x="-276046" y="2484458"/>
              <a:ext cx="1327944" cy="350976"/>
            </a:xfrm>
            <a:prstGeom prst="rect">
              <a:avLst/>
            </a:prstGeom>
            <a:noFill/>
          </p:spPr>
          <p:txBody>
            <a:bodyPr wrap="square" lIns="0" tIns="0" rIns="0" bIns="0" rtlCol="0">
              <a:noAutofit/>
            </a:bodyPr>
            <a:lstStyle/>
            <a:p>
              <a:pPr algn="ctr"/>
              <a:r>
                <a:rPr lang="en-GB" sz="1200" b="1" i="1" dirty="0">
                  <a:solidFill>
                    <a:schemeClr val="accent1"/>
                  </a:solidFill>
                  <a:latin typeface="Arial" panose="020B0604020202020204" pitchFamily="34" charset="0"/>
                  <a:cs typeface="Arial" panose="020B0604020202020204" pitchFamily="34" charset="0"/>
                </a:rPr>
                <a:t>CCG mergers approved by NHSE</a:t>
              </a:r>
            </a:p>
          </p:txBody>
        </p:sp>
        <p:sp>
          <p:nvSpPr>
            <p:cNvPr id="11" name="TextBox 10">
              <a:extLst>
                <a:ext uri="{FF2B5EF4-FFF2-40B4-BE49-F238E27FC236}">
                  <a16:creationId xmlns:a16="http://schemas.microsoft.com/office/drawing/2014/main" id="{3F8A34AF-1488-4606-AF75-ED3C050A8492}"/>
                </a:ext>
              </a:extLst>
            </p:cNvPr>
            <p:cNvSpPr txBox="1"/>
            <p:nvPr/>
          </p:nvSpPr>
          <p:spPr>
            <a:xfrm>
              <a:off x="-71284" y="2309556"/>
              <a:ext cx="1330037" cy="258609"/>
            </a:xfrm>
            <a:prstGeom prst="rect">
              <a:avLst/>
            </a:prstGeom>
            <a:noFill/>
          </p:spPr>
          <p:txBody>
            <a:bodyPr wrap="square" lIns="0" tIns="0" rIns="0" bIns="0" rtlCol="0">
              <a:noAutofit/>
            </a:bodyPr>
            <a:lstStyle/>
            <a:p>
              <a:r>
                <a:rPr lang="en-GB" sz="1200" b="1">
                  <a:solidFill>
                    <a:srgbClr val="FF0000"/>
                  </a:solidFill>
                </a:rPr>
                <a:t>16 Oct 2019</a:t>
              </a:r>
            </a:p>
          </p:txBody>
        </p:sp>
        <p:sp>
          <p:nvSpPr>
            <p:cNvPr id="12" name="TextBox 11">
              <a:extLst>
                <a:ext uri="{FF2B5EF4-FFF2-40B4-BE49-F238E27FC236}">
                  <a16:creationId xmlns:a16="http://schemas.microsoft.com/office/drawing/2014/main" id="{4267FA8E-A80B-43C5-8BDF-996115EEDE0A}"/>
                </a:ext>
              </a:extLst>
            </p:cNvPr>
            <p:cNvSpPr txBox="1"/>
            <p:nvPr/>
          </p:nvSpPr>
          <p:spPr>
            <a:xfrm>
              <a:off x="11388437" y="2309556"/>
              <a:ext cx="1330037" cy="258609"/>
            </a:xfrm>
            <a:prstGeom prst="rect">
              <a:avLst/>
            </a:prstGeom>
            <a:noFill/>
          </p:spPr>
          <p:txBody>
            <a:bodyPr wrap="square" lIns="0" tIns="0" rIns="0" bIns="0" rtlCol="0">
              <a:noAutofit/>
            </a:bodyPr>
            <a:lstStyle/>
            <a:p>
              <a:r>
                <a:rPr lang="en-GB" sz="1200" b="1">
                  <a:solidFill>
                    <a:srgbClr val="FF0000"/>
                  </a:solidFill>
                </a:rPr>
                <a:t>30 Sep 2020</a:t>
              </a:r>
            </a:p>
          </p:txBody>
        </p:sp>
        <p:sp>
          <p:nvSpPr>
            <p:cNvPr id="13" name="TextBox 12">
              <a:extLst>
                <a:ext uri="{FF2B5EF4-FFF2-40B4-BE49-F238E27FC236}">
                  <a16:creationId xmlns:a16="http://schemas.microsoft.com/office/drawing/2014/main" id="{4A2DD466-F35B-4777-8582-BB8E6E00025B}"/>
                </a:ext>
              </a:extLst>
            </p:cNvPr>
            <p:cNvSpPr txBox="1"/>
            <p:nvPr/>
          </p:nvSpPr>
          <p:spPr>
            <a:xfrm>
              <a:off x="11019350" y="2508091"/>
              <a:ext cx="1569445" cy="350976"/>
            </a:xfrm>
            <a:prstGeom prst="rect">
              <a:avLst/>
            </a:prstGeom>
            <a:noFill/>
          </p:spPr>
          <p:txBody>
            <a:bodyPr wrap="square" lIns="0" tIns="0" rIns="0" bIns="0" rtlCol="0">
              <a:noAutofit/>
            </a:bodyPr>
            <a:lstStyle/>
            <a:p>
              <a:pPr algn="ctr"/>
              <a:r>
                <a:rPr lang="en-GB" sz="1200" b="1" i="1" dirty="0">
                  <a:solidFill>
                    <a:schemeClr val="accent1"/>
                  </a:solidFill>
                  <a:latin typeface="Arial" panose="020B0604020202020204" pitchFamily="34" charset="0"/>
                  <a:cs typeface="Arial" panose="020B0604020202020204" pitchFamily="34" charset="0"/>
                </a:rPr>
                <a:t>Predecessor codes operationally closed</a:t>
              </a:r>
            </a:p>
          </p:txBody>
        </p:sp>
      </p:grpSp>
      <p:sp>
        <p:nvSpPr>
          <p:cNvPr id="14" name="Right Brace 13">
            <a:extLst>
              <a:ext uri="{FF2B5EF4-FFF2-40B4-BE49-F238E27FC236}">
                <a16:creationId xmlns:a16="http://schemas.microsoft.com/office/drawing/2014/main" id="{655ACD74-4625-44CD-9E44-C36CC5E1FC33}"/>
              </a:ext>
            </a:extLst>
          </p:cNvPr>
          <p:cNvSpPr/>
          <p:nvPr/>
        </p:nvSpPr>
        <p:spPr>
          <a:xfrm rot="5400000">
            <a:off x="1861491" y="2377728"/>
            <a:ext cx="421357" cy="2655591"/>
          </a:xfrm>
          <a:prstGeom prst="rightBrace">
            <a:avLst>
              <a:gd name="adj1" fmla="val 29487"/>
              <a:gd name="adj2" fmla="val 50149"/>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 name="TextBox 14">
            <a:extLst>
              <a:ext uri="{FF2B5EF4-FFF2-40B4-BE49-F238E27FC236}">
                <a16:creationId xmlns:a16="http://schemas.microsoft.com/office/drawing/2014/main" id="{C99EE4EF-C6E5-4830-BA14-38677055C44A}"/>
              </a:ext>
            </a:extLst>
          </p:cNvPr>
          <p:cNvSpPr txBox="1"/>
          <p:nvPr/>
        </p:nvSpPr>
        <p:spPr>
          <a:xfrm>
            <a:off x="1114707" y="4069238"/>
            <a:ext cx="1899853" cy="368676"/>
          </a:xfrm>
          <a:prstGeom prst="rect">
            <a:avLst/>
          </a:prstGeom>
          <a:noFill/>
        </p:spPr>
        <p:txBody>
          <a:bodyPr wrap="square" lIns="0" tIns="0" rIns="0" bIns="0" rtlCol="0">
            <a:noAutofit/>
          </a:bodyPr>
          <a:lstStyle/>
          <a:p>
            <a:pPr algn="ctr"/>
            <a:r>
              <a:rPr lang="en-GB" sz="1200">
                <a:solidFill>
                  <a:schemeClr val="accent1"/>
                </a:solidFill>
                <a:latin typeface="Arial" panose="020B0604020202020204" pitchFamily="34" charset="0"/>
                <a:cs typeface="Arial" panose="020B0604020202020204" pitchFamily="34" charset="0"/>
              </a:rPr>
              <a:t>New CCG codes reserved and communicated to NHSE / CCG</a:t>
            </a:r>
          </a:p>
        </p:txBody>
      </p:sp>
      <p:cxnSp>
        <p:nvCxnSpPr>
          <p:cNvPr id="16" name="Straight Connector 15">
            <a:extLst>
              <a:ext uri="{FF2B5EF4-FFF2-40B4-BE49-F238E27FC236}">
                <a16:creationId xmlns:a16="http://schemas.microsoft.com/office/drawing/2014/main" id="{E8A0CB90-F6D2-4C9B-B4AC-BDAFB21DF227}"/>
              </a:ext>
            </a:extLst>
          </p:cNvPr>
          <p:cNvCxnSpPr>
            <a:cxnSpLocks/>
          </p:cNvCxnSpPr>
          <p:nvPr/>
        </p:nvCxnSpPr>
        <p:spPr>
          <a:xfrm>
            <a:off x="3427870" y="2391672"/>
            <a:ext cx="10448" cy="1054240"/>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4120B54-88D6-4A5F-9CBF-BF5F496EE828}"/>
              </a:ext>
            </a:extLst>
          </p:cNvPr>
          <p:cNvSpPr txBox="1"/>
          <p:nvPr/>
        </p:nvSpPr>
        <p:spPr>
          <a:xfrm>
            <a:off x="3157172" y="1573194"/>
            <a:ext cx="531092" cy="258609"/>
          </a:xfrm>
          <a:prstGeom prst="rect">
            <a:avLst/>
          </a:prstGeom>
          <a:noFill/>
        </p:spPr>
        <p:txBody>
          <a:bodyPr wrap="square" lIns="0" tIns="0" rIns="0" bIns="0" rtlCol="0">
            <a:noAutofit/>
          </a:bodyPr>
          <a:lstStyle/>
          <a:p>
            <a:r>
              <a:rPr lang="en-GB" sz="1200" b="1" dirty="0">
                <a:solidFill>
                  <a:srgbClr val="FF0000"/>
                </a:solidFill>
              </a:rPr>
              <a:t>12 Feb</a:t>
            </a:r>
          </a:p>
        </p:txBody>
      </p:sp>
      <p:sp>
        <p:nvSpPr>
          <p:cNvPr id="18" name="TextBox 17">
            <a:extLst>
              <a:ext uri="{FF2B5EF4-FFF2-40B4-BE49-F238E27FC236}">
                <a16:creationId xmlns:a16="http://schemas.microsoft.com/office/drawing/2014/main" id="{CED5C6A1-098F-4250-A553-B4AE36683CDF}"/>
              </a:ext>
            </a:extLst>
          </p:cNvPr>
          <p:cNvSpPr txBox="1"/>
          <p:nvPr/>
        </p:nvSpPr>
        <p:spPr>
          <a:xfrm>
            <a:off x="2548561" y="1794772"/>
            <a:ext cx="1779511" cy="350976"/>
          </a:xfrm>
          <a:prstGeom prst="rect">
            <a:avLst/>
          </a:prstGeom>
          <a:noFill/>
        </p:spPr>
        <p:txBody>
          <a:bodyPr wrap="square" lIns="0" tIns="0" rIns="0" bIns="0" rtlCol="0">
            <a:noAutofit/>
          </a:bodyPr>
          <a:lstStyle/>
          <a:p>
            <a:pPr algn="ctr"/>
            <a:r>
              <a:rPr lang="en-GB" sz="1200" dirty="0">
                <a:solidFill>
                  <a:schemeClr val="accent1"/>
                </a:solidFill>
                <a:latin typeface="Arial" panose="020B0604020202020204" pitchFamily="34" charset="0"/>
                <a:cs typeface="Arial" panose="020B0604020202020204" pitchFamily="34" charset="0"/>
              </a:rPr>
              <a:t>New CCG codes </a:t>
            </a:r>
          </a:p>
          <a:p>
            <a:pPr algn="ctr"/>
            <a:r>
              <a:rPr lang="en-GB" sz="1200" dirty="0">
                <a:solidFill>
                  <a:schemeClr val="accent1"/>
                </a:solidFill>
                <a:latin typeface="Arial" panose="020B0604020202020204" pitchFamily="34" charset="0"/>
                <a:cs typeface="Arial" panose="020B0604020202020204" pitchFamily="34" charset="0"/>
              </a:rPr>
              <a:t>formally issued </a:t>
            </a:r>
          </a:p>
          <a:p>
            <a:pPr algn="ctr"/>
            <a:r>
              <a:rPr lang="en-GB" sz="1200" dirty="0">
                <a:solidFill>
                  <a:schemeClr val="accent1"/>
                </a:solidFill>
                <a:latin typeface="Arial" panose="020B0604020202020204" pitchFamily="34" charset="0"/>
                <a:cs typeface="Arial" panose="020B0604020202020204" pitchFamily="34" charset="0"/>
              </a:rPr>
              <a:t>to wider NHS</a:t>
            </a:r>
          </a:p>
        </p:txBody>
      </p:sp>
      <p:cxnSp>
        <p:nvCxnSpPr>
          <p:cNvPr id="19" name="Straight Connector 18">
            <a:extLst>
              <a:ext uri="{FF2B5EF4-FFF2-40B4-BE49-F238E27FC236}">
                <a16:creationId xmlns:a16="http://schemas.microsoft.com/office/drawing/2014/main" id="{285980C6-D692-4491-8294-8F54E6EE449C}"/>
              </a:ext>
            </a:extLst>
          </p:cNvPr>
          <p:cNvCxnSpPr>
            <a:cxnSpLocks/>
          </p:cNvCxnSpPr>
          <p:nvPr/>
        </p:nvCxnSpPr>
        <p:spPr>
          <a:xfrm flipH="1">
            <a:off x="3468648" y="3458342"/>
            <a:ext cx="1" cy="969334"/>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4218DAAF-577A-47C6-B3EB-B55D2ECA5445}"/>
              </a:ext>
            </a:extLst>
          </p:cNvPr>
          <p:cNvSpPr txBox="1"/>
          <p:nvPr/>
        </p:nvSpPr>
        <p:spPr>
          <a:xfrm>
            <a:off x="3180445" y="4502087"/>
            <a:ext cx="531092" cy="183968"/>
          </a:xfrm>
          <a:prstGeom prst="rect">
            <a:avLst/>
          </a:prstGeom>
          <a:noFill/>
        </p:spPr>
        <p:txBody>
          <a:bodyPr wrap="square" lIns="0" tIns="0" rIns="0" bIns="0" rtlCol="0">
            <a:noAutofit/>
          </a:bodyPr>
          <a:lstStyle/>
          <a:p>
            <a:r>
              <a:rPr lang="en-GB" sz="1200" b="1">
                <a:solidFill>
                  <a:srgbClr val="FF0000"/>
                </a:solidFill>
              </a:rPr>
              <a:t>13 Feb</a:t>
            </a:r>
          </a:p>
        </p:txBody>
      </p:sp>
      <p:sp>
        <p:nvSpPr>
          <p:cNvPr id="21" name="TextBox 20">
            <a:extLst>
              <a:ext uri="{FF2B5EF4-FFF2-40B4-BE49-F238E27FC236}">
                <a16:creationId xmlns:a16="http://schemas.microsoft.com/office/drawing/2014/main" id="{45428031-6285-4C44-AAC1-B9744CB7AE6F}"/>
              </a:ext>
            </a:extLst>
          </p:cNvPr>
          <p:cNvSpPr txBox="1"/>
          <p:nvPr/>
        </p:nvSpPr>
        <p:spPr>
          <a:xfrm>
            <a:off x="2330549" y="4689797"/>
            <a:ext cx="2276195" cy="350976"/>
          </a:xfrm>
          <a:prstGeom prst="rect">
            <a:avLst/>
          </a:prstGeom>
          <a:noFill/>
        </p:spPr>
        <p:txBody>
          <a:bodyPr wrap="square" lIns="0" tIns="0" rIns="0" bIns="0" rtlCol="0">
            <a:noAutofit/>
          </a:bodyPr>
          <a:lstStyle/>
          <a:p>
            <a:pPr algn="ctr"/>
            <a:r>
              <a:rPr lang="en-GB" sz="1200" dirty="0">
                <a:solidFill>
                  <a:schemeClr val="accent1"/>
                </a:solidFill>
                <a:latin typeface="Arial" panose="020B0604020202020204" pitchFamily="34" charset="0"/>
                <a:cs typeface="Arial" panose="020B0604020202020204" pitchFamily="34" charset="0"/>
              </a:rPr>
              <a:t>New CCG Codes published in </a:t>
            </a:r>
            <a:r>
              <a:rPr lang="en-GB" sz="1200" dirty="0">
                <a:solidFill>
                  <a:schemeClr val="accent5"/>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ODS API</a:t>
            </a:r>
            <a:r>
              <a:rPr lang="en-GB" sz="1200" dirty="0">
                <a:solidFill>
                  <a:srgbClr val="002060"/>
                </a:solidFill>
                <a:latin typeface="Arial" panose="020B0604020202020204" pitchFamily="34" charset="0"/>
                <a:cs typeface="Arial" panose="020B0604020202020204" pitchFamily="34" charset="0"/>
              </a:rPr>
              <a:t>,</a:t>
            </a:r>
            <a:r>
              <a:rPr lang="en-GB" sz="1200" dirty="0">
                <a:solidFill>
                  <a:schemeClr val="accent1"/>
                </a:solidFill>
                <a:latin typeface="Arial" panose="020B0604020202020204" pitchFamily="34" charset="0"/>
                <a:cs typeface="Arial" panose="020B0604020202020204" pitchFamily="34" charset="0"/>
              </a:rPr>
              <a:t> </a:t>
            </a:r>
            <a:r>
              <a:rPr lang="en-GB" sz="12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ODS Portal</a:t>
            </a:r>
            <a:r>
              <a:rPr lang="en-GB" sz="1200" dirty="0">
                <a:solidFill>
                  <a:srgbClr val="002060"/>
                </a:solidFill>
                <a:latin typeface="Arial" panose="020B0604020202020204" pitchFamily="34" charset="0"/>
                <a:cs typeface="Arial" panose="020B0604020202020204" pitchFamily="34" charset="0"/>
              </a:rPr>
              <a:t>,</a:t>
            </a:r>
            <a:r>
              <a:rPr lang="en-GB" sz="1200" dirty="0">
                <a:solidFill>
                  <a:schemeClr val="accent5">
                    <a:lumMod val="60000"/>
                    <a:lumOff val="40000"/>
                  </a:schemeClr>
                </a:solidFill>
                <a:latin typeface="Arial" panose="020B0604020202020204" pitchFamily="34" charset="0"/>
                <a:cs typeface="Arial" panose="020B0604020202020204" pitchFamily="34" charset="0"/>
              </a:rPr>
              <a:t> </a:t>
            </a:r>
            <a:r>
              <a:rPr lang="en-GB" sz="1200" dirty="0">
                <a:solidFill>
                  <a:schemeClr val="accent1"/>
                </a:solidFill>
                <a:latin typeface="Arial" panose="020B0604020202020204" pitchFamily="34" charset="0"/>
                <a:cs typeface="Arial" panose="020B0604020202020204" pitchFamily="34" charset="0"/>
              </a:rPr>
              <a:t>Care Identity Service (</a:t>
            </a:r>
            <a:r>
              <a:rPr lang="en-GB" sz="1200" dirty="0">
                <a:solidFill>
                  <a:schemeClr val="accent5"/>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CIS</a:t>
            </a:r>
            <a:r>
              <a:rPr lang="en-GB" sz="1200" dirty="0">
                <a:solidFill>
                  <a:schemeClr val="accent1"/>
                </a:solidFill>
                <a:latin typeface="Arial" panose="020B0604020202020204" pitchFamily="34" charset="0"/>
                <a:cs typeface="Arial" panose="020B0604020202020204" pitchFamily="34" charset="0"/>
              </a:rPr>
              <a:t>) and </a:t>
            </a:r>
            <a:r>
              <a:rPr lang="en-GB" sz="1200" dirty="0">
                <a:solidFill>
                  <a:schemeClr val="accent5"/>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Spine</a:t>
            </a:r>
            <a:endParaRPr lang="en-GB" sz="1200" dirty="0">
              <a:solidFill>
                <a:schemeClr val="accent5"/>
              </a:solidFill>
              <a:latin typeface="Arial" panose="020B0604020202020204" pitchFamily="34" charset="0"/>
              <a:cs typeface="Arial" panose="020B0604020202020204" pitchFamily="34" charset="0"/>
            </a:endParaRPr>
          </a:p>
        </p:txBody>
      </p:sp>
      <p:cxnSp>
        <p:nvCxnSpPr>
          <p:cNvPr id="22" name="Straight Connector 21">
            <a:extLst>
              <a:ext uri="{FF2B5EF4-FFF2-40B4-BE49-F238E27FC236}">
                <a16:creationId xmlns:a16="http://schemas.microsoft.com/office/drawing/2014/main" id="{23A6C630-9385-43E1-AC8F-3D13BA2C44C3}"/>
              </a:ext>
            </a:extLst>
          </p:cNvPr>
          <p:cNvCxnSpPr>
            <a:cxnSpLocks/>
          </p:cNvCxnSpPr>
          <p:nvPr/>
        </p:nvCxnSpPr>
        <p:spPr>
          <a:xfrm>
            <a:off x="5956484" y="2424782"/>
            <a:ext cx="0" cy="1027345"/>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FDBEDE0-F56F-408A-AABD-A48696C514B0}"/>
              </a:ext>
            </a:extLst>
          </p:cNvPr>
          <p:cNvSpPr txBox="1"/>
          <p:nvPr/>
        </p:nvSpPr>
        <p:spPr>
          <a:xfrm>
            <a:off x="5694363" y="1758464"/>
            <a:ext cx="531092" cy="258609"/>
          </a:xfrm>
          <a:prstGeom prst="rect">
            <a:avLst/>
          </a:prstGeom>
          <a:noFill/>
        </p:spPr>
        <p:txBody>
          <a:bodyPr wrap="square" lIns="0" tIns="0" rIns="0" bIns="0" rtlCol="0">
            <a:noAutofit/>
          </a:bodyPr>
          <a:lstStyle/>
          <a:p>
            <a:r>
              <a:rPr lang="en-GB" sz="1200" b="1">
                <a:solidFill>
                  <a:srgbClr val="FF0000"/>
                </a:solidFill>
              </a:rPr>
              <a:t>1 Apr</a:t>
            </a:r>
          </a:p>
        </p:txBody>
      </p:sp>
      <p:sp>
        <p:nvSpPr>
          <p:cNvPr id="24" name="TextBox 23">
            <a:extLst>
              <a:ext uri="{FF2B5EF4-FFF2-40B4-BE49-F238E27FC236}">
                <a16:creationId xmlns:a16="http://schemas.microsoft.com/office/drawing/2014/main" id="{270E3347-0F5F-4EA5-80DF-BC28D6289817}"/>
              </a:ext>
            </a:extLst>
          </p:cNvPr>
          <p:cNvSpPr txBox="1"/>
          <p:nvPr/>
        </p:nvSpPr>
        <p:spPr>
          <a:xfrm>
            <a:off x="5332204" y="1961203"/>
            <a:ext cx="1230721" cy="417416"/>
          </a:xfrm>
          <a:prstGeom prst="rect">
            <a:avLst/>
          </a:prstGeom>
          <a:noFill/>
        </p:spPr>
        <p:txBody>
          <a:bodyPr wrap="square" lIns="0" tIns="0" rIns="0" bIns="0" rtlCol="0">
            <a:noAutofit/>
          </a:bodyPr>
          <a:lstStyle/>
          <a:p>
            <a:pPr algn="ctr"/>
            <a:r>
              <a:rPr lang="en-GB" sz="1200" dirty="0">
                <a:solidFill>
                  <a:schemeClr val="accent1"/>
                </a:solidFill>
                <a:latin typeface="Arial" panose="020B0604020202020204" pitchFamily="34" charset="0"/>
                <a:cs typeface="Arial" panose="020B0604020202020204" pitchFamily="34" charset="0"/>
              </a:rPr>
              <a:t>New codes legally effective</a:t>
            </a:r>
          </a:p>
        </p:txBody>
      </p:sp>
      <p:cxnSp>
        <p:nvCxnSpPr>
          <p:cNvPr id="25" name="Straight Connector 24">
            <a:extLst>
              <a:ext uri="{FF2B5EF4-FFF2-40B4-BE49-F238E27FC236}">
                <a16:creationId xmlns:a16="http://schemas.microsoft.com/office/drawing/2014/main" id="{2DCA4DF5-53F5-4FD8-958E-3687E410A830}"/>
              </a:ext>
            </a:extLst>
          </p:cNvPr>
          <p:cNvCxnSpPr>
            <a:cxnSpLocks/>
          </p:cNvCxnSpPr>
          <p:nvPr/>
        </p:nvCxnSpPr>
        <p:spPr>
          <a:xfrm>
            <a:off x="4440638" y="3069605"/>
            <a:ext cx="1" cy="40055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BFCC5A61-E141-46A4-B647-5C07C20980D2}"/>
              </a:ext>
            </a:extLst>
          </p:cNvPr>
          <p:cNvSpPr txBox="1"/>
          <p:nvPr/>
        </p:nvSpPr>
        <p:spPr>
          <a:xfrm>
            <a:off x="4194379" y="2123101"/>
            <a:ext cx="531092" cy="258609"/>
          </a:xfrm>
          <a:prstGeom prst="rect">
            <a:avLst/>
          </a:prstGeom>
          <a:noFill/>
        </p:spPr>
        <p:txBody>
          <a:bodyPr wrap="square" lIns="0" tIns="0" rIns="0" bIns="0" rtlCol="0">
            <a:noAutofit/>
          </a:bodyPr>
          <a:lstStyle/>
          <a:p>
            <a:r>
              <a:rPr lang="en-GB" sz="1200" b="1">
                <a:solidFill>
                  <a:srgbClr val="FF0000"/>
                </a:solidFill>
              </a:rPr>
              <a:t>28 Feb</a:t>
            </a:r>
          </a:p>
        </p:txBody>
      </p:sp>
      <p:sp>
        <p:nvSpPr>
          <p:cNvPr id="27" name="TextBox 26">
            <a:extLst>
              <a:ext uri="{FF2B5EF4-FFF2-40B4-BE49-F238E27FC236}">
                <a16:creationId xmlns:a16="http://schemas.microsoft.com/office/drawing/2014/main" id="{14C75FA6-2606-4628-9A58-E058FB32B3EA}"/>
              </a:ext>
            </a:extLst>
          </p:cNvPr>
          <p:cNvSpPr txBox="1"/>
          <p:nvPr/>
        </p:nvSpPr>
        <p:spPr>
          <a:xfrm>
            <a:off x="3662212" y="2325777"/>
            <a:ext cx="1595427" cy="417416"/>
          </a:xfrm>
          <a:prstGeom prst="rect">
            <a:avLst/>
          </a:prstGeom>
          <a:noFill/>
        </p:spPr>
        <p:txBody>
          <a:bodyPr wrap="square" lIns="0" tIns="0" rIns="0" bIns="0" rtlCol="0">
            <a:noAutofit/>
          </a:bodyPr>
          <a:lstStyle/>
          <a:p>
            <a:pPr algn="ctr"/>
            <a:r>
              <a:rPr lang="en-GB" sz="1200" dirty="0">
                <a:solidFill>
                  <a:schemeClr val="accent1"/>
                </a:solidFill>
                <a:latin typeface="Arial" panose="020B0604020202020204" pitchFamily="34" charset="0"/>
                <a:cs typeface="Arial" panose="020B0604020202020204" pitchFamily="34" charset="0"/>
              </a:rPr>
              <a:t>New CCG codes published </a:t>
            </a:r>
            <a:r>
              <a:rPr lang="en-GB" sz="1200" dirty="0">
                <a:solidFill>
                  <a:schemeClr val="accent5"/>
                </a:solidFill>
                <a:latin typeface="Arial" panose="020B0604020202020204" pitchFamily="34" charset="0"/>
                <a:cs typeface="Arial" panose="020B0604020202020204" pitchFamily="34" charset="0"/>
              </a:rPr>
              <a:t>in </a:t>
            </a:r>
            <a:r>
              <a:rPr lang="en-GB" sz="1200" dirty="0">
                <a:solidFill>
                  <a:schemeClr val="accent5"/>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monthly ODS XML file </a:t>
            </a:r>
            <a:r>
              <a:rPr lang="en-GB" sz="1200" dirty="0">
                <a:solidFill>
                  <a:schemeClr val="accent1"/>
                </a:solidFill>
                <a:latin typeface="Arial" panose="020B0604020202020204" pitchFamily="34" charset="0"/>
                <a:cs typeface="Arial" panose="020B0604020202020204" pitchFamily="34" charset="0"/>
              </a:rPr>
              <a:t>and ODS CSVs</a:t>
            </a:r>
          </a:p>
        </p:txBody>
      </p:sp>
      <p:sp>
        <p:nvSpPr>
          <p:cNvPr id="29" name="TextBox 28">
            <a:extLst>
              <a:ext uri="{FF2B5EF4-FFF2-40B4-BE49-F238E27FC236}">
                <a16:creationId xmlns:a16="http://schemas.microsoft.com/office/drawing/2014/main" id="{EEA5C4D5-1985-4CBA-944F-C59240D3F436}"/>
              </a:ext>
            </a:extLst>
          </p:cNvPr>
          <p:cNvSpPr txBox="1"/>
          <p:nvPr/>
        </p:nvSpPr>
        <p:spPr>
          <a:xfrm>
            <a:off x="5667266" y="4445252"/>
            <a:ext cx="531092" cy="183968"/>
          </a:xfrm>
          <a:prstGeom prst="rect">
            <a:avLst/>
          </a:prstGeom>
          <a:noFill/>
        </p:spPr>
        <p:txBody>
          <a:bodyPr wrap="square" lIns="0" tIns="0" rIns="0" bIns="0" rtlCol="0">
            <a:noAutofit/>
          </a:bodyPr>
          <a:lstStyle/>
          <a:p>
            <a:r>
              <a:rPr lang="en-GB" sz="1200" b="1" dirty="0">
                <a:solidFill>
                  <a:srgbClr val="FF0000"/>
                </a:solidFill>
              </a:rPr>
              <a:t>31 Mar</a:t>
            </a:r>
          </a:p>
        </p:txBody>
      </p:sp>
      <p:sp>
        <p:nvSpPr>
          <p:cNvPr id="30" name="TextBox 29">
            <a:extLst>
              <a:ext uri="{FF2B5EF4-FFF2-40B4-BE49-F238E27FC236}">
                <a16:creationId xmlns:a16="http://schemas.microsoft.com/office/drawing/2014/main" id="{47BBFFF7-139A-49D4-94AC-9526F715D70E}"/>
              </a:ext>
            </a:extLst>
          </p:cNvPr>
          <p:cNvSpPr txBox="1"/>
          <p:nvPr/>
        </p:nvSpPr>
        <p:spPr>
          <a:xfrm>
            <a:off x="5347064" y="4753049"/>
            <a:ext cx="1184129" cy="668637"/>
          </a:xfrm>
          <a:prstGeom prst="rect">
            <a:avLst/>
          </a:prstGeom>
          <a:noFill/>
        </p:spPr>
        <p:txBody>
          <a:bodyPr wrap="square" lIns="0" tIns="0" rIns="0" bIns="0" rtlCol="0">
            <a:noAutofit/>
          </a:bodyPr>
          <a:lstStyle/>
          <a:p>
            <a:pPr algn="ctr"/>
            <a:r>
              <a:rPr lang="en-GB" sz="1200" dirty="0">
                <a:solidFill>
                  <a:schemeClr val="accent1"/>
                </a:solidFill>
                <a:latin typeface="Arial" panose="020B0604020202020204" pitchFamily="34" charset="0"/>
                <a:cs typeface="Arial" panose="020B0604020202020204" pitchFamily="34" charset="0"/>
              </a:rPr>
              <a:t>Predecessor codes legally closed</a:t>
            </a:r>
            <a:endParaRPr lang="en-GB" sz="1200" dirty="0">
              <a:solidFill>
                <a:schemeClr val="accent5">
                  <a:lumMod val="60000"/>
                  <a:lumOff val="40000"/>
                </a:schemeClr>
              </a:solidFill>
              <a:latin typeface="Arial" panose="020B0604020202020204" pitchFamily="34" charset="0"/>
              <a:cs typeface="Arial" panose="020B0604020202020204" pitchFamily="34" charset="0"/>
            </a:endParaRPr>
          </a:p>
        </p:txBody>
      </p:sp>
      <p:sp>
        <p:nvSpPr>
          <p:cNvPr id="31" name="Right Brace 30">
            <a:extLst>
              <a:ext uri="{FF2B5EF4-FFF2-40B4-BE49-F238E27FC236}">
                <a16:creationId xmlns:a16="http://schemas.microsoft.com/office/drawing/2014/main" id="{EB11DBF0-D1F0-4170-ADC4-5BE263D8CD9F}"/>
              </a:ext>
            </a:extLst>
          </p:cNvPr>
          <p:cNvSpPr/>
          <p:nvPr/>
        </p:nvSpPr>
        <p:spPr>
          <a:xfrm rot="16200000">
            <a:off x="1871855" y="1895317"/>
            <a:ext cx="408405" cy="2647814"/>
          </a:xfrm>
          <a:prstGeom prst="rightBrace">
            <a:avLst>
              <a:gd name="adj1" fmla="val 29487"/>
              <a:gd name="adj2" fmla="val 50293"/>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2" name="TextBox 31">
            <a:extLst>
              <a:ext uri="{FF2B5EF4-FFF2-40B4-BE49-F238E27FC236}">
                <a16:creationId xmlns:a16="http://schemas.microsoft.com/office/drawing/2014/main" id="{855AFBAA-FED8-4882-A067-1AA22D36CEA9}"/>
              </a:ext>
            </a:extLst>
          </p:cNvPr>
          <p:cNvSpPr txBox="1"/>
          <p:nvPr/>
        </p:nvSpPr>
        <p:spPr>
          <a:xfrm>
            <a:off x="1532287" y="2360571"/>
            <a:ext cx="1115410" cy="264139"/>
          </a:xfrm>
          <a:prstGeom prst="rect">
            <a:avLst/>
          </a:prstGeom>
          <a:noFill/>
        </p:spPr>
        <p:txBody>
          <a:bodyPr wrap="square" lIns="0" tIns="0" rIns="0" bIns="0" rtlCol="0">
            <a:noAutofit/>
          </a:bodyPr>
          <a:lstStyle/>
          <a:p>
            <a:pPr algn="ctr"/>
            <a:r>
              <a:rPr lang="en-GB" sz="1200" dirty="0">
                <a:solidFill>
                  <a:schemeClr val="accent1"/>
                </a:solidFill>
                <a:latin typeface="Arial" panose="020B0604020202020204" pitchFamily="34" charset="0"/>
                <a:cs typeface="Arial" panose="020B0604020202020204" pitchFamily="34" charset="0"/>
              </a:rPr>
              <a:t>NHSE Region Leads request new CCG codes</a:t>
            </a:r>
          </a:p>
        </p:txBody>
      </p:sp>
      <p:sp>
        <p:nvSpPr>
          <p:cNvPr id="33" name="TextBox 32">
            <a:extLst>
              <a:ext uri="{FF2B5EF4-FFF2-40B4-BE49-F238E27FC236}">
                <a16:creationId xmlns:a16="http://schemas.microsoft.com/office/drawing/2014/main" id="{97634FDE-7B4C-4CD8-87B9-AE6A3A4E9B30}"/>
              </a:ext>
            </a:extLst>
          </p:cNvPr>
          <p:cNvSpPr txBox="1"/>
          <p:nvPr/>
        </p:nvSpPr>
        <p:spPr>
          <a:xfrm>
            <a:off x="3422718" y="1258409"/>
            <a:ext cx="1404906" cy="159689"/>
          </a:xfrm>
          <a:prstGeom prst="rect">
            <a:avLst/>
          </a:prstGeom>
          <a:noFill/>
        </p:spPr>
        <p:txBody>
          <a:bodyPr wrap="square" lIns="0" tIns="0" rIns="0" bIns="0" rtlCol="0">
            <a:noAutofit/>
          </a:bodyPr>
          <a:lstStyle/>
          <a:p>
            <a:pPr algn="ctr"/>
            <a:r>
              <a:rPr lang="en-GB" sz="1200" b="1" dirty="0">
                <a:solidFill>
                  <a:schemeClr val="accent2"/>
                </a:solidFill>
                <a:latin typeface="Arial" panose="020B0604020202020204" pitchFamily="34" charset="0"/>
                <a:cs typeface="Arial" panose="020B0604020202020204" pitchFamily="34" charset="0"/>
              </a:rPr>
              <a:t>OPERATIONAL</a:t>
            </a:r>
          </a:p>
        </p:txBody>
      </p:sp>
      <p:cxnSp>
        <p:nvCxnSpPr>
          <p:cNvPr id="34" name="Straight Connector 33">
            <a:extLst>
              <a:ext uri="{FF2B5EF4-FFF2-40B4-BE49-F238E27FC236}">
                <a16:creationId xmlns:a16="http://schemas.microsoft.com/office/drawing/2014/main" id="{B5A03C04-5FD2-4E54-917B-32FB41CB7BB9}"/>
              </a:ext>
            </a:extLst>
          </p:cNvPr>
          <p:cNvCxnSpPr>
            <a:cxnSpLocks/>
          </p:cNvCxnSpPr>
          <p:nvPr/>
        </p:nvCxnSpPr>
        <p:spPr>
          <a:xfrm>
            <a:off x="3422718" y="1172683"/>
            <a:ext cx="0" cy="327944"/>
          </a:xfrm>
          <a:prstGeom prst="line">
            <a:avLst/>
          </a:pr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A6DFFBD-536F-4911-83CB-E745F2F51352}"/>
              </a:ext>
            </a:extLst>
          </p:cNvPr>
          <p:cNvCxnSpPr>
            <a:cxnSpLocks/>
          </p:cNvCxnSpPr>
          <p:nvPr/>
        </p:nvCxnSpPr>
        <p:spPr>
          <a:xfrm flipH="1">
            <a:off x="3399965" y="1172683"/>
            <a:ext cx="8792035" cy="0"/>
          </a:xfrm>
          <a:prstGeom prst="line">
            <a:avLst/>
          </a:pr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1269B94-557A-4CF9-802B-2A93937FA06B}"/>
              </a:ext>
            </a:extLst>
          </p:cNvPr>
          <p:cNvCxnSpPr>
            <a:cxnSpLocks/>
          </p:cNvCxnSpPr>
          <p:nvPr/>
        </p:nvCxnSpPr>
        <p:spPr>
          <a:xfrm flipH="1" flipV="1">
            <a:off x="5916288" y="1412812"/>
            <a:ext cx="6275712" cy="5286"/>
          </a:xfrm>
          <a:prstGeom prst="line">
            <a:avLst/>
          </a:prstGeom>
          <a:ln w="25400">
            <a:solidFill>
              <a:srgbClr val="80C535"/>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8A72CF96-37B1-4D1C-A4DC-95B1A44412A9}"/>
              </a:ext>
            </a:extLst>
          </p:cNvPr>
          <p:cNvCxnSpPr>
            <a:cxnSpLocks/>
          </p:cNvCxnSpPr>
          <p:nvPr/>
        </p:nvCxnSpPr>
        <p:spPr>
          <a:xfrm>
            <a:off x="5916288" y="1412812"/>
            <a:ext cx="0" cy="320501"/>
          </a:xfrm>
          <a:prstGeom prst="line">
            <a:avLst/>
          </a:prstGeom>
          <a:ln w="25400">
            <a:solidFill>
              <a:srgbClr val="80C535"/>
            </a:solidFill>
            <a:prstDash val="dash"/>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618F47ED-EBF3-49D6-A02B-414969D5B1A0}"/>
              </a:ext>
            </a:extLst>
          </p:cNvPr>
          <p:cNvSpPr txBox="1"/>
          <p:nvPr/>
        </p:nvSpPr>
        <p:spPr>
          <a:xfrm>
            <a:off x="6030107" y="1479447"/>
            <a:ext cx="1254210" cy="258582"/>
          </a:xfrm>
          <a:prstGeom prst="rect">
            <a:avLst/>
          </a:prstGeom>
          <a:solidFill>
            <a:schemeClr val="bg1"/>
          </a:solidFill>
        </p:spPr>
        <p:txBody>
          <a:bodyPr wrap="square" lIns="0" tIns="0" rIns="0" bIns="0" rtlCol="0">
            <a:noAutofit/>
          </a:bodyPr>
          <a:lstStyle/>
          <a:p>
            <a:r>
              <a:rPr lang="en-GB" sz="1200" b="1" dirty="0">
                <a:solidFill>
                  <a:srgbClr val="80C535"/>
                </a:solidFill>
                <a:latin typeface="Arial" panose="020B0604020202020204" pitchFamily="34" charset="0"/>
                <a:cs typeface="Arial" panose="020B0604020202020204" pitchFamily="34" charset="0"/>
              </a:rPr>
              <a:t>AUTHORITATIVE</a:t>
            </a:r>
          </a:p>
        </p:txBody>
      </p:sp>
      <p:cxnSp>
        <p:nvCxnSpPr>
          <p:cNvPr id="39" name="Straight Connector 38">
            <a:extLst>
              <a:ext uri="{FF2B5EF4-FFF2-40B4-BE49-F238E27FC236}">
                <a16:creationId xmlns:a16="http://schemas.microsoft.com/office/drawing/2014/main" id="{4FBEBA88-CE4B-4D66-A547-7F3B17A78267}"/>
              </a:ext>
            </a:extLst>
          </p:cNvPr>
          <p:cNvCxnSpPr>
            <a:cxnSpLocks/>
          </p:cNvCxnSpPr>
          <p:nvPr/>
        </p:nvCxnSpPr>
        <p:spPr>
          <a:xfrm>
            <a:off x="7871123" y="2408351"/>
            <a:ext cx="21722" cy="1049991"/>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0" name="Right Brace 39">
            <a:extLst>
              <a:ext uri="{FF2B5EF4-FFF2-40B4-BE49-F238E27FC236}">
                <a16:creationId xmlns:a16="http://schemas.microsoft.com/office/drawing/2014/main" id="{DEDC2EB3-5258-4CF5-9BA7-4DCAD04D02A5}"/>
              </a:ext>
            </a:extLst>
          </p:cNvPr>
          <p:cNvSpPr/>
          <p:nvPr/>
        </p:nvSpPr>
        <p:spPr>
          <a:xfrm rot="16200000">
            <a:off x="6705977" y="2298471"/>
            <a:ext cx="417416" cy="1826552"/>
          </a:xfrm>
          <a:prstGeom prst="rightBrace">
            <a:avLst>
              <a:gd name="adj1" fmla="val 29487"/>
              <a:gd name="adj2" fmla="val 50251"/>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 name="TextBox 40">
            <a:extLst>
              <a:ext uri="{FF2B5EF4-FFF2-40B4-BE49-F238E27FC236}">
                <a16:creationId xmlns:a16="http://schemas.microsoft.com/office/drawing/2014/main" id="{E574D01A-1D55-43FC-8E4D-D49F3D6EDB79}"/>
              </a:ext>
            </a:extLst>
          </p:cNvPr>
          <p:cNvSpPr txBox="1"/>
          <p:nvPr/>
        </p:nvSpPr>
        <p:spPr>
          <a:xfrm>
            <a:off x="7627299" y="2182604"/>
            <a:ext cx="531092" cy="258609"/>
          </a:xfrm>
          <a:prstGeom prst="rect">
            <a:avLst/>
          </a:prstGeom>
          <a:noFill/>
        </p:spPr>
        <p:txBody>
          <a:bodyPr wrap="square" lIns="0" tIns="0" rIns="0" bIns="0" rtlCol="0">
            <a:noAutofit/>
          </a:bodyPr>
          <a:lstStyle/>
          <a:p>
            <a:r>
              <a:rPr lang="en-GB" sz="1200" b="1">
                <a:solidFill>
                  <a:srgbClr val="FF0000"/>
                </a:solidFill>
              </a:rPr>
              <a:t>8 Apr</a:t>
            </a:r>
          </a:p>
        </p:txBody>
      </p:sp>
      <p:sp>
        <p:nvSpPr>
          <p:cNvPr id="42" name="TextBox 41">
            <a:extLst>
              <a:ext uri="{FF2B5EF4-FFF2-40B4-BE49-F238E27FC236}">
                <a16:creationId xmlns:a16="http://schemas.microsoft.com/office/drawing/2014/main" id="{2CD446BC-5BF7-44B2-B6BA-F7DA8DBF2836}"/>
              </a:ext>
            </a:extLst>
          </p:cNvPr>
          <p:cNvSpPr txBox="1"/>
          <p:nvPr/>
        </p:nvSpPr>
        <p:spPr>
          <a:xfrm>
            <a:off x="6022076" y="2502695"/>
            <a:ext cx="1826552" cy="309836"/>
          </a:xfrm>
          <a:prstGeom prst="rect">
            <a:avLst/>
          </a:prstGeom>
          <a:noFill/>
        </p:spPr>
        <p:txBody>
          <a:bodyPr wrap="square" lIns="0" tIns="0" rIns="0" bIns="0" rtlCol="0">
            <a:noAutofit/>
          </a:bodyPr>
          <a:lstStyle/>
          <a:p>
            <a:pPr algn="ctr"/>
            <a:r>
              <a:rPr lang="en-GB" sz="1200" dirty="0">
                <a:solidFill>
                  <a:schemeClr val="accent1"/>
                </a:solidFill>
                <a:latin typeface="Arial" panose="020B0604020202020204" pitchFamily="34" charset="0"/>
                <a:cs typeface="Arial" panose="020B0604020202020204" pitchFamily="34" charset="0"/>
              </a:rPr>
              <a:t>Organisations re-parented to new CCG/STP </a:t>
            </a:r>
          </a:p>
        </p:txBody>
      </p:sp>
      <p:cxnSp>
        <p:nvCxnSpPr>
          <p:cNvPr id="43" name="Straight Connector 42">
            <a:extLst>
              <a:ext uri="{FF2B5EF4-FFF2-40B4-BE49-F238E27FC236}">
                <a16:creationId xmlns:a16="http://schemas.microsoft.com/office/drawing/2014/main" id="{C330CACE-6BEC-420D-9516-D20172A5CAE7}"/>
              </a:ext>
            </a:extLst>
          </p:cNvPr>
          <p:cNvCxnSpPr>
            <a:cxnSpLocks/>
          </p:cNvCxnSpPr>
          <p:nvPr/>
        </p:nvCxnSpPr>
        <p:spPr>
          <a:xfrm>
            <a:off x="-5462654" y="6664173"/>
            <a:ext cx="0" cy="248804"/>
          </a:xfrm>
          <a:prstGeom prst="line">
            <a:avLst/>
          </a:prstGeom>
          <a:ln w="254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378EE0E-3DC5-4555-AECC-2F254ED0BCED}"/>
              </a:ext>
            </a:extLst>
          </p:cNvPr>
          <p:cNvCxnSpPr>
            <a:cxnSpLocks/>
          </p:cNvCxnSpPr>
          <p:nvPr/>
        </p:nvCxnSpPr>
        <p:spPr>
          <a:xfrm>
            <a:off x="2047769" y="6117567"/>
            <a:ext cx="3879101" cy="0"/>
          </a:xfrm>
          <a:prstGeom prst="line">
            <a:avLst/>
          </a:prstGeom>
          <a:ln w="25400">
            <a:solidFill>
              <a:srgbClr val="80C535"/>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473B38B9-CE51-4995-BD01-E83C16DE9B92}"/>
              </a:ext>
            </a:extLst>
          </p:cNvPr>
          <p:cNvCxnSpPr>
            <a:cxnSpLocks/>
          </p:cNvCxnSpPr>
          <p:nvPr/>
        </p:nvCxnSpPr>
        <p:spPr>
          <a:xfrm flipV="1">
            <a:off x="2047769" y="4686055"/>
            <a:ext cx="16864" cy="1431513"/>
          </a:xfrm>
          <a:prstGeom prst="line">
            <a:avLst/>
          </a:prstGeom>
          <a:ln w="25400">
            <a:solidFill>
              <a:srgbClr val="80C535"/>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57F2D5A-F2EC-4608-82BE-69486EDBFE0A}"/>
              </a:ext>
            </a:extLst>
          </p:cNvPr>
          <p:cNvCxnSpPr>
            <a:cxnSpLocks/>
            <a:endCxn id="117" idx="2"/>
          </p:cNvCxnSpPr>
          <p:nvPr/>
        </p:nvCxnSpPr>
        <p:spPr>
          <a:xfrm flipH="1" flipV="1">
            <a:off x="5939129" y="5396202"/>
            <a:ext cx="492" cy="715430"/>
          </a:xfrm>
          <a:prstGeom prst="line">
            <a:avLst/>
          </a:prstGeom>
          <a:ln w="25400">
            <a:solidFill>
              <a:srgbClr val="80C535"/>
            </a:solidFill>
            <a:prstDash val="dash"/>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DA3E5489-207C-4180-8B3F-CFE95DE907DC}"/>
              </a:ext>
            </a:extLst>
          </p:cNvPr>
          <p:cNvSpPr txBox="1"/>
          <p:nvPr/>
        </p:nvSpPr>
        <p:spPr>
          <a:xfrm>
            <a:off x="3606330" y="5535540"/>
            <a:ext cx="1612599" cy="258582"/>
          </a:xfrm>
          <a:prstGeom prst="rect">
            <a:avLst/>
          </a:prstGeom>
          <a:noFill/>
        </p:spPr>
        <p:txBody>
          <a:bodyPr wrap="square" lIns="0" tIns="0" rIns="0" bIns="0" rtlCol="0">
            <a:noAutofit/>
          </a:bodyPr>
          <a:lstStyle/>
          <a:p>
            <a:pPr algn="ctr"/>
            <a:r>
              <a:rPr lang="en-GB" sz="1200" b="1" dirty="0">
                <a:solidFill>
                  <a:srgbClr val="80C535"/>
                </a:solidFill>
                <a:latin typeface="Arial" panose="020B0604020202020204" pitchFamily="34" charset="0"/>
                <a:cs typeface="Arial" panose="020B0604020202020204" pitchFamily="34" charset="0"/>
              </a:rPr>
              <a:t>CCGs complete ODS Reconfiguration Toolkit</a:t>
            </a:r>
          </a:p>
        </p:txBody>
      </p:sp>
      <p:sp>
        <p:nvSpPr>
          <p:cNvPr id="51" name="TextBox 50">
            <a:extLst>
              <a:ext uri="{FF2B5EF4-FFF2-40B4-BE49-F238E27FC236}">
                <a16:creationId xmlns:a16="http://schemas.microsoft.com/office/drawing/2014/main" id="{6FF4491A-83BA-4B2A-A15A-A582F9C95688}"/>
              </a:ext>
            </a:extLst>
          </p:cNvPr>
          <p:cNvSpPr txBox="1"/>
          <p:nvPr/>
        </p:nvSpPr>
        <p:spPr>
          <a:xfrm>
            <a:off x="9138428" y="6111633"/>
            <a:ext cx="2011605" cy="368676"/>
          </a:xfrm>
          <a:prstGeom prst="rect">
            <a:avLst/>
          </a:prstGeom>
          <a:solidFill>
            <a:schemeClr val="bg1"/>
          </a:solidFill>
        </p:spPr>
        <p:txBody>
          <a:bodyPr wrap="square" lIns="0" tIns="0" rIns="0" bIns="0" rtlCol="0">
            <a:noAutofit/>
          </a:bodyPr>
          <a:lstStyle/>
          <a:p>
            <a:pPr algn="ctr"/>
            <a:endParaRPr lang="en-GB" sz="1200" b="1" dirty="0">
              <a:solidFill>
                <a:schemeClr val="accent2"/>
              </a:solidFill>
              <a:latin typeface="Arial" panose="020B0604020202020204" pitchFamily="34" charset="0"/>
              <a:cs typeface="Arial" panose="020B0604020202020204" pitchFamily="34" charset="0"/>
            </a:endParaRPr>
          </a:p>
        </p:txBody>
      </p:sp>
      <p:cxnSp>
        <p:nvCxnSpPr>
          <p:cNvPr id="118" name="Straight Arrow Connector 117">
            <a:extLst>
              <a:ext uri="{FF2B5EF4-FFF2-40B4-BE49-F238E27FC236}">
                <a16:creationId xmlns:a16="http://schemas.microsoft.com/office/drawing/2014/main" id="{51858571-2079-4100-B636-EAEBF54524BF}"/>
              </a:ext>
            </a:extLst>
          </p:cNvPr>
          <p:cNvCxnSpPr>
            <a:cxnSpLocks/>
          </p:cNvCxnSpPr>
          <p:nvPr/>
        </p:nvCxnSpPr>
        <p:spPr>
          <a:xfrm>
            <a:off x="6562925" y="5015678"/>
            <a:ext cx="509679"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Right Brace 54">
            <a:extLst>
              <a:ext uri="{FF2B5EF4-FFF2-40B4-BE49-F238E27FC236}">
                <a16:creationId xmlns:a16="http://schemas.microsoft.com/office/drawing/2014/main" id="{EEC54F9B-B06E-40F2-A935-084C4707FD2B}"/>
              </a:ext>
            </a:extLst>
          </p:cNvPr>
          <p:cNvSpPr/>
          <p:nvPr/>
        </p:nvSpPr>
        <p:spPr>
          <a:xfrm rot="5400000" flipV="1">
            <a:off x="6700333" y="2816900"/>
            <a:ext cx="417416" cy="1826552"/>
          </a:xfrm>
          <a:prstGeom prst="rightBrace">
            <a:avLst>
              <a:gd name="adj1" fmla="val 29487"/>
              <a:gd name="adj2" fmla="val 50251"/>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60" name="Straight Connector 59">
            <a:extLst>
              <a:ext uri="{FF2B5EF4-FFF2-40B4-BE49-F238E27FC236}">
                <a16:creationId xmlns:a16="http://schemas.microsoft.com/office/drawing/2014/main" id="{D17F53E4-628D-4841-B1AF-0A20C47DF8A2}"/>
              </a:ext>
            </a:extLst>
          </p:cNvPr>
          <p:cNvCxnSpPr>
            <a:cxnSpLocks/>
          </p:cNvCxnSpPr>
          <p:nvPr/>
        </p:nvCxnSpPr>
        <p:spPr>
          <a:xfrm>
            <a:off x="5926870" y="3474742"/>
            <a:ext cx="0" cy="920729"/>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5EB3072A-F036-425A-8F0B-047AFBE29E1E}"/>
              </a:ext>
            </a:extLst>
          </p:cNvPr>
          <p:cNvSpPr txBox="1"/>
          <p:nvPr/>
        </p:nvSpPr>
        <p:spPr>
          <a:xfrm>
            <a:off x="7004490" y="4846615"/>
            <a:ext cx="1079256" cy="240752"/>
          </a:xfrm>
          <a:prstGeom prst="rect">
            <a:avLst/>
          </a:prstGeom>
          <a:noFill/>
        </p:spPr>
        <p:txBody>
          <a:bodyPr wrap="square" lIns="0" tIns="0" rIns="0" bIns="0" rtlCol="0">
            <a:noAutofit/>
          </a:bodyPr>
          <a:lstStyle/>
          <a:p>
            <a:r>
              <a:rPr lang="en-GB" sz="1200" b="1" dirty="0">
                <a:solidFill>
                  <a:schemeClr val="accent1"/>
                </a:solidFill>
              </a:rPr>
              <a:t>  Delayed until </a:t>
            </a:r>
          </a:p>
          <a:p>
            <a:r>
              <a:rPr lang="en-GB" sz="1200" b="1" dirty="0">
                <a:solidFill>
                  <a:schemeClr val="accent1"/>
                </a:solidFill>
              </a:rPr>
              <a:t>  further notice</a:t>
            </a:r>
          </a:p>
        </p:txBody>
      </p:sp>
    </p:spTree>
    <p:extLst>
      <p:ext uri="{BB962C8B-B14F-4D97-AF65-F5344CB8AC3E}">
        <p14:creationId xmlns:p14="http://schemas.microsoft.com/office/powerpoint/2010/main" val="1968552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6EF4829-3F1E-4026-A32D-E86EA9B48908}"/>
              </a:ext>
            </a:extLst>
          </p:cNvPr>
          <p:cNvSpPr>
            <a:spLocks noGrp="1"/>
          </p:cNvSpPr>
          <p:nvPr>
            <p:ph type="sldNum" sz="quarter" idx="12"/>
          </p:nvPr>
        </p:nvSpPr>
        <p:spPr/>
        <p:txBody>
          <a:bodyPr/>
          <a:lstStyle/>
          <a:p>
            <a:fld id="{B00A6392-2423-44AD-855C-27EC187217EC}" type="slidenum">
              <a:rPr lang="en-GB" smtClean="0"/>
              <a:t>5</a:t>
            </a:fld>
            <a:endParaRPr lang="en-GB"/>
          </a:p>
        </p:txBody>
      </p:sp>
      <p:sp>
        <p:nvSpPr>
          <p:cNvPr id="5" name="Title 1">
            <a:extLst>
              <a:ext uri="{FF2B5EF4-FFF2-40B4-BE49-F238E27FC236}">
                <a16:creationId xmlns:a16="http://schemas.microsoft.com/office/drawing/2014/main" id="{B6E09F53-75C1-482B-93D6-666D0BADF44F}"/>
              </a:ext>
            </a:extLst>
          </p:cNvPr>
          <p:cNvSpPr txBox="1">
            <a:spLocks/>
          </p:cNvSpPr>
          <p:nvPr/>
        </p:nvSpPr>
        <p:spPr>
          <a:xfrm>
            <a:off x="612000" y="320678"/>
            <a:ext cx="10975258" cy="535970"/>
          </a:xfrm>
          <a:prstGeom prst="rect">
            <a:avLst/>
          </a:prstGeom>
        </p:spPr>
        <p:txBody>
          <a:bodyPr vert="horz" lIns="0" tIns="0" rIns="0" bIns="0" rtlCol="0" anchor="b">
            <a:normAutofit/>
          </a:bodyPr>
          <a:lstStyle>
            <a:lvl1pPr algn="ctr" defTabSz="914400" rtl="0" eaLnBrk="1" latinLnBrk="0" hangingPunct="1">
              <a:lnSpc>
                <a:spcPct val="100000"/>
              </a:lnSpc>
              <a:spcBef>
                <a:spcPts val="1200"/>
              </a:spcBef>
              <a:buNone/>
              <a:defRPr sz="6000" b="1" kern="1200">
                <a:solidFill>
                  <a:schemeClr val="accent1"/>
                </a:solidFill>
                <a:latin typeface="+mj-lt"/>
                <a:ea typeface="+mj-ea"/>
                <a:cs typeface="+mj-cs"/>
              </a:defRPr>
            </a:lvl1pPr>
          </a:lstStyle>
          <a:p>
            <a:pPr algn="l"/>
            <a:r>
              <a:rPr lang="en-GB" sz="2800" dirty="0"/>
              <a:t>Summary</a:t>
            </a:r>
          </a:p>
        </p:txBody>
      </p:sp>
      <p:sp>
        <p:nvSpPr>
          <p:cNvPr id="6" name="TextBox 5">
            <a:extLst>
              <a:ext uri="{FF2B5EF4-FFF2-40B4-BE49-F238E27FC236}">
                <a16:creationId xmlns:a16="http://schemas.microsoft.com/office/drawing/2014/main" id="{B67AB2E0-2B36-482C-BA71-72D0D30A7667}"/>
              </a:ext>
            </a:extLst>
          </p:cNvPr>
          <p:cNvSpPr txBox="1"/>
          <p:nvPr/>
        </p:nvSpPr>
        <p:spPr>
          <a:xfrm>
            <a:off x="612000" y="1232034"/>
            <a:ext cx="11053819" cy="4803006"/>
          </a:xfrm>
          <a:prstGeom prst="rect">
            <a:avLst/>
          </a:prstGeom>
          <a:noFill/>
        </p:spPr>
        <p:txBody>
          <a:bodyPr wrap="square" lIns="0" tIns="0" rIns="0" bIns="0" rtlCol="0">
            <a:noAutofit/>
          </a:bodyPr>
          <a:lstStyle/>
          <a:p>
            <a:pPr marL="342900" indent="-342900">
              <a:buFont typeface="Arial" panose="020B0604020202020204" pitchFamily="34" charset="0"/>
              <a:buChar char="•"/>
            </a:pPr>
            <a:r>
              <a:rPr lang="en-GB" sz="2200" dirty="0"/>
              <a:t>Legal closure is delayed for:</a:t>
            </a:r>
          </a:p>
          <a:p>
            <a:pPr marL="800100" lvl="1" indent="-342900">
              <a:buFont typeface="Courier New" panose="02070309020205020404" pitchFamily="49" charset="0"/>
              <a:buChar char="o"/>
            </a:pPr>
            <a:r>
              <a:rPr lang="en-GB" sz="2200" dirty="0"/>
              <a:t>74 CCG codes </a:t>
            </a:r>
          </a:p>
          <a:p>
            <a:pPr marL="800100" lvl="1" indent="-342900">
              <a:buFont typeface="Courier New" panose="02070309020205020404" pitchFamily="49" charset="0"/>
              <a:buChar char="o"/>
            </a:pPr>
            <a:r>
              <a:rPr lang="en-GB" sz="2200" dirty="0"/>
              <a:t>14 Region (Local Office) codes</a:t>
            </a:r>
          </a:p>
          <a:p>
            <a:pPr marL="800100" lvl="1" indent="-342900">
              <a:buFont typeface="Courier New" panose="02070309020205020404" pitchFamily="49" charset="0"/>
              <a:buChar char="o"/>
            </a:pPr>
            <a:r>
              <a:rPr lang="en-GB" sz="2200" dirty="0"/>
              <a:t>19 Commissioning Hub codes</a:t>
            </a:r>
          </a:p>
          <a:p>
            <a:pPr marL="800100" lvl="1" indent="-342900">
              <a:buFont typeface="Courier New" panose="02070309020205020404" pitchFamily="49" charset="0"/>
              <a:buChar char="o"/>
            </a:pPr>
            <a:r>
              <a:rPr lang="en-GB" sz="2200" dirty="0"/>
              <a:t>NHS Trusts being acquired on 1</a:t>
            </a:r>
            <a:r>
              <a:rPr lang="en-GB" sz="2200" baseline="30000" dirty="0"/>
              <a:t>st</a:t>
            </a:r>
            <a:r>
              <a:rPr lang="en-GB" sz="2200" dirty="0"/>
              <a:t> April (volume to be confirmed by receipt of Grant of Acquisitions / formal approval by NHS Improvements)</a:t>
            </a:r>
          </a:p>
          <a:p>
            <a:pPr marL="171450" indent="-171450">
              <a:buFont typeface="Arial" panose="020B0604020202020204" pitchFamily="34" charset="0"/>
              <a:buChar char="•"/>
            </a:pPr>
            <a:endParaRPr lang="en-GB" sz="2200" b="1" dirty="0">
              <a:solidFill>
                <a:schemeClr val="accent1"/>
              </a:solidFill>
            </a:endParaRPr>
          </a:p>
          <a:p>
            <a:pPr marL="342900" indent="-342900">
              <a:buFont typeface="Arial" panose="020B0604020202020204" pitchFamily="34" charset="0"/>
              <a:buChar char="•"/>
            </a:pPr>
            <a:r>
              <a:rPr lang="en-GB" sz="2200" dirty="0"/>
              <a:t>An </a:t>
            </a:r>
            <a:r>
              <a:rPr lang="en-GB" sz="2200" dirty="0">
                <a:hlinkClick r:id="rId2"/>
              </a:rPr>
              <a:t>April 2020 Reconfiguration Mapping file is available </a:t>
            </a:r>
            <a:r>
              <a:rPr lang="en-GB" sz="2200" dirty="0"/>
              <a:t>which outlines the predecessor organisations and their successors</a:t>
            </a:r>
          </a:p>
          <a:p>
            <a:endParaRPr lang="en-GB" sz="2200" b="1" dirty="0">
              <a:solidFill>
                <a:schemeClr val="accent1"/>
              </a:solidFill>
            </a:endParaRPr>
          </a:p>
          <a:p>
            <a:pPr marL="342900" indent="-342900">
              <a:buFont typeface="Arial" panose="020B0604020202020204" pitchFamily="34" charset="0"/>
              <a:buChar char="•"/>
            </a:pPr>
            <a:r>
              <a:rPr lang="en-GB" sz="2200" dirty="0">
                <a:hlinkClick r:id="rId3"/>
              </a:rPr>
              <a:t>Forecasted NHS Trust acquisitions are listed</a:t>
            </a:r>
            <a:endParaRPr lang="en-GB" sz="2200" dirty="0"/>
          </a:p>
          <a:p>
            <a:endParaRPr lang="en-GB" sz="2200" dirty="0"/>
          </a:p>
          <a:p>
            <a:pPr marL="342900" indent="-342900">
              <a:buFont typeface="Arial" panose="020B0604020202020204" pitchFamily="34" charset="0"/>
              <a:buChar char="•"/>
            </a:pPr>
            <a:r>
              <a:rPr lang="en-GB" sz="2200" dirty="0"/>
              <a:t>Predecessor organisations will be closed with a date of 31/03/2020 at some point in the future and when this is due to happen we will communicate to users </a:t>
            </a:r>
            <a:r>
              <a:rPr lang="en-GB" sz="2200"/>
              <a:t>in advance</a:t>
            </a:r>
            <a:endParaRPr lang="en-GB" sz="2200" dirty="0"/>
          </a:p>
          <a:p>
            <a:endParaRPr lang="en-GB" sz="1200" dirty="0"/>
          </a:p>
          <a:p>
            <a:endParaRPr lang="en-GB" sz="1200" dirty="0"/>
          </a:p>
          <a:p>
            <a:pPr marL="171450" indent="-171450">
              <a:buFont typeface="Arial" panose="020B0604020202020204" pitchFamily="34" charset="0"/>
              <a:buChar char="•"/>
            </a:pPr>
            <a:endParaRPr lang="en-GB" sz="1200" b="1" dirty="0">
              <a:solidFill>
                <a:schemeClr val="accent1"/>
              </a:solidFill>
            </a:endParaRPr>
          </a:p>
          <a:p>
            <a:pPr marL="171450" indent="-171450">
              <a:buFont typeface="Arial" panose="020B0604020202020204" pitchFamily="34" charset="0"/>
              <a:buChar char="•"/>
            </a:pPr>
            <a:endParaRPr lang="en-GB" sz="1200" b="1" dirty="0">
              <a:solidFill>
                <a:schemeClr val="accent1"/>
              </a:solidFill>
            </a:endParaRPr>
          </a:p>
        </p:txBody>
      </p:sp>
    </p:spTree>
    <p:extLst>
      <p:ext uri="{BB962C8B-B14F-4D97-AF65-F5344CB8AC3E}">
        <p14:creationId xmlns:p14="http://schemas.microsoft.com/office/powerpoint/2010/main" val="1033353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2467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Custom 925">
      <a:dk1>
        <a:sysClr val="windowText" lastClr="000000"/>
      </a:dk1>
      <a:lt1>
        <a:sysClr val="window" lastClr="FFFFFF"/>
      </a:lt1>
      <a:dk2>
        <a:srgbClr val="425563"/>
      </a:dk2>
      <a:lt2>
        <a:srgbClr val="D0D5D6"/>
      </a:lt2>
      <a:accent1>
        <a:srgbClr val="005EB8"/>
      </a:accent1>
      <a:accent2>
        <a:srgbClr val="84919C"/>
      </a:accent2>
      <a:accent3>
        <a:srgbClr val="D0D5D6"/>
      </a:accent3>
      <a:accent4>
        <a:srgbClr val="71CCEF"/>
      </a:accent4>
      <a:accent5>
        <a:srgbClr val="003087"/>
      </a:accent5>
      <a:accent6>
        <a:srgbClr val="FFB81C"/>
      </a:accent6>
      <a:hlink>
        <a:srgbClr val="0563C1"/>
      </a:hlink>
      <a:folHlink>
        <a:srgbClr val="954F72"/>
      </a:folHlink>
    </a:clrScheme>
    <a:fontScheme name="Custom 32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oAutofit/>
      </a:bodyPr>
      <a:lstStyle>
        <a:defPPr>
          <a:defRPr sz="1200" b="1" dirty="0" smtClean="0">
            <a:solidFill>
              <a:schemeClr val="accent1"/>
            </a:solidFill>
          </a:defRPr>
        </a:defPPr>
      </a:lstStyle>
    </a:txDef>
  </a:objectDefaults>
  <a:extraClrSchemeLst/>
  <a:extLst>
    <a:ext uri="{05A4C25C-085E-4340-85A3-A5531E510DB2}">
      <thm15:themeFamily xmlns:thm15="http://schemas.microsoft.com/office/thememl/2012/main" name="NHS-Digital-Illustrations-1019A" id="{6202F372-91F4-4846-9058-4A3EEF01470C}" vid="{73FD819E-3705-F64A-AD10-51EC5EE94B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877CD45A69C3241BC028930145036E6" ma:contentTypeVersion="8" ma:contentTypeDescription="Create a new document." ma:contentTypeScope="" ma:versionID="76568f71f1732878c523fa8054729cb7">
  <xsd:schema xmlns:xsd="http://www.w3.org/2001/XMLSchema" xmlns:xs="http://www.w3.org/2001/XMLSchema" xmlns:p="http://schemas.microsoft.com/office/2006/metadata/properties" xmlns:ns2="e481be9b-9238-442a-afa7-966bb67be6fe" xmlns:ns3="7c3d3f89-cc33-4e8f-8c62-dbbfa7cbf344" targetNamespace="http://schemas.microsoft.com/office/2006/metadata/properties" ma:root="true" ma:fieldsID="eac157f1e36f7a5ff12b07c61795e026" ns2:_="" ns3:_="">
    <xsd:import namespace="e481be9b-9238-442a-afa7-966bb67be6fe"/>
    <xsd:import namespace="7c3d3f89-cc33-4e8f-8c62-dbbfa7cbf34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Loca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81be9b-9238-442a-afa7-966bb67be6f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c3d3f89-cc33-4e8f-8c62-dbbfa7cbf34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1D6291-A954-4BDC-B4E6-BE2EB22FCC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481be9b-9238-442a-afa7-966bb67be6fe"/>
    <ds:schemaRef ds:uri="7c3d3f89-cc33-4e8f-8c62-dbbfa7cbf3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BD81DE6-37E9-46F8-BF51-091498A01233}">
  <ds:schemaRefs>
    <ds:schemaRef ds:uri="e481be9b-9238-442a-afa7-966bb67be6fe"/>
    <ds:schemaRef ds:uri="http://purl.org/dc/dcmitype/"/>
    <ds:schemaRef ds:uri="http://schemas.microsoft.com/office/2006/documentManagement/types"/>
    <ds:schemaRef ds:uri="http://purl.org/dc/elements/1.1/"/>
    <ds:schemaRef ds:uri="http://purl.org/dc/terms/"/>
    <ds:schemaRef ds:uri="http://schemas.microsoft.com/office/2006/metadata/properties"/>
    <ds:schemaRef ds:uri="http://schemas.microsoft.com/office/infopath/2007/PartnerControls"/>
    <ds:schemaRef ds:uri="7c3d3f89-cc33-4e8f-8c62-dbbfa7cbf344"/>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8650FCC3-8794-410A-A552-43AD1C0962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Illustrations-Slide-Template</Template>
  <TotalTime>0</TotalTime>
  <Words>444</Words>
  <Application>Microsoft Office PowerPoint</Application>
  <PresentationFormat>Widescreen</PresentationFormat>
  <Paragraphs>79</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Wingdings</vt:lpstr>
      <vt:lpstr>Office Theme</vt:lpstr>
      <vt:lpstr>Covid-19 response for April 2020 reconfiguration changes</vt:lpstr>
      <vt:lpstr>Background</vt:lpstr>
      <vt:lpstr>Change Summary</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Covid-19 proposal for April 2020 reconfiguration changes</dc:title>
  <dc:creator>Alan Keen</dc:creator>
  <cp:lastModifiedBy>Virginia Wilson</cp:lastModifiedBy>
  <cp:revision>14</cp:revision>
  <dcterms:created xsi:type="dcterms:W3CDTF">2020-03-30T09:53:58Z</dcterms:created>
  <dcterms:modified xsi:type="dcterms:W3CDTF">2022-05-31T13:30:11Z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policyId">
    <vt:lpwstr>0x010100248FFECF8F0D554792D64B70CF7BF038|1875765322</vt:lpwstr>
  </property>
  <property fmtid="{D5CDD505-2E9C-101B-9397-08002B2CF9AE}" pid="3" name="ContentTypeId">
    <vt:lpwstr>0x010100A877CD45A69C3241BC028930145036E6</vt:lpwstr>
  </property>
  <property fmtid="{D5CDD505-2E9C-101B-9397-08002B2CF9AE}" pid="4" name="ItemRetentionFormula">
    <vt:lpwstr>&lt;formula id="Microsoft.Office.RecordsManagement.PolicyFeatures.Expiration.Formula.BuiltIn"&gt;&lt;number&gt;3&lt;/number&gt;&lt;property&gt;AuthoredDate&lt;/property&gt;&lt;propertyId&gt;78342c6d-8801-441d-a333-a9f070617aff&lt;/propertyId&gt;&lt;period&gt;years&lt;/period&gt;&lt;/formula&gt;</vt:lpwstr>
  </property>
</Properties>
</file>