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 id="2147483954" r:id="rId5"/>
    <p:sldMasterId id="2147483964" r:id="rId6"/>
  </p:sldMasterIdLst>
  <p:notesMasterIdLst>
    <p:notesMasterId r:id="rId34"/>
  </p:notesMasterIdLst>
  <p:handoutMasterIdLst>
    <p:handoutMasterId r:id="rId35"/>
  </p:handoutMasterIdLst>
  <p:sldIdLst>
    <p:sldId id="2147473374" r:id="rId7"/>
    <p:sldId id="1946" r:id="rId8"/>
    <p:sldId id="2145707306" r:id="rId9"/>
    <p:sldId id="2145707281" r:id="rId10"/>
    <p:sldId id="2145707288" r:id="rId11"/>
    <p:sldId id="2145707299" r:id="rId12"/>
    <p:sldId id="2145707309" r:id="rId13"/>
    <p:sldId id="2147473377" r:id="rId14"/>
    <p:sldId id="2147473376" r:id="rId15"/>
    <p:sldId id="2145707289" r:id="rId16"/>
    <p:sldId id="2145707301" r:id="rId17"/>
    <p:sldId id="2145707290" r:id="rId18"/>
    <p:sldId id="2145707302" r:id="rId19"/>
    <p:sldId id="2145707307" r:id="rId20"/>
    <p:sldId id="2145707314" r:id="rId21"/>
    <p:sldId id="2145707310" r:id="rId22"/>
    <p:sldId id="2145707291" r:id="rId23"/>
    <p:sldId id="2145707303" r:id="rId24"/>
    <p:sldId id="2145707308" r:id="rId25"/>
    <p:sldId id="2145707311" r:id="rId26"/>
    <p:sldId id="2147473378" r:id="rId27"/>
    <p:sldId id="2145707297" r:id="rId28"/>
    <p:sldId id="2145707304" r:id="rId29"/>
    <p:sldId id="2145707298" r:id="rId30"/>
    <p:sldId id="2145707305" r:id="rId31"/>
    <p:sldId id="2145707313" r:id="rId32"/>
    <p:sldId id="214747338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92FB3D-B4CF-6395-C672-C416DF81696A}" name="PATEL, Aysha (NHS ENGLAND)" initials="PE" userId="S::aysha.patel@nhs.net::04fe9ee0-c34e-47c7-9625-7f289563ec3e" providerId="AD"/>
  <p188:author id="{B3627F80-1EBA-540E-830E-049695555455}" name="BUSH, Tara (NHS ENGLAND)" initials="TB" userId="S::tara.bush2@nhs.net::619faaf2-eed5-4b18-9988-b5dc0896c2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0070C0"/>
    <a:srgbClr val="F2F2F2"/>
    <a:srgbClr val="196DBE"/>
    <a:srgbClr val="EBF8FB"/>
    <a:srgbClr val="DAF4F2"/>
    <a:srgbClr val="C00000"/>
    <a:srgbClr val="FFCCCC"/>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632B8D-1CB8-4CCB-9567-65A94B5F7992}" v="18" dt="2026-07-28T09:19:54.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2984" autoAdjust="0"/>
  </p:normalViewPr>
  <p:slideViewPr>
    <p:cSldViewPr snapToGrid="0">
      <p:cViewPr varScale="1">
        <p:scale>
          <a:sx n="93" d="100"/>
          <a:sy n="93" d="100"/>
        </p:scale>
        <p:origin x="92" y="100"/>
      </p:cViewPr>
      <p:guideLst/>
    </p:cSldViewPr>
  </p:slideViewPr>
  <p:outlineViewPr>
    <p:cViewPr>
      <p:scale>
        <a:sx n="33" d="100"/>
        <a:sy n="33" d="100"/>
      </p:scale>
      <p:origin x="0" y="-4836"/>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SH, Tara (NHS ENGLAND)" userId="619faaf2-eed5-4b18-9988-b5dc0896c277" providerId="ADAL" clId="{4694D4D3-7F9B-48AA-A216-D0A2ECA2391F}"/>
    <pc:docChg chg="undo redo custSel addSld delSld modSld sldOrd addMainMaster delMainMaster modMainMaster modNotesMaster">
      <pc:chgData name="BUSH, Tara (NHS ENGLAND)" userId="619faaf2-eed5-4b18-9988-b5dc0896c277" providerId="ADAL" clId="{4694D4D3-7F9B-48AA-A216-D0A2ECA2391F}" dt="2026-07-28T08:50:41.128" v="11718" actId="20577"/>
      <pc:docMkLst>
        <pc:docMk/>
      </pc:docMkLst>
      <pc:sldChg chg="modSp mod modTransition modClrScheme chgLayout modNotes">
        <pc:chgData name="BUSH, Tara (NHS ENGLAND)" userId="619faaf2-eed5-4b18-9988-b5dc0896c277" providerId="ADAL" clId="{4694D4D3-7F9B-48AA-A216-D0A2ECA2391F}" dt="2026-07-17T08:55:40.934" v="7883" actId="26606"/>
        <pc:sldMkLst>
          <pc:docMk/>
          <pc:sldMk cId="3418343003" sldId="1946"/>
        </pc:sldMkLst>
        <pc:spChg chg="mod">
          <ac:chgData name="BUSH, Tara (NHS ENGLAND)" userId="619faaf2-eed5-4b18-9988-b5dc0896c277" providerId="ADAL" clId="{4694D4D3-7F9B-48AA-A216-D0A2ECA2391F}" dt="2026-07-17T08:55:40.934" v="7883" actId="26606"/>
          <ac:spMkLst>
            <pc:docMk/>
            <pc:sldMk cId="3418343003" sldId="1946"/>
            <ac:spMk id="5" creationId="{C594638D-C17F-D749-9360-E2332845D248}"/>
          </ac:spMkLst>
        </pc:spChg>
        <pc:spChg chg="mod">
          <ac:chgData name="BUSH, Tara (NHS ENGLAND)" userId="619faaf2-eed5-4b18-9988-b5dc0896c277" providerId="ADAL" clId="{4694D4D3-7F9B-48AA-A216-D0A2ECA2391F}" dt="2026-07-17T08:55:40.934" v="7883" actId="26606"/>
          <ac:spMkLst>
            <pc:docMk/>
            <pc:sldMk cId="3418343003" sldId="1946"/>
            <ac:spMk id="17" creationId="{38CD63A1-340F-AF47-BC76-77C1B8EFAD07}"/>
          </ac:spMkLst>
        </pc:spChg>
      </pc:sldChg>
      <pc:sldChg chg="addSp delSp modSp mod modTransition modClrScheme chgLayout modNotes">
        <pc:chgData name="BUSH, Tara (NHS ENGLAND)" userId="619faaf2-eed5-4b18-9988-b5dc0896c277" providerId="ADAL" clId="{4694D4D3-7F9B-48AA-A216-D0A2ECA2391F}" dt="2026-07-17T08:55:40.934" v="7883" actId="26606"/>
        <pc:sldMkLst>
          <pc:docMk/>
          <pc:sldMk cId="2282146806" sldId="2145707281"/>
        </pc:sldMkLst>
        <pc:spChg chg="add mod">
          <ac:chgData name="BUSH, Tara (NHS ENGLAND)" userId="619faaf2-eed5-4b18-9988-b5dc0896c277" providerId="ADAL" clId="{4694D4D3-7F9B-48AA-A216-D0A2ECA2391F}" dt="2026-07-10T10:14:22.945" v="7691" actId="1076"/>
          <ac:spMkLst>
            <pc:docMk/>
            <pc:sldMk cId="2282146806" sldId="2145707281"/>
            <ac:spMk id="5" creationId="{56AC24CF-C36B-EA0B-BD8F-397C2BE906B8}"/>
          </ac:spMkLst>
        </pc:spChg>
        <pc:spChg chg="mod">
          <ac:chgData name="BUSH, Tara (NHS ENGLAND)" userId="619faaf2-eed5-4b18-9988-b5dc0896c277" providerId="ADAL" clId="{4694D4D3-7F9B-48AA-A216-D0A2ECA2391F}" dt="2026-07-17T08:55:40.934" v="7883" actId="26606"/>
          <ac:spMkLst>
            <pc:docMk/>
            <pc:sldMk cId="2282146806" sldId="2145707281"/>
            <ac:spMk id="17" creationId="{38CD63A1-340F-AF47-BC76-77C1B8EFAD07}"/>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1689719457" sldId="2145707288"/>
        </pc:sldMkLst>
        <pc:spChg chg="mod">
          <ac:chgData name="BUSH, Tara (NHS ENGLAND)" userId="619faaf2-eed5-4b18-9988-b5dc0896c277" providerId="ADAL" clId="{4694D4D3-7F9B-48AA-A216-D0A2ECA2391F}" dt="2026-07-17T08:55:40.934" v="7883" actId="26606"/>
          <ac:spMkLst>
            <pc:docMk/>
            <pc:sldMk cId="1689719457" sldId="2145707288"/>
            <ac:spMk id="2" creationId="{D64B8732-D29D-D683-21A3-10CEFEB0B54C}"/>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782480855" sldId="2145707289"/>
        </pc:sldMkLst>
        <pc:spChg chg="mod">
          <ac:chgData name="BUSH, Tara (NHS ENGLAND)" userId="619faaf2-eed5-4b18-9988-b5dc0896c277" providerId="ADAL" clId="{4694D4D3-7F9B-48AA-A216-D0A2ECA2391F}" dt="2026-07-17T08:55:40.934" v="7883" actId="26606"/>
          <ac:spMkLst>
            <pc:docMk/>
            <pc:sldMk cId="782480855" sldId="2145707289"/>
            <ac:spMk id="2" creationId="{11009246-7AB0-7C5F-7228-CCD82708299B}"/>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1801870351" sldId="2145707290"/>
        </pc:sldMkLst>
        <pc:spChg chg="mod">
          <ac:chgData name="BUSH, Tara (NHS ENGLAND)" userId="619faaf2-eed5-4b18-9988-b5dc0896c277" providerId="ADAL" clId="{4694D4D3-7F9B-48AA-A216-D0A2ECA2391F}" dt="2026-07-17T08:55:40.934" v="7883" actId="26606"/>
          <ac:spMkLst>
            <pc:docMk/>
            <pc:sldMk cId="1801870351" sldId="2145707290"/>
            <ac:spMk id="2" creationId="{5D17E91C-37E4-996A-C58F-FE59E524D37F}"/>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1298994268" sldId="2145707291"/>
        </pc:sldMkLst>
        <pc:spChg chg="mod">
          <ac:chgData name="BUSH, Tara (NHS ENGLAND)" userId="619faaf2-eed5-4b18-9988-b5dc0896c277" providerId="ADAL" clId="{4694D4D3-7F9B-48AA-A216-D0A2ECA2391F}" dt="2026-07-17T08:55:40.934" v="7883" actId="26606"/>
          <ac:spMkLst>
            <pc:docMk/>
            <pc:sldMk cId="1298994268" sldId="2145707291"/>
            <ac:spMk id="2" creationId="{E5622403-54A4-0102-715A-C04E77B71320}"/>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3206966705" sldId="2145707297"/>
        </pc:sldMkLst>
        <pc:spChg chg="mod">
          <ac:chgData name="BUSH, Tara (NHS ENGLAND)" userId="619faaf2-eed5-4b18-9988-b5dc0896c277" providerId="ADAL" clId="{4694D4D3-7F9B-48AA-A216-D0A2ECA2391F}" dt="2026-07-17T08:55:40.934" v="7883" actId="26606"/>
          <ac:spMkLst>
            <pc:docMk/>
            <pc:sldMk cId="3206966705" sldId="2145707297"/>
            <ac:spMk id="2" creationId="{0AD8145F-0771-5FA7-C981-C492AC4BE08C}"/>
          </ac:spMkLst>
        </pc:spChg>
      </pc:sldChg>
      <pc:sldChg chg="modSp mod modTransition modClrScheme chgLayout">
        <pc:chgData name="BUSH, Tara (NHS ENGLAND)" userId="619faaf2-eed5-4b18-9988-b5dc0896c277" providerId="ADAL" clId="{4694D4D3-7F9B-48AA-A216-D0A2ECA2391F}" dt="2026-07-17T08:55:40.934" v="7883" actId="26606"/>
        <pc:sldMkLst>
          <pc:docMk/>
          <pc:sldMk cId="3572318803" sldId="2145707298"/>
        </pc:sldMkLst>
        <pc:spChg chg="mod">
          <ac:chgData name="BUSH, Tara (NHS ENGLAND)" userId="619faaf2-eed5-4b18-9988-b5dc0896c277" providerId="ADAL" clId="{4694D4D3-7F9B-48AA-A216-D0A2ECA2391F}" dt="2026-07-17T08:55:40.934" v="7883" actId="26606"/>
          <ac:spMkLst>
            <pc:docMk/>
            <pc:sldMk cId="3572318803" sldId="2145707298"/>
            <ac:spMk id="2" creationId="{98148E33-5D07-E990-F7C1-A7BD84EEEDAC}"/>
          </ac:spMkLst>
        </pc:spChg>
      </pc:sldChg>
      <pc:sldChg chg="addSp delSp modSp mod modTransition modClrScheme chgLayout modNotes">
        <pc:chgData name="BUSH, Tara (NHS ENGLAND)" userId="619faaf2-eed5-4b18-9988-b5dc0896c277" providerId="ADAL" clId="{4694D4D3-7F9B-48AA-A216-D0A2ECA2391F}" dt="2026-07-22T11:58:46.108" v="10423" actId="20577"/>
        <pc:sldMkLst>
          <pc:docMk/>
          <pc:sldMk cId="1291158910" sldId="2145707299"/>
        </pc:sldMkLst>
        <pc:spChg chg="mod">
          <ac:chgData name="BUSH, Tara (NHS ENGLAND)" userId="619faaf2-eed5-4b18-9988-b5dc0896c277" providerId="ADAL" clId="{4694D4D3-7F9B-48AA-A216-D0A2ECA2391F}" dt="2026-07-22T10:09:13.282" v="10296" actId="1035"/>
          <ac:spMkLst>
            <pc:docMk/>
            <pc:sldMk cId="1291158910" sldId="2145707299"/>
            <ac:spMk id="2" creationId="{AFE2F138-5216-A44F-A40E-B434C698617D}"/>
          </ac:spMkLst>
        </pc:spChg>
        <pc:spChg chg="mod">
          <ac:chgData name="BUSH, Tara (NHS ENGLAND)" userId="619faaf2-eed5-4b18-9988-b5dc0896c277" providerId="ADAL" clId="{4694D4D3-7F9B-48AA-A216-D0A2ECA2391F}" dt="2026-07-22T10:13:19.546" v="10403" actId="1036"/>
          <ac:spMkLst>
            <pc:docMk/>
            <pc:sldMk cId="1291158910" sldId="2145707299"/>
            <ac:spMk id="4" creationId="{197A7EC7-3919-3B03-7CC4-8BFB665C01E9}"/>
          </ac:spMkLst>
        </pc:spChg>
        <pc:spChg chg="mod">
          <ac:chgData name="BUSH, Tara (NHS ENGLAND)" userId="619faaf2-eed5-4b18-9988-b5dc0896c277" providerId="ADAL" clId="{4694D4D3-7F9B-48AA-A216-D0A2ECA2391F}" dt="2026-07-22T10:09:25.598" v="10329" actId="1035"/>
          <ac:spMkLst>
            <pc:docMk/>
            <pc:sldMk cId="1291158910" sldId="2145707299"/>
            <ac:spMk id="5" creationId="{94D7022E-BD22-8A3A-50F5-831FA77D75B3}"/>
          </ac:spMkLst>
        </pc:spChg>
        <pc:spChg chg="mod">
          <ac:chgData name="BUSH, Tara (NHS ENGLAND)" userId="619faaf2-eed5-4b18-9988-b5dc0896c277" providerId="ADAL" clId="{4694D4D3-7F9B-48AA-A216-D0A2ECA2391F}" dt="2026-07-22T10:09:27.414" v="10333" actId="1035"/>
          <ac:spMkLst>
            <pc:docMk/>
            <pc:sldMk cId="1291158910" sldId="2145707299"/>
            <ac:spMk id="6" creationId="{2F0E4474-EAAD-9BA6-2194-47AE7BDEB2D7}"/>
          </ac:spMkLst>
        </pc:spChg>
        <pc:spChg chg="mod">
          <ac:chgData name="BUSH, Tara (NHS ENGLAND)" userId="619faaf2-eed5-4b18-9988-b5dc0896c277" providerId="ADAL" clId="{4694D4D3-7F9B-48AA-A216-D0A2ECA2391F}" dt="2026-07-22T10:09:39.824" v="10346" actId="1035"/>
          <ac:spMkLst>
            <pc:docMk/>
            <pc:sldMk cId="1291158910" sldId="2145707299"/>
            <ac:spMk id="7" creationId="{06EA287C-22B5-C87C-0B39-42DEDC4DE2EA}"/>
          </ac:spMkLst>
        </pc:spChg>
        <pc:spChg chg="add mod">
          <ac:chgData name="BUSH, Tara (NHS ENGLAND)" userId="619faaf2-eed5-4b18-9988-b5dc0896c277" providerId="ADAL" clId="{4694D4D3-7F9B-48AA-A216-D0A2ECA2391F}" dt="2026-07-22T10:13:31.335" v="10406" actId="1076"/>
          <ac:spMkLst>
            <pc:docMk/>
            <pc:sldMk cId="1291158910" sldId="2145707299"/>
            <ac:spMk id="8" creationId="{DA2FADAC-3769-1983-CEB2-6D4E1998C098}"/>
          </ac:spMkLst>
        </pc:spChg>
        <pc:spChg chg="add mod">
          <ac:chgData name="BUSH, Tara (NHS ENGLAND)" userId="619faaf2-eed5-4b18-9988-b5dc0896c277" providerId="ADAL" clId="{4694D4D3-7F9B-48AA-A216-D0A2ECA2391F}" dt="2026-07-10T10:14:05.353" v="7675"/>
          <ac:spMkLst>
            <pc:docMk/>
            <pc:sldMk cId="1291158910" sldId="2145707299"/>
            <ac:spMk id="11" creationId="{401B626A-08CC-D27E-1FAC-4401DB1328C9}"/>
          </ac:spMkLst>
        </pc:spChg>
        <pc:spChg chg="add mod">
          <ac:chgData name="BUSH, Tara (NHS ENGLAND)" userId="619faaf2-eed5-4b18-9988-b5dc0896c277" providerId="ADAL" clId="{4694D4D3-7F9B-48AA-A216-D0A2ECA2391F}" dt="2026-07-22T10:06:03.753" v="10272" actId="1036"/>
          <ac:spMkLst>
            <pc:docMk/>
            <pc:sldMk cId="1291158910" sldId="2145707299"/>
            <ac:spMk id="31" creationId="{086F4E05-2ED0-BEA3-EDDA-53D8CE1CCDC9}"/>
          </ac:spMkLst>
        </pc:spChg>
        <pc:spChg chg="add mod">
          <ac:chgData name="BUSH, Tara (NHS ENGLAND)" userId="619faaf2-eed5-4b18-9988-b5dc0896c277" providerId="ADAL" clId="{4694D4D3-7F9B-48AA-A216-D0A2ECA2391F}" dt="2026-07-22T10:06:03.753" v="10272" actId="1036"/>
          <ac:spMkLst>
            <pc:docMk/>
            <pc:sldMk cId="1291158910" sldId="2145707299"/>
            <ac:spMk id="32" creationId="{BD490120-117A-5B5E-D7AC-ACB9FF37A6BA}"/>
          </ac:spMkLst>
        </pc:spChg>
        <pc:spChg chg="add mod">
          <ac:chgData name="BUSH, Tara (NHS ENGLAND)" userId="619faaf2-eed5-4b18-9988-b5dc0896c277" providerId="ADAL" clId="{4694D4D3-7F9B-48AA-A216-D0A2ECA2391F}" dt="2026-07-22T10:06:03.753" v="10272" actId="1036"/>
          <ac:spMkLst>
            <pc:docMk/>
            <pc:sldMk cId="1291158910" sldId="2145707299"/>
            <ac:spMk id="33" creationId="{89A8B646-B104-C651-D55E-CC233A0303CC}"/>
          </ac:spMkLst>
        </pc:spChg>
        <pc:spChg chg="add mod">
          <ac:chgData name="BUSH, Tara (NHS ENGLAND)" userId="619faaf2-eed5-4b18-9988-b5dc0896c277" providerId="ADAL" clId="{4694D4D3-7F9B-48AA-A216-D0A2ECA2391F}" dt="2026-07-22T10:06:03.753" v="10272" actId="1036"/>
          <ac:spMkLst>
            <pc:docMk/>
            <pc:sldMk cId="1291158910" sldId="2145707299"/>
            <ac:spMk id="34" creationId="{D02DB12E-3211-E868-CF27-66E60110D9D2}"/>
          </ac:spMkLst>
        </pc:spChg>
        <pc:spChg chg="mod">
          <ac:chgData name="BUSH, Tara (NHS ENGLAND)" userId="619faaf2-eed5-4b18-9988-b5dc0896c277" providerId="ADAL" clId="{4694D4D3-7F9B-48AA-A216-D0A2ECA2391F}" dt="2026-07-22T10:05:53.482" v="10251" actId="14100"/>
          <ac:spMkLst>
            <pc:docMk/>
            <pc:sldMk cId="1291158910" sldId="2145707299"/>
            <ac:spMk id="83" creationId="{D241EE12-097B-31B9-CC88-173981C2E31C}"/>
          </ac:spMkLst>
        </pc:spChg>
        <pc:spChg chg="mod">
          <ac:chgData name="BUSH, Tara (NHS ENGLAND)" userId="619faaf2-eed5-4b18-9988-b5dc0896c277" providerId="ADAL" clId="{4694D4D3-7F9B-48AA-A216-D0A2ECA2391F}" dt="2026-07-22T11:58:46.108" v="10423" actId="20577"/>
          <ac:spMkLst>
            <pc:docMk/>
            <pc:sldMk cId="1291158910" sldId="2145707299"/>
            <ac:spMk id="105" creationId="{7F996BCE-656B-9851-395F-D3EE067B6880}"/>
          </ac:spMkLst>
        </pc:spChg>
        <pc:picChg chg="mod modCrop">
          <ac:chgData name="BUSH, Tara (NHS ENGLAND)" userId="619faaf2-eed5-4b18-9988-b5dc0896c277" providerId="ADAL" clId="{4694D4D3-7F9B-48AA-A216-D0A2ECA2391F}" dt="2026-07-22T10:09:02.517" v="10291" actId="732"/>
          <ac:picMkLst>
            <pc:docMk/>
            <pc:sldMk cId="1291158910" sldId="2145707299"/>
            <ac:picMk id="3" creationId="{F8AD0C76-9CC0-0EF7-361B-6AB79A8EF27D}"/>
          </ac:picMkLst>
        </pc:picChg>
        <pc:cxnChg chg="mod">
          <ac:chgData name="BUSH, Tara (NHS ENGLAND)" userId="619faaf2-eed5-4b18-9988-b5dc0896c277" providerId="ADAL" clId="{4694D4D3-7F9B-48AA-A216-D0A2ECA2391F}" dt="2026-07-22T10:09:13.282" v="10296" actId="1035"/>
          <ac:cxnSpMkLst>
            <pc:docMk/>
            <pc:sldMk cId="1291158910" sldId="2145707299"/>
            <ac:cxnSpMk id="10" creationId="{7FD53F24-97D0-1902-D042-305B2A7526F9}"/>
          </ac:cxnSpMkLst>
        </pc:cxnChg>
        <pc:cxnChg chg="mod">
          <ac:chgData name="BUSH, Tara (NHS ENGLAND)" userId="619faaf2-eed5-4b18-9988-b5dc0896c277" providerId="ADAL" clId="{4694D4D3-7F9B-48AA-A216-D0A2ECA2391F}" dt="2026-07-22T10:13:23.066" v="10404" actId="14100"/>
          <ac:cxnSpMkLst>
            <pc:docMk/>
            <pc:sldMk cId="1291158910" sldId="2145707299"/>
            <ac:cxnSpMk id="18" creationId="{65C8F788-FF24-A4AF-7AEB-E8864F9CC498}"/>
          </ac:cxnSpMkLst>
        </pc:cxnChg>
        <pc:cxnChg chg="mod">
          <ac:chgData name="BUSH, Tara (NHS ENGLAND)" userId="619faaf2-eed5-4b18-9988-b5dc0896c277" providerId="ADAL" clId="{4694D4D3-7F9B-48AA-A216-D0A2ECA2391F}" dt="2026-07-22T10:09:49.370" v="10347" actId="14100"/>
          <ac:cxnSpMkLst>
            <pc:docMk/>
            <pc:sldMk cId="1291158910" sldId="2145707299"/>
            <ac:cxnSpMk id="21" creationId="{2878CCF7-BCFF-7E51-DBA1-CFB0FDD3D820}"/>
          </ac:cxnSpMkLst>
        </pc:cxnChg>
        <pc:cxnChg chg="mod">
          <ac:chgData name="BUSH, Tara (NHS ENGLAND)" userId="619faaf2-eed5-4b18-9988-b5dc0896c277" providerId="ADAL" clId="{4694D4D3-7F9B-48AA-A216-D0A2ECA2391F}" dt="2026-07-22T10:13:38.195" v="10407" actId="14100"/>
          <ac:cxnSpMkLst>
            <pc:docMk/>
            <pc:sldMk cId="1291158910" sldId="2145707299"/>
            <ac:cxnSpMk id="27" creationId="{1CA2CA74-2E8C-B7DA-CF12-02932486CEB6}"/>
          </ac:cxnSpMkLst>
        </pc:cxnChg>
      </pc:sldChg>
      <pc:sldChg chg="addSp delSp modSp mod modTransition modClrScheme chgLayout modNotes">
        <pc:chgData name="BUSH, Tara (NHS ENGLAND)" userId="619faaf2-eed5-4b18-9988-b5dc0896c277" providerId="ADAL" clId="{4694D4D3-7F9B-48AA-A216-D0A2ECA2391F}" dt="2026-07-17T08:55:40.934" v="7883" actId="26606"/>
        <pc:sldMkLst>
          <pc:docMk/>
          <pc:sldMk cId="1160199721" sldId="2145707301"/>
        </pc:sldMkLst>
        <pc:spChg chg="mod">
          <ac:chgData name="BUSH, Tara (NHS ENGLAND)" userId="619faaf2-eed5-4b18-9988-b5dc0896c277" providerId="ADAL" clId="{4694D4D3-7F9B-48AA-A216-D0A2ECA2391F}" dt="2026-07-10T10:12:07.487" v="7652" actId="1076"/>
          <ac:spMkLst>
            <pc:docMk/>
            <pc:sldMk cId="1160199721" sldId="2145707301"/>
            <ac:spMk id="3" creationId="{919D426A-0D76-7913-ABC2-6B9C5679C110}"/>
          </ac:spMkLst>
        </pc:spChg>
        <pc:spChg chg="add mod">
          <ac:chgData name="BUSH, Tara (NHS ENGLAND)" userId="619faaf2-eed5-4b18-9988-b5dc0896c277" providerId="ADAL" clId="{4694D4D3-7F9B-48AA-A216-D0A2ECA2391F}" dt="2026-07-10T10:14:00.310" v="7673"/>
          <ac:spMkLst>
            <pc:docMk/>
            <pc:sldMk cId="1160199721" sldId="2145707301"/>
            <ac:spMk id="6" creationId="{CEE8A6C8-04A1-0DDE-CB39-E84866329D3A}"/>
          </ac:spMkLst>
        </pc:spChg>
        <pc:picChg chg="mod">
          <ac:chgData name="BUSH, Tara (NHS ENGLAND)" userId="619faaf2-eed5-4b18-9988-b5dc0896c277" providerId="ADAL" clId="{4694D4D3-7F9B-48AA-A216-D0A2ECA2391F}" dt="2026-07-10T10:12:07.487" v="7652" actId="1076"/>
          <ac:picMkLst>
            <pc:docMk/>
            <pc:sldMk cId="1160199721" sldId="2145707301"/>
            <ac:picMk id="2" creationId="{4EDBB143-1499-2789-ED4E-DC6866BC3334}"/>
          </ac:picMkLst>
        </pc:picChg>
      </pc:sldChg>
      <pc:sldChg chg="addSp delSp modSp mod modTransition modClrScheme chgLayout modNotes">
        <pc:chgData name="BUSH, Tara (NHS ENGLAND)" userId="619faaf2-eed5-4b18-9988-b5dc0896c277" providerId="ADAL" clId="{4694D4D3-7F9B-48AA-A216-D0A2ECA2391F}" dt="2026-07-17T08:55:40.934" v="7883" actId="26606"/>
        <pc:sldMkLst>
          <pc:docMk/>
          <pc:sldMk cId="1255042434" sldId="2145707302"/>
        </pc:sldMkLst>
        <pc:spChg chg="add mod">
          <ac:chgData name="BUSH, Tara (NHS ENGLAND)" userId="619faaf2-eed5-4b18-9988-b5dc0896c277" providerId="ADAL" clId="{4694D4D3-7F9B-48AA-A216-D0A2ECA2391F}" dt="2026-07-10T10:13:55.142" v="7671"/>
          <ac:spMkLst>
            <pc:docMk/>
            <pc:sldMk cId="1255042434" sldId="2145707302"/>
            <ac:spMk id="7" creationId="{FE58FBA2-7F9E-301A-6BF4-2F16B9655876}"/>
          </ac:spMkLst>
        </pc:spChg>
        <pc:spChg chg="mod">
          <ac:chgData name="BUSH, Tara (NHS ENGLAND)" userId="619faaf2-eed5-4b18-9988-b5dc0896c277" providerId="ADAL" clId="{4694D4D3-7F9B-48AA-A216-D0A2ECA2391F}" dt="2026-07-13T11:58:05.023" v="7721" actId="27107"/>
          <ac:spMkLst>
            <pc:docMk/>
            <pc:sldMk cId="1255042434" sldId="2145707302"/>
            <ac:spMk id="83" creationId="{12DA2096-A335-7AE2-B3AE-36DA0D74060C}"/>
          </ac:spMkLst>
        </pc:spChg>
        <pc:spChg chg="mod">
          <ac:chgData name="BUSH, Tara (NHS ENGLAND)" userId="619faaf2-eed5-4b18-9988-b5dc0896c277" providerId="ADAL" clId="{4694D4D3-7F9B-48AA-A216-D0A2ECA2391F}" dt="2026-07-07T13:25:13.811" v="6997" actId="207"/>
          <ac:spMkLst>
            <pc:docMk/>
            <pc:sldMk cId="1255042434" sldId="2145707302"/>
            <ac:spMk id="105" creationId="{633F0C43-7322-D8FB-18A4-E0A337EF9BCE}"/>
          </ac:spMkLst>
        </pc:spChg>
      </pc:sldChg>
      <pc:sldChg chg="addSp delSp modSp mod modTransition modClrScheme chgLayout modNotes">
        <pc:chgData name="BUSH, Tara (NHS ENGLAND)" userId="619faaf2-eed5-4b18-9988-b5dc0896c277" providerId="ADAL" clId="{4694D4D3-7F9B-48AA-A216-D0A2ECA2391F}" dt="2026-07-21T13:02:14.663" v="10194" actId="207"/>
        <pc:sldMkLst>
          <pc:docMk/>
          <pc:sldMk cId="3518567141" sldId="2145707303"/>
        </pc:sldMkLst>
        <pc:spChg chg="mod">
          <ac:chgData name="BUSH, Tara (NHS ENGLAND)" userId="619faaf2-eed5-4b18-9988-b5dc0896c277" providerId="ADAL" clId="{4694D4D3-7F9B-48AA-A216-D0A2ECA2391F}" dt="2026-07-17T14:50:26.746" v="9442" actId="1036"/>
          <ac:spMkLst>
            <pc:docMk/>
            <pc:sldMk cId="3518567141" sldId="2145707303"/>
            <ac:spMk id="5" creationId="{0C722D26-2E0D-9AF2-4D9A-34463EE528B4}"/>
          </ac:spMkLst>
        </pc:spChg>
        <pc:spChg chg="add mod">
          <ac:chgData name="BUSH, Tara (NHS ENGLAND)" userId="619faaf2-eed5-4b18-9988-b5dc0896c277" providerId="ADAL" clId="{4694D4D3-7F9B-48AA-A216-D0A2ECA2391F}" dt="2026-07-10T10:13:49.317" v="7669"/>
          <ac:spMkLst>
            <pc:docMk/>
            <pc:sldMk cId="3518567141" sldId="2145707303"/>
            <ac:spMk id="6" creationId="{080416CE-0C95-19F3-4CEC-6570E8DFBC95}"/>
          </ac:spMkLst>
        </pc:spChg>
        <pc:spChg chg="mod">
          <ac:chgData name="BUSH, Tara (NHS ENGLAND)" userId="619faaf2-eed5-4b18-9988-b5dc0896c277" providerId="ADAL" clId="{4694D4D3-7F9B-48AA-A216-D0A2ECA2391F}" dt="2026-07-21T13:02:14.663" v="10194" actId="207"/>
          <ac:spMkLst>
            <pc:docMk/>
            <pc:sldMk cId="3518567141" sldId="2145707303"/>
            <ac:spMk id="83" creationId="{C12F8BD9-98EB-9477-ED03-7AC47C553679}"/>
          </ac:spMkLst>
        </pc:spChg>
        <pc:spChg chg="mod">
          <ac:chgData name="BUSH, Tara (NHS ENGLAND)" userId="619faaf2-eed5-4b18-9988-b5dc0896c277" providerId="ADAL" clId="{4694D4D3-7F9B-48AA-A216-D0A2ECA2391F}" dt="2026-07-17T15:26:07.685" v="9939" actId="207"/>
          <ac:spMkLst>
            <pc:docMk/>
            <pc:sldMk cId="3518567141" sldId="2145707303"/>
            <ac:spMk id="105" creationId="{E6DC449B-25AC-D8CA-5868-06AC1A6B6208}"/>
          </ac:spMkLst>
        </pc:spChg>
        <pc:picChg chg="mod">
          <ac:chgData name="BUSH, Tara (NHS ENGLAND)" userId="619faaf2-eed5-4b18-9988-b5dc0896c277" providerId="ADAL" clId="{4694D4D3-7F9B-48AA-A216-D0A2ECA2391F}" dt="2026-07-17T14:50:26.746" v="9442" actId="1036"/>
          <ac:picMkLst>
            <pc:docMk/>
            <pc:sldMk cId="3518567141" sldId="2145707303"/>
            <ac:picMk id="2" creationId="{55405E8D-773D-0004-5F7E-50FF5BED06B3}"/>
          </ac:picMkLst>
        </pc:picChg>
      </pc:sldChg>
      <pc:sldChg chg="addSp delSp modSp mod modTransition modClrScheme chgLayout modNotes">
        <pc:chgData name="BUSH, Tara (NHS ENGLAND)" userId="619faaf2-eed5-4b18-9988-b5dc0896c277" providerId="ADAL" clId="{4694D4D3-7F9B-48AA-A216-D0A2ECA2391F}" dt="2026-07-21T13:03:45.594" v="10200" actId="207"/>
        <pc:sldMkLst>
          <pc:docMk/>
          <pc:sldMk cId="146649894" sldId="2145707304"/>
        </pc:sldMkLst>
        <pc:spChg chg="mod">
          <ac:chgData name="BUSH, Tara (NHS ENGLAND)" userId="619faaf2-eed5-4b18-9988-b5dc0896c277" providerId="ADAL" clId="{4694D4D3-7F9B-48AA-A216-D0A2ECA2391F}" dt="2026-07-10T10:12:56.396" v="7660" actId="1076"/>
          <ac:spMkLst>
            <pc:docMk/>
            <pc:sldMk cId="146649894" sldId="2145707304"/>
            <ac:spMk id="4" creationId="{7FF1DC06-AD11-340B-7058-70AD1F8CDDD9}"/>
          </ac:spMkLst>
        </pc:spChg>
        <pc:spChg chg="add mod">
          <ac:chgData name="BUSH, Tara (NHS ENGLAND)" userId="619faaf2-eed5-4b18-9988-b5dc0896c277" providerId="ADAL" clId="{4694D4D3-7F9B-48AA-A216-D0A2ECA2391F}" dt="2026-07-10T10:13:39.937" v="7667"/>
          <ac:spMkLst>
            <pc:docMk/>
            <pc:sldMk cId="146649894" sldId="2145707304"/>
            <ac:spMk id="5" creationId="{10CA5098-62E2-011E-CFE5-B7A149E430D8}"/>
          </ac:spMkLst>
        </pc:spChg>
        <pc:spChg chg="mod">
          <ac:chgData name="BUSH, Tara (NHS ENGLAND)" userId="619faaf2-eed5-4b18-9988-b5dc0896c277" providerId="ADAL" clId="{4694D4D3-7F9B-48AA-A216-D0A2ECA2391F}" dt="2026-07-21T13:03:45.594" v="10200" actId="207"/>
          <ac:spMkLst>
            <pc:docMk/>
            <pc:sldMk cId="146649894" sldId="2145707304"/>
            <ac:spMk id="105" creationId="{9C3E7988-B675-4DDD-4F3E-B34AE30E28AA}"/>
          </ac:spMkLst>
        </pc:spChg>
        <pc:picChg chg="mod">
          <ac:chgData name="BUSH, Tara (NHS ENGLAND)" userId="619faaf2-eed5-4b18-9988-b5dc0896c277" providerId="ADAL" clId="{4694D4D3-7F9B-48AA-A216-D0A2ECA2391F}" dt="2026-07-10T10:12:56.396" v="7660" actId="1076"/>
          <ac:picMkLst>
            <pc:docMk/>
            <pc:sldMk cId="146649894" sldId="2145707304"/>
            <ac:picMk id="2" creationId="{090CBA94-319C-E53C-88CC-967DDCEF9623}"/>
          </ac:picMkLst>
        </pc:picChg>
      </pc:sldChg>
      <pc:sldChg chg="addSp modSp mod modTransition modClrScheme chgLayout modNotes">
        <pc:chgData name="BUSH, Tara (NHS ENGLAND)" userId="619faaf2-eed5-4b18-9988-b5dc0896c277" providerId="ADAL" clId="{4694D4D3-7F9B-48AA-A216-D0A2ECA2391F}" dt="2026-07-21T13:04:32.627" v="10209" actId="1036"/>
        <pc:sldMkLst>
          <pc:docMk/>
          <pc:sldMk cId="1897402067" sldId="2145707305"/>
        </pc:sldMkLst>
        <pc:spChg chg="add mod ord">
          <ac:chgData name="BUSH, Tara (NHS ENGLAND)" userId="619faaf2-eed5-4b18-9988-b5dc0896c277" providerId="ADAL" clId="{4694D4D3-7F9B-48AA-A216-D0A2ECA2391F}" dt="2026-07-10T10:13:32.724" v="7665" actId="14100"/>
          <ac:spMkLst>
            <pc:docMk/>
            <pc:sldMk cId="1897402067" sldId="2145707305"/>
            <ac:spMk id="2" creationId="{3A610C5D-A23A-A112-A50B-37E3865E7217}"/>
          </ac:spMkLst>
        </pc:spChg>
        <pc:spChg chg="mod">
          <ac:chgData name="BUSH, Tara (NHS ENGLAND)" userId="619faaf2-eed5-4b18-9988-b5dc0896c277" providerId="ADAL" clId="{4694D4D3-7F9B-48AA-A216-D0A2ECA2391F}" dt="2026-07-21T13:04:32.627" v="10209" actId="1036"/>
          <ac:spMkLst>
            <pc:docMk/>
            <pc:sldMk cId="1897402067" sldId="2145707305"/>
            <ac:spMk id="7" creationId="{B8637EB7-4423-A7A4-87DE-27217891E95C}"/>
          </ac:spMkLst>
        </pc:spChg>
        <pc:spChg chg="mod">
          <ac:chgData name="BUSH, Tara (NHS ENGLAND)" userId="619faaf2-eed5-4b18-9988-b5dc0896c277" providerId="ADAL" clId="{4694D4D3-7F9B-48AA-A216-D0A2ECA2391F}" dt="2026-07-21T13:04:32.627" v="10209" actId="1036"/>
          <ac:spMkLst>
            <pc:docMk/>
            <pc:sldMk cId="1897402067" sldId="2145707305"/>
            <ac:spMk id="8" creationId="{00E7BDC0-BD8D-EE7C-8688-4657E4876D3B}"/>
          </ac:spMkLst>
        </pc:spChg>
        <pc:spChg chg="mod">
          <ac:chgData name="BUSH, Tara (NHS ENGLAND)" userId="619faaf2-eed5-4b18-9988-b5dc0896c277" providerId="ADAL" clId="{4694D4D3-7F9B-48AA-A216-D0A2ECA2391F}" dt="2026-07-21T13:04:06.899" v="10203" actId="20577"/>
          <ac:spMkLst>
            <pc:docMk/>
            <pc:sldMk cId="1897402067" sldId="2145707305"/>
            <ac:spMk id="83" creationId="{DBC0940E-7D84-D391-7F52-149CDF6AF7AC}"/>
          </ac:spMkLst>
        </pc:spChg>
        <pc:picChg chg="mod">
          <ac:chgData name="BUSH, Tara (NHS ENGLAND)" userId="619faaf2-eed5-4b18-9988-b5dc0896c277" providerId="ADAL" clId="{4694D4D3-7F9B-48AA-A216-D0A2ECA2391F}" dt="2026-07-21T13:04:32.627" v="10209" actId="1036"/>
          <ac:picMkLst>
            <pc:docMk/>
            <pc:sldMk cId="1897402067" sldId="2145707305"/>
            <ac:picMk id="3" creationId="{5565D6E4-C01B-72FE-D6FB-0167DBC1BD1A}"/>
          </ac:picMkLst>
        </pc:picChg>
        <pc:picChg chg="mod">
          <ac:chgData name="BUSH, Tara (NHS ENGLAND)" userId="619faaf2-eed5-4b18-9988-b5dc0896c277" providerId="ADAL" clId="{4694D4D3-7F9B-48AA-A216-D0A2ECA2391F}" dt="2026-07-21T13:04:32.627" v="10209" actId="1036"/>
          <ac:picMkLst>
            <pc:docMk/>
            <pc:sldMk cId="1897402067" sldId="2145707305"/>
            <ac:picMk id="6" creationId="{04B040B4-DC4A-A4A5-4D6B-0AF8B2A9B65D}"/>
          </ac:picMkLst>
        </pc:picChg>
      </pc:sldChg>
      <pc:sldChg chg="addSp delSp modSp mod modTransition modClrScheme chgLayout modNotes">
        <pc:chgData name="BUSH, Tara (NHS ENGLAND)" userId="619faaf2-eed5-4b18-9988-b5dc0896c277" providerId="ADAL" clId="{4694D4D3-7F9B-48AA-A216-D0A2ECA2391F}" dt="2026-07-21T09:47:59.336" v="10192" actId="20577"/>
        <pc:sldMkLst>
          <pc:docMk/>
          <pc:sldMk cId="3492747566" sldId="2145707306"/>
        </pc:sldMkLst>
        <pc:spChg chg="add mod">
          <ac:chgData name="BUSH, Tara (NHS ENGLAND)" userId="619faaf2-eed5-4b18-9988-b5dc0896c277" providerId="ADAL" clId="{4694D4D3-7F9B-48AA-A216-D0A2ECA2391F}" dt="2026-07-10T10:14:36.912" v="7693"/>
          <ac:spMkLst>
            <pc:docMk/>
            <pc:sldMk cId="3492747566" sldId="2145707306"/>
            <ac:spMk id="5" creationId="{51DB0A61-4E4B-4872-D2A0-56D9E3DCCA7A}"/>
          </ac:spMkLst>
        </pc:spChg>
        <pc:spChg chg="mod">
          <ac:chgData name="BUSH, Tara (NHS ENGLAND)" userId="619faaf2-eed5-4b18-9988-b5dc0896c277" providerId="ADAL" clId="{4694D4D3-7F9B-48AA-A216-D0A2ECA2391F}" dt="2026-07-17T08:55:40.934" v="7883" actId="26606"/>
          <ac:spMkLst>
            <pc:docMk/>
            <pc:sldMk cId="3492747566" sldId="2145707306"/>
            <ac:spMk id="17" creationId="{ED80201B-D42F-77A2-43A3-10C4026E0C86}"/>
          </ac:spMkLst>
        </pc:spChg>
        <pc:spChg chg="mod">
          <ac:chgData name="BUSH, Tara (NHS ENGLAND)" userId="619faaf2-eed5-4b18-9988-b5dc0896c277" providerId="ADAL" clId="{4694D4D3-7F9B-48AA-A216-D0A2ECA2391F}" dt="2026-07-21T09:47:59.336" v="10192" actId="20577"/>
          <ac:spMkLst>
            <pc:docMk/>
            <pc:sldMk cId="3492747566" sldId="2145707306"/>
            <ac:spMk id="57" creationId="{BCED496C-8A0E-5AFC-432C-9ED9187EE30D}"/>
          </ac:spMkLst>
        </pc:spChg>
        <pc:graphicFrameChg chg="mod modGraphic">
          <ac:chgData name="BUSH, Tara (NHS ENGLAND)" userId="619faaf2-eed5-4b18-9988-b5dc0896c277" providerId="ADAL" clId="{4694D4D3-7F9B-48AA-A216-D0A2ECA2391F}" dt="2026-07-10T10:10:11.215" v="7625" actId="1036"/>
          <ac:graphicFrameMkLst>
            <pc:docMk/>
            <pc:sldMk cId="3492747566" sldId="2145707306"/>
            <ac:graphicFrameMk id="56" creationId="{30817751-2BD1-5CE5-4908-9C4C7B12A8B0}"/>
          </ac:graphicFrameMkLst>
        </pc:graphicFrameChg>
      </pc:sldChg>
      <pc:sldChg chg="addSp delSp modSp mod modTransition modClrScheme chgLayout modNotes">
        <pc:chgData name="BUSH, Tara (NHS ENGLAND)" userId="619faaf2-eed5-4b18-9988-b5dc0896c277" providerId="ADAL" clId="{4694D4D3-7F9B-48AA-A216-D0A2ECA2391F}" dt="2026-07-21T09:38:58.790" v="10191" actId="14100"/>
        <pc:sldMkLst>
          <pc:docMk/>
          <pc:sldMk cId="3833712888" sldId="2145707307"/>
        </pc:sldMkLst>
        <pc:spChg chg="add mod">
          <ac:chgData name="BUSH, Tara (NHS ENGLAND)" userId="619faaf2-eed5-4b18-9988-b5dc0896c277" providerId="ADAL" clId="{4694D4D3-7F9B-48AA-A216-D0A2ECA2391F}" dt="2026-07-17T10:18:32.703" v="8831" actId="208"/>
          <ac:spMkLst>
            <pc:docMk/>
            <pc:sldMk cId="3833712888" sldId="2145707307"/>
            <ac:spMk id="2" creationId="{9764F1CC-195B-8B4A-DDE4-AEA7B2C6A932}"/>
          </ac:spMkLst>
        </pc:spChg>
        <pc:spChg chg="add mod">
          <ac:chgData name="BUSH, Tara (NHS ENGLAND)" userId="619faaf2-eed5-4b18-9988-b5dc0896c277" providerId="ADAL" clId="{4694D4D3-7F9B-48AA-A216-D0A2ECA2391F}" dt="2026-07-17T10:06:33.766" v="8712" actId="114"/>
          <ac:spMkLst>
            <pc:docMk/>
            <pc:sldMk cId="3833712888" sldId="2145707307"/>
            <ac:spMk id="3" creationId="{F3553C43-39A7-3559-EFC1-1DA05906E7DE}"/>
          </ac:spMkLst>
        </pc:spChg>
        <pc:spChg chg="mod">
          <ac:chgData name="BUSH, Tara (NHS ENGLAND)" userId="619faaf2-eed5-4b18-9988-b5dc0896c277" providerId="ADAL" clId="{4694D4D3-7F9B-48AA-A216-D0A2ECA2391F}" dt="2026-07-21T09:38:49.930" v="10190" actId="1035"/>
          <ac:spMkLst>
            <pc:docMk/>
            <pc:sldMk cId="3833712888" sldId="2145707307"/>
            <ac:spMk id="7" creationId="{B1E79EFA-DF2E-E5D9-751B-BDF215EBC1F7}"/>
          </ac:spMkLst>
        </pc:spChg>
        <pc:spChg chg="mod">
          <ac:chgData name="BUSH, Tara (NHS ENGLAND)" userId="619faaf2-eed5-4b18-9988-b5dc0896c277" providerId="ADAL" clId="{4694D4D3-7F9B-48AA-A216-D0A2ECA2391F}" dt="2026-07-10T10:06:32.794" v="7582" actId="20577"/>
          <ac:spMkLst>
            <pc:docMk/>
            <pc:sldMk cId="3833712888" sldId="2145707307"/>
            <ac:spMk id="10" creationId="{DE387D89-F01C-162E-DDFE-A66377D1706A}"/>
          </ac:spMkLst>
        </pc:spChg>
        <pc:spChg chg="add mod">
          <ac:chgData name="BUSH, Tara (NHS ENGLAND)" userId="619faaf2-eed5-4b18-9988-b5dc0896c277" providerId="ADAL" clId="{4694D4D3-7F9B-48AA-A216-D0A2ECA2391F}" dt="2026-07-21T09:37:21.346" v="10133" actId="14100"/>
          <ac:spMkLst>
            <pc:docMk/>
            <pc:sldMk cId="3833712888" sldId="2145707307"/>
            <ac:spMk id="12" creationId="{91BB0529-87F5-9D9E-5B37-B24DD9C391BD}"/>
          </ac:spMkLst>
        </pc:spChg>
        <pc:spChg chg="add mod">
          <ac:chgData name="BUSH, Tara (NHS ENGLAND)" userId="619faaf2-eed5-4b18-9988-b5dc0896c277" providerId="ADAL" clId="{4694D4D3-7F9B-48AA-A216-D0A2ECA2391F}" dt="2026-07-17T10:06:42.736" v="8714" actId="1036"/>
          <ac:spMkLst>
            <pc:docMk/>
            <pc:sldMk cId="3833712888" sldId="2145707307"/>
            <ac:spMk id="14" creationId="{D2A5548A-BD36-C044-CD25-00C954128EBB}"/>
          </ac:spMkLst>
        </pc:spChg>
        <pc:spChg chg="add mod">
          <ac:chgData name="BUSH, Tara (NHS ENGLAND)" userId="619faaf2-eed5-4b18-9988-b5dc0896c277" providerId="ADAL" clId="{4694D4D3-7F9B-48AA-A216-D0A2ECA2391F}" dt="2026-07-21T09:36:59.037" v="10130" actId="14100"/>
          <ac:spMkLst>
            <pc:docMk/>
            <pc:sldMk cId="3833712888" sldId="2145707307"/>
            <ac:spMk id="21" creationId="{E7D375B6-F58D-237A-D283-83E9BD09556E}"/>
          </ac:spMkLst>
        </pc:spChg>
        <pc:spChg chg="add mod">
          <ac:chgData name="BUSH, Tara (NHS ENGLAND)" userId="619faaf2-eed5-4b18-9988-b5dc0896c277" providerId="ADAL" clId="{4694D4D3-7F9B-48AA-A216-D0A2ECA2391F}" dt="2026-07-21T09:38:58.790" v="10191" actId="14100"/>
          <ac:spMkLst>
            <pc:docMk/>
            <pc:sldMk cId="3833712888" sldId="2145707307"/>
            <ac:spMk id="23" creationId="{5ED2D7E3-82E4-919E-888B-FCF6D639DB6D}"/>
          </ac:spMkLst>
        </pc:spChg>
        <pc:spChg chg="add mod">
          <ac:chgData name="BUSH, Tara (NHS ENGLAND)" userId="619faaf2-eed5-4b18-9988-b5dc0896c277" providerId="ADAL" clId="{4694D4D3-7F9B-48AA-A216-D0A2ECA2391F}" dt="2026-07-21T09:37:52.648" v="10161" actId="1037"/>
          <ac:spMkLst>
            <pc:docMk/>
            <pc:sldMk cId="3833712888" sldId="2145707307"/>
            <ac:spMk id="25" creationId="{150C45CA-3B04-CD8B-A643-ED4BA605F64A}"/>
          </ac:spMkLst>
        </pc:spChg>
        <pc:spChg chg="add mod">
          <ac:chgData name="BUSH, Tara (NHS ENGLAND)" userId="619faaf2-eed5-4b18-9988-b5dc0896c277" providerId="ADAL" clId="{4694D4D3-7F9B-48AA-A216-D0A2ECA2391F}" dt="2026-07-21T09:37:52.648" v="10161" actId="1037"/>
          <ac:spMkLst>
            <pc:docMk/>
            <pc:sldMk cId="3833712888" sldId="2145707307"/>
            <ac:spMk id="27" creationId="{44EFACCA-7B73-7441-D864-3AF6F7A5BFB8}"/>
          </ac:spMkLst>
        </pc:spChg>
        <pc:spChg chg="add mod">
          <ac:chgData name="BUSH, Tara (NHS ENGLAND)" userId="619faaf2-eed5-4b18-9988-b5dc0896c277" providerId="ADAL" clId="{4694D4D3-7F9B-48AA-A216-D0A2ECA2391F}" dt="2026-07-17T14:53:44.208" v="9468" actId="1076"/>
          <ac:spMkLst>
            <pc:docMk/>
            <pc:sldMk cId="3833712888" sldId="2145707307"/>
            <ac:spMk id="29" creationId="{F98EEFE5-7257-A50B-7330-2C39DBBF833B}"/>
          </ac:spMkLst>
        </pc:spChg>
        <pc:spChg chg="add mod">
          <ac:chgData name="BUSH, Tara (NHS ENGLAND)" userId="619faaf2-eed5-4b18-9988-b5dc0896c277" providerId="ADAL" clId="{4694D4D3-7F9B-48AA-A216-D0A2ECA2391F}" dt="2026-07-17T14:53:44.208" v="9468" actId="1076"/>
          <ac:spMkLst>
            <pc:docMk/>
            <pc:sldMk cId="3833712888" sldId="2145707307"/>
            <ac:spMk id="31" creationId="{F81B3F17-E980-859F-E6EA-790801774EAD}"/>
          </ac:spMkLst>
        </pc:spChg>
        <pc:spChg chg="add mod">
          <ac:chgData name="BUSH, Tara (NHS ENGLAND)" userId="619faaf2-eed5-4b18-9988-b5dc0896c277" providerId="ADAL" clId="{4694D4D3-7F9B-48AA-A216-D0A2ECA2391F}" dt="2026-07-17T14:53:44.208" v="9468" actId="1076"/>
          <ac:spMkLst>
            <pc:docMk/>
            <pc:sldMk cId="3833712888" sldId="2145707307"/>
            <ac:spMk id="33" creationId="{CECAF7C1-624D-CAF8-A141-C32EC2B454E5}"/>
          </ac:spMkLst>
        </pc:spChg>
        <pc:spChg chg="add mod">
          <ac:chgData name="BUSH, Tara (NHS ENGLAND)" userId="619faaf2-eed5-4b18-9988-b5dc0896c277" providerId="ADAL" clId="{4694D4D3-7F9B-48AA-A216-D0A2ECA2391F}" dt="2026-07-17T14:51:29.322" v="9451" actId="1036"/>
          <ac:spMkLst>
            <pc:docMk/>
            <pc:sldMk cId="3833712888" sldId="2145707307"/>
            <ac:spMk id="43" creationId="{FCE6AD42-8ACC-5D8F-2490-783BDC3DFA33}"/>
          </ac:spMkLst>
        </pc:spChg>
        <pc:spChg chg="add mod">
          <ac:chgData name="BUSH, Tara (NHS ENGLAND)" userId="619faaf2-eed5-4b18-9988-b5dc0896c277" providerId="ADAL" clId="{4694D4D3-7F9B-48AA-A216-D0A2ECA2391F}" dt="2026-07-17T14:51:29.322" v="9451" actId="1036"/>
          <ac:spMkLst>
            <pc:docMk/>
            <pc:sldMk cId="3833712888" sldId="2145707307"/>
            <ac:spMk id="45" creationId="{247E01ED-1CEB-EAE2-1678-D102CE736410}"/>
          </ac:spMkLst>
        </pc:spChg>
        <pc:spChg chg="add mod">
          <ac:chgData name="BUSH, Tara (NHS ENGLAND)" userId="619faaf2-eed5-4b18-9988-b5dc0896c277" providerId="ADAL" clId="{4694D4D3-7F9B-48AA-A216-D0A2ECA2391F}" dt="2026-07-21T09:34:44.140" v="10088" actId="20577"/>
          <ac:spMkLst>
            <pc:docMk/>
            <pc:sldMk cId="3833712888" sldId="2145707307"/>
            <ac:spMk id="47" creationId="{40582769-7104-0D06-14DA-F1B604556FEA}"/>
          </ac:spMkLst>
        </pc:spChg>
        <pc:spChg chg="add mod">
          <ac:chgData name="BUSH, Tara (NHS ENGLAND)" userId="619faaf2-eed5-4b18-9988-b5dc0896c277" providerId="ADAL" clId="{4694D4D3-7F9B-48AA-A216-D0A2ECA2391F}" dt="2026-07-17T10:13:03.479" v="8793" actId="14100"/>
          <ac:spMkLst>
            <pc:docMk/>
            <pc:sldMk cId="3833712888" sldId="2145707307"/>
            <ac:spMk id="49" creationId="{10CCAC72-95D9-79E1-49DD-4F6A0D291958}"/>
          </ac:spMkLst>
        </pc:spChg>
        <pc:spChg chg="add mod">
          <ac:chgData name="BUSH, Tara (NHS ENGLAND)" userId="619faaf2-eed5-4b18-9988-b5dc0896c277" providerId="ADAL" clId="{4694D4D3-7F9B-48AA-A216-D0A2ECA2391F}" dt="2026-07-17T10:15:22.789" v="8821" actId="1076"/>
          <ac:spMkLst>
            <pc:docMk/>
            <pc:sldMk cId="3833712888" sldId="2145707307"/>
            <ac:spMk id="51" creationId="{3F8A8F03-BAD5-4447-F4E5-137BB14718C2}"/>
          </ac:spMkLst>
        </pc:spChg>
        <pc:spChg chg="add mod">
          <ac:chgData name="BUSH, Tara (NHS ENGLAND)" userId="619faaf2-eed5-4b18-9988-b5dc0896c277" providerId="ADAL" clId="{4694D4D3-7F9B-48AA-A216-D0A2ECA2391F}" dt="2026-07-17T10:14:57.665" v="8816" actId="1036"/>
          <ac:spMkLst>
            <pc:docMk/>
            <pc:sldMk cId="3833712888" sldId="2145707307"/>
            <ac:spMk id="53" creationId="{168238F1-1B12-52C6-9545-9170AA7F7E24}"/>
          </ac:spMkLst>
        </pc:spChg>
        <pc:picChg chg="mod replId">
          <ac:chgData name="BUSH, Tara (NHS ENGLAND)" userId="619faaf2-eed5-4b18-9988-b5dc0896c277" providerId="ADAL" clId="{4694D4D3-7F9B-48AA-A216-D0A2ECA2391F}" dt="2026-07-21T09:38:38.906" v="10179" actId="1036"/>
          <ac:picMkLst>
            <pc:docMk/>
            <pc:sldMk cId="3833712888" sldId="2145707307"/>
            <ac:picMk id="15" creationId="{36811203-52FB-776B-7DF8-C25472A833D5}"/>
          </ac:picMkLst>
        </pc:picChg>
        <pc:picChg chg="mod replId">
          <ac:chgData name="BUSH, Tara (NHS ENGLAND)" userId="619faaf2-eed5-4b18-9988-b5dc0896c277" providerId="ADAL" clId="{4694D4D3-7F9B-48AA-A216-D0A2ECA2391F}" dt="2026-07-21T09:33:46.144" v="10054" actId="1038"/>
          <ac:picMkLst>
            <pc:docMk/>
            <pc:sldMk cId="3833712888" sldId="2145707307"/>
            <ac:picMk id="16" creationId="{9B94711E-9F18-FA7A-EDDC-42825022B846}"/>
          </ac:picMkLst>
        </pc:picChg>
        <pc:picChg chg="add mod replId">
          <ac:chgData name="BUSH, Tara (NHS ENGLAND)" userId="619faaf2-eed5-4b18-9988-b5dc0896c277" providerId="ADAL" clId="{4694D4D3-7F9B-48AA-A216-D0A2ECA2391F}" dt="2026-07-17T10:54:18.860" v="9196" actId="208"/>
          <ac:picMkLst>
            <pc:docMk/>
            <pc:sldMk cId="3833712888" sldId="2145707307"/>
            <ac:picMk id="17" creationId="{850E5A64-D770-2EE4-0105-4BD387D1D39A}"/>
          </ac:picMkLst>
        </pc:picChg>
        <pc:picChg chg="add mod replId">
          <ac:chgData name="BUSH, Tara (NHS ENGLAND)" userId="619faaf2-eed5-4b18-9988-b5dc0896c277" providerId="ADAL" clId="{4694D4D3-7F9B-48AA-A216-D0A2ECA2391F}" dt="2026-07-21T09:38:49.930" v="10190" actId="1035"/>
          <ac:picMkLst>
            <pc:docMk/>
            <pc:sldMk cId="3833712888" sldId="2145707307"/>
            <ac:picMk id="19" creationId="{0FBCCFE5-A5D9-6645-A1B1-FC8AC375CA9A}"/>
          </ac:picMkLst>
        </pc:picChg>
        <pc:picChg chg="mod">
          <ac:chgData name="BUSH, Tara (NHS ENGLAND)" userId="619faaf2-eed5-4b18-9988-b5dc0896c277" providerId="ADAL" clId="{4694D4D3-7F9B-48AA-A216-D0A2ECA2391F}" dt="2026-07-17T10:54:11.161" v="9192" actId="208"/>
          <ac:picMkLst>
            <pc:docMk/>
            <pc:sldMk cId="3833712888" sldId="2145707307"/>
            <ac:picMk id="1026" creationId="{04DEABE6-52D1-912D-858D-93AEEA1DC029}"/>
          </ac:picMkLst>
        </pc:picChg>
        <pc:picChg chg="mod">
          <ac:chgData name="BUSH, Tara (NHS ENGLAND)" userId="619faaf2-eed5-4b18-9988-b5dc0896c277" providerId="ADAL" clId="{4694D4D3-7F9B-48AA-A216-D0A2ECA2391F}" dt="2026-07-17T14:54:21.945" v="9472" actId="1076"/>
          <ac:picMkLst>
            <pc:docMk/>
            <pc:sldMk cId="3833712888" sldId="2145707307"/>
            <ac:picMk id="1028" creationId="{39B108C1-5295-2DFE-9BDB-F3BCE91A2FC8}"/>
          </ac:picMkLst>
        </pc:picChg>
      </pc:sldChg>
      <pc:sldChg chg="addSp delSp modSp mod modTransition modClrScheme chgLayout">
        <pc:chgData name="BUSH, Tara (NHS ENGLAND)" userId="619faaf2-eed5-4b18-9988-b5dc0896c277" providerId="ADAL" clId="{4694D4D3-7F9B-48AA-A216-D0A2ECA2391F}" dt="2026-07-21T09:36:05.306" v="10127" actId="14100"/>
        <pc:sldMkLst>
          <pc:docMk/>
          <pc:sldMk cId="3421618925" sldId="2145707308"/>
        </pc:sldMkLst>
        <pc:spChg chg="add mod">
          <ac:chgData name="BUSH, Tara (NHS ENGLAND)" userId="619faaf2-eed5-4b18-9988-b5dc0896c277" providerId="ADAL" clId="{4694D4D3-7F9B-48AA-A216-D0A2ECA2391F}" dt="2026-07-17T14:52:20.094" v="9460" actId="14100"/>
          <ac:spMkLst>
            <pc:docMk/>
            <pc:sldMk cId="3421618925" sldId="2145707308"/>
            <ac:spMk id="17" creationId="{5CDE1D6C-602F-A3E8-2E6B-8A28C269763F}"/>
          </ac:spMkLst>
        </pc:spChg>
        <pc:spChg chg="add mod">
          <ac:chgData name="BUSH, Tara (NHS ENGLAND)" userId="619faaf2-eed5-4b18-9988-b5dc0896c277" providerId="ADAL" clId="{4694D4D3-7F9B-48AA-A216-D0A2ECA2391F}" dt="2026-07-17T14:51:59.138" v="9455" actId="1076"/>
          <ac:spMkLst>
            <pc:docMk/>
            <pc:sldMk cId="3421618925" sldId="2145707308"/>
            <ac:spMk id="19" creationId="{29DBF85B-B827-6A1D-C9C4-024EBBEE5C7B}"/>
          </ac:spMkLst>
        </pc:spChg>
        <pc:spChg chg="add mod">
          <ac:chgData name="BUSH, Tara (NHS ENGLAND)" userId="619faaf2-eed5-4b18-9988-b5dc0896c277" providerId="ADAL" clId="{4694D4D3-7F9B-48AA-A216-D0A2ECA2391F}" dt="2026-07-21T09:35:05.756" v="10089" actId="404"/>
          <ac:spMkLst>
            <pc:docMk/>
            <pc:sldMk cId="3421618925" sldId="2145707308"/>
            <ac:spMk id="21" creationId="{31AE4D28-810C-4BB3-6C61-22DC3F71C1D0}"/>
          </ac:spMkLst>
        </pc:spChg>
        <pc:spChg chg="add mod">
          <ac:chgData name="BUSH, Tara (NHS ENGLAND)" userId="619faaf2-eed5-4b18-9988-b5dc0896c277" providerId="ADAL" clId="{4694D4D3-7F9B-48AA-A216-D0A2ECA2391F}" dt="2026-07-21T09:36:05.306" v="10127" actId="14100"/>
          <ac:spMkLst>
            <pc:docMk/>
            <pc:sldMk cId="3421618925" sldId="2145707308"/>
            <ac:spMk id="23" creationId="{A52C1B01-1737-D777-2E32-8489256948C3}"/>
          </ac:spMkLst>
        </pc:spChg>
        <pc:spChg chg="add mod">
          <ac:chgData name="BUSH, Tara (NHS ENGLAND)" userId="619faaf2-eed5-4b18-9988-b5dc0896c277" providerId="ADAL" clId="{4694D4D3-7F9B-48AA-A216-D0A2ECA2391F}" dt="2026-07-17T14:55:38.836" v="9489" actId="1035"/>
          <ac:spMkLst>
            <pc:docMk/>
            <pc:sldMk cId="3421618925" sldId="2145707308"/>
            <ac:spMk id="25" creationId="{82EE40E2-8B62-5EE8-10D7-3B74B3714EFF}"/>
          </ac:spMkLst>
        </pc:spChg>
        <pc:spChg chg="add mod">
          <ac:chgData name="BUSH, Tara (NHS ENGLAND)" userId="619faaf2-eed5-4b18-9988-b5dc0896c277" providerId="ADAL" clId="{4694D4D3-7F9B-48AA-A216-D0A2ECA2391F}" dt="2026-07-21T09:35:08.094" v="10090" actId="404"/>
          <ac:spMkLst>
            <pc:docMk/>
            <pc:sldMk cId="3421618925" sldId="2145707308"/>
            <ac:spMk id="27" creationId="{907C7D09-ECFE-1B04-B173-E0FC540BF9BA}"/>
          </ac:spMkLst>
        </pc:spChg>
        <pc:spChg chg="add mod">
          <ac:chgData name="BUSH, Tara (NHS ENGLAND)" userId="619faaf2-eed5-4b18-9988-b5dc0896c277" providerId="ADAL" clId="{4694D4D3-7F9B-48AA-A216-D0A2ECA2391F}" dt="2026-07-17T15:08:46.192" v="9673" actId="1037"/>
          <ac:spMkLst>
            <pc:docMk/>
            <pc:sldMk cId="3421618925" sldId="2145707308"/>
            <ac:spMk id="29" creationId="{DCB85C4D-AC9F-AC9B-32B8-466A8CCD9271}"/>
          </ac:spMkLst>
        </pc:spChg>
        <pc:spChg chg="add mod">
          <ac:chgData name="BUSH, Tara (NHS ENGLAND)" userId="619faaf2-eed5-4b18-9988-b5dc0896c277" providerId="ADAL" clId="{4694D4D3-7F9B-48AA-A216-D0A2ECA2391F}" dt="2026-07-17T15:08:46.192" v="9673" actId="1037"/>
          <ac:spMkLst>
            <pc:docMk/>
            <pc:sldMk cId="3421618925" sldId="2145707308"/>
            <ac:spMk id="31" creationId="{A209BA98-25AF-94DE-8E78-F65298647C2B}"/>
          </ac:spMkLst>
        </pc:spChg>
        <pc:spChg chg="add mod">
          <ac:chgData name="BUSH, Tara (NHS ENGLAND)" userId="619faaf2-eed5-4b18-9988-b5dc0896c277" providerId="ADAL" clId="{4694D4D3-7F9B-48AA-A216-D0A2ECA2391F}" dt="2026-07-21T09:35:20.932" v="10117" actId="20577"/>
          <ac:spMkLst>
            <pc:docMk/>
            <pc:sldMk cId="3421618925" sldId="2145707308"/>
            <ac:spMk id="33" creationId="{8B559885-648E-E633-DF3F-A21069BED53A}"/>
          </ac:spMkLst>
        </pc:spChg>
        <pc:spChg chg="add mod">
          <ac:chgData name="BUSH, Tara (NHS ENGLAND)" userId="619faaf2-eed5-4b18-9988-b5dc0896c277" providerId="ADAL" clId="{4694D4D3-7F9B-48AA-A216-D0A2ECA2391F}" dt="2026-07-17T15:04:38.895" v="9612" actId="1036"/>
          <ac:spMkLst>
            <pc:docMk/>
            <pc:sldMk cId="3421618925" sldId="2145707308"/>
            <ac:spMk id="37" creationId="{6CDE1D22-173C-1835-5848-E12B1F3E2A8C}"/>
          </ac:spMkLst>
        </pc:spChg>
        <pc:spChg chg="add mod">
          <ac:chgData name="BUSH, Tara (NHS ENGLAND)" userId="619faaf2-eed5-4b18-9988-b5dc0896c277" providerId="ADAL" clId="{4694D4D3-7F9B-48AA-A216-D0A2ECA2391F}" dt="2026-07-17T15:04:38.895" v="9612" actId="1036"/>
          <ac:spMkLst>
            <pc:docMk/>
            <pc:sldMk cId="3421618925" sldId="2145707308"/>
            <ac:spMk id="39" creationId="{38DC12CE-74DA-FD4A-A846-A094133DBF19}"/>
          </ac:spMkLst>
        </pc:spChg>
        <pc:spChg chg="add mod">
          <ac:chgData name="BUSH, Tara (NHS ENGLAND)" userId="619faaf2-eed5-4b18-9988-b5dc0896c277" providerId="ADAL" clId="{4694D4D3-7F9B-48AA-A216-D0A2ECA2391F}" dt="2026-07-21T09:35:38.604" v="10125" actId="404"/>
          <ac:spMkLst>
            <pc:docMk/>
            <pc:sldMk cId="3421618925" sldId="2145707308"/>
            <ac:spMk id="41" creationId="{BD954D47-B26E-AACF-B4DE-7CC873FB1612}"/>
          </ac:spMkLst>
        </pc:spChg>
        <pc:spChg chg="add mod">
          <ac:chgData name="BUSH, Tara (NHS ENGLAND)" userId="619faaf2-eed5-4b18-9988-b5dc0896c277" providerId="ADAL" clId="{4694D4D3-7F9B-48AA-A216-D0A2ECA2391F}" dt="2026-07-17T15:04:12.254" v="9602" actId="1035"/>
          <ac:spMkLst>
            <pc:docMk/>
            <pc:sldMk cId="3421618925" sldId="2145707308"/>
            <ac:spMk id="43" creationId="{6B724F58-2C7C-DCF9-FAD6-2D4D2FBE849C}"/>
          </ac:spMkLst>
        </pc:spChg>
        <pc:spChg chg="add mod">
          <ac:chgData name="BUSH, Tara (NHS ENGLAND)" userId="619faaf2-eed5-4b18-9988-b5dc0896c277" providerId="ADAL" clId="{4694D4D3-7F9B-48AA-A216-D0A2ECA2391F}" dt="2026-07-17T15:04:12.254" v="9602" actId="1035"/>
          <ac:spMkLst>
            <pc:docMk/>
            <pc:sldMk cId="3421618925" sldId="2145707308"/>
            <ac:spMk id="45" creationId="{A61EB447-767F-DE62-14B6-AE5DFDA688FE}"/>
          </ac:spMkLst>
        </pc:spChg>
        <pc:spChg chg="add mod">
          <ac:chgData name="BUSH, Tara (NHS ENGLAND)" userId="619faaf2-eed5-4b18-9988-b5dc0896c277" providerId="ADAL" clId="{4694D4D3-7F9B-48AA-A216-D0A2ECA2391F}" dt="2026-07-21T09:35:41.758" v="10126" actId="404"/>
          <ac:spMkLst>
            <pc:docMk/>
            <pc:sldMk cId="3421618925" sldId="2145707308"/>
            <ac:spMk id="47" creationId="{C49017A9-0CF7-4CA0-FCBB-2831152A2891}"/>
          </ac:spMkLst>
        </pc:spChg>
        <pc:picChg chg="add mod">
          <ac:chgData name="BUSH, Tara (NHS ENGLAND)" userId="619faaf2-eed5-4b18-9988-b5dc0896c277" providerId="ADAL" clId="{4694D4D3-7F9B-48AA-A216-D0A2ECA2391F}" dt="2026-07-21T09:35:23.817" v="10123" actId="1038"/>
          <ac:picMkLst>
            <pc:docMk/>
            <pc:sldMk cId="3421618925" sldId="2145707308"/>
            <ac:picMk id="35" creationId="{150871C6-3F9A-5A64-0400-EEC7285016B8}"/>
          </ac:picMkLst>
        </pc:picChg>
        <pc:picChg chg="mod">
          <ac:chgData name="BUSH, Tara (NHS ENGLAND)" userId="619faaf2-eed5-4b18-9988-b5dc0896c277" providerId="ADAL" clId="{4694D4D3-7F9B-48AA-A216-D0A2ECA2391F}" dt="2026-07-17T15:03:56.315" v="9596" actId="14100"/>
          <ac:picMkLst>
            <pc:docMk/>
            <pc:sldMk cId="3421618925" sldId="2145707308"/>
            <ac:picMk id="1026" creationId="{41D115FF-87D9-3F1D-F293-87722F8D0DC7}"/>
          </ac:picMkLst>
        </pc:picChg>
        <pc:picChg chg="mod">
          <ac:chgData name="BUSH, Tara (NHS ENGLAND)" userId="619faaf2-eed5-4b18-9988-b5dc0896c277" providerId="ADAL" clId="{4694D4D3-7F9B-48AA-A216-D0A2ECA2391F}" dt="2026-07-17T14:55:51.601" v="9492" actId="1076"/>
          <ac:picMkLst>
            <pc:docMk/>
            <pc:sldMk cId="3421618925" sldId="2145707308"/>
            <ac:picMk id="1027" creationId="{A8B1767D-9AC7-1201-5468-B4F18813EA00}"/>
          </ac:picMkLst>
        </pc:picChg>
        <pc:picChg chg="mod">
          <ac:chgData name="BUSH, Tara (NHS ENGLAND)" userId="619faaf2-eed5-4b18-9988-b5dc0896c277" providerId="ADAL" clId="{4694D4D3-7F9B-48AA-A216-D0A2ECA2391F}" dt="2026-07-17T15:08:48.601" v="9675" actId="1037"/>
          <ac:picMkLst>
            <pc:docMk/>
            <pc:sldMk cId="3421618925" sldId="2145707308"/>
            <ac:picMk id="1028" creationId="{24CBD215-1BF4-8DE2-FB63-8100758972A0}"/>
          </ac:picMkLst>
        </pc:picChg>
      </pc:sldChg>
      <pc:sldChg chg="addSp delSp modSp mod modTransition modClrScheme chgLayout modNotes">
        <pc:chgData name="BUSH, Tara (NHS ENGLAND)" userId="619faaf2-eed5-4b18-9988-b5dc0896c277" providerId="ADAL" clId="{4694D4D3-7F9B-48AA-A216-D0A2ECA2391F}" dt="2026-07-28T08:48:58.652" v="11710" actId="20577"/>
        <pc:sldMkLst>
          <pc:docMk/>
          <pc:sldMk cId="2719244791" sldId="2145707309"/>
        </pc:sldMkLst>
        <pc:spChg chg="add mod">
          <ac:chgData name="BUSH, Tara (NHS ENGLAND)" userId="619faaf2-eed5-4b18-9988-b5dc0896c277" providerId="ADAL" clId="{4694D4D3-7F9B-48AA-A216-D0A2ECA2391F}" dt="2026-07-17T14:52:32.783" v="9461" actId="14100"/>
          <ac:spMkLst>
            <pc:docMk/>
            <pc:sldMk cId="2719244791" sldId="2145707309"/>
            <ac:spMk id="4" creationId="{0FD19B19-E933-FC3D-3357-8972661B00F9}"/>
          </ac:spMkLst>
        </pc:spChg>
        <pc:spChg chg="mod">
          <ac:chgData name="BUSH, Tara (NHS ENGLAND)" userId="619faaf2-eed5-4b18-9988-b5dc0896c277" providerId="ADAL" clId="{4694D4D3-7F9B-48AA-A216-D0A2ECA2391F}" dt="2026-07-28T08:48:58.652" v="11710" actId="20577"/>
          <ac:spMkLst>
            <pc:docMk/>
            <pc:sldMk cId="2719244791" sldId="2145707309"/>
            <ac:spMk id="10" creationId="{BE90BC28-A15B-18FF-DB87-4D60F042FC2A}"/>
          </ac:spMkLst>
        </pc:spChg>
        <pc:spChg chg="mod">
          <ac:chgData name="BUSH, Tara (NHS ENGLAND)" userId="619faaf2-eed5-4b18-9988-b5dc0896c277" providerId="ADAL" clId="{4694D4D3-7F9B-48AA-A216-D0A2ECA2391F}" dt="2026-07-17T10:00:35.153" v="8622" actId="1037"/>
          <ac:spMkLst>
            <pc:docMk/>
            <pc:sldMk cId="2719244791" sldId="2145707309"/>
            <ac:spMk id="16" creationId="{09A8A4E3-081F-C6F0-E91C-56CFB96A1B65}"/>
          </ac:spMkLst>
        </pc:spChg>
        <pc:spChg chg="mod">
          <ac:chgData name="BUSH, Tara (NHS ENGLAND)" userId="619faaf2-eed5-4b18-9988-b5dc0896c277" providerId="ADAL" clId="{4694D4D3-7F9B-48AA-A216-D0A2ECA2391F}" dt="2026-07-17T10:00:35.153" v="8622" actId="1037"/>
          <ac:spMkLst>
            <pc:docMk/>
            <pc:sldMk cId="2719244791" sldId="2145707309"/>
            <ac:spMk id="17" creationId="{9D2A7BFA-8A9D-B266-A84C-7D3B411DD5FB}"/>
          </ac:spMkLst>
        </pc:spChg>
        <pc:spChg chg="add mod">
          <ac:chgData name="BUSH, Tara (NHS ENGLAND)" userId="619faaf2-eed5-4b18-9988-b5dc0896c277" providerId="ADAL" clId="{4694D4D3-7F9B-48AA-A216-D0A2ECA2391F}" dt="2026-07-17T09:56:39.591" v="8559" actId="1035"/>
          <ac:spMkLst>
            <pc:docMk/>
            <pc:sldMk cId="2719244791" sldId="2145707309"/>
            <ac:spMk id="18" creationId="{AF80A4FF-B807-C6D5-5A66-6446454E1CD7}"/>
          </ac:spMkLst>
        </pc:spChg>
        <pc:spChg chg="add mod">
          <ac:chgData name="BUSH, Tara (NHS ENGLAND)" userId="619faaf2-eed5-4b18-9988-b5dc0896c277" providerId="ADAL" clId="{4694D4D3-7F9B-48AA-A216-D0A2ECA2391F}" dt="2026-07-21T09:31:59.780" v="10027" actId="20577"/>
          <ac:spMkLst>
            <pc:docMk/>
            <pc:sldMk cId="2719244791" sldId="2145707309"/>
            <ac:spMk id="20" creationId="{A0C1ACA0-0BF5-C079-9963-BCB01CB08516}"/>
          </ac:spMkLst>
        </pc:spChg>
        <pc:spChg chg="add mod">
          <ac:chgData name="BUSH, Tara (NHS ENGLAND)" userId="619faaf2-eed5-4b18-9988-b5dc0896c277" providerId="ADAL" clId="{4694D4D3-7F9B-48AA-A216-D0A2ECA2391F}" dt="2026-07-21T09:30:47.195" v="10008" actId="14100"/>
          <ac:spMkLst>
            <pc:docMk/>
            <pc:sldMk cId="2719244791" sldId="2145707309"/>
            <ac:spMk id="24" creationId="{B2CC5644-A833-9AC9-E3F2-99AE9558188B}"/>
          </ac:spMkLst>
        </pc:spChg>
        <pc:spChg chg="add mod">
          <ac:chgData name="BUSH, Tara (NHS ENGLAND)" userId="619faaf2-eed5-4b18-9988-b5dc0896c277" providerId="ADAL" clId="{4694D4D3-7F9B-48AA-A216-D0A2ECA2391F}" dt="2026-07-17T09:54:25.384" v="8527" actId="20577"/>
          <ac:spMkLst>
            <pc:docMk/>
            <pc:sldMk cId="2719244791" sldId="2145707309"/>
            <ac:spMk id="26" creationId="{E6C8FB5B-1861-7796-F376-E9D34E5C1D85}"/>
          </ac:spMkLst>
        </pc:spChg>
        <pc:spChg chg="add mod">
          <ac:chgData name="BUSH, Tara (NHS ENGLAND)" userId="619faaf2-eed5-4b18-9988-b5dc0896c277" providerId="ADAL" clId="{4694D4D3-7F9B-48AA-A216-D0A2ECA2391F}" dt="2026-07-17T09:59:12.095" v="8600" actId="14100"/>
          <ac:spMkLst>
            <pc:docMk/>
            <pc:sldMk cId="2719244791" sldId="2145707309"/>
            <ac:spMk id="28" creationId="{67D72CAD-696C-A69B-A4C1-1913ED5CC15F}"/>
          </ac:spMkLst>
        </pc:spChg>
        <pc:spChg chg="add mod">
          <ac:chgData name="BUSH, Tara (NHS ENGLAND)" userId="619faaf2-eed5-4b18-9988-b5dc0896c277" providerId="ADAL" clId="{4694D4D3-7F9B-48AA-A216-D0A2ECA2391F}" dt="2026-07-21T09:31:29.111" v="10024" actId="14100"/>
          <ac:spMkLst>
            <pc:docMk/>
            <pc:sldMk cId="2719244791" sldId="2145707309"/>
            <ac:spMk id="34" creationId="{BD4827C9-EC41-9B6E-5246-EB8FC15C8DF6}"/>
          </ac:spMkLst>
        </pc:spChg>
        <pc:spChg chg="add mod">
          <ac:chgData name="BUSH, Tara (NHS ENGLAND)" userId="619faaf2-eed5-4b18-9988-b5dc0896c277" providerId="ADAL" clId="{4694D4D3-7F9B-48AA-A216-D0A2ECA2391F}" dt="2026-07-21T09:30:53.601" v="10018" actId="1037"/>
          <ac:spMkLst>
            <pc:docMk/>
            <pc:sldMk cId="2719244791" sldId="2145707309"/>
            <ac:spMk id="36" creationId="{CA62C02E-8FE9-4E6E-5864-22582AEDD487}"/>
          </ac:spMkLst>
        </pc:spChg>
        <pc:spChg chg="add mod">
          <ac:chgData name="BUSH, Tara (NHS ENGLAND)" userId="619faaf2-eed5-4b18-9988-b5dc0896c277" providerId="ADAL" clId="{4694D4D3-7F9B-48AA-A216-D0A2ECA2391F}" dt="2026-07-21T09:32:03.318" v="10028" actId="20577"/>
          <ac:spMkLst>
            <pc:docMk/>
            <pc:sldMk cId="2719244791" sldId="2145707309"/>
            <ac:spMk id="38" creationId="{166ADBA2-A334-5FC0-0C76-949B3C3136FE}"/>
          </ac:spMkLst>
        </pc:spChg>
        <pc:spChg chg="add mod">
          <ac:chgData name="BUSH, Tara (NHS ENGLAND)" userId="619faaf2-eed5-4b18-9988-b5dc0896c277" providerId="ADAL" clId="{4694D4D3-7F9B-48AA-A216-D0A2ECA2391F}" dt="2026-07-21T09:31:22.082" v="10023" actId="1038"/>
          <ac:spMkLst>
            <pc:docMk/>
            <pc:sldMk cId="2719244791" sldId="2145707309"/>
            <ac:spMk id="40" creationId="{65C59240-E2AF-7B0B-6C96-A88485798F6C}"/>
          </ac:spMkLst>
        </pc:spChg>
        <pc:spChg chg="add mod">
          <ac:chgData name="BUSH, Tara (NHS ENGLAND)" userId="619faaf2-eed5-4b18-9988-b5dc0896c277" providerId="ADAL" clId="{4694D4D3-7F9B-48AA-A216-D0A2ECA2391F}" dt="2026-07-21T09:31:22.082" v="10023" actId="1038"/>
          <ac:spMkLst>
            <pc:docMk/>
            <pc:sldMk cId="2719244791" sldId="2145707309"/>
            <ac:spMk id="42" creationId="{03396CC7-FA61-21BD-5102-47663BDA9667}"/>
          </ac:spMkLst>
        </pc:spChg>
        <pc:spChg chg="add mod">
          <ac:chgData name="BUSH, Tara (NHS ENGLAND)" userId="619faaf2-eed5-4b18-9988-b5dc0896c277" providerId="ADAL" clId="{4694D4D3-7F9B-48AA-A216-D0A2ECA2391F}" dt="2026-07-21T09:31:22.082" v="10023" actId="1038"/>
          <ac:spMkLst>
            <pc:docMk/>
            <pc:sldMk cId="2719244791" sldId="2145707309"/>
            <ac:spMk id="44" creationId="{AE075E88-FB48-6BA0-7DCE-90FA9C3390C6}"/>
          </ac:spMkLst>
        </pc:spChg>
        <pc:grpChg chg="mod">
          <ac:chgData name="BUSH, Tara (NHS ENGLAND)" userId="619faaf2-eed5-4b18-9988-b5dc0896c277" providerId="ADAL" clId="{4694D4D3-7F9B-48AA-A216-D0A2ECA2391F}" dt="2026-07-17T10:54:49.669" v="9203" actId="208"/>
          <ac:grpSpMkLst>
            <pc:docMk/>
            <pc:sldMk cId="2719244791" sldId="2145707309"/>
            <ac:grpSpMk id="13" creationId="{941D9A34-58FF-F3A3-89ED-EA182F2CCEB4}"/>
          </ac:grpSpMkLst>
        </pc:grpChg>
        <pc:picChg chg="mod">
          <ac:chgData name="BUSH, Tara (NHS ENGLAND)" userId="619faaf2-eed5-4b18-9988-b5dc0896c277" providerId="ADAL" clId="{4694D4D3-7F9B-48AA-A216-D0A2ECA2391F}" dt="2026-07-17T10:54:51.184" v="9204" actId="208"/>
          <ac:picMkLst>
            <pc:docMk/>
            <pc:sldMk cId="2719244791" sldId="2145707309"/>
            <ac:picMk id="12" creationId="{6A0EC376-AE7C-14F5-AD85-69540629B9A9}"/>
          </ac:picMkLst>
        </pc:picChg>
        <pc:picChg chg="mod">
          <ac:chgData name="BUSH, Tara (NHS ENGLAND)" userId="619faaf2-eed5-4b18-9988-b5dc0896c277" providerId="ADAL" clId="{4694D4D3-7F9B-48AA-A216-D0A2ECA2391F}" dt="2026-07-17T10:00:35.153" v="8622" actId="1037"/>
          <ac:picMkLst>
            <pc:docMk/>
            <pc:sldMk cId="2719244791" sldId="2145707309"/>
            <ac:picMk id="14" creationId="{5F1E1C22-9B27-5F5E-9776-1EBCC6E4D031}"/>
          </ac:picMkLst>
        </pc:picChg>
        <pc:picChg chg="mod">
          <ac:chgData name="BUSH, Tara (NHS ENGLAND)" userId="619faaf2-eed5-4b18-9988-b5dc0896c277" providerId="ADAL" clId="{4694D4D3-7F9B-48AA-A216-D0A2ECA2391F}" dt="2026-07-17T10:00:35.153" v="8622" actId="1037"/>
          <ac:picMkLst>
            <pc:docMk/>
            <pc:sldMk cId="2719244791" sldId="2145707309"/>
            <ac:picMk id="15" creationId="{A1DCB2B1-CD4C-A3F7-4478-3A4C2F76696D}"/>
          </ac:picMkLst>
        </pc:picChg>
        <pc:picChg chg="mod">
          <ac:chgData name="BUSH, Tara (NHS ENGLAND)" userId="619faaf2-eed5-4b18-9988-b5dc0896c277" providerId="ADAL" clId="{4694D4D3-7F9B-48AA-A216-D0A2ECA2391F}" dt="2026-07-17T10:54:46.599" v="9201" actId="208"/>
          <ac:picMkLst>
            <pc:docMk/>
            <pc:sldMk cId="2719244791" sldId="2145707309"/>
            <ac:picMk id="1026" creationId="{9AA60807-EBEF-9B4D-FBE0-B6482448D184}"/>
          </ac:picMkLst>
        </pc:picChg>
        <pc:picChg chg="mod">
          <ac:chgData name="BUSH, Tara (NHS ENGLAND)" userId="619faaf2-eed5-4b18-9988-b5dc0896c277" providerId="ADAL" clId="{4694D4D3-7F9B-48AA-A216-D0A2ECA2391F}" dt="2026-07-17T10:54:48.142" v="9202" actId="208"/>
          <ac:picMkLst>
            <pc:docMk/>
            <pc:sldMk cId="2719244791" sldId="2145707309"/>
            <ac:picMk id="1027" creationId="{3A63FF6D-AC98-5D7F-E53D-532AA8A221DC}"/>
          </ac:picMkLst>
        </pc:picChg>
      </pc:sldChg>
      <pc:sldChg chg="addSp delSp modSp mod modTransition modClrScheme chgLayout">
        <pc:chgData name="BUSH, Tara (NHS ENGLAND)" userId="619faaf2-eed5-4b18-9988-b5dc0896c277" providerId="ADAL" clId="{4694D4D3-7F9B-48AA-A216-D0A2ECA2391F}" dt="2026-07-17T14:49:35.417" v="9394" actId="22"/>
        <pc:sldMkLst>
          <pc:docMk/>
          <pc:sldMk cId="3912531602" sldId="2145707310"/>
        </pc:sldMkLst>
        <pc:spChg chg="add">
          <ac:chgData name="BUSH, Tara (NHS ENGLAND)" userId="619faaf2-eed5-4b18-9988-b5dc0896c277" providerId="ADAL" clId="{4694D4D3-7F9B-48AA-A216-D0A2ECA2391F}" dt="2026-07-17T14:49:35.417" v="9394" actId="22"/>
          <ac:spMkLst>
            <pc:docMk/>
            <pc:sldMk cId="3912531602" sldId="2145707310"/>
            <ac:spMk id="60" creationId="{3887EE63-C29B-AF4F-453C-4D9B71E05038}"/>
          </ac:spMkLst>
        </pc:spChg>
        <pc:spChg chg="add">
          <ac:chgData name="BUSH, Tara (NHS ENGLAND)" userId="619faaf2-eed5-4b18-9988-b5dc0896c277" providerId="ADAL" clId="{4694D4D3-7F9B-48AA-A216-D0A2ECA2391F}" dt="2026-07-17T14:49:35.417" v="9394" actId="22"/>
          <ac:spMkLst>
            <pc:docMk/>
            <pc:sldMk cId="3912531602" sldId="2145707310"/>
            <ac:spMk id="62" creationId="{E4D78C8B-54BE-56B0-38DA-E764EA341EE9}"/>
          </ac:spMkLst>
        </pc:spChg>
        <pc:spChg chg="add">
          <ac:chgData name="BUSH, Tara (NHS ENGLAND)" userId="619faaf2-eed5-4b18-9988-b5dc0896c277" providerId="ADAL" clId="{4694D4D3-7F9B-48AA-A216-D0A2ECA2391F}" dt="2026-07-17T14:49:35.417" v="9394" actId="22"/>
          <ac:spMkLst>
            <pc:docMk/>
            <pc:sldMk cId="3912531602" sldId="2145707310"/>
            <ac:spMk id="68" creationId="{7A031171-9344-CE26-9174-6D28CC9C0EB5}"/>
          </ac:spMkLst>
        </pc:spChg>
        <pc:spChg chg="add">
          <ac:chgData name="BUSH, Tara (NHS ENGLAND)" userId="619faaf2-eed5-4b18-9988-b5dc0896c277" providerId="ADAL" clId="{4694D4D3-7F9B-48AA-A216-D0A2ECA2391F}" dt="2026-07-17T14:49:35.417" v="9394" actId="22"/>
          <ac:spMkLst>
            <pc:docMk/>
            <pc:sldMk cId="3912531602" sldId="2145707310"/>
            <ac:spMk id="70" creationId="{217F8B2A-19BA-DA49-D466-F960380B6C0A}"/>
          </ac:spMkLst>
        </pc:spChg>
        <pc:spChg chg="add">
          <ac:chgData name="BUSH, Tara (NHS ENGLAND)" userId="619faaf2-eed5-4b18-9988-b5dc0896c277" providerId="ADAL" clId="{4694D4D3-7F9B-48AA-A216-D0A2ECA2391F}" dt="2026-07-17T14:49:35.417" v="9394" actId="22"/>
          <ac:spMkLst>
            <pc:docMk/>
            <pc:sldMk cId="3912531602" sldId="2145707310"/>
            <ac:spMk id="72" creationId="{B37FEA7B-5887-02CA-A3B0-B78FDDA8999A}"/>
          </ac:spMkLst>
        </pc:spChg>
        <pc:spChg chg="add">
          <ac:chgData name="BUSH, Tara (NHS ENGLAND)" userId="619faaf2-eed5-4b18-9988-b5dc0896c277" providerId="ADAL" clId="{4694D4D3-7F9B-48AA-A216-D0A2ECA2391F}" dt="2026-07-17T14:49:35.417" v="9394" actId="22"/>
          <ac:spMkLst>
            <pc:docMk/>
            <pc:sldMk cId="3912531602" sldId="2145707310"/>
            <ac:spMk id="74" creationId="{874EC217-2830-9E29-BFF8-991CF6918CC7}"/>
          </ac:spMkLst>
        </pc:spChg>
        <pc:spChg chg="add">
          <ac:chgData name="BUSH, Tara (NHS ENGLAND)" userId="619faaf2-eed5-4b18-9988-b5dc0896c277" providerId="ADAL" clId="{4694D4D3-7F9B-48AA-A216-D0A2ECA2391F}" dt="2026-07-17T14:49:35.417" v="9394" actId="22"/>
          <ac:spMkLst>
            <pc:docMk/>
            <pc:sldMk cId="3912531602" sldId="2145707310"/>
            <ac:spMk id="76" creationId="{E6BF5F5A-2EB3-F1E9-23DD-5D50751FF376}"/>
          </ac:spMkLst>
        </pc:spChg>
        <pc:spChg chg="add">
          <ac:chgData name="BUSH, Tara (NHS ENGLAND)" userId="619faaf2-eed5-4b18-9988-b5dc0896c277" providerId="ADAL" clId="{4694D4D3-7F9B-48AA-A216-D0A2ECA2391F}" dt="2026-07-17T14:49:35.417" v="9394" actId="22"/>
          <ac:spMkLst>
            <pc:docMk/>
            <pc:sldMk cId="3912531602" sldId="2145707310"/>
            <ac:spMk id="86" creationId="{3CE612F5-B97F-B71B-C4DF-53159F0BB62D}"/>
          </ac:spMkLst>
        </pc:spChg>
        <pc:spChg chg="add">
          <ac:chgData name="BUSH, Tara (NHS ENGLAND)" userId="619faaf2-eed5-4b18-9988-b5dc0896c277" providerId="ADAL" clId="{4694D4D3-7F9B-48AA-A216-D0A2ECA2391F}" dt="2026-07-17T14:49:35.417" v="9394" actId="22"/>
          <ac:spMkLst>
            <pc:docMk/>
            <pc:sldMk cId="3912531602" sldId="2145707310"/>
            <ac:spMk id="88" creationId="{82A8BF87-37D2-F927-04CD-5DBD3C2D4C53}"/>
          </ac:spMkLst>
        </pc:spChg>
        <pc:spChg chg="add">
          <ac:chgData name="BUSH, Tara (NHS ENGLAND)" userId="619faaf2-eed5-4b18-9988-b5dc0896c277" providerId="ADAL" clId="{4694D4D3-7F9B-48AA-A216-D0A2ECA2391F}" dt="2026-07-17T14:49:35.417" v="9394" actId="22"/>
          <ac:spMkLst>
            <pc:docMk/>
            <pc:sldMk cId="3912531602" sldId="2145707310"/>
            <ac:spMk id="90" creationId="{94A5772C-81C8-E72D-E453-5A12AC731577}"/>
          </ac:spMkLst>
        </pc:spChg>
      </pc:sldChg>
      <pc:sldChg chg="addSp delSp modSp mod modTransition modClrScheme chgLayout">
        <pc:chgData name="BUSH, Tara (NHS ENGLAND)" userId="619faaf2-eed5-4b18-9988-b5dc0896c277" providerId="ADAL" clId="{4694D4D3-7F9B-48AA-A216-D0A2ECA2391F}" dt="2026-07-17T15:08:27.416" v="9671" actId="1076"/>
        <pc:sldMkLst>
          <pc:docMk/>
          <pc:sldMk cId="1977760926" sldId="2145707311"/>
        </pc:sldMkLst>
        <pc:spChg chg="add mod">
          <ac:chgData name="BUSH, Tara (NHS ENGLAND)" userId="619faaf2-eed5-4b18-9988-b5dc0896c277" providerId="ADAL" clId="{4694D4D3-7F9B-48AA-A216-D0A2ECA2391F}" dt="2026-07-17T15:08:02.593" v="9667" actId="14100"/>
          <ac:spMkLst>
            <pc:docMk/>
            <pc:sldMk cId="1977760926" sldId="2145707311"/>
            <ac:spMk id="8" creationId="{2074FC53-0079-F641-FD4B-76E6AF99CF49}"/>
          </ac:spMkLst>
        </pc:spChg>
        <pc:spChg chg="add mod">
          <ac:chgData name="BUSH, Tara (NHS ENGLAND)" userId="619faaf2-eed5-4b18-9988-b5dc0896c277" providerId="ADAL" clId="{4694D4D3-7F9B-48AA-A216-D0A2ECA2391F}" dt="2026-07-17T15:06:03.385" v="9621" actId="1076"/>
          <ac:spMkLst>
            <pc:docMk/>
            <pc:sldMk cId="1977760926" sldId="2145707311"/>
            <ac:spMk id="10" creationId="{0B397162-0479-4F2C-AD52-C615D51B6FD2}"/>
          </ac:spMkLst>
        </pc:spChg>
        <pc:spChg chg="add mod">
          <ac:chgData name="BUSH, Tara (NHS ENGLAND)" userId="619faaf2-eed5-4b18-9988-b5dc0896c277" providerId="ADAL" clId="{4694D4D3-7F9B-48AA-A216-D0A2ECA2391F}" dt="2026-07-17T15:06:03.385" v="9621" actId="1076"/>
          <ac:spMkLst>
            <pc:docMk/>
            <pc:sldMk cId="1977760926" sldId="2145707311"/>
            <ac:spMk id="13" creationId="{5A9AFA05-34F9-F26B-D846-9E86FAE57254}"/>
          </ac:spMkLst>
        </pc:spChg>
        <pc:spChg chg="add mod">
          <ac:chgData name="BUSH, Tara (NHS ENGLAND)" userId="619faaf2-eed5-4b18-9988-b5dc0896c277" providerId="ADAL" clId="{4694D4D3-7F9B-48AA-A216-D0A2ECA2391F}" dt="2026-07-17T15:06:11.122" v="9623" actId="14100"/>
          <ac:spMkLst>
            <pc:docMk/>
            <pc:sldMk cId="1977760926" sldId="2145707311"/>
            <ac:spMk id="15" creationId="{1BDFAA10-24C8-867B-BB81-9806702C6C96}"/>
          </ac:spMkLst>
        </pc:spChg>
        <pc:spChg chg="add mod">
          <ac:chgData name="BUSH, Tara (NHS ENGLAND)" userId="619faaf2-eed5-4b18-9988-b5dc0896c277" providerId="ADAL" clId="{4694D4D3-7F9B-48AA-A216-D0A2ECA2391F}" dt="2026-07-17T15:08:22.267" v="9670" actId="14100"/>
          <ac:spMkLst>
            <pc:docMk/>
            <pc:sldMk cId="1977760926" sldId="2145707311"/>
            <ac:spMk id="18" creationId="{7C643EC2-A309-8C85-008C-323854409A79}"/>
          </ac:spMkLst>
        </pc:spChg>
        <pc:spChg chg="add mod">
          <ac:chgData name="BUSH, Tara (NHS ENGLAND)" userId="619faaf2-eed5-4b18-9988-b5dc0896c277" providerId="ADAL" clId="{4694D4D3-7F9B-48AA-A216-D0A2ECA2391F}" dt="2026-07-17T15:07:58.063" v="9666" actId="1076"/>
          <ac:spMkLst>
            <pc:docMk/>
            <pc:sldMk cId="1977760926" sldId="2145707311"/>
            <ac:spMk id="20" creationId="{826ADDD2-88F7-E42E-CC3E-F65996C87EB2}"/>
          </ac:spMkLst>
        </pc:spChg>
        <pc:spChg chg="add mod">
          <ac:chgData name="BUSH, Tara (NHS ENGLAND)" userId="619faaf2-eed5-4b18-9988-b5dc0896c277" providerId="ADAL" clId="{4694D4D3-7F9B-48AA-A216-D0A2ECA2391F}" dt="2026-07-17T15:07:58.063" v="9666" actId="1076"/>
          <ac:spMkLst>
            <pc:docMk/>
            <pc:sldMk cId="1977760926" sldId="2145707311"/>
            <ac:spMk id="22" creationId="{F6945ED8-9E2A-0439-4B55-CC002C898DAD}"/>
          </ac:spMkLst>
        </pc:spChg>
        <pc:spChg chg="add mod">
          <ac:chgData name="BUSH, Tara (NHS ENGLAND)" userId="619faaf2-eed5-4b18-9988-b5dc0896c277" providerId="ADAL" clId="{4694D4D3-7F9B-48AA-A216-D0A2ECA2391F}" dt="2026-07-17T15:07:58.063" v="9666" actId="1076"/>
          <ac:spMkLst>
            <pc:docMk/>
            <pc:sldMk cId="1977760926" sldId="2145707311"/>
            <ac:spMk id="24" creationId="{391275AA-F0D3-635A-57C4-DE644B90CF4A}"/>
          </ac:spMkLst>
        </pc:spChg>
        <pc:spChg chg="add mod">
          <ac:chgData name="BUSH, Tara (NHS ENGLAND)" userId="619faaf2-eed5-4b18-9988-b5dc0896c277" providerId="ADAL" clId="{4694D4D3-7F9B-48AA-A216-D0A2ECA2391F}" dt="2026-07-17T15:08:27.416" v="9671" actId="1076"/>
          <ac:spMkLst>
            <pc:docMk/>
            <pc:sldMk cId="1977760926" sldId="2145707311"/>
            <ac:spMk id="26" creationId="{B429DC81-8E4F-F151-518A-C534D1AFD82A}"/>
          </ac:spMkLst>
        </pc:spChg>
        <pc:spChg chg="add mod">
          <ac:chgData name="BUSH, Tara (NHS ENGLAND)" userId="619faaf2-eed5-4b18-9988-b5dc0896c277" providerId="ADAL" clId="{4694D4D3-7F9B-48AA-A216-D0A2ECA2391F}" dt="2026-07-17T15:08:27.416" v="9671" actId="1076"/>
          <ac:spMkLst>
            <pc:docMk/>
            <pc:sldMk cId="1977760926" sldId="2145707311"/>
            <ac:spMk id="28" creationId="{F59FD9BD-92E8-4060-1661-A63E52C9DAED}"/>
          </ac:spMkLst>
        </pc:spChg>
        <pc:spChg chg="add mod">
          <ac:chgData name="BUSH, Tara (NHS ENGLAND)" userId="619faaf2-eed5-4b18-9988-b5dc0896c277" providerId="ADAL" clId="{4694D4D3-7F9B-48AA-A216-D0A2ECA2391F}" dt="2026-07-17T15:08:27.416" v="9671" actId="1076"/>
          <ac:spMkLst>
            <pc:docMk/>
            <pc:sldMk cId="1977760926" sldId="2145707311"/>
            <ac:spMk id="30" creationId="{0DA9C5A0-6F7A-4701-38D2-580C0B2A6426}"/>
          </ac:spMkLst>
        </pc:spChg>
        <pc:spChg chg="add mod">
          <ac:chgData name="BUSH, Tara (NHS ENGLAND)" userId="619faaf2-eed5-4b18-9988-b5dc0896c277" providerId="ADAL" clId="{4694D4D3-7F9B-48AA-A216-D0A2ECA2391F}" dt="2026-07-17T15:08:27.416" v="9671" actId="1076"/>
          <ac:spMkLst>
            <pc:docMk/>
            <pc:sldMk cId="1977760926" sldId="2145707311"/>
            <ac:spMk id="32" creationId="{809A8A6A-899F-B876-2768-BC437819C781}"/>
          </ac:spMkLst>
        </pc:spChg>
        <pc:picChg chg="mod">
          <ac:chgData name="BUSH, Tara (NHS ENGLAND)" userId="619faaf2-eed5-4b18-9988-b5dc0896c277" providerId="ADAL" clId="{4694D4D3-7F9B-48AA-A216-D0A2ECA2391F}" dt="2026-07-17T10:55:35.130" v="9213" actId="208"/>
          <ac:picMkLst>
            <pc:docMk/>
            <pc:sldMk cId="1977760926" sldId="2145707311"/>
            <ac:picMk id="6" creationId="{3167741D-3C90-9DEC-19CB-8A3920066136}"/>
          </ac:picMkLst>
        </pc:picChg>
      </pc:sldChg>
      <pc:sldChg chg="delSp modSp mod modTransition modClrScheme chgLayout">
        <pc:chgData name="BUSH, Tara (NHS ENGLAND)" userId="619faaf2-eed5-4b18-9988-b5dc0896c277" providerId="ADAL" clId="{4694D4D3-7F9B-48AA-A216-D0A2ECA2391F}" dt="2026-07-21T13:06:07.832" v="10224" actId="478"/>
        <pc:sldMkLst>
          <pc:docMk/>
          <pc:sldMk cId="1415291283" sldId="2145707313"/>
        </pc:sldMkLst>
      </pc:sldChg>
      <pc:sldChg chg="addSp delSp modSp mod modTransition modClrScheme chgLayout modNotes">
        <pc:chgData name="BUSH, Tara (NHS ENGLAND)" userId="619faaf2-eed5-4b18-9988-b5dc0896c277" providerId="ADAL" clId="{4694D4D3-7F9B-48AA-A216-D0A2ECA2391F}" dt="2026-07-21T09:20:27.020" v="10007" actId="1036"/>
        <pc:sldMkLst>
          <pc:docMk/>
          <pc:sldMk cId="1743918216" sldId="2145707314"/>
        </pc:sldMkLst>
        <pc:spChg chg="add mod">
          <ac:chgData name="BUSH, Tara (NHS ENGLAND)" userId="619faaf2-eed5-4b18-9988-b5dc0896c277" providerId="ADAL" clId="{4694D4D3-7F9B-48AA-A216-D0A2ECA2391F}" dt="2026-07-17T10:20:46.954" v="8863" actId="14100"/>
          <ac:spMkLst>
            <pc:docMk/>
            <pc:sldMk cId="1743918216" sldId="2145707314"/>
            <ac:spMk id="4" creationId="{8D88A86F-07C8-6A4C-65F4-A6FF825FFF22}"/>
          </ac:spMkLst>
        </pc:spChg>
        <pc:spChg chg="mod">
          <ac:chgData name="BUSH, Tara (NHS ENGLAND)" userId="619faaf2-eed5-4b18-9988-b5dc0896c277" providerId="ADAL" clId="{4694D4D3-7F9B-48AA-A216-D0A2ECA2391F}" dt="2026-07-17T14:34:46.731" v="9215" actId="1035"/>
          <ac:spMkLst>
            <pc:docMk/>
            <pc:sldMk cId="1743918216" sldId="2145707314"/>
            <ac:spMk id="6" creationId="{7B41BCFD-3882-E6E5-F190-BB29BD302EB3}"/>
          </ac:spMkLst>
        </pc:spChg>
        <pc:spChg chg="add del">
          <ac:chgData name="BUSH, Tara (NHS ENGLAND)" userId="619faaf2-eed5-4b18-9988-b5dc0896c277" providerId="ADAL" clId="{4694D4D3-7F9B-48AA-A216-D0A2ECA2391F}" dt="2026-07-17T10:29:57.288" v="9015" actId="478"/>
          <ac:spMkLst>
            <pc:docMk/>
            <pc:sldMk cId="1743918216" sldId="2145707314"/>
            <ac:spMk id="10" creationId="{DA29D051-4864-DDEE-CFBE-B6DEE1FB7E65}"/>
          </ac:spMkLst>
        </pc:spChg>
        <pc:spChg chg="add mod">
          <ac:chgData name="BUSH, Tara (NHS ENGLAND)" userId="619faaf2-eed5-4b18-9988-b5dc0896c277" providerId="ADAL" clId="{4694D4D3-7F9B-48AA-A216-D0A2ECA2391F}" dt="2026-07-17T10:25:50.749" v="8954" actId="1035"/>
          <ac:spMkLst>
            <pc:docMk/>
            <pc:sldMk cId="1743918216" sldId="2145707314"/>
            <ac:spMk id="13" creationId="{7824CCD9-6718-F07C-926F-AAF1AED653DC}"/>
          </ac:spMkLst>
        </pc:spChg>
        <pc:spChg chg="add mod">
          <ac:chgData name="BUSH, Tara (NHS ENGLAND)" userId="619faaf2-eed5-4b18-9988-b5dc0896c277" providerId="ADAL" clId="{4694D4D3-7F9B-48AA-A216-D0A2ECA2391F}" dt="2026-07-17T10:20:57.713" v="8867" actId="1035"/>
          <ac:spMkLst>
            <pc:docMk/>
            <pc:sldMk cId="1743918216" sldId="2145707314"/>
            <ac:spMk id="15" creationId="{D0A78F1C-A549-772A-FEA3-09BAC78A9120}"/>
          </ac:spMkLst>
        </pc:spChg>
        <pc:spChg chg="add mod">
          <ac:chgData name="BUSH, Tara (NHS ENGLAND)" userId="619faaf2-eed5-4b18-9988-b5dc0896c277" providerId="ADAL" clId="{4694D4D3-7F9B-48AA-A216-D0A2ECA2391F}" dt="2026-07-21T09:18:27.464" v="9940" actId="255"/>
          <ac:spMkLst>
            <pc:docMk/>
            <pc:sldMk cId="1743918216" sldId="2145707314"/>
            <ac:spMk id="18" creationId="{F48871A9-F2E2-0A29-F6D1-92BCB8E60359}"/>
          </ac:spMkLst>
        </pc:spChg>
        <pc:spChg chg="add mod">
          <ac:chgData name="BUSH, Tara (NHS ENGLAND)" userId="619faaf2-eed5-4b18-9988-b5dc0896c277" providerId="ADAL" clId="{4694D4D3-7F9B-48AA-A216-D0A2ECA2391F}" dt="2026-07-17T10:21:25.410" v="8877" actId="14100"/>
          <ac:spMkLst>
            <pc:docMk/>
            <pc:sldMk cId="1743918216" sldId="2145707314"/>
            <ac:spMk id="26" creationId="{7A994480-40A5-3983-B70C-87D1805BC409}"/>
          </ac:spMkLst>
        </pc:spChg>
        <pc:spChg chg="add mod">
          <ac:chgData name="BUSH, Tara (NHS ENGLAND)" userId="619faaf2-eed5-4b18-9988-b5dc0896c277" providerId="ADAL" clId="{4694D4D3-7F9B-48AA-A216-D0A2ECA2391F}" dt="2026-07-17T10:21:28.680" v="8879" actId="20577"/>
          <ac:spMkLst>
            <pc:docMk/>
            <pc:sldMk cId="1743918216" sldId="2145707314"/>
            <ac:spMk id="31" creationId="{C33EF0DC-8E79-2E11-61E4-28F6E13D4C35}"/>
          </ac:spMkLst>
        </pc:spChg>
        <pc:spChg chg="add mod">
          <ac:chgData name="BUSH, Tara (NHS ENGLAND)" userId="619faaf2-eed5-4b18-9988-b5dc0896c277" providerId="ADAL" clId="{4694D4D3-7F9B-48AA-A216-D0A2ECA2391F}" dt="2026-07-21T09:18:32.615" v="9941" actId="255"/>
          <ac:spMkLst>
            <pc:docMk/>
            <pc:sldMk cId="1743918216" sldId="2145707314"/>
            <ac:spMk id="34" creationId="{B3367B0D-FA21-4E6B-9094-C9432BD18D9C}"/>
          </ac:spMkLst>
        </pc:spChg>
        <pc:spChg chg="add mod">
          <ac:chgData name="BUSH, Tara (NHS ENGLAND)" userId="619faaf2-eed5-4b18-9988-b5dc0896c277" providerId="ADAL" clId="{4694D4D3-7F9B-48AA-A216-D0A2ECA2391F}" dt="2026-07-17T10:22:39.552" v="8895" actId="1076"/>
          <ac:spMkLst>
            <pc:docMk/>
            <pc:sldMk cId="1743918216" sldId="2145707314"/>
            <ac:spMk id="36" creationId="{39373C84-E467-2EF8-A0DC-7F7589473777}"/>
          </ac:spMkLst>
        </pc:spChg>
        <pc:spChg chg="add mod">
          <ac:chgData name="BUSH, Tara (NHS ENGLAND)" userId="619faaf2-eed5-4b18-9988-b5dc0896c277" providerId="ADAL" clId="{4694D4D3-7F9B-48AA-A216-D0A2ECA2391F}" dt="2026-07-17T10:22:39.552" v="8895" actId="1076"/>
          <ac:spMkLst>
            <pc:docMk/>
            <pc:sldMk cId="1743918216" sldId="2145707314"/>
            <ac:spMk id="38" creationId="{60FBC257-9BC1-C7BA-7DC9-2B8AC8712D3A}"/>
          </ac:spMkLst>
        </pc:spChg>
        <pc:spChg chg="add mod">
          <ac:chgData name="BUSH, Tara (NHS ENGLAND)" userId="619faaf2-eed5-4b18-9988-b5dc0896c277" providerId="ADAL" clId="{4694D4D3-7F9B-48AA-A216-D0A2ECA2391F}" dt="2026-07-21T09:18:36.374" v="9942" actId="255"/>
          <ac:spMkLst>
            <pc:docMk/>
            <pc:sldMk cId="1743918216" sldId="2145707314"/>
            <ac:spMk id="40" creationId="{FA231BC3-D9D2-4867-7E32-6369E8A192C9}"/>
          </ac:spMkLst>
        </pc:spChg>
        <pc:spChg chg="add mod">
          <ac:chgData name="BUSH, Tara (NHS ENGLAND)" userId="619faaf2-eed5-4b18-9988-b5dc0896c277" providerId="ADAL" clId="{4694D4D3-7F9B-48AA-A216-D0A2ECA2391F}" dt="2026-07-17T10:24:17.096" v="8933" actId="14100"/>
          <ac:spMkLst>
            <pc:docMk/>
            <pc:sldMk cId="1743918216" sldId="2145707314"/>
            <ac:spMk id="42" creationId="{CB06B9E7-524F-E220-057A-6357D0EE8E6C}"/>
          </ac:spMkLst>
        </pc:spChg>
        <pc:spChg chg="add mod">
          <ac:chgData name="BUSH, Tara (NHS ENGLAND)" userId="619faaf2-eed5-4b18-9988-b5dc0896c277" providerId="ADAL" clId="{4694D4D3-7F9B-48AA-A216-D0A2ECA2391F}" dt="2026-07-17T10:24:59.807" v="8948" actId="1036"/>
          <ac:spMkLst>
            <pc:docMk/>
            <pc:sldMk cId="1743918216" sldId="2145707314"/>
            <ac:spMk id="44" creationId="{6684A027-8817-DC78-14F9-D97F03A97588}"/>
          </ac:spMkLst>
        </pc:spChg>
        <pc:spChg chg="add mod">
          <ac:chgData name="BUSH, Tara (NHS ENGLAND)" userId="619faaf2-eed5-4b18-9988-b5dc0896c277" providerId="ADAL" clId="{4694D4D3-7F9B-48AA-A216-D0A2ECA2391F}" dt="2026-07-21T09:19:11.057" v="9981" actId="20577"/>
          <ac:spMkLst>
            <pc:docMk/>
            <pc:sldMk cId="1743918216" sldId="2145707314"/>
            <ac:spMk id="46" creationId="{AE3BFDFD-DD71-0752-9B8E-B656B7E6585C}"/>
          </ac:spMkLst>
        </pc:spChg>
        <pc:spChg chg="add mod">
          <ac:chgData name="BUSH, Tara (NHS ENGLAND)" userId="619faaf2-eed5-4b18-9988-b5dc0896c277" providerId="ADAL" clId="{4694D4D3-7F9B-48AA-A216-D0A2ECA2391F}" dt="2026-07-17T10:24:56.330" v="8943" actId="1076"/>
          <ac:spMkLst>
            <pc:docMk/>
            <pc:sldMk cId="1743918216" sldId="2145707314"/>
            <ac:spMk id="56" creationId="{BFE16889-2902-97B3-0A34-424F5B5218CD}"/>
          </ac:spMkLst>
        </pc:spChg>
        <pc:spChg chg="add mod">
          <ac:chgData name="BUSH, Tara (NHS ENGLAND)" userId="619faaf2-eed5-4b18-9988-b5dc0896c277" providerId="ADAL" clId="{4694D4D3-7F9B-48AA-A216-D0A2ECA2391F}" dt="2026-07-17T10:24:56.330" v="8943" actId="1076"/>
          <ac:spMkLst>
            <pc:docMk/>
            <pc:sldMk cId="1743918216" sldId="2145707314"/>
            <ac:spMk id="58" creationId="{C6A26E93-6528-F55F-D0F9-2542C80BD29E}"/>
          </ac:spMkLst>
        </pc:spChg>
        <pc:spChg chg="add mod">
          <ac:chgData name="BUSH, Tara (NHS ENGLAND)" userId="619faaf2-eed5-4b18-9988-b5dc0896c277" providerId="ADAL" clId="{4694D4D3-7F9B-48AA-A216-D0A2ECA2391F}" dt="2026-07-21T09:19:14.862" v="9982" actId="404"/>
          <ac:spMkLst>
            <pc:docMk/>
            <pc:sldMk cId="1743918216" sldId="2145707314"/>
            <ac:spMk id="60" creationId="{1FCAB765-4812-AEF1-5E44-EDFDCCC84A4A}"/>
          </ac:spMkLst>
        </pc:spChg>
        <pc:spChg chg="add mod">
          <ac:chgData name="BUSH, Tara (NHS ENGLAND)" userId="619faaf2-eed5-4b18-9988-b5dc0896c277" providerId="ADAL" clId="{4694D4D3-7F9B-48AA-A216-D0A2ECA2391F}" dt="2026-07-17T10:53:22.528" v="9181" actId="207"/>
          <ac:spMkLst>
            <pc:docMk/>
            <pc:sldMk cId="1743918216" sldId="2145707314"/>
            <ac:spMk id="62" creationId="{9AAEF005-8813-4A16-8B8F-8BE0E3CCA830}"/>
          </ac:spMkLst>
        </pc:spChg>
        <pc:spChg chg="add mod">
          <ac:chgData name="BUSH, Tara (NHS ENGLAND)" userId="619faaf2-eed5-4b18-9988-b5dc0896c277" providerId="ADAL" clId="{4694D4D3-7F9B-48AA-A216-D0A2ECA2391F}" dt="2026-07-17T10:26:17.988" v="8957" actId="1076"/>
          <ac:spMkLst>
            <pc:docMk/>
            <pc:sldMk cId="1743918216" sldId="2145707314"/>
            <ac:spMk id="2048" creationId="{012EAD11-B0D4-9FCE-007A-F9A27A6DFC3B}"/>
          </ac:spMkLst>
        </pc:spChg>
        <pc:spChg chg="add mod">
          <ac:chgData name="BUSH, Tara (NHS ENGLAND)" userId="619faaf2-eed5-4b18-9988-b5dc0896c277" providerId="ADAL" clId="{4694D4D3-7F9B-48AA-A216-D0A2ECA2391F}" dt="2026-07-21T09:19:19.083" v="9983" actId="404"/>
          <ac:spMkLst>
            <pc:docMk/>
            <pc:sldMk cId="1743918216" sldId="2145707314"/>
            <ac:spMk id="2050" creationId="{3A52E4CB-E373-7250-B94C-796C182A8F47}"/>
          </ac:spMkLst>
        </pc:spChg>
        <pc:spChg chg="add mod">
          <ac:chgData name="BUSH, Tara (NHS ENGLAND)" userId="619faaf2-eed5-4b18-9988-b5dc0896c277" providerId="ADAL" clId="{4694D4D3-7F9B-48AA-A216-D0A2ECA2391F}" dt="2026-07-17T10:53:24.492" v="9182" actId="207"/>
          <ac:spMkLst>
            <pc:docMk/>
            <pc:sldMk cId="1743918216" sldId="2145707314"/>
            <ac:spMk id="2053" creationId="{60B4FC2B-7625-2262-60A9-5FBEDD331DE1}"/>
          </ac:spMkLst>
        </pc:spChg>
        <pc:spChg chg="add mod">
          <ac:chgData name="BUSH, Tara (NHS ENGLAND)" userId="619faaf2-eed5-4b18-9988-b5dc0896c277" providerId="ADAL" clId="{4694D4D3-7F9B-48AA-A216-D0A2ECA2391F}" dt="2026-07-17T10:51:42.359" v="9164" actId="1036"/>
          <ac:spMkLst>
            <pc:docMk/>
            <pc:sldMk cId="1743918216" sldId="2145707314"/>
            <ac:spMk id="2057" creationId="{230E287D-67EA-7043-DDA6-4EFFE9AD9233}"/>
          </ac:spMkLst>
        </pc:spChg>
        <pc:spChg chg="add mod">
          <ac:chgData name="BUSH, Tara (NHS ENGLAND)" userId="619faaf2-eed5-4b18-9988-b5dc0896c277" providerId="ADAL" clId="{4694D4D3-7F9B-48AA-A216-D0A2ECA2391F}" dt="2026-07-21T09:19:22.314" v="9984" actId="404"/>
          <ac:spMkLst>
            <pc:docMk/>
            <pc:sldMk cId="1743918216" sldId="2145707314"/>
            <ac:spMk id="2060" creationId="{00CC9D54-4321-77E1-F324-F7B3F17C14BE}"/>
          </ac:spMkLst>
        </pc:spChg>
        <pc:spChg chg="add mod">
          <ac:chgData name="BUSH, Tara (NHS ENGLAND)" userId="619faaf2-eed5-4b18-9988-b5dc0896c277" providerId="ADAL" clId="{4694D4D3-7F9B-48AA-A216-D0A2ECA2391F}" dt="2026-07-17T10:53:29.780" v="9183" actId="207"/>
          <ac:spMkLst>
            <pc:docMk/>
            <pc:sldMk cId="1743918216" sldId="2145707314"/>
            <ac:spMk id="2063" creationId="{BC124219-9226-B4EF-9AD4-34EA9083C809}"/>
          </ac:spMkLst>
        </pc:spChg>
        <pc:spChg chg="add mod">
          <ac:chgData name="BUSH, Tara (NHS ENGLAND)" userId="619faaf2-eed5-4b18-9988-b5dc0896c277" providerId="ADAL" clId="{4694D4D3-7F9B-48AA-A216-D0A2ECA2391F}" dt="2026-07-17T10:51:37.051" v="9162" actId="1036"/>
          <ac:spMkLst>
            <pc:docMk/>
            <pc:sldMk cId="1743918216" sldId="2145707314"/>
            <ac:spMk id="2065" creationId="{5611BE59-B555-DDC1-0E0E-D6144E3E531F}"/>
          </ac:spMkLst>
        </pc:spChg>
        <pc:spChg chg="add mod">
          <ac:chgData name="BUSH, Tara (NHS ENGLAND)" userId="619faaf2-eed5-4b18-9988-b5dc0896c277" providerId="ADAL" clId="{4694D4D3-7F9B-48AA-A216-D0A2ECA2391F}" dt="2026-07-21T09:19:25.278" v="9985" actId="404"/>
          <ac:spMkLst>
            <pc:docMk/>
            <pc:sldMk cId="1743918216" sldId="2145707314"/>
            <ac:spMk id="2067" creationId="{34C8A469-3826-276D-B931-A0A55A2251EE}"/>
          </ac:spMkLst>
        </pc:spChg>
        <pc:spChg chg="add mod">
          <ac:chgData name="BUSH, Tara (NHS ENGLAND)" userId="619faaf2-eed5-4b18-9988-b5dc0896c277" providerId="ADAL" clId="{4694D4D3-7F9B-48AA-A216-D0A2ECA2391F}" dt="2026-07-17T10:53:32.184" v="9184" actId="207"/>
          <ac:spMkLst>
            <pc:docMk/>
            <pc:sldMk cId="1743918216" sldId="2145707314"/>
            <ac:spMk id="2069" creationId="{0D842E3F-5B1C-8A56-188C-E97EE534778E}"/>
          </ac:spMkLst>
        </pc:spChg>
        <pc:spChg chg="add mod">
          <ac:chgData name="BUSH, Tara (NHS ENGLAND)" userId="619faaf2-eed5-4b18-9988-b5dc0896c277" providerId="ADAL" clId="{4694D4D3-7F9B-48AA-A216-D0A2ECA2391F}" dt="2026-07-17T10:51:29.063" v="9159" actId="1036"/>
          <ac:spMkLst>
            <pc:docMk/>
            <pc:sldMk cId="1743918216" sldId="2145707314"/>
            <ac:spMk id="2071" creationId="{69C59833-E257-3E52-1261-20810DE23C7B}"/>
          </ac:spMkLst>
        </pc:spChg>
        <pc:spChg chg="add mod">
          <ac:chgData name="BUSH, Tara (NHS ENGLAND)" userId="619faaf2-eed5-4b18-9988-b5dc0896c277" providerId="ADAL" clId="{4694D4D3-7F9B-48AA-A216-D0A2ECA2391F}" dt="2026-07-21T09:19:29.803" v="9986" actId="404"/>
          <ac:spMkLst>
            <pc:docMk/>
            <pc:sldMk cId="1743918216" sldId="2145707314"/>
            <ac:spMk id="2073" creationId="{A292D632-BD9D-918E-FAF9-744268D830C1}"/>
          </ac:spMkLst>
        </pc:spChg>
        <pc:spChg chg="add mod">
          <ac:chgData name="BUSH, Tara (NHS ENGLAND)" userId="619faaf2-eed5-4b18-9988-b5dc0896c277" providerId="ADAL" clId="{4694D4D3-7F9B-48AA-A216-D0A2ECA2391F}" dt="2026-07-21T09:20:18.138" v="10006" actId="1036"/>
          <ac:spMkLst>
            <pc:docMk/>
            <pc:sldMk cId="1743918216" sldId="2145707314"/>
            <ac:spMk id="2075" creationId="{20E3DACB-0F59-AD2C-C69F-6147D205AB3C}"/>
          </ac:spMkLst>
        </pc:spChg>
        <pc:spChg chg="add mod">
          <ac:chgData name="BUSH, Tara (NHS ENGLAND)" userId="619faaf2-eed5-4b18-9988-b5dc0896c277" providerId="ADAL" clId="{4694D4D3-7F9B-48AA-A216-D0A2ECA2391F}" dt="2026-07-21T09:20:18.138" v="10006" actId="1036"/>
          <ac:spMkLst>
            <pc:docMk/>
            <pc:sldMk cId="1743918216" sldId="2145707314"/>
            <ac:spMk id="2077" creationId="{6ADF7113-5CCC-FEFB-47F6-834448CF8450}"/>
          </ac:spMkLst>
        </pc:spChg>
        <pc:spChg chg="add mod">
          <ac:chgData name="BUSH, Tara (NHS ENGLAND)" userId="619faaf2-eed5-4b18-9988-b5dc0896c277" providerId="ADAL" clId="{4694D4D3-7F9B-48AA-A216-D0A2ECA2391F}" dt="2026-07-21T09:20:18.138" v="10006" actId="1036"/>
          <ac:spMkLst>
            <pc:docMk/>
            <pc:sldMk cId="1743918216" sldId="2145707314"/>
            <ac:spMk id="2079" creationId="{03289E4E-BECC-2020-1F06-E56427B3D6EB}"/>
          </ac:spMkLst>
        </pc:spChg>
        <pc:spChg chg="add mod">
          <ac:chgData name="BUSH, Tara (NHS ENGLAND)" userId="619faaf2-eed5-4b18-9988-b5dc0896c277" providerId="ADAL" clId="{4694D4D3-7F9B-48AA-A216-D0A2ECA2391F}" dt="2026-07-21T09:20:10.443" v="10003" actId="1036"/>
          <ac:spMkLst>
            <pc:docMk/>
            <pc:sldMk cId="1743918216" sldId="2145707314"/>
            <ac:spMk id="2081" creationId="{EA10452D-4C61-16A5-3E91-53BD4380F32E}"/>
          </ac:spMkLst>
        </pc:spChg>
        <pc:spChg chg="add mod">
          <ac:chgData name="BUSH, Tara (NHS ENGLAND)" userId="619faaf2-eed5-4b18-9988-b5dc0896c277" providerId="ADAL" clId="{4694D4D3-7F9B-48AA-A216-D0A2ECA2391F}" dt="2026-07-21T09:20:10.443" v="10003" actId="1036"/>
          <ac:spMkLst>
            <pc:docMk/>
            <pc:sldMk cId="1743918216" sldId="2145707314"/>
            <ac:spMk id="2083" creationId="{09458EBB-FC5C-491E-3B00-C534A1D47347}"/>
          </ac:spMkLst>
        </pc:spChg>
        <pc:spChg chg="add mod">
          <ac:chgData name="BUSH, Tara (NHS ENGLAND)" userId="619faaf2-eed5-4b18-9988-b5dc0896c277" providerId="ADAL" clId="{4694D4D3-7F9B-48AA-A216-D0A2ECA2391F}" dt="2026-07-21T09:20:10.443" v="10003" actId="1036"/>
          <ac:spMkLst>
            <pc:docMk/>
            <pc:sldMk cId="1743918216" sldId="2145707314"/>
            <ac:spMk id="2085" creationId="{000D8054-4605-8D48-BF49-0BE2BB056248}"/>
          </ac:spMkLst>
        </pc:spChg>
        <pc:spChg chg="add mod">
          <ac:chgData name="BUSH, Tara (NHS ENGLAND)" userId="619faaf2-eed5-4b18-9988-b5dc0896c277" providerId="ADAL" clId="{4694D4D3-7F9B-48AA-A216-D0A2ECA2391F}" dt="2026-07-17T10:53:42.177" v="9187" actId="207"/>
          <ac:spMkLst>
            <pc:docMk/>
            <pc:sldMk cId="1743918216" sldId="2145707314"/>
            <ac:spMk id="2089" creationId="{79E6565A-19A0-8224-AA3E-7F47C64DACCD}"/>
          </ac:spMkLst>
        </pc:spChg>
        <pc:spChg chg="add mod">
          <ac:chgData name="BUSH, Tara (NHS ENGLAND)" userId="619faaf2-eed5-4b18-9988-b5dc0896c277" providerId="ADAL" clId="{4694D4D3-7F9B-48AA-A216-D0A2ECA2391F}" dt="2026-07-17T10:51:54.196" v="9165" actId="1035"/>
          <ac:spMkLst>
            <pc:docMk/>
            <pc:sldMk cId="1743918216" sldId="2145707314"/>
            <ac:spMk id="2091" creationId="{4F59C1B8-1E8B-A3CB-E0CF-7E86264CDF9E}"/>
          </ac:spMkLst>
        </pc:spChg>
        <pc:spChg chg="add mod">
          <ac:chgData name="BUSH, Tara (NHS ENGLAND)" userId="619faaf2-eed5-4b18-9988-b5dc0896c277" providerId="ADAL" clId="{4694D4D3-7F9B-48AA-A216-D0A2ECA2391F}" dt="2026-07-21T09:20:27.020" v="10007" actId="1036"/>
          <ac:spMkLst>
            <pc:docMk/>
            <pc:sldMk cId="1743918216" sldId="2145707314"/>
            <ac:spMk id="2093" creationId="{02B9621F-9F5A-D960-F479-01446783D2EE}"/>
          </ac:spMkLst>
        </pc:spChg>
        <pc:picChg chg="add mod">
          <ac:chgData name="BUSH, Tara (NHS ENGLAND)" userId="619faaf2-eed5-4b18-9988-b5dc0896c277" providerId="ADAL" clId="{4694D4D3-7F9B-48AA-A216-D0A2ECA2391F}" dt="2026-07-21T09:19:07.343" v="9979" actId="1037"/>
          <ac:picMkLst>
            <pc:docMk/>
            <pc:sldMk cId="1743918216" sldId="2145707314"/>
            <ac:picMk id="54" creationId="{58C315B2-6A54-3CC3-DF10-1463AB417C21}"/>
          </ac:picMkLst>
        </pc:picChg>
        <pc:picChg chg="add mod">
          <ac:chgData name="BUSH, Tara (NHS ENGLAND)" userId="619faaf2-eed5-4b18-9988-b5dc0896c277" providerId="ADAL" clId="{4694D4D3-7F9B-48AA-A216-D0A2ECA2391F}" dt="2026-07-17T10:54:03.469" v="9191" actId="208"/>
          <ac:picMkLst>
            <pc:docMk/>
            <pc:sldMk cId="1743918216" sldId="2145707314"/>
            <ac:picMk id="2054" creationId="{30967CED-D06E-403D-D406-C6703015A2E4}"/>
          </ac:picMkLst>
        </pc:picChg>
        <pc:picChg chg="add mod">
          <ac:chgData name="BUSH, Tara (NHS ENGLAND)" userId="619faaf2-eed5-4b18-9988-b5dc0896c277" providerId="ADAL" clId="{4694D4D3-7F9B-48AA-A216-D0A2ECA2391F}" dt="2026-07-17T10:53:56.928" v="9188" actId="208"/>
          <ac:picMkLst>
            <pc:docMk/>
            <pc:sldMk cId="1743918216" sldId="2145707314"/>
            <ac:picMk id="2056" creationId="{50856381-756C-C233-AAC2-14697C22F373}"/>
          </ac:picMkLst>
        </pc:picChg>
        <pc:picChg chg="add mod">
          <ac:chgData name="BUSH, Tara (NHS ENGLAND)" userId="619faaf2-eed5-4b18-9988-b5dc0896c277" providerId="ADAL" clId="{4694D4D3-7F9B-48AA-A216-D0A2ECA2391F}" dt="2026-07-17T10:53:58.872" v="9189" actId="208"/>
          <ac:picMkLst>
            <pc:docMk/>
            <pc:sldMk cId="1743918216" sldId="2145707314"/>
            <ac:picMk id="2058" creationId="{835F3F4F-E90E-4FDC-6F67-0BE321A92C3B}"/>
          </ac:picMkLst>
        </pc:picChg>
        <pc:picChg chg="add mod">
          <ac:chgData name="BUSH, Tara (NHS ENGLAND)" userId="619faaf2-eed5-4b18-9988-b5dc0896c277" providerId="ADAL" clId="{4694D4D3-7F9B-48AA-A216-D0A2ECA2391F}" dt="2026-07-21T09:20:10.443" v="10003" actId="1036"/>
          <ac:picMkLst>
            <pc:docMk/>
            <pc:sldMk cId="1743918216" sldId="2145707314"/>
            <ac:picMk id="2062" creationId="{73987B91-AB03-294B-409F-2717096C540D}"/>
          </ac:picMkLst>
        </pc:picChg>
        <pc:picChg chg="add mod">
          <ac:chgData name="BUSH, Tara (NHS ENGLAND)" userId="619faaf2-eed5-4b18-9988-b5dc0896c277" providerId="ADAL" clId="{4694D4D3-7F9B-48AA-A216-D0A2ECA2391F}" dt="2026-07-21T09:20:10.443" v="10003" actId="1036"/>
          <ac:picMkLst>
            <pc:docMk/>
            <pc:sldMk cId="1743918216" sldId="2145707314"/>
            <ac:picMk id="2087" creationId="{2EF0C4ED-D62D-1EDB-F3B1-72F9FB6C5571}"/>
          </ac:picMkLst>
        </pc:picChg>
      </pc:sldChg>
      <pc:sldChg chg="addSp delSp modSp add del mod modNotes">
        <pc:chgData name="BUSH, Tara (NHS ENGLAND)" userId="619faaf2-eed5-4b18-9988-b5dc0896c277" providerId="ADAL" clId="{4694D4D3-7F9B-48AA-A216-D0A2ECA2391F}" dt="2026-07-27T08:13:38.514" v="11218" actId="20577"/>
        <pc:sldMkLst>
          <pc:docMk/>
          <pc:sldMk cId="4196725678" sldId="2147473374"/>
        </pc:sldMkLst>
        <pc:spChg chg="mod">
          <ac:chgData name="BUSH, Tara (NHS ENGLAND)" userId="619faaf2-eed5-4b18-9988-b5dc0896c277" providerId="ADAL" clId="{4694D4D3-7F9B-48AA-A216-D0A2ECA2391F}" dt="2026-07-07T08:30:45.832" v="5772" actId="20577"/>
          <ac:spMkLst>
            <pc:docMk/>
            <pc:sldMk cId="4196725678" sldId="2147473374"/>
            <ac:spMk id="3" creationId="{968D529B-AA7B-0CA5-6B62-00E8C1FD5281}"/>
          </ac:spMkLst>
        </pc:spChg>
        <pc:spChg chg="mod">
          <ac:chgData name="BUSH, Tara (NHS ENGLAND)" userId="619faaf2-eed5-4b18-9988-b5dc0896c277" providerId="ADAL" clId="{4694D4D3-7F9B-48AA-A216-D0A2ECA2391F}" dt="2026-07-27T08:13:38.514" v="11218" actId="20577"/>
          <ac:spMkLst>
            <pc:docMk/>
            <pc:sldMk cId="4196725678" sldId="2147473374"/>
            <ac:spMk id="8" creationId="{3E67013F-4744-0318-EEB0-4C94AF119F74}"/>
          </ac:spMkLst>
        </pc:spChg>
        <pc:picChg chg="mod">
          <ac:chgData name="BUSH, Tara (NHS ENGLAND)" userId="619faaf2-eed5-4b18-9988-b5dc0896c277" providerId="ADAL" clId="{4694D4D3-7F9B-48AA-A216-D0A2ECA2391F}" dt="2026-07-27T08:12:39.512" v="11200" actId="14826"/>
          <ac:picMkLst>
            <pc:docMk/>
            <pc:sldMk cId="4196725678" sldId="2147473374"/>
            <ac:picMk id="5" creationId="{7BC2FAFA-4388-E118-A7EA-89F4927D7BCC}"/>
          </ac:picMkLst>
        </pc:picChg>
      </pc:sldChg>
      <pc:sldChg chg="addSp delSp modSp new mod modTransition modClrScheme chgLayout">
        <pc:chgData name="BUSH, Tara (NHS ENGLAND)" userId="619faaf2-eed5-4b18-9988-b5dc0896c277" providerId="ADAL" clId="{4694D4D3-7F9B-48AA-A216-D0A2ECA2391F}" dt="2026-07-17T15:18:25.503" v="9804" actId="478"/>
        <pc:sldMkLst>
          <pc:docMk/>
          <pc:sldMk cId="3717587853" sldId="2147473376"/>
        </pc:sldMkLst>
        <pc:spChg chg="add mod">
          <ac:chgData name="BUSH, Tara (NHS ENGLAND)" userId="619faaf2-eed5-4b18-9988-b5dc0896c277" providerId="ADAL" clId="{4694D4D3-7F9B-48AA-A216-D0A2ECA2391F}" dt="2026-07-17T08:46:15.923" v="7847" actId="20577"/>
          <ac:spMkLst>
            <pc:docMk/>
            <pc:sldMk cId="3717587853" sldId="2147473376"/>
            <ac:spMk id="6" creationId="{D7E7D4B8-9D01-72BD-25EB-C0340F8987C9}"/>
          </ac:spMkLst>
        </pc:spChg>
        <pc:spChg chg="add mod">
          <ac:chgData name="BUSH, Tara (NHS ENGLAND)" userId="619faaf2-eed5-4b18-9988-b5dc0896c277" providerId="ADAL" clId="{4694D4D3-7F9B-48AA-A216-D0A2ECA2391F}" dt="2026-07-17T10:53:09.108" v="9179" actId="207"/>
          <ac:spMkLst>
            <pc:docMk/>
            <pc:sldMk cId="3717587853" sldId="2147473376"/>
            <ac:spMk id="11" creationId="{7C52CBA5-68E9-07AD-E086-CD6B04296920}"/>
          </ac:spMkLst>
        </pc:spChg>
        <pc:spChg chg="mod">
          <ac:chgData name="BUSH, Tara (NHS ENGLAND)" userId="619faaf2-eed5-4b18-9988-b5dc0896c277" providerId="ADAL" clId="{4694D4D3-7F9B-48AA-A216-D0A2ECA2391F}" dt="2026-07-17T09:08:17.213" v="8227" actId="1076"/>
          <ac:spMkLst>
            <pc:docMk/>
            <pc:sldMk cId="3717587853" sldId="2147473376"/>
            <ac:spMk id="16" creationId="{00000000-0000-0000-0000-000000000000}"/>
          </ac:spMkLst>
        </pc:spChg>
        <pc:spChg chg="add mod">
          <ac:chgData name="BUSH, Tara (NHS ENGLAND)" userId="619faaf2-eed5-4b18-9988-b5dc0896c277" providerId="ADAL" clId="{4694D4D3-7F9B-48AA-A216-D0A2ECA2391F}" dt="2026-07-17T09:20:20.800" v="8366" actId="14100"/>
          <ac:spMkLst>
            <pc:docMk/>
            <pc:sldMk cId="3717587853" sldId="2147473376"/>
            <ac:spMk id="17" creationId="{00000000-0000-0000-0000-000000000000}"/>
          </ac:spMkLst>
        </pc:spChg>
        <pc:spChg chg="add mod">
          <ac:chgData name="BUSH, Tara (NHS ENGLAND)" userId="619faaf2-eed5-4b18-9988-b5dc0896c277" providerId="ADAL" clId="{4694D4D3-7F9B-48AA-A216-D0A2ECA2391F}" dt="2026-07-17T09:14:10.818" v="8276" actId="1076"/>
          <ac:spMkLst>
            <pc:docMk/>
            <pc:sldMk cId="3717587853" sldId="2147473376"/>
            <ac:spMk id="18" creationId="{00000000-0000-0000-0000-000000000000}"/>
          </ac:spMkLst>
        </pc:spChg>
        <pc:spChg chg="add mod">
          <ac:chgData name="BUSH, Tara (NHS ENGLAND)" userId="619faaf2-eed5-4b18-9988-b5dc0896c277" providerId="ADAL" clId="{4694D4D3-7F9B-48AA-A216-D0A2ECA2391F}" dt="2026-07-17T09:08:11.891" v="8226" actId="1076"/>
          <ac:spMkLst>
            <pc:docMk/>
            <pc:sldMk cId="3717587853" sldId="2147473376"/>
            <ac:spMk id="19" creationId="{00000000-0000-0000-0000-000000000000}"/>
          </ac:spMkLst>
        </pc:spChg>
        <pc:spChg chg="add mod">
          <ac:chgData name="BUSH, Tara (NHS ENGLAND)" userId="619faaf2-eed5-4b18-9988-b5dc0896c277" providerId="ADAL" clId="{4694D4D3-7F9B-48AA-A216-D0A2ECA2391F}" dt="2026-07-17T09:08:11.891" v="8226" actId="1076"/>
          <ac:spMkLst>
            <pc:docMk/>
            <pc:sldMk cId="3717587853" sldId="2147473376"/>
            <ac:spMk id="20" creationId="{00000000-0000-0000-0000-000000000000}"/>
          </ac:spMkLst>
        </pc:spChg>
        <pc:spChg chg="mod">
          <ac:chgData name="BUSH, Tara (NHS ENGLAND)" userId="619faaf2-eed5-4b18-9988-b5dc0896c277" providerId="ADAL" clId="{4694D4D3-7F9B-48AA-A216-D0A2ECA2391F}" dt="2026-07-17T09:55:19.412" v="8533" actId="207"/>
          <ac:spMkLst>
            <pc:docMk/>
            <pc:sldMk cId="3717587853" sldId="2147473376"/>
            <ac:spMk id="21" creationId="{00000000-0000-0000-0000-000000000000}"/>
          </ac:spMkLst>
        </pc:spChg>
        <pc:spChg chg="add mod">
          <ac:chgData name="BUSH, Tara (NHS ENGLAND)" userId="619faaf2-eed5-4b18-9988-b5dc0896c277" providerId="ADAL" clId="{4694D4D3-7F9B-48AA-A216-D0A2ECA2391F}" dt="2026-07-17T09:14:18.123" v="8277" actId="1076"/>
          <ac:spMkLst>
            <pc:docMk/>
            <pc:sldMk cId="3717587853" sldId="2147473376"/>
            <ac:spMk id="22" creationId="{00000000-0000-0000-0000-000000000000}"/>
          </ac:spMkLst>
        </pc:spChg>
        <pc:spChg chg="mod">
          <ac:chgData name="BUSH, Tara (NHS ENGLAND)" userId="619faaf2-eed5-4b18-9988-b5dc0896c277" providerId="ADAL" clId="{4694D4D3-7F9B-48AA-A216-D0A2ECA2391F}" dt="2026-07-17T09:07:54.334" v="8223" actId="1076"/>
          <ac:spMkLst>
            <pc:docMk/>
            <pc:sldMk cId="3717587853" sldId="2147473376"/>
            <ac:spMk id="23" creationId="{00000000-0000-0000-0000-000000000000}"/>
          </ac:spMkLst>
        </pc:spChg>
        <pc:spChg chg="mod">
          <ac:chgData name="BUSH, Tara (NHS ENGLAND)" userId="619faaf2-eed5-4b18-9988-b5dc0896c277" providerId="ADAL" clId="{4694D4D3-7F9B-48AA-A216-D0A2ECA2391F}" dt="2026-07-17T09:07:54.334" v="8223" actId="1076"/>
          <ac:spMkLst>
            <pc:docMk/>
            <pc:sldMk cId="3717587853" sldId="2147473376"/>
            <ac:spMk id="24" creationId="{00000000-0000-0000-0000-000000000000}"/>
          </ac:spMkLst>
        </pc:spChg>
        <pc:spChg chg="mod">
          <ac:chgData name="BUSH, Tara (NHS ENGLAND)" userId="619faaf2-eed5-4b18-9988-b5dc0896c277" providerId="ADAL" clId="{4694D4D3-7F9B-48AA-A216-D0A2ECA2391F}" dt="2026-07-17T09:55:27.331" v="8534" actId="207"/>
          <ac:spMkLst>
            <pc:docMk/>
            <pc:sldMk cId="3717587853" sldId="2147473376"/>
            <ac:spMk id="25" creationId="{00000000-0000-0000-0000-000000000000}"/>
          </ac:spMkLst>
        </pc:spChg>
        <pc:spChg chg="add mod">
          <ac:chgData name="BUSH, Tara (NHS ENGLAND)" userId="619faaf2-eed5-4b18-9988-b5dc0896c277" providerId="ADAL" clId="{4694D4D3-7F9B-48AA-A216-D0A2ECA2391F}" dt="2026-07-17T09:14:24.249" v="8278" actId="1076"/>
          <ac:spMkLst>
            <pc:docMk/>
            <pc:sldMk cId="3717587853" sldId="2147473376"/>
            <ac:spMk id="26" creationId="{00000000-0000-0000-0000-000000000000}"/>
          </ac:spMkLst>
        </pc:spChg>
        <pc:spChg chg="mod">
          <ac:chgData name="BUSH, Tara (NHS ENGLAND)" userId="619faaf2-eed5-4b18-9988-b5dc0896c277" providerId="ADAL" clId="{4694D4D3-7F9B-48AA-A216-D0A2ECA2391F}" dt="2026-07-17T09:03:09.555" v="8171" actId="1076"/>
          <ac:spMkLst>
            <pc:docMk/>
            <pc:sldMk cId="3717587853" sldId="2147473376"/>
            <ac:spMk id="27" creationId="{00000000-0000-0000-0000-000000000000}"/>
          </ac:spMkLst>
        </pc:spChg>
        <pc:spChg chg="mod">
          <ac:chgData name="BUSH, Tara (NHS ENGLAND)" userId="619faaf2-eed5-4b18-9988-b5dc0896c277" providerId="ADAL" clId="{4694D4D3-7F9B-48AA-A216-D0A2ECA2391F}" dt="2026-07-17T09:07:04.375" v="8213" actId="14100"/>
          <ac:spMkLst>
            <pc:docMk/>
            <pc:sldMk cId="3717587853" sldId="2147473376"/>
            <ac:spMk id="28" creationId="{00000000-0000-0000-0000-000000000000}"/>
          </ac:spMkLst>
        </pc:spChg>
        <pc:spChg chg="add mod">
          <ac:chgData name="BUSH, Tara (NHS ENGLAND)" userId="619faaf2-eed5-4b18-9988-b5dc0896c277" providerId="ADAL" clId="{4694D4D3-7F9B-48AA-A216-D0A2ECA2391F}" dt="2026-07-17T09:21:46.164" v="8389" actId="1076"/>
          <ac:spMkLst>
            <pc:docMk/>
            <pc:sldMk cId="3717587853" sldId="2147473376"/>
            <ac:spMk id="29" creationId="{00000000-0000-0000-0000-000000000000}"/>
          </ac:spMkLst>
        </pc:spChg>
        <pc:spChg chg="add mod">
          <ac:chgData name="BUSH, Tara (NHS ENGLAND)" userId="619faaf2-eed5-4b18-9988-b5dc0896c277" providerId="ADAL" clId="{4694D4D3-7F9B-48AA-A216-D0A2ECA2391F}" dt="2026-07-17T09:19:06.243" v="8342" actId="1037"/>
          <ac:spMkLst>
            <pc:docMk/>
            <pc:sldMk cId="3717587853" sldId="2147473376"/>
            <ac:spMk id="35" creationId="{8E309B5F-2911-4829-88B0-59497925BE54}"/>
          </ac:spMkLst>
        </pc:spChg>
        <pc:spChg chg="add mod">
          <ac:chgData name="BUSH, Tara (NHS ENGLAND)" userId="619faaf2-eed5-4b18-9988-b5dc0896c277" providerId="ADAL" clId="{4694D4D3-7F9B-48AA-A216-D0A2ECA2391F}" dt="2026-07-17T14:53:20.780" v="9466" actId="20577"/>
          <ac:spMkLst>
            <pc:docMk/>
            <pc:sldMk cId="3717587853" sldId="2147473376"/>
            <ac:spMk id="42" creationId="{B5B345C5-F2AF-F14A-A1E1-F43FD0FF4FDF}"/>
          </ac:spMkLst>
        </pc:spChg>
        <pc:spChg chg="add mod">
          <ac:chgData name="BUSH, Tara (NHS ENGLAND)" userId="619faaf2-eed5-4b18-9988-b5dc0896c277" providerId="ADAL" clId="{4694D4D3-7F9B-48AA-A216-D0A2ECA2391F}" dt="2026-07-17T10:53:11.328" v="9180" actId="207"/>
          <ac:spMkLst>
            <pc:docMk/>
            <pc:sldMk cId="3717587853" sldId="2147473376"/>
            <ac:spMk id="44" creationId="{C8F83784-0051-74F5-A481-9D7B6B06BBCF}"/>
          </ac:spMkLst>
        </pc:spChg>
        <pc:spChg chg="add mod">
          <ac:chgData name="BUSH, Tara (NHS ENGLAND)" userId="619faaf2-eed5-4b18-9988-b5dc0896c277" providerId="ADAL" clId="{4694D4D3-7F9B-48AA-A216-D0A2ECA2391F}" dt="2026-07-17T09:19:06.243" v="8342" actId="1037"/>
          <ac:spMkLst>
            <pc:docMk/>
            <pc:sldMk cId="3717587853" sldId="2147473376"/>
            <ac:spMk id="46" creationId="{CA3254D8-2525-2B79-F31B-4DA4D2B47355}"/>
          </ac:spMkLst>
        </pc:spChg>
        <pc:spChg chg="add mod">
          <ac:chgData name="BUSH, Tara (NHS ENGLAND)" userId="619faaf2-eed5-4b18-9988-b5dc0896c277" providerId="ADAL" clId="{4694D4D3-7F9B-48AA-A216-D0A2ECA2391F}" dt="2026-07-17T14:53:22.564" v="9467" actId="20577"/>
          <ac:spMkLst>
            <pc:docMk/>
            <pc:sldMk cId="3717587853" sldId="2147473376"/>
            <ac:spMk id="48" creationId="{05C6008E-FCCE-9D66-AE85-5DBCD886BF68}"/>
          </ac:spMkLst>
        </pc:spChg>
        <pc:spChg chg="add mod">
          <ac:chgData name="BUSH, Tara (NHS ENGLAND)" userId="619faaf2-eed5-4b18-9988-b5dc0896c277" providerId="ADAL" clId="{4694D4D3-7F9B-48AA-A216-D0A2ECA2391F}" dt="2026-07-17T15:18:19.369" v="9803" actId="113"/>
          <ac:spMkLst>
            <pc:docMk/>
            <pc:sldMk cId="3717587853" sldId="2147473376"/>
            <ac:spMk id="55" creationId="{E8D09096-0960-03E2-91AE-2B8F4DBE0F23}"/>
          </ac:spMkLst>
        </pc:spChg>
        <pc:picChg chg="add mod">
          <ac:chgData name="BUSH, Tara (NHS ENGLAND)" userId="619faaf2-eed5-4b18-9988-b5dc0896c277" providerId="ADAL" clId="{4694D4D3-7F9B-48AA-A216-D0A2ECA2391F}" dt="2026-07-17T10:54:31.586" v="9197" actId="208"/>
          <ac:picMkLst>
            <pc:docMk/>
            <pc:sldMk cId="3717587853" sldId="2147473376"/>
            <ac:picMk id="10" creationId="{EB481C1F-16F9-00CC-66BD-872F81655199}"/>
          </ac:picMkLst>
        </pc:picChg>
        <pc:picChg chg="add mod">
          <ac:chgData name="BUSH, Tara (NHS ENGLAND)" userId="619faaf2-eed5-4b18-9988-b5dc0896c277" providerId="ADAL" clId="{4694D4D3-7F9B-48AA-A216-D0A2ECA2391F}" dt="2026-07-17T10:54:33.582" v="9198" actId="208"/>
          <ac:picMkLst>
            <pc:docMk/>
            <pc:sldMk cId="3717587853" sldId="2147473376"/>
            <ac:picMk id="51" creationId="{2EC569EF-5C22-BE4F-D59B-04A4456F1142}"/>
          </ac:picMkLst>
        </pc:picChg>
        <pc:picChg chg="add mod">
          <ac:chgData name="BUSH, Tara (NHS ENGLAND)" userId="619faaf2-eed5-4b18-9988-b5dc0896c277" providerId="ADAL" clId="{4694D4D3-7F9B-48AA-A216-D0A2ECA2391F}" dt="2026-07-17T10:54:37.731" v="9199" actId="208"/>
          <ac:picMkLst>
            <pc:docMk/>
            <pc:sldMk cId="3717587853" sldId="2147473376"/>
            <ac:picMk id="53" creationId="{E407C78C-4AC9-7403-CDE0-ED155443C2E6}"/>
          </ac:picMkLst>
        </pc:picChg>
        <pc:picChg chg="add">
          <ac:chgData name="BUSH, Tara (NHS ENGLAND)" userId="619faaf2-eed5-4b18-9988-b5dc0896c277" providerId="ADAL" clId="{4694D4D3-7F9B-48AA-A216-D0A2ECA2391F}" dt="2026-07-17T09:20:45.838" v="8380" actId="22"/>
          <ac:picMkLst>
            <pc:docMk/>
            <pc:sldMk cId="3717587853" sldId="2147473376"/>
            <ac:picMk id="57" creationId="{D2CAA778-590B-0CF3-8A8F-BA22B693361A}"/>
          </ac:picMkLst>
        </pc:picChg>
      </pc:sldChg>
      <pc:sldChg chg="addSp delSp modSp add mod">
        <pc:chgData name="BUSH, Tara (NHS ENGLAND)" userId="619faaf2-eed5-4b18-9988-b5dc0896c277" providerId="ADAL" clId="{4694D4D3-7F9B-48AA-A216-D0A2ECA2391F}" dt="2026-07-28T08:50:41.128" v="11718" actId="20577"/>
        <pc:sldMkLst>
          <pc:docMk/>
          <pc:sldMk cId="3956613480" sldId="2147473377"/>
        </pc:sldMkLst>
        <pc:spChg chg="add mod">
          <ac:chgData name="BUSH, Tara (NHS ENGLAND)" userId="619faaf2-eed5-4b18-9988-b5dc0896c277" providerId="ADAL" clId="{4694D4D3-7F9B-48AA-A216-D0A2ECA2391F}" dt="2026-07-17T09:51:06.699" v="8476" actId="1076"/>
          <ac:spMkLst>
            <pc:docMk/>
            <pc:sldMk cId="3956613480" sldId="2147473377"/>
            <ac:spMk id="8" creationId="{2A218093-65B9-8958-FAB2-56615590A772}"/>
          </ac:spMkLst>
        </pc:spChg>
        <pc:spChg chg="mod">
          <ac:chgData name="BUSH, Tara (NHS ENGLAND)" userId="619faaf2-eed5-4b18-9988-b5dc0896c277" providerId="ADAL" clId="{4694D4D3-7F9B-48AA-A216-D0A2ECA2391F}" dt="2026-07-28T08:50:41.128" v="11718" actId="20577"/>
          <ac:spMkLst>
            <pc:docMk/>
            <pc:sldMk cId="3956613480" sldId="2147473377"/>
            <ac:spMk id="10" creationId="{A891859D-7875-A6B2-FA00-A18D431EA722}"/>
          </ac:spMkLst>
        </pc:spChg>
        <pc:spChg chg="add mod">
          <ac:chgData name="BUSH, Tara (NHS ENGLAND)" userId="619faaf2-eed5-4b18-9988-b5dc0896c277" providerId="ADAL" clId="{4694D4D3-7F9B-48AA-A216-D0A2ECA2391F}" dt="2026-07-17T09:51:06.699" v="8476" actId="1076"/>
          <ac:spMkLst>
            <pc:docMk/>
            <pc:sldMk cId="3956613480" sldId="2147473377"/>
            <ac:spMk id="12" creationId="{08D8F463-5A72-DFF0-D650-F8430368C51D}"/>
          </ac:spMkLst>
        </pc:spChg>
        <pc:spChg chg="add mod">
          <ac:chgData name="BUSH, Tara (NHS ENGLAND)" userId="619faaf2-eed5-4b18-9988-b5dc0896c277" providerId="ADAL" clId="{4694D4D3-7F9B-48AA-A216-D0A2ECA2391F}" dt="2026-07-17T10:16:51.551" v="8826" actId="255"/>
          <ac:spMkLst>
            <pc:docMk/>
            <pc:sldMk cId="3956613480" sldId="2147473377"/>
            <ac:spMk id="14" creationId="{9313280C-8C3D-56D5-5842-6C23D80804DA}"/>
          </ac:spMkLst>
        </pc:spChg>
        <pc:spChg chg="add mod">
          <ac:chgData name="BUSH, Tara (NHS ENGLAND)" userId="619faaf2-eed5-4b18-9988-b5dc0896c277" providerId="ADAL" clId="{4694D4D3-7F9B-48AA-A216-D0A2ECA2391F}" dt="2026-07-17T09:51:06.699" v="8476" actId="1076"/>
          <ac:spMkLst>
            <pc:docMk/>
            <pc:sldMk cId="3956613480" sldId="2147473377"/>
            <ac:spMk id="16" creationId="{A218FD08-1CA7-912D-0A6C-AB0143590899}"/>
          </ac:spMkLst>
        </pc:spChg>
        <pc:spChg chg="add mod">
          <ac:chgData name="BUSH, Tara (NHS ENGLAND)" userId="619faaf2-eed5-4b18-9988-b5dc0896c277" providerId="ADAL" clId="{4694D4D3-7F9B-48AA-A216-D0A2ECA2391F}" dt="2026-07-17T09:54:50.827" v="8531" actId="207"/>
          <ac:spMkLst>
            <pc:docMk/>
            <pc:sldMk cId="3956613480" sldId="2147473377"/>
            <ac:spMk id="18" creationId="{76D403D9-FD9E-46BF-75F6-4CA8C22180C0}"/>
          </ac:spMkLst>
        </pc:spChg>
        <pc:spChg chg="add mod">
          <ac:chgData name="BUSH, Tara (NHS ENGLAND)" userId="619faaf2-eed5-4b18-9988-b5dc0896c277" providerId="ADAL" clId="{4694D4D3-7F9B-48AA-A216-D0A2ECA2391F}" dt="2026-07-17T09:51:06.699" v="8476" actId="1076"/>
          <ac:spMkLst>
            <pc:docMk/>
            <pc:sldMk cId="3956613480" sldId="2147473377"/>
            <ac:spMk id="20" creationId="{4CF2A801-2D85-46B4-AB20-434FBC4955D9}"/>
          </ac:spMkLst>
        </pc:spChg>
        <pc:spChg chg="add mod">
          <ac:chgData name="BUSH, Tara (NHS ENGLAND)" userId="619faaf2-eed5-4b18-9988-b5dc0896c277" providerId="ADAL" clId="{4694D4D3-7F9B-48AA-A216-D0A2ECA2391F}" dt="2026-07-17T10:16:56.886" v="8827" actId="255"/>
          <ac:spMkLst>
            <pc:docMk/>
            <pc:sldMk cId="3956613480" sldId="2147473377"/>
            <ac:spMk id="22" creationId="{1E1AF655-F8B2-FE63-9F67-B4A53F76EEA6}"/>
          </ac:spMkLst>
        </pc:spChg>
        <pc:spChg chg="add mod">
          <ac:chgData name="BUSH, Tara (NHS ENGLAND)" userId="619faaf2-eed5-4b18-9988-b5dc0896c277" providerId="ADAL" clId="{4694D4D3-7F9B-48AA-A216-D0A2ECA2391F}" dt="2026-07-17T09:51:06.699" v="8476" actId="1076"/>
          <ac:spMkLst>
            <pc:docMk/>
            <pc:sldMk cId="3956613480" sldId="2147473377"/>
            <ac:spMk id="24" creationId="{685B2269-5B71-B99A-BF8D-4C4FD0081DBA}"/>
          </ac:spMkLst>
        </pc:spChg>
        <pc:spChg chg="add mod">
          <ac:chgData name="BUSH, Tara (NHS ENGLAND)" userId="619faaf2-eed5-4b18-9988-b5dc0896c277" providerId="ADAL" clId="{4694D4D3-7F9B-48AA-A216-D0A2ECA2391F}" dt="2026-07-17T09:54:57.995" v="8532" actId="207"/>
          <ac:spMkLst>
            <pc:docMk/>
            <pc:sldMk cId="3956613480" sldId="2147473377"/>
            <ac:spMk id="34" creationId="{6A9924DD-2597-4662-6ACB-8558636117BC}"/>
          </ac:spMkLst>
        </pc:spChg>
        <pc:spChg chg="add mod">
          <ac:chgData name="BUSH, Tara (NHS ENGLAND)" userId="619faaf2-eed5-4b18-9988-b5dc0896c277" providerId="ADAL" clId="{4694D4D3-7F9B-48AA-A216-D0A2ECA2391F}" dt="2026-07-17T09:51:06.699" v="8476" actId="1076"/>
          <ac:spMkLst>
            <pc:docMk/>
            <pc:sldMk cId="3956613480" sldId="2147473377"/>
            <ac:spMk id="36" creationId="{2FFE101F-B779-111E-79D0-788E0C86C025}"/>
          </ac:spMkLst>
        </pc:spChg>
        <pc:spChg chg="add mod">
          <ac:chgData name="BUSH, Tara (NHS ENGLAND)" userId="619faaf2-eed5-4b18-9988-b5dc0896c277" providerId="ADAL" clId="{4694D4D3-7F9B-48AA-A216-D0A2ECA2391F}" dt="2026-07-17T09:51:06.699" v="8476" actId="1076"/>
          <ac:spMkLst>
            <pc:docMk/>
            <pc:sldMk cId="3956613480" sldId="2147473377"/>
            <ac:spMk id="40" creationId="{4FAC370E-EFE7-6C98-1BFB-085E6E490CAD}"/>
          </ac:spMkLst>
        </pc:spChg>
        <pc:picChg chg="mod">
          <ac:chgData name="BUSH, Tara (NHS ENGLAND)" userId="619faaf2-eed5-4b18-9988-b5dc0896c277" providerId="ADAL" clId="{4694D4D3-7F9B-48AA-A216-D0A2ECA2391F}" dt="2026-07-17T10:54:43.164" v="9200" actId="208"/>
          <ac:picMkLst>
            <pc:docMk/>
            <pc:sldMk cId="3956613480" sldId="2147473377"/>
            <ac:picMk id="4" creationId="{A108A3DB-1C5C-9BCD-B0E7-18DDBCD8B018}"/>
          </ac:picMkLst>
        </pc:picChg>
      </pc:sldChg>
      <pc:sldChg chg="addSp delSp modSp add mod">
        <pc:chgData name="BUSH, Tara (NHS ENGLAND)" userId="619faaf2-eed5-4b18-9988-b5dc0896c277" providerId="ADAL" clId="{4694D4D3-7F9B-48AA-A216-D0A2ECA2391F}" dt="2026-07-17T15:25:09.829" v="9921" actId="14100"/>
        <pc:sldMkLst>
          <pc:docMk/>
          <pc:sldMk cId="1750247285" sldId="2147473378"/>
        </pc:sldMkLst>
        <pc:spChg chg="add mod">
          <ac:chgData name="BUSH, Tara (NHS ENGLAND)" userId="619faaf2-eed5-4b18-9988-b5dc0896c277" providerId="ADAL" clId="{4694D4D3-7F9B-48AA-A216-D0A2ECA2391F}" dt="2026-07-17T15:23:14.937" v="9871" actId="14100"/>
          <ac:spMkLst>
            <pc:docMk/>
            <pc:sldMk cId="1750247285" sldId="2147473378"/>
            <ac:spMk id="3" creationId="{BAA122BC-67BA-F56C-F1D3-6EDE70818EE3}"/>
          </ac:spMkLst>
        </pc:spChg>
        <pc:spChg chg="add mod">
          <ac:chgData name="BUSH, Tara (NHS ENGLAND)" userId="619faaf2-eed5-4b18-9988-b5dc0896c277" providerId="ADAL" clId="{4694D4D3-7F9B-48AA-A216-D0A2ECA2391F}" dt="2026-07-17T15:23:02.681" v="9868" actId="1076"/>
          <ac:spMkLst>
            <pc:docMk/>
            <pc:sldMk cId="1750247285" sldId="2147473378"/>
            <ac:spMk id="5" creationId="{B1690660-1CE4-9E7E-7B8C-BF3F20A6330C}"/>
          </ac:spMkLst>
        </pc:spChg>
        <pc:spChg chg="mod">
          <ac:chgData name="BUSH, Tara (NHS ENGLAND)" userId="619faaf2-eed5-4b18-9988-b5dc0896c277" providerId="ADAL" clId="{4694D4D3-7F9B-48AA-A216-D0A2ECA2391F}" dt="2026-07-17T15:18:44.088" v="9817" actId="20577"/>
          <ac:spMkLst>
            <pc:docMk/>
            <pc:sldMk cId="1750247285" sldId="2147473378"/>
            <ac:spMk id="6" creationId="{F11FCD68-61A2-57E8-9FA9-D0D4362CFF4B}"/>
          </ac:spMkLst>
        </pc:spChg>
        <pc:spChg chg="add mod">
          <ac:chgData name="BUSH, Tara (NHS ENGLAND)" userId="619faaf2-eed5-4b18-9988-b5dc0896c277" providerId="ADAL" clId="{4694D4D3-7F9B-48AA-A216-D0A2ECA2391F}" dt="2026-07-17T15:23:02.681" v="9868" actId="1076"/>
          <ac:spMkLst>
            <pc:docMk/>
            <pc:sldMk cId="1750247285" sldId="2147473378"/>
            <ac:spMk id="8" creationId="{545AA2BB-4ADB-9A51-A467-E86539623B6E}"/>
          </ac:spMkLst>
        </pc:spChg>
        <pc:spChg chg="add mod">
          <ac:chgData name="BUSH, Tara (NHS ENGLAND)" userId="619faaf2-eed5-4b18-9988-b5dc0896c277" providerId="ADAL" clId="{4694D4D3-7F9B-48AA-A216-D0A2ECA2391F}" dt="2026-07-17T15:23:09.968" v="9870" actId="14100"/>
          <ac:spMkLst>
            <pc:docMk/>
            <pc:sldMk cId="1750247285" sldId="2147473378"/>
            <ac:spMk id="12" creationId="{3AD9F317-6797-07F0-3E90-C3E2719925A2}"/>
          </ac:spMkLst>
        </pc:spChg>
        <pc:spChg chg="mod">
          <ac:chgData name="BUSH, Tara (NHS ENGLAND)" userId="619faaf2-eed5-4b18-9988-b5dc0896c277" providerId="ADAL" clId="{4694D4D3-7F9B-48AA-A216-D0A2ECA2391F}" dt="2026-07-17T15:22:33.169" v="9862" actId="1076"/>
          <ac:spMkLst>
            <pc:docMk/>
            <pc:sldMk cId="1750247285" sldId="2147473378"/>
            <ac:spMk id="17" creationId="{6ABE9A94-AA92-41BC-B10D-7AD2D01EA2EB}"/>
          </ac:spMkLst>
        </pc:spChg>
        <pc:spChg chg="mod">
          <ac:chgData name="BUSH, Tara (NHS ENGLAND)" userId="619faaf2-eed5-4b18-9988-b5dc0896c277" providerId="ADAL" clId="{4694D4D3-7F9B-48AA-A216-D0A2ECA2391F}" dt="2026-07-17T15:22:33.169" v="9862" actId="1076"/>
          <ac:spMkLst>
            <pc:docMk/>
            <pc:sldMk cId="1750247285" sldId="2147473378"/>
            <ac:spMk id="18" creationId="{016FFA53-D4AB-7020-4B64-3A8A243207FC}"/>
          </ac:spMkLst>
        </pc:spChg>
        <pc:spChg chg="mod">
          <ac:chgData name="BUSH, Tara (NHS ENGLAND)" userId="619faaf2-eed5-4b18-9988-b5dc0896c277" providerId="ADAL" clId="{4694D4D3-7F9B-48AA-A216-D0A2ECA2391F}" dt="2026-07-17T15:22:33.169" v="9862" actId="1076"/>
          <ac:spMkLst>
            <pc:docMk/>
            <pc:sldMk cId="1750247285" sldId="2147473378"/>
            <ac:spMk id="19" creationId="{9C9A60E2-7BFC-96E6-F5F9-3B5C8533CD09}"/>
          </ac:spMkLst>
        </pc:spChg>
        <pc:spChg chg="mod">
          <ac:chgData name="BUSH, Tara (NHS ENGLAND)" userId="619faaf2-eed5-4b18-9988-b5dc0896c277" providerId="ADAL" clId="{4694D4D3-7F9B-48AA-A216-D0A2ECA2391F}" dt="2026-07-17T15:22:33.169" v="9862" actId="1076"/>
          <ac:spMkLst>
            <pc:docMk/>
            <pc:sldMk cId="1750247285" sldId="2147473378"/>
            <ac:spMk id="20" creationId="{64ADF1D5-C3F8-BF8E-CC10-9F7812C56CB6}"/>
          </ac:spMkLst>
        </pc:spChg>
        <pc:spChg chg="mod">
          <ac:chgData name="BUSH, Tara (NHS ENGLAND)" userId="619faaf2-eed5-4b18-9988-b5dc0896c277" providerId="ADAL" clId="{4694D4D3-7F9B-48AA-A216-D0A2ECA2391F}" dt="2026-07-17T15:22:51.724" v="9866" actId="14100"/>
          <ac:spMkLst>
            <pc:docMk/>
            <pc:sldMk cId="1750247285" sldId="2147473378"/>
            <ac:spMk id="21" creationId="{44897195-8157-B544-D942-D63FB7CC4AB8}"/>
          </ac:spMkLst>
        </pc:spChg>
        <pc:spChg chg="mod">
          <ac:chgData name="BUSH, Tara (NHS ENGLAND)" userId="619faaf2-eed5-4b18-9988-b5dc0896c277" providerId="ADAL" clId="{4694D4D3-7F9B-48AA-A216-D0A2ECA2391F}" dt="2026-07-17T15:22:38.537" v="9863" actId="1076"/>
          <ac:spMkLst>
            <pc:docMk/>
            <pc:sldMk cId="1750247285" sldId="2147473378"/>
            <ac:spMk id="22" creationId="{501F8358-C937-C130-693F-A671E3FCD966}"/>
          </ac:spMkLst>
        </pc:spChg>
        <pc:spChg chg="mod">
          <ac:chgData name="BUSH, Tara (NHS ENGLAND)" userId="619faaf2-eed5-4b18-9988-b5dc0896c277" providerId="ADAL" clId="{4694D4D3-7F9B-48AA-A216-D0A2ECA2391F}" dt="2026-07-17T15:22:38.537" v="9863" actId="1076"/>
          <ac:spMkLst>
            <pc:docMk/>
            <pc:sldMk cId="1750247285" sldId="2147473378"/>
            <ac:spMk id="23" creationId="{35F7AE8C-D354-4E2A-B765-CD9FC855AFFD}"/>
          </ac:spMkLst>
        </pc:spChg>
        <pc:spChg chg="mod">
          <ac:chgData name="BUSH, Tara (NHS ENGLAND)" userId="619faaf2-eed5-4b18-9988-b5dc0896c277" providerId="ADAL" clId="{4694D4D3-7F9B-48AA-A216-D0A2ECA2391F}" dt="2026-07-17T15:22:45.676" v="9865" actId="14100"/>
          <ac:spMkLst>
            <pc:docMk/>
            <pc:sldMk cId="1750247285" sldId="2147473378"/>
            <ac:spMk id="24" creationId="{77669081-EB7C-EA89-5336-374FBD78303D}"/>
          </ac:spMkLst>
        </pc:spChg>
        <pc:spChg chg="mod">
          <ac:chgData name="BUSH, Tara (NHS ENGLAND)" userId="619faaf2-eed5-4b18-9988-b5dc0896c277" providerId="ADAL" clId="{4694D4D3-7F9B-48AA-A216-D0A2ECA2391F}" dt="2026-07-17T15:24:09.161" v="9876" actId="14100"/>
          <ac:spMkLst>
            <pc:docMk/>
            <pc:sldMk cId="1750247285" sldId="2147473378"/>
            <ac:spMk id="25" creationId="{EEEA0B99-46ED-16E8-1761-48662AB6C7D3}"/>
          </ac:spMkLst>
        </pc:spChg>
        <pc:spChg chg="mod">
          <ac:chgData name="BUSH, Tara (NHS ENGLAND)" userId="619faaf2-eed5-4b18-9988-b5dc0896c277" providerId="ADAL" clId="{4694D4D3-7F9B-48AA-A216-D0A2ECA2391F}" dt="2026-07-17T15:23:22.841" v="9874" actId="20577"/>
          <ac:spMkLst>
            <pc:docMk/>
            <pc:sldMk cId="1750247285" sldId="2147473378"/>
            <ac:spMk id="26" creationId="{F8703246-374E-5C7B-15AE-865B88BC28C9}"/>
          </ac:spMkLst>
        </pc:spChg>
        <pc:spChg chg="mod">
          <ac:chgData name="BUSH, Tara (NHS ENGLAND)" userId="619faaf2-eed5-4b18-9988-b5dc0896c277" providerId="ADAL" clId="{4694D4D3-7F9B-48AA-A216-D0A2ECA2391F}" dt="2026-07-17T15:24:59.399" v="9918" actId="20577"/>
          <ac:spMkLst>
            <pc:docMk/>
            <pc:sldMk cId="1750247285" sldId="2147473378"/>
            <ac:spMk id="27" creationId="{70EFC1CB-D64F-55DF-9776-0406490A0C01}"/>
          </ac:spMkLst>
        </pc:spChg>
        <pc:spChg chg="mod">
          <ac:chgData name="BUSH, Tara (NHS ENGLAND)" userId="619faaf2-eed5-4b18-9988-b5dc0896c277" providerId="ADAL" clId="{4694D4D3-7F9B-48AA-A216-D0A2ECA2391F}" dt="2026-07-17T15:24:32.677" v="9888" actId="6549"/>
          <ac:spMkLst>
            <pc:docMk/>
            <pc:sldMk cId="1750247285" sldId="2147473378"/>
            <ac:spMk id="28" creationId="{4C444C30-1B8A-DB7F-17F4-05B4D38ED15D}"/>
          </ac:spMkLst>
        </pc:spChg>
        <pc:spChg chg="mod">
          <ac:chgData name="BUSH, Tara (NHS ENGLAND)" userId="619faaf2-eed5-4b18-9988-b5dc0896c277" providerId="ADAL" clId="{4694D4D3-7F9B-48AA-A216-D0A2ECA2391F}" dt="2026-07-17T15:21:48.334" v="9855" actId="20577"/>
          <ac:spMkLst>
            <pc:docMk/>
            <pc:sldMk cId="1750247285" sldId="2147473378"/>
            <ac:spMk id="55" creationId="{93380C96-0CFA-D891-AC41-EAB0581BFFD6}"/>
          </ac:spMkLst>
        </pc:spChg>
        <pc:picChg chg="mod">
          <ac:chgData name="BUSH, Tara (NHS ENGLAND)" userId="619faaf2-eed5-4b18-9988-b5dc0896c277" providerId="ADAL" clId="{4694D4D3-7F9B-48AA-A216-D0A2ECA2391F}" dt="2026-07-17T15:25:09.829" v="9921" actId="14100"/>
          <ac:picMkLst>
            <pc:docMk/>
            <pc:sldMk cId="1750247285" sldId="2147473378"/>
            <ac:picMk id="10" creationId="{869C3F03-BA85-E1F5-6EFC-63E1D1C606C8}"/>
          </ac:picMkLst>
        </pc:picChg>
      </pc:sldChg>
      <pc:sldChg chg="addSp delSp modSp add mod ord">
        <pc:chgData name="BUSH, Tara (NHS ENGLAND)" userId="619faaf2-eed5-4b18-9988-b5dc0896c277" providerId="ADAL" clId="{4694D4D3-7F9B-48AA-A216-D0A2ECA2391F}" dt="2026-07-27T13:15:14.902" v="11417" actId="207"/>
        <pc:sldMkLst>
          <pc:docMk/>
          <pc:sldMk cId="1897402067" sldId="2147473380"/>
        </pc:sldMkLst>
        <pc:spChg chg="add del mod">
          <ac:chgData name="BUSH, Tara (NHS ENGLAND)" userId="619faaf2-eed5-4b18-9988-b5dc0896c277" providerId="ADAL" clId="{4694D4D3-7F9B-48AA-A216-D0A2ECA2391F}" dt="2026-07-27T11:05:55.523" v="11279" actId="478"/>
          <ac:spMkLst>
            <pc:docMk/>
            <pc:sldMk cId="1897402067" sldId="2147473380"/>
            <ac:spMk id="4" creationId="{94CAFC6E-B80C-F452-AAC6-9051D7C6510E}"/>
          </ac:spMkLst>
        </pc:spChg>
        <pc:spChg chg="add mod">
          <ac:chgData name="BUSH, Tara (NHS ENGLAND)" userId="619faaf2-eed5-4b18-9988-b5dc0896c277" providerId="ADAL" clId="{4694D4D3-7F9B-48AA-A216-D0A2ECA2391F}" dt="2026-07-27T13:15:14.902" v="11417" actId="207"/>
          <ac:spMkLst>
            <pc:docMk/>
            <pc:sldMk cId="1897402067" sldId="2147473380"/>
            <ac:spMk id="6" creationId="{41C0B1DB-88A1-281D-4CAA-4DAA56458488}"/>
          </ac:spMkLst>
        </pc:spChg>
        <pc:spChg chg="add mod">
          <ac:chgData name="BUSH, Tara (NHS ENGLAND)" userId="619faaf2-eed5-4b18-9988-b5dc0896c277" providerId="ADAL" clId="{4694D4D3-7F9B-48AA-A216-D0A2ECA2391F}" dt="2026-07-27T11:10:46" v="11402" actId="1076"/>
          <ac:spMkLst>
            <pc:docMk/>
            <pc:sldMk cId="1897402067" sldId="2147473380"/>
            <ac:spMk id="15" creationId="{C51BCC0D-45AD-2E70-EB6E-A2C8CD35EF89}"/>
          </ac:spMkLst>
        </pc:spChg>
        <pc:spChg chg="add mod">
          <ac:chgData name="BUSH, Tara (NHS ENGLAND)" userId="619faaf2-eed5-4b18-9988-b5dc0896c277" providerId="ADAL" clId="{4694D4D3-7F9B-48AA-A216-D0A2ECA2391F}" dt="2026-07-27T11:10:46" v="11402" actId="1076"/>
          <ac:spMkLst>
            <pc:docMk/>
            <pc:sldMk cId="1897402067" sldId="2147473380"/>
            <ac:spMk id="21" creationId="{BAD5388D-A834-2116-163D-BF79AE1E2721}"/>
          </ac:spMkLst>
        </pc:spChg>
        <pc:spChg chg="add mod">
          <ac:chgData name="BUSH, Tara (NHS ENGLAND)" userId="619faaf2-eed5-4b18-9988-b5dc0896c277" providerId="ADAL" clId="{4694D4D3-7F9B-48AA-A216-D0A2ECA2391F}" dt="2026-07-27T11:10:46" v="11402" actId="1076"/>
          <ac:spMkLst>
            <pc:docMk/>
            <pc:sldMk cId="1897402067" sldId="2147473380"/>
            <ac:spMk id="23" creationId="{182AA0EF-8522-9623-E08E-CCB7FC725874}"/>
          </ac:spMkLst>
        </pc:spChg>
        <pc:spChg chg="add mod">
          <ac:chgData name="BUSH, Tara (NHS ENGLAND)" userId="619faaf2-eed5-4b18-9988-b5dc0896c277" providerId="ADAL" clId="{4694D4D3-7F9B-48AA-A216-D0A2ECA2391F}" dt="2026-07-27T11:10:46" v="11402" actId="1076"/>
          <ac:spMkLst>
            <pc:docMk/>
            <pc:sldMk cId="1897402067" sldId="2147473380"/>
            <ac:spMk id="33" creationId="{CE2FA927-EBFB-C364-92BA-7F051CD2BA89}"/>
          </ac:spMkLst>
        </pc:spChg>
        <pc:spChg chg="add mod">
          <ac:chgData name="BUSH, Tara (NHS ENGLAND)" userId="619faaf2-eed5-4b18-9988-b5dc0896c277" providerId="ADAL" clId="{4694D4D3-7F9B-48AA-A216-D0A2ECA2391F}" dt="2026-07-27T11:10:46" v="11402" actId="1076"/>
          <ac:spMkLst>
            <pc:docMk/>
            <pc:sldMk cId="1897402067" sldId="2147473380"/>
            <ac:spMk id="35" creationId="{37898AFB-EB90-536A-BCA2-F56DAFF16555}"/>
          </ac:spMkLst>
        </pc:spChg>
        <pc:spChg chg="add mod">
          <ac:chgData name="BUSH, Tara (NHS ENGLAND)" userId="619faaf2-eed5-4b18-9988-b5dc0896c277" providerId="ADAL" clId="{4694D4D3-7F9B-48AA-A216-D0A2ECA2391F}" dt="2026-07-27T11:10:46" v="11402" actId="1076"/>
          <ac:spMkLst>
            <pc:docMk/>
            <pc:sldMk cId="1897402067" sldId="2147473380"/>
            <ac:spMk id="37" creationId="{3E49CB3C-1B16-CD2A-4317-E785E9239345}"/>
          </ac:spMkLst>
        </pc:spChg>
        <pc:spChg chg="mod">
          <ac:chgData name="BUSH, Tara (NHS ENGLAND)" userId="619faaf2-eed5-4b18-9988-b5dc0896c277" providerId="ADAL" clId="{4694D4D3-7F9B-48AA-A216-D0A2ECA2391F}" dt="2026-07-23T13:25:19.939" v="10467" actId="6549"/>
          <ac:spMkLst>
            <pc:docMk/>
            <pc:sldMk cId="1897402067" sldId="2147473380"/>
            <ac:spMk id="81" creationId="{BF312903-0870-5C99-C756-EA7D07F7A383}"/>
          </ac:spMkLst>
        </pc:spChg>
        <pc:spChg chg="mod">
          <ac:chgData name="BUSH, Tara (NHS ENGLAND)" userId="619faaf2-eed5-4b18-9988-b5dc0896c277" providerId="ADAL" clId="{4694D4D3-7F9B-48AA-A216-D0A2ECA2391F}" dt="2026-07-27T11:10:03.956" v="11393" actId="14100"/>
          <ac:spMkLst>
            <pc:docMk/>
            <pc:sldMk cId="1897402067" sldId="2147473380"/>
            <ac:spMk id="83" creationId="{DBC0940E-7D84-D391-7F52-149CDF6AF7AC}"/>
          </ac:spMkLst>
        </pc:spChg>
        <pc:picChg chg="add mod">
          <ac:chgData name="BUSH, Tara (NHS ENGLAND)" userId="619faaf2-eed5-4b18-9988-b5dc0896c277" providerId="ADAL" clId="{4694D4D3-7F9B-48AA-A216-D0A2ECA2391F}" dt="2026-07-27T11:10:51.049" v="11403" actId="1076"/>
          <ac:picMkLst>
            <pc:docMk/>
            <pc:sldMk cId="1897402067" sldId="2147473380"/>
            <ac:picMk id="39" creationId="{0A3ED007-2928-94DD-F7E0-91B1283E660F}"/>
          </ac:picMkLst>
        </pc:picChg>
      </pc:sldChg>
      <pc:sldMasterChg chg="add addSldLayout delSldLayout modSldLayout sldLayoutOrd">
        <pc:chgData name="BUSH, Tara (NHS ENGLAND)" userId="619faaf2-eed5-4b18-9988-b5dc0896c277" providerId="ADAL" clId="{4694D4D3-7F9B-48AA-A216-D0A2ECA2391F}" dt="2026-07-21T13:05:55.767" v="10222" actId="1035"/>
        <pc:sldMasterMkLst>
          <pc:docMk/>
          <pc:sldMasterMk cId="945044896" sldId="2147483773"/>
        </pc:sldMasterMkLst>
        <pc:sldLayoutChg chg="add">
          <pc:chgData name="BUSH, Tara (NHS ENGLAND)" userId="619faaf2-eed5-4b18-9988-b5dc0896c277" providerId="ADAL" clId="{4694D4D3-7F9B-48AA-A216-D0A2ECA2391F}" dt="2026-07-17T08:55:40.934" v="7883" actId="26606"/>
          <pc:sldLayoutMkLst>
            <pc:docMk/>
            <pc:sldMasterMk cId="945044896" sldId="2147483773"/>
            <pc:sldLayoutMk cId="2412778066" sldId="2147483719"/>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05967384" sldId="2147483789"/>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049184821" sldId="2147483813"/>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266616714" sldId="2147483814"/>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271482885" sldId="2147483815"/>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766456805" sldId="2147483817"/>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3043285251" sldId="2147483818"/>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23167366" sldId="2147483824"/>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243720512" sldId="2147483826"/>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287011239" sldId="2147483827"/>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909195014" sldId="2147483833"/>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218441287" sldId="2147483834"/>
          </pc:sldLayoutMkLst>
        </pc:sldLayoutChg>
        <pc:sldLayoutChg chg="modSp add mod">
          <pc:chgData name="BUSH, Tara (NHS ENGLAND)" userId="619faaf2-eed5-4b18-9988-b5dc0896c277" providerId="ADAL" clId="{4694D4D3-7F9B-48AA-A216-D0A2ECA2391F}" dt="2026-07-21T13:05:55.767" v="10222" actId="1035"/>
          <pc:sldLayoutMkLst>
            <pc:docMk/>
            <pc:sldMasterMk cId="945044896" sldId="2147483773"/>
            <pc:sldLayoutMk cId="461523377" sldId="2147483924"/>
          </pc:sldLayoutMkLst>
          <pc:picChg chg="mod">
            <ac:chgData name="BUSH, Tara (NHS ENGLAND)" userId="619faaf2-eed5-4b18-9988-b5dc0896c277" providerId="ADAL" clId="{4694D4D3-7F9B-48AA-A216-D0A2ECA2391F}" dt="2026-07-21T13:05:55.767" v="10222" actId="1035"/>
            <ac:picMkLst>
              <pc:docMk/>
              <pc:sldMasterMk cId="945044896" sldId="2147483773"/>
              <pc:sldLayoutMk cId="461523377" sldId="2147483924"/>
              <ac:picMk id="5" creationId="{6C1B65D7-2EE6-F44F-85AA-7C93787926CD}"/>
            </ac:picMkLst>
          </pc:picChg>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3341198769" sldId="2147483926"/>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105895334" sldId="2147483927"/>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741727581" sldId="2147483928"/>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360916869" sldId="2147483929"/>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256846824" sldId="2147483930"/>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841820433" sldId="2147483933"/>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038698980" sldId="2147483938"/>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052080654" sldId="2147483939"/>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10834922" sldId="2147483940"/>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346953142" sldId="2147483941"/>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364515477" sldId="2147483942"/>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029832138" sldId="2147483943"/>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155522397" sldId="2147483944"/>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623927572" sldId="2147483945"/>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911494097" sldId="2147483946"/>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4261739149" sldId="2147483947"/>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26118182" sldId="2147483948"/>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544307803" sldId="2147483949"/>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1581783919" sldId="2147483950"/>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519953204" sldId="2147483951"/>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2442691538" sldId="2147483952"/>
          </pc:sldLayoutMkLst>
        </pc:sldLayoutChg>
        <pc:sldLayoutChg chg="add">
          <pc:chgData name="BUSH, Tara (NHS ENGLAND)" userId="619faaf2-eed5-4b18-9988-b5dc0896c277" providerId="ADAL" clId="{4694D4D3-7F9B-48AA-A216-D0A2ECA2391F}" dt="2026-07-17T08:55:40.934" v="7883" actId="26606"/>
          <pc:sldLayoutMkLst>
            <pc:docMk/>
            <pc:sldMasterMk cId="945044896" sldId="2147483773"/>
            <pc:sldLayoutMk cId="929756989" sldId="2147483953"/>
          </pc:sldLayoutMkLst>
        </pc:sldLayoutChg>
      </pc:sldMasterChg>
      <pc:sldMasterChg chg="add addSldLayout delSldLayout modSldLayout sldLayoutOrd">
        <pc:chgData name="BUSH, Tara (NHS ENGLAND)" userId="619faaf2-eed5-4b18-9988-b5dc0896c277" providerId="ADAL" clId="{4694D4D3-7F9B-48AA-A216-D0A2ECA2391F}" dt="2026-07-17T08:55:40.934" v="7883" actId="26606"/>
        <pc:sldMasterMkLst>
          <pc:docMk/>
          <pc:sldMasterMk cId="4190092270" sldId="2147483964"/>
        </pc:sldMasterMkLst>
        <pc:sldLayoutChg chg="add">
          <pc:chgData name="BUSH, Tara (NHS ENGLAND)" userId="619faaf2-eed5-4b18-9988-b5dc0896c277" providerId="ADAL" clId="{4694D4D3-7F9B-48AA-A216-D0A2ECA2391F}" dt="2026-07-17T08:55:40.934" v="7883" actId="26606"/>
          <pc:sldLayoutMkLst>
            <pc:docMk/>
            <pc:sldMasterMk cId="4190092270" sldId="2147483964"/>
            <pc:sldLayoutMk cId="4184610437" sldId="2147483965"/>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768646173" sldId="2147483966"/>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585983095" sldId="2147483967"/>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088748240" sldId="2147483968"/>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435747907" sldId="2147483969"/>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2192880" sldId="2147483970"/>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498582804" sldId="2147483971"/>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048269071" sldId="2147483972"/>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596468031" sldId="2147483973"/>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926216999" sldId="2147483974"/>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662492373" sldId="2147483975"/>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172749029" sldId="2147483976"/>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4210238233" sldId="2147483977"/>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0798809" sldId="2147483978"/>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500807228" sldId="2147483979"/>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055896580" sldId="2147483980"/>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605661938" sldId="2147483981"/>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172095581" sldId="2147483982"/>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927449425" sldId="2147483983"/>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972104734" sldId="2147483984"/>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802304314" sldId="2147483985"/>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513459114" sldId="2147483986"/>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802931292" sldId="2147483987"/>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2707971546" sldId="2147483988"/>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83157352" sldId="2147483989"/>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3201951649" sldId="2147483990"/>
          </pc:sldLayoutMkLst>
        </pc:sldLayoutChg>
        <pc:sldLayoutChg chg="add">
          <pc:chgData name="BUSH, Tara (NHS ENGLAND)" userId="619faaf2-eed5-4b18-9988-b5dc0896c277" providerId="ADAL" clId="{4694D4D3-7F9B-48AA-A216-D0A2ECA2391F}" dt="2026-07-17T08:55:40.934" v="7883" actId="26606"/>
          <pc:sldLayoutMkLst>
            <pc:docMk/>
            <pc:sldMasterMk cId="4190092270" sldId="2147483964"/>
            <pc:sldLayoutMk cId="107223968" sldId="2147483991"/>
          </pc:sldLayoutMkLst>
        </pc:sldLayoutChg>
        <pc:sldLayoutChg chg="modSp mod ord">
          <pc:chgData name="BUSH, Tara (NHS ENGLAND)" userId="619faaf2-eed5-4b18-9988-b5dc0896c277" providerId="ADAL" clId="{4694D4D3-7F9B-48AA-A216-D0A2ECA2391F}" dt="2026-07-17T08:55:40.934" v="7883" actId="26606"/>
          <pc:sldLayoutMkLst>
            <pc:docMk/>
            <pc:sldMasterMk cId="4190092270" sldId="2147483964"/>
            <pc:sldLayoutMk cId="3746974075" sldId="2147483992"/>
          </pc:sldLayoutMkLst>
          <pc:spChg chg="mod">
            <ac:chgData name="BUSH, Tara (NHS ENGLAND)" userId="619faaf2-eed5-4b18-9988-b5dc0896c277" providerId="ADAL" clId="{4694D4D3-7F9B-48AA-A216-D0A2ECA2391F}" dt="2026-07-17T08:55:40.934" v="7883" actId="26606"/>
            <ac:spMkLst>
              <pc:docMk/>
              <pc:sldMasterMk cId="4190092270" sldId="2147483964"/>
              <pc:sldLayoutMk cId="3746974075" sldId="2147483992"/>
              <ac:spMk id="12" creationId="{22B34758-9E88-47CF-97D6-6500D97D9E41}"/>
            </ac:spMkLst>
          </pc:spChg>
          <pc:spChg chg="mod">
            <ac:chgData name="BUSH, Tara (NHS ENGLAND)" userId="619faaf2-eed5-4b18-9988-b5dc0896c277" providerId="ADAL" clId="{4694D4D3-7F9B-48AA-A216-D0A2ECA2391F}" dt="2026-07-17T08:55:40.934" v="7883" actId="26606"/>
            <ac:spMkLst>
              <pc:docMk/>
              <pc:sldMasterMk cId="4190092270" sldId="2147483964"/>
              <pc:sldLayoutMk cId="3746974075" sldId="2147483992"/>
              <ac:spMk id="13" creationId="{34C2919C-3AD4-436F-A0CC-4F48C43AA521}"/>
            </ac:spMkLst>
          </pc:spChg>
          <pc:spChg chg="mod">
            <ac:chgData name="BUSH, Tara (NHS ENGLAND)" userId="619faaf2-eed5-4b18-9988-b5dc0896c277" providerId="ADAL" clId="{4694D4D3-7F9B-48AA-A216-D0A2ECA2391F}" dt="2026-07-17T08:55:40.934" v="7883" actId="26606"/>
            <ac:spMkLst>
              <pc:docMk/>
              <pc:sldMasterMk cId="4190092270" sldId="2147483964"/>
              <pc:sldLayoutMk cId="3746974075" sldId="2147483992"/>
              <ac:spMk id="15" creationId="{5AB091A9-979F-438D-A004-40CFB3EAC3A7}"/>
            </ac:spMkLst>
          </pc:spChg>
        </pc:sldLayoutChg>
        <pc:sldLayoutChg chg="modSp mod ord">
          <pc:chgData name="BUSH, Tara (NHS ENGLAND)" userId="619faaf2-eed5-4b18-9988-b5dc0896c277" providerId="ADAL" clId="{4694D4D3-7F9B-48AA-A216-D0A2ECA2391F}" dt="2026-07-17T08:55:40.934" v="7883" actId="26606"/>
          <pc:sldLayoutMkLst>
            <pc:docMk/>
            <pc:sldMasterMk cId="4190092270" sldId="2147483964"/>
            <pc:sldLayoutMk cId="2131866686" sldId="2147483993"/>
          </pc:sldLayoutMkLst>
          <pc:spChg chg="mod">
            <ac:chgData name="BUSH, Tara (NHS ENGLAND)" userId="619faaf2-eed5-4b18-9988-b5dc0896c277" providerId="ADAL" clId="{4694D4D3-7F9B-48AA-A216-D0A2ECA2391F}" dt="2026-07-17T08:55:40.934" v="7883" actId="26606"/>
            <ac:spMkLst>
              <pc:docMk/>
              <pc:sldMasterMk cId="4190092270" sldId="2147483964"/>
              <pc:sldLayoutMk cId="2131866686" sldId="2147483993"/>
              <ac:spMk id="2" creationId="{7CD054BE-B63C-B248-A010-D04767679CD8}"/>
            </ac:spMkLst>
          </pc:spChg>
          <pc:spChg chg="mod">
            <ac:chgData name="BUSH, Tara (NHS ENGLAND)" userId="619faaf2-eed5-4b18-9988-b5dc0896c277" providerId="ADAL" clId="{4694D4D3-7F9B-48AA-A216-D0A2ECA2391F}" dt="2026-07-17T08:55:40.934" v="7883" actId="26606"/>
            <ac:spMkLst>
              <pc:docMk/>
              <pc:sldMasterMk cId="4190092270" sldId="2147483964"/>
              <pc:sldLayoutMk cId="2131866686" sldId="2147483993"/>
              <ac:spMk id="3" creationId="{AEB3AB80-4EA2-FC4A-9654-92EF4DFF45D6}"/>
            </ac:spMkLst>
          </pc:spChg>
          <pc:spChg chg="mod">
            <ac:chgData name="BUSH, Tara (NHS ENGLAND)" userId="619faaf2-eed5-4b18-9988-b5dc0896c277" providerId="ADAL" clId="{4694D4D3-7F9B-48AA-A216-D0A2ECA2391F}" dt="2026-07-17T08:55:40.934" v="7883" actId="26606"/>
            <ac:spMkLst>
              <pc:docMk/>
              <pc:sldMasterMk cId="4190092270" sldId="2147483964"/>
              <pc:sldLayoutMk cId="2131866686" sldId="2147483993"/>
              <ac:spMk id="6" creationId="{DA80857E-40D1-074A-8CBC-E3E38E695791}"/>
            </ac:spMkLst>
          </pc:spChg>
          <pc:spChg chg="mod">
            <ac:chgData name="BUSH, Tara (NHS ENGLAND)" userId="619faaf2-eed5-4b18-9988-b5dc0896c277" providerId="ADAL" clId="{4694D4D3-7F9B-48AA-A216-D0A2ECA2391F}" dt="2026-07-17T08:55:40.934" v="7883" actId="26606"/>
            <ac:spMkLst>
              <pc:docMk/>
              <pc:sldMasterMk cId="4190092270" sldId="2147483964"/>
              <pc:sldLayoutMk cId="2131866686" sldId="2147483993"/>
              <ac:spMk id="11" creationId="{78E63D1E-5669-124C-90CA-03B13A7D7AE0}"/>
            </ac:spMkLst>
          </pc:spChg>
        </pc:sldLayoutChg>
      </pc:sldMasterChg>
    </pc:docChg>
  </pc:docChgLst>
  <pc:docChgLst>
    <pc:chgData name="VIJAYADEVA, Shanker (NHS ENGLAND)" userId="S::svijayadeva@nhs.net::65a08ffc-86cf-460a-8988-d19c163d43ea" providerId="AD" clId="Web-{63D1A246-EED0-81BE-F331-623E81812244}"/>
    <pc:docChg chg="modSld">
      <pc:chgData name="VIJAYADEVA, Shanker (NHS ENGLAND)" userId="S::svijayadeva@nhs.net::65a08ffc-86cf-460a-8988-d19c163d43ea" providerId="AD" clId="Web-{63D1A246-EED0-81BE-F331-623E81812244}" dt="2026-07-21T11:42:52.152" v="204" actId="20577"/>
      <pc:docMkLst>
        <pc:docMk/>
      </pc:docMkLst>
      <pc:sldChg chg="modSp">
        <pc:chgData name="VIJAYADEVA, Shanker (NHS ENGLAND)" userId="S::svijayadeva@nhs.net::65a08ffc-86cf-460a-8988-d19c163d43ea" providerId="AD" clId="Web-{63D1A246-EED0-81BE-F331-623E81812244}" dt="2026-07-21T11:26:06.049" v="183" actId="20577"/>
        <pc:sldMkLst>
          <pc:docMk/>
          <pc:sldMk cId="1291158910" sldId="2145707299"/>
        </pc:sldMkLst>
        <pc:spChg chg="mod">
          <ac:chgData name="VIJAYADEVA, Shanker (NHS ENGLAND)" userId="S::svijayadeva@nhs.net::65a08ffc-86cf-460a-8988-d19c163d43ea" providerId="AD" clId="Web-{63D1A246-EED0-81BE-F331-623E81812244}" dt="2026-07-21T11:26:06.049" v="183" actId="20577"/>
          <ac:spMkLst>
            <pc:docMk/>
            <pc:sldMk cId="1291158910" sldId="2145707299"/>
            <ac:spMk id="83" creationId="{D241EE12-097B-31B9-CC88-173981C2E31C}"/>
          </ac:spMkLst>
        </pc:spChg>
      </pc:sldChg>
      <pc:sldChg chg="modSp">
        <pc:chgData name="VIJAYADEVA, Shanker (NHS ENGLAND)" userId="S::svijayadeva@nhs.net::65a08ffc-86cf-460a-8988-d19c163d43ea" providerId="AD" clId="Web-{63D1A246-EED0-81BE-F331-623E81812244}" dt="2026-07-21T10:55:14.132" v="57" actId="20577"/>
        <pc:sldMkLst>
          <pc:docMk/>
          <pc:sldMk cId="1160199721" sldId="2145707301"/>
        </pc:sldMkLst>
        <pc:spChg chg="mod">
          <ac:chgData name="VIJAYADEVA, Shanker (NHS ENGLAND)" userId="S::svijayadeva@nhs.net::65a08ffc-86cf-460a-8988-d19c163d43ea" providerId="AD" clId="Web-{63D1A246-EED0-81BE-F331-623E81812244}" dt="2026-07-21T10:55:14.132" v="57" actId="20577"/>
          <ac:spMkLst>
            <pc:docMk/>
            <pc:sldMk cId="1160199721" sldId="2145707301"/>
            <ac:spMk id="83" creationId="{C0F1EA2A-FB5E-6D95-260C-A4B88F5E62B0}"/>
          </ac:spMkLst>
        </pc:spChg>
      </pc:sldChg>
      <pc:sldChg chg="modSp">
        <pc:chgData name="VIJAYADEVA, Shanker (NHS ENGLAND)" userId="S::svijayadeva@nhs.net::65a08ffc-86cf-460a-8988-d19c163d43ea" providerId="AD" clId="Web-{63D1A246-EED0-81BE-F331-623E81812244}" dt="2026-07-21T11:27:30.100" v="185" actId="20577"/>
        <pc:sldMkLst>
          <pc:docMk/>
          <pc:sldMk cId="1255042434" sldId="2145707302"/>
        </pc:sldMkLst>
        <pc:spChg chg="mod">
          <ac:chgData name="VIJAYADEVA, Shanker (NHS ENGLAND)" userId="S::svijayadeva@nhs.net::65a08ffc-86cf-460a-8988-d19c163d43ea" providerId="AD" clId="Web-{63D1A246-EED0-81BE-F331-623E81812244}" dt="2026-07-21T11:27:30.100" v="185" actId="20577"/>
          <ac:spMkLst>
            <pc:docMk/>
            <pc:sldMk cId="1255042434" sldId="2145707302"/>
            <ac:spMk id="83" creationId="{12DA2096-A335-7AE2-B3AE-36DA0D74060C}"/>
          </ac:spMkLst>
        </pc:spChg>
        <pc:spChg chg="mod">
          <ac:chgData name="VIJAYADEVA, Shanker (NHS ENGLAND)" userId="S::svijayadeva@nhs.net::65a08ffc-86cf-460a-8988-d19c163d43ea" providerId="AD" clId="Web-{63D1A246-EED0-81BE-F331-623E81812244}" dt="2026-07-21T10:58:22.656" v="61" actId="20577"/>
          <ac:spMkLst>
            <pc:docMk/>
            <pc:sldMk cId="1255042434" sldId="2145707302"/>
            <ac:spMk id="105" creationId="{633F0C43-7322-D8FB-18A4-E0A337EF9BCE}"/>
          </ac:spMkLst>
        </pc:spChg>
      </pc:sldChg>
      <pc:sldChg chg="modSp">
        <pc:chgData name="VIJAYADEVA, Shanker (NHS ENGLAND)" userId="S::svijayadeva@nhs.net::65a08ffc-86cf-460a-8988-d19c163d43ea" providerId="AD" clId="Web-{63D1A246-EED0-81BE-F331-623E81812244}" dt="2026-07-21T11:40:24.428" v="189" actId="20577"/>
        <pc:sldMkLst>
          <pc:docMk/>
          <pc:sldMk cId="3518567141" sldId="2145707303"/>
        </pc:sldMkLst>
        <pc:spChg chg="mod">
          <ac:chgData name="VIJAYADEVA, Shanker (NHS ENGLAND)" userId="S::svijayadeva@nhs.net::65a08ffc-86cf-460a-8988-d19c163d43ea" providerId="AD" clId="Web-{63D1A246-EED0-81BE-F331-623E81812244}" dt="2026-07-21T11:40:24.428" v="189" actId="20577"/>
          <ac:spMkLst>
            <pc:docMk/>
            <pc:sldMk cId="3518567141" sldId="2145707303"/>
            <ac:spMk id="83" creationId="{C12F8BD9-98EB-9477-ED03-7AC47C553679}"/>
          </ac:spMkLst>
        </pc:spChg>
      </pc:sldChg>
      <pc:sldChg chg="modSp">
        <pc:chgData name="VIJAYADEVA, Shanker (NHS ENGLAND)" userId="S::svijayadeva@nhs.net::65a08ffc-86cf-460a-8988-d19c163d43ea" providerId="AD" clId="Web-{63D1A246-EED0-81BE-F331-623E81812244}" dt="2026-07-21T11:40:45.866" v="190" actId="20577"/>
        <pc:sldMkLst>
          <pc:docMk/>
          <pc:sldMk cId="146649894" sldId="2145707304"/>
        </pc:sldMkLst>
        <pc:spChg chg="mod">
          <ac:chgData name="VIJAYADEVA, Shanker (NHS ENGLAND)" userId="S::svijayadeva@nhs.net::65a08ffc-86cf-460a-8988-d19c163d43ea" providerId="AD" clId="Web-{63D1A246-EED0-81BE-F331-623E81812244}" dt="2026-07-21T11:40:45.866" v="190" actId="20577"/>
          <ac:spMkLst>
            <pc:docMk/>
            <pc:sldMk cId="146649894" sldId="2145707304"/>
            <ac:spMk id="83" creationId="{D96A74A0-FE0B-BA4D-6074-CF7955C49004}"/>
          </ac:spMkLst>
        </pc:spChg>
        <pc:spChg chg="mod">
          <ac:chgData name="VIJAYADEVA, Shanker (NHS ENGLAND)" userId="S::svijayadeva@nhs.net::65a08ffc-86cf-460a-8988-d19c163d43ea" providerId="AD" clId="Web-{63D1A246-EED0-81BE-F331-623E81812244}" dt="2026-07-21T11:17:03.936" v="166" actId="20577"/>
          <ac:spMkLst>
            <pc:docMk/>
            <pc:sldMk cId="146649894" sldId="2145707304"/>
            <ac:spMk id="105" creationId="{9C3E7988-B675-4DDD-4F3E-B34AE30E28AA}"/>
          </ac:spMkLst>
        </pc:spChg>
      </pc:sldChg>
      <pc:sldChg chg="modSp">
        <pc:chgData name="VIJAYADEVA, Shanker (NHS ENGLAND)" userId="S::svijayadeva@nhs.net::65a08ffc-86cf-460a-8988-d19c163d43ea" providerId="AD" clId="Web-{63D1A246-EED0-81BE-F331-623E81812244}" dt="2026-07-21T11:42:52.152" v="204" actId="20577"/>
        <pc:sldMkLst>
          <pc:docMk/>
          <pc:sldMk cId="1897402067" sldId="2145707305"/>
        </pc:sldMkLst>
        <pc:spChg chg="mod">
          <ac:chgData name="VIJAYADEVA, Shanker (NHS ENGLAND)" userId="S::svijayadeva@nhs.net::65a08ffc-86cf-460a-8988-d19c163d43ea" providerId="AD" clId="Web-{63D1A246-EED0-81BE-F331-623E81812244}" dt="2026-07-21T11:42:52.152" v="204" actId="20577"/>
          <ac:spMkLst>
            <pc:docMk/>
            <pc:sldMk cId="1897402067" sldId="2145707305"/>
            <ac:spMk id="83" creationId="{DBC0940E-7D84-D391-7F52-149CDF6AF7AC}"/>
          </ac:spMkLst>
        </pc:spChg>
      </pc:sldChg>
      <pc:sldChg chg="addSp modSp">
        <pc:chgData name="VIJAYADEVA, Shanker (NHS ENGLAND)" userId="S::svijayadeva@nhs.net::65a08ffc-86cf-460a-8988-d19c163d43ea" providerId="AD" clId="Web-{63D1A246-EED0-81BE-F331-623E81812244}" dt="2026-07-21T10:40:59.989" v="4" actId="1076"/>
        <pc:sldMkLst>
          <pc:docMk/>
          <pc:sldMk cId="1415291283" sldId="214570731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27/07/2026</a:t>
            </a:fld>
            <a:endParaRPr lang="en-GB" dirty="0"/>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dirty="0"/>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826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dirty="0"/>
          </a:p>
        </p:txBody>
      </p:sp>
    </p:spTree>
    <p:extLst>
      <p:ext uri="{BB962C8B-B14F-4D97-AF65-F5344CB8AC3E}">
        <p14:creationId xmlns:p14="http://schemas.microsoft.com/office/powerpoint/2010/main" val="1569606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14</a:t>
            </a:fld>
            <a:endParaRPr lang="en-GB" dirty="0"/>
          </a:p>
        </p:txBody>
      </p:sp>
    </p:spTree>
    <p:extLst>
      <p:ext uri="{BB962C8B-B14F-4D97-AF65-F5344CB8AC3E}">
        <p14:creationId xmlns:p14="http://schemas.microsoft.com/office/powerpoint/2010/main" val="2074977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15</a:t>
            </a:fld>
            <a:endParaRPr lang="en-GB" dirty="0"/>
          </a:p>
        </p:txBody>
      </p:sp>
    </p:spTree>
    <p:extLst>
      <p:ext uri="{BB962C8B-B14F-4D97-AF65-F5344CB8AC3E}">
        <p14:creationId xmlns:p14="http://schemas.microsoft.com/office/powerpoint/2010/main" val="2113611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txBody>
          <a:bodyPr/>
          <a:lstStyle/>
          <a:p>
            <a:endParaRPr lang="en-GB"/>
          </a:p>
        </p:txBody>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dirty="0"/>
          </a:p>
        </p:txBody>
      </p:sp>
    </p:spTree>
    <p:extLst>
      <p:ext uri="{BB962C8B-B14F-4D97-AF65-F5344CB8AC3E}">
        <p14:creationId xmlns:p14="http://schemas.microsoft.com/office/powerpoint/2010/main" val="152392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0E218-F7A3-BAB8-A57D-895CDD2605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292B8-E18E-327F-DE8E-E2F21734808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618902-67CD-ED08-0267-CC818300FE15}"/>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4CCE2DF-C751-7D88-3FB8-99B182E397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73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18044-8668-E0AF-BCD2-1F2FE8A5D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CBCB8-378B-6F5A-D65A-4C5E193F8B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432C080-71B7-9186-8A56-BBB8864ACC18}"/>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6ECDC23-2858-A8F7-4A6B-DCE3A80C15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7544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79518-A443-DB88-A4E3-0C36A5F1D4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D949C-95A6-6230-7BF4-47B5B7D85F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3689EF-9633-0C05-AE09-F0930FF082D4}"/>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22860A7-9731-D268-53B4-70C26AA4A6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771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79518-A443-DB88-A4E3-0C36A5F1D4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D949C-95A6-6230-7BF4-47B5B7D85F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3689EF-9633-0C05-AE09-F0930FF082D4}"/>
              </a:ext>
            </a:extLst>
          </p:cNvPr>
          <p:cNvSpPr>
            <a:spLocks noGrp="1"/>
          </p:cNvSpPr>
          <p:nvPr>
            <p:ph type="body" idx="1"/>
          </p:nvPr>
        </p:nvSpPr>
        <p:spPr/>
        <p:txBody>
          <a:bodyPr/>
          <a:lstStyle/>
          <a:p>
            <a:pPr marL="0" indent="0">
              <a:buClr>
                <a:schemeClr val="dk1"/>
              </a:buClr>
              <a:buSzPts val="1100"/>
              <a:buNone/>
            </a:pPr>
            <a:endParaRPr lang="en-GB" sz="80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22860A7-9731-D268-53B4-70C26AA4A6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77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A4EC7EF-95E1-3D44-A982-BC7A3E9C617E}" type="slidenum">
              <a:rPr lang="en-GB" smtClean="0"/>
              <a:t>2</a:t>
            </a:fld>
            <a:endParaRPr lang="en-GB" dirty="0"/>
          </a:p>
        </p:txBody>
      </p:sp>
    </p:spTree>
    <p:extLst>
      <p:ext uri="{BB962C8B-B14F-4D97-AF65-F5344CB8AC3E}">
        <p14:creationId xmlns:p14="http://schemas.microsoft.com/office/powerpoint/2010/main" val="3636082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804E2-EF44-8823-92EE-AA9A00E67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69D94-5187-4133-BFF4-B54FD37B62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A72DC5-1065-4849-486A-FD3A888A516C}"/>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09B24D7-EB58-DDE2-2800-1A80C16E5108}"/>
              </a:ext>
            </a:extLst>
          </p:cNvPr>
          <p:cNvSpPr>
            <a:spLocks noGrp="1"/>
          </p:cNvSpPr>
          <p:nvPr>
            <p:ph type="sldNum" sz="quarter" idx="5"/>
          </p:nvPr>
        </p:nvSpPr>
        <p:spPr/>
        <p:txBody>
          <a:bodyPr/>
          <a:lstStyle/>
          <a:p>
            <a:fld id="{9A4EC7EF-95E1-3D44-A982-BC7A3E9C617E}" type="slidenum">
              <a:rPr lang="en-GB" smtClean="0"/>
              <a:t>3</a:t>
            </a:fld>
            <a:endParaRPr lang="en-GB" dirty="0"/>
          </a:p>
        </p:txBody>
      </p:sp>
    </p:spTree>
    <p:extLst>
      <p:ext uri="{BB962C8B-B14F-4D97-AF65-F5344CB8AC3E}">
        <p14:creationId xmlns:p14="http://schemas.microsoft.com/office/powerpoint/2010/main" val="1594703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A4EC7EF-95E1-3D44-A982-BC7A3E9C617E}" type="slidenum">
              <a:rPr lang="en-GB" smtClean="0"/>
              <a:t>4</a:t>
            </a:fld>
            <a:endParaRPr lang="en-GB" dirty="0"/>
          </a:p>
        </p:txBody>
      </p:sp>
    </p:spTree>
    <p:extLst>
      <p:ext uri="{BB962C8B-B14F-4D97-AF65-F5344CB8AC3E}">
        <p14:creationId xmlns:p14="http://schemas.microsoft.com/office/powerpoint/2010/main" val="444151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493EC-9F56-44A2-8135-63AAFE8DE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F01EE-083A-80D5-A129-5D907D8BA98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93A5973-FD7B-CB62-5233-F4064ED1B8DC}"/>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A2F0077-8F1B-3E50-181C-4A7307C4E4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9172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7</a:t>
            </a:fld>
            <a:endParaRPr lang="en-GB" dirty="0"/>
          </a:p>
        </p:txBody>
      </p:sp>
    </p:spTree>
    <p:extLst>
      <p:ext uri="{BB962C8B-B14F-4D97-AF65-F5344CB8AC3E}">
        <p14:creationId xmlns:p14="http://schemas.microsoft.com/office/powerpoint/2010/main" val="3960744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989E2-3C02-08F8-5E84-042EF8560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90FE3-019A-499B-D742-B68ABCE99E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7CA8B1-B4E7-BF3C-41C0-745AEA283C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D377B6-57C0-A603-9C40-55D45B4017DC}"/>
              </a:ext>
            </a:extLst>
          </p:cNvPr>
          <p:cNvSpPr>
            <a:spLocks noGrp="1"/>
          </p:cNvSpPr>
          <p:nvPr>
            <p:ph type="sldNum" sz="quarter" idx="5"/>
          </p:nvPr>
        </p:nvSpPr>
        <p:spPr/>
        <p:txBody>
          <a:bodyPr/>
          <a:lstStyle/>
          <a:p>
            <a:fld id="{9A4EC7EF-95E1-3D44-A982-BC7A3E9C617E}" type="slidenum">
              <a:rPr lang="en-GB" smtClean="0"/>
              <a:t>8</a:t>
            </a:fld>
            <a:endParaRPr lang="en-GB" dirty="0"/>
          </a:p>
        </p:txBody>
      </p:sp>
    </p:spTree>
    <p:extLst>
      <p:ext uri="{BB962C8B-B14F-4D97-AF65-F5344CB8AC3E}">
        <p14:creationId xmlns:p14="http://schemas.microsoft.com/office/powerpoint/2010/main" val="4165367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ECBF7-98BD-E1EE-F4F4-AC758A14C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92546-E900-595C-60F8-BE1250E002E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8B2CD3-FCC4-92C2-7095-DB44E5F45DBF}"/>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1F9E32B-8311-D37C-A8BB-4BF20D5BB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262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0470D-1068-D64A-B4F9-CDF4D8F04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72E30-2BF5-D2B6-F98C-E38E39AA35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F8E81BE-C9D3-5E9A-D492-86F3BC018520}"/>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32CB06D-B580-49B6-581A-2B04DD8AC2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7244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5.sv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4.sv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Heading, subhead, bullets one column">
    <p:bg>
      <p:bgPr>
        <a:solidFill>
          <a:srgbClr val="CCDFF1">
            <a:alpha val="30000"/>
          </a:srgb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15552239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Headline slide with image A">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2623927572"/>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ote large Centred">
    <p:bg>
      <p:bgPr>
        <a:solidFill>
          <a:srgbClr val="CCDFF1">
            <a:alpha val="30000"/>
          </a:srgb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1149409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049184821"/>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tx1"/>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tx1"/>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tx1"/>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tx1"/>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Grid Boxes 2UP with Intro">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tx1"/>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61739149"/>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CON Grid Boxes 4UP with Intro">
    <p:bg>
      <p:bgPr>
        <a:solidFill>
          <a:srgbClr val="CCDFF1">
            <a:alpha val="3000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26118182"/>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Grid Boxes, Titles 2UP +Intro ">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tx1"/>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tx1"/>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54430780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Heading, content, basic text one col">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953142"/>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Grid boxes, Titles 4UP +Intro">
    <p:bg>
      <p:bgPr>
        <a:solidFill>
          <a:srgbClr val="CCDFF1">
            <a:alpha val="30000"/>
          </a:srgb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a:ln w="6350">
            <a:solidFill>
              <a:schemeClr val="accent2"/>
            </a:solidFill>
          </a:ln>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solidFill>
                  <a:schemeClr val="tx1"/>
                </a:solidFill>
              </a:defRPr>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tx1"/>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tx1"/>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tx1"/>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tx1"/>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81783919"/>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rgbClr val="CCDFF1">
            <a:alpha val="30000"/>
          </a:srgb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519953204"/>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4038698980"/>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1"/>
            <a:ext cx="12191998" cy="6572680"/>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pic>
        <p:nvPicPr>
          <p:cNvPr id="7" name="Picture 6">
            <a:extLst>
              <a:ext uri="{FF2B5EF4-FFF2-40B4-BE49-F238E27FC236}">
                <a16:creationId xmlns:a16="http://schemas.microsoft.com/office/drawing/2014/main" id="{046306F3-7AC5-2F90-0DB5-DFE9508B5292}"/>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28740" y="192991"/>
            <a:ext cx="859611" cy="816935"/>
          </a:xfrm>
          <a:prstGeom prst="rect">
            <a:avLst/>
          </a:prstGeom>
        </p:spPr>
      </p:pic>
    </p:spTree>
    <p:extLst>
      <p:ext uri="{BB962C8B-B14F-4D97-AF65-F5344CB8AC3E}">
        <p14:creationId xmlns:p14="http://schemas.microsoft.com/office/powerpoint/2010/main" val="4052080654"/>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2841820433"/>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123167366"/>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 1</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a:t>Breaker </a:t>
            </a:r>
            <a:br>
              <a:rPr lang="en-US"/>
            </a:br>
            <a:r>
              <a:rPr lang="en-US"/>
              <a:t>slide 2</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1139"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3</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4</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41727581"/>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a:t>Breaker </a:t>
            </a:r>
            <a:br>
              <a:rPr lang="en-US"/>
            </a:br>
            <a:r>
              <a:rPr lang="en-US"/>
              <a:t>slide 5</a:t>
            </a:r>
            <a:endParaRPr lang="en-GB"/>
          </a:p>
        </p:txBody>
      </p:sp>
    </p:spTree>
    <p:extLst>
      <p:ext uri="{BB962C8B-B14F-4D97-AF65-F5344CB8AC3E}">
        <p14:creationId xmlns:p14="http://schemas.microsoft.com/office/powerpoint/2010/main" val="125684682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Data 1">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4269153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ata 1">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Data 1">
    <p:bg>
      <p:bgPr>
        <a:solidFill>
          <a:srgbClr val="CCDFF1">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929756989"/>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ACCESSIBLE">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r:embed="rId3"/>
          <a:srcRect/>
          <a:stretch/>
        </p:blipFill>
        <p:spPr>
          <a:xfrm>
            <a:off x="5767074" y="3583629"/>
            <a:ext cx="600075" cy="595350"/>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pic>
        <p:nvPicPr>
          <p:cNvPr id="11" name="Picture 10">
            <a:extLst>
              <a:ext uri="{FF2B5EF4-FFF2-40B4-BE49-F238E27FC236}">
                <a16:creationId xmlns:a16="http://schemas.microsoft.com/office/drawing/2014/main" id="{747DE3C5-BC77-E0D8-10D9-07EDD0B0B6BB}"/>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128740" y="192991"/>
            <a:ext cx="859611" cy="816935"/>
          </a:xfrm>
          <a:prstGeom prst="rect">
            <a:avLst/>
          </a:prstGeom>
        </p:spPr>
      </p:pic>
    </p:spTree>
    <p:extLst>
      <p:ext uri="{BB962C8B-B14F-4D97-AF65-F5344CB8AC3E}">
        <p14:creationId xmlns:p14="http://schemas.microsoft.com/office/powerpoint/2010/main" val="461523377"/>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11575879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buClr>
                <a:srgbClr val="0071BC"/>
              </a:buClr>
              <a:defRPr/>
            </a:lvl1pPr>
            <a:lvl2pPr>
              <a:buClr>
                <a:srgbClr val="0071BC"/>
              </a:buClr>
              <a:defRPr/>
            </a:lvl2pPr>
            <a:lvl3pPr>
              <a:buClr>
                <a:srgbClr val="0071BC"/>
              </a:buClr>
              <a:defRPr/>
            </a:lvl3pPr>
            <a:lvl4pPr>
              <a:buClr>
                <a:srgbClr val="0071BC"/>
              </a:buClr>
              <a:defRPr/>
            </a:lvl4pPr>
            <a:lvl5pPr>
              <a:buClr>
                <a:srgbClr val="0071B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8069477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9582639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457200" indent="-457200">
              <a:buClr>
                <a:srgbClr val="0071BC"/>
              </a:buClr>
              <a:buFont typeface="Arial" panose="020B0604020202020204" pitchFamily="34" charset="0"/>
              <a:buChar char="•"/>
              <a:defRPr/>
            </a:lvl1pPr>
            <a:lvl2pPr marL="800100" indent="-342900">
              <a:buClr>
                <a:srgbClr val="0071BC"/>
              </a:buClr>
              <a:buFont typeface="Arial" panose="020B0604020202020204" pitchFamily="34" charset="0"/>
              <a:buChar char="•"/>
              <a:defRPr/>
            </a:lvl2pPr>
            <a:lvl3pPr marL="1257300" indent="-342900">
              <a:buClr>
                <a:srgbClr val="0071BC"/>
              </a:buClr>
              <a:buFont typeface="Arial" panose="020B0604020202020204" pitchFamily="34" charset="0"/>
              <a:buChar char="•"/>
              <a:defRPr/>
            </a:lvl3pPr>
            <a:lvl4pPr marL="1657350" indent="-285750">
              <a:buClr>
                <a:srgbClr val="0071BC"/>
              </a:buClr>
              <a:buFont typeface="Arial" panose="020B0604020202020204" pitchFamily="34" charset="0"/>
              <a:buChar char="•"/>
              <a:defRPr/>
            </a:lvl4pPr>
            <a:lvl5pPr marL="2114550" indent="-285750">
              <a:buClr>
                <a:srgbClr val="0071BC"/>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457200" indent="-457200">
              <a:buClr>
                <a:srgbClr val="0071BC"/>
              </a:buClr>
              <a:buFont typeface="Arial" panose="020B0604020202020204" pitchFamily="34" charset="0"/>
              <a:buChar char="•"/>
              <a:defRPr/>
            </a:lvl1pPr>
            <a:lvl2pPr marL="800100" indent="-342900">
              <a:buClr>
                <a:srgbClr val="0071BC"/>
              </a:buClr>
              <a:buFont typeface="Arial" panose="020B0604020202020204" pitchFamily="34" charset="0"/>
              <a:buChar char="•"/>
              <a:defRPr/>
            </a:lvl2pPr>
            <a:lvl3pPr marL="1257300" indent="-342900">
              <a:buClr>
                <a:srgbClr val="0071BC"/>
              </a:buClr>
              <a:buFont typeface="Arial" panose="020B0604020202020204" pitchFamily="34" charset="0"/>
              <a:buChar char="•"/>
              <a:defRPr/>
            </a:lvl3pPr>
            <a:lvl4pPr marL="1657350" indent="-285750">
              <a:buClr>
                <a:srgbClr val="0071BC"/>
              </a:buClr>
              <a:buFont typeface="Arial" panose="020B0604020202020204" pitchFamily="34" charset="0"/>
              <a:buChar char="•"/>
              <a:defRPr/>
            </a:lvl4pPr>
            <a:lvl5pPr marL="2114550" indent="-285750">
              <a:buClr>
                <a:srgbClr val="0071BC"/>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2450388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8657138"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rgbClr val="0071BC"/>
              </a:buClr>
              <a:defRPr/>
            </a:lvl1pPr>
            <a:lvl2pPr>
              <a:buClr>
                <a:srgbClr val="0071BC"/>
              </a:buClr>
              <a:defRPr/>
            </a:lvl2pPr>
            <a:lvl3pPr>
              <a:buClr>
                <a:srgbClr val="0071BC"/>
              </a:buClr>
              <a:defRPr/>
            </a:lvl3pPr>
            <a:lvl4pPr>
              <a:buClr>
                <a:srgbClr val="0071BC"/>
              </a:buClr>
              <a:defRPr/>
            </a:lvl4pPr>
            <a:lvl5pPr>
              <a:buClr>
                <a:srgbClr val="0071B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rgbClr val="0071BC"/>
              </a:buClr>
              <a:defRPr/>
            </a:lvl1pPr>
            <a:lvl2pPr>
              <a:buClr>
                <a:srgbClr val="0071BC"/>
              </a:buClr>
              <a:defRPr/>
            </a:lvl2pPr>
            <a:lvl3pPr>
              <a:buClr>
                <a:srgbClr val="0071BC"/>
              </a:buClr>
              <a:defRPr/>
            </a:lvl3pPr>
            <a:lvl4pPr>
              <a:buClr>
                <a:srgbClr val="0071BC"/>
              </a:buClr>
              <a:defRPr/>
            </a:lvl4pPr>
            <a:lvl5pPr>
              <a:buClr>
                <a:srgbClr val="0071B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32504900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23885460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28576091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1600" y="1257300"/>
            <a:ext cx="6172200" cy="4873625"/>
          </a:xfrm>
        </p:spPr>
        <p:txBody>
          <a:bodyPr/>
          <a:lstStyle>
            <a:lvl1pPr>
              <a:buClr>
                <a:srgbClr val="0071BC"/>
              </a:buClr>
              <a:defRPr sz="3200"/>
            </a:lvl1pPr>
            <a:lvl2pPr>
              <a:buClr>
                <a:srgbClr val="0071BC"/>
              </a:buClr>
              <a:defRPr sz="2800"/>
            </a:lvl2pPr>
            <a:lvl3pPr>
              <a:buClr>
                <a:srgbClr val="0071BC"/>
              </a:buClr>
              <a:defRPr sz="2400"/>
            </a:lvl3pPr>
            <a:lvl4pPr>
              <a:buClr>
                <a:srgbClr val="0071BC"/>
              </a:buClr>
              <a:defRPr sz="2000"/>
            </a:lvl4pPr>
            <a:lvl5pPr>
              <a:buClr>
                <a:srgbClr val="0071BC"/>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31878132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295483" y="125730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7867625-2666-4065-A076-18E729BB1CEC}" type="datetimeFigureOut">
              <a:rPr lang="en-GB" smtClean="0"/>
              <a:t>27/07/2026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5E01E0D-5BAF-4EE7-B927-9F54345CA562}" type="slidenum">
              <a:rPr lang="en-GB" smtClean="0"/>
              <a:t>‹#›</a:t>
            </a:fld>
            <a:endParaRPr lang="en-GB" dirty="0"/>
          </a:p>
        </p:txBody>
      </p:sp>
    </p:spTree>
    <p:extLst>
      <p:ext uri="{BB962C8B-B14F-4D97-AF65-F5344CB8AC3E}">
        <p14:creationId xmlns:p14="http://schemas.microsoft.com/office/powerpoint/2010/main" val="20592272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610437"/>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68646173"/>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1585983095"/>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088748240"/>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3574790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243720512"/>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2192880"/>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498582804"/>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8269071"/>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6468031"/>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926216999"/>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662492373"/>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3172749029"/>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210238233"/>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0798809"/>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3500807228"/>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bg>
      <p:bgPr>
        <a:solidFill>
          <a:srgbClr val="CCDFF1">
            <a:alpha val="30000"/>
          </a:srgb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364515477"/>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055896580"/>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605661938"/>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172095581"/>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927449425"/>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1972104734"/>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a:t>
            </a:r>
            <a:r>
              <a:rPr kumimoji="0" lang="en-GB" sz="2400" b="1" i="0" u="none" strike="noStrike" kern="1200" cap="none" spc="20" normalizeH="0" baseline="0" noProof="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3802304314"/>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2513459114"/>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802931292"/>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2707971546"/>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18315735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3201951649"/>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07223968"/>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pic>
        <p:nvPicPr>
          <p:cNvPr id="2" name="Picture 1">
            <a:extLst>
              <a:ext uri="{FF2B5EF4-FFF2-40B4-BE49-F238E27FC236}">
                <a16:creationId xmlns:a16="http://schemas.microsoft.com/office/drawing/2014/main" id="{BE24FE16-D014-EA3A-9A36-321A53BACEC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28740" y="192991"/>
            <a:ext cx="859611" cy="816935"/>
          </a:xfrm>
          <a:prstGeom prst="rect">
            <a:avLst/>
          </a:prstGeom>
        </p:spPr>
      </p:pic>
    </p:spTree>
    <p:extLst>
      <p:ext uri="{BB962C8B-B14F-4D97-AF65-F5344CB8AC3E}">
        <p14:creationId xmlns:p14="http://schemas.microsoft.com/office/powerpoint/2010/main" val="37469740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2131866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Title, subhead, Three columns">
    <p:bg>
      <p:bgPr>
        <a:solidFill>
          <a:srgbClr val="CCDFF1">
            <a:alpha val="30000"/>
          </a:srgb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029832138"/>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7247801-4BE0-960C-47EE-04EADE33960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28740" y="192991"/>
            <a:ext cx="859611" cy="816935"/>
          </a:xfrm>
          <a:prstGeom prst="rect">
            <a:avLst/>
          </a:prstGeom>
        </p:spPr>
      </p:pic>
    </p:spTree>
    <p:extLst>
      <p:ext uri="{BB962C8B-B14F-4D97-AF65-F5344CB8AC3E}">
        <p14:creationId xmlns:p14="http://schemas.microsoft.com/office/powerpoint/2010/main" val="40596738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15.tiff"/><Relationship Id="rId5" Type="http://schemas.openxmlformats.org/officeDocument/2006/relationships/slideLayout" Target="../slideLayouts/slideLayout40.xml"/><Relationship Id="rId10" Type="http://schemas.openxmlformats.org/officeDocument/2006/relationships/theme" Target="../theme/theme2.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27/07/2026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941" r:id="rId2"/>
    <p:sldLayoutId id="2147483833" r:id="rId3"/>
    <p:sldLayoutId id="2147483834" r:id="rId4"/>
    <p:sldLayoutId id="2147483826" r:id="rId5"/>
    <p:sldLayoutId id="2147483942" r:id="rId6"/>
    <p:sldLayoutId id="2147483827" r:id="rId7"/>
    <p:sldLayoutId id="2147483943" r:id="rId8"/>
    <p:sldLayoutId id="2147483789" r:id="rId9"/>
    <p:sldLayoutId id="2147483944" r:id="rId10"/>
    <p:sldLayoutId id="2147483818" r:id="rId11"/>
    <p:sldLayoutId id="2147483945" r:id="rId12"/>
    <p:sldLayoutId id="2147483946" r:id="rId13"/>
    <p:sldLayoutId id="2147483813" r:id="rId14"/>
    <p:sldLayoutId id="2147483814" r:id="rId15"/>
    <p:sldLayoutId id="2147483815" r:id="rId16"/>
    <p:sldLayoutId id="2147483947" r:id="rId17"/>
    <p:sldLayoutId id="2147483948" r:id="rId18"/>
    <p:sldLayoutId id="2147483949" r:id="rId19"/>
    <p:sldLayoutId id="2147483950" r:id="rId20"/>
    <p:sldLayoutId id="2147483719" r:id="rId21"/>
    <p:sldLayoutId id="2147483951" r:id="rId22"/>
    <p:sldLayoutId id="2147483938" r:id="rId23"/>
    <p:sldLayoutId id="2147483939" r:id="rId24"/>
    <p:sldLayoutId id="2147483933" r:id="rId25"/>
    <p:sldLayoutId id="2147483824" r:id="rId26"/>
    <p:sldLayoutId id="2147483926" r:id="rId27"/>
    <p:sldLayoutId id="2147483927" r:id="rId28"/>
    <p:sldLayoutId id="2147483929" r:id="rId29"/>
    <p:sldLayoutId id="2147483928" r:id="rId30"/>
    <p:sldLayoutId id="2147483930" r:id="rId31"/>
    <p:sldLayoutId id="2147483952" r:id="rId32"/>
    <p:sldLayoutId id="2147483940" r:id="rId33"/>
    <p:sldLayoutId id="2147483953" r:id="rId34"/>
    <p:sldLayoutId id="2147483924" r:id="rId35"/>
  </p:sldLayoutIdLst>
  <p:transition spd="med">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FAAD5E-7847-5946-BB25-5D199EAC360B}"/>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91862" y="255972"/>
            <a:ext cx="2090482" cy="843320"/>
          </a:xfrm>
          <a:prstGeom prst="rect">
            <a:avLst/>
          </a:prstGeom>
        </p:spPr>
      </p:pic>
      <p:sp>
        <p:nvSpPr>
          <p:cNvPr id="8" name="Rectangle 7"/>
          <p:cNvSpPr/>
          <p:nvPr userDrawn="1"/>
        </p:nvSpPr>
        <p:spPr>
          <a:xfrm>
            <a:off x="0" y="6520781"/>
            <a:ext cx="12192000" cy="489284"/>
          </a:xfrm>
          <a:prstGeom prst="rect">
            <a:avLst/>
          </a:prstGeom>
          <a:solidFill>
            <a:srgbClr val="0071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p:cNvSpPr>
            <a:spLocks noGrp="1"/>
          </p:cNvSpPr>
          <p:nvPr>
            <p:ph type="title"/>
          </p:nvPr>
        </p:nvSpPr>
        <p:spPr>
          <a:xfrm>
            <a:off x="838200" y="365125"/>
            <a:ext cx="820954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492875"/>
            <a:ext cx="2743200" cy="365125"/>
          </a:xfrm>
          <a:prstGeom prst="rect">
            <a:avLst/>
          </a:prstGeom>
        </p:spPr>
        <p:txBody>
          <a:bodyPr vert="horz" lIns="91440" tIns="45720" rIns="91440" bIns="45720" rtlCol="0" anchor="ctr"/>
          <a:lstStyle>
            <a:lvl1pPr algn="l">
              <a:defRPr sz="1100">
                <a:solidFill>
                  <a:schemeClr val="bg1"/>
                </a:solidFill>
              </a:defRPr>
            </a:lvl1pPr>
          </a:lstStyle>
          <a:p>
            <a:fld id="{A7867625-2666-4065-A076-18E729BB1CEC}" type="datetimeFigureOut">
              <a:rPr lang="en-GB" smtClean="0"/>
              <a:pPr/>
              <a:t>27/07/2026</a:t>
            </a:fld>
            <a:endParaRPr lang="en-GB" dirty="0"/>
          </a:p>
        </p:txBody>
      </p:sp>
      <p:sp>
        <p:nvSpPr>
          <p:cNvPr id="5" name="Footer Placeholder 4"/>
          <p:cNvSpPr>
            <a:spLocks noGrp="1"/>
          </p:cNvSpPr>
          <p:nvPr>
            <p:ph type="ftr" sz="quarter" idx="3"/>
          </p:nvPr>
        </p:nvSpPr>
        <p:spPr>
          <a:xfrm>
            <a:off x="4038600" y="6492875"/>
            <a:ext cx="4114800" cy="365125"/>
          </a:xfrm>
          <a:prstGeom prst="rect">
            <a:avLst/>
          </a:prstGeom>
        </p:spPr>
        <p:txBody>
          <a:bodyPr vert="horz" lIns="91440" tIns="45720" rIns="91440" bIns="45720" rtlCol="0" anchor="ctr"/>
          <a:lstStyle>
            <a:lvl1pPr algn="ctr">
              <a:defRPr sz="1100">
                <a:solidFill>
                  <a:schemeClr val="bg1"/>
                </a:solidFill>
              </a:defRPr>
            </a:lvl1pPr>
          </a:lstStyle>
          <a:p>
            <a:endParaRPr lang="en-GB" dirty="0"/>
          </a:p>
        </p:txBody>
      </p:sp>
      <p:sp>
        <p:nvSpPr>
          <p:cNvPr id="6" name="Slide Number Placeholder 5"/>
          <p:cNvSpPr>
            <a:spLocks noGrp="1"/>
          </p:cNvSpPr>
          <p:nvPr>
            <p:ph type="sldNum" sz="quarter" idx="4"/>
          </p:nvPr>
        </p:nvSpPr>
        <p:spPr>
          <a:xfrm>
            <a:off x="8610600" y="6492875"/>
            <a:ext cx="2743200" cy="365125"/>
          </a:xfrm>
          <a:prstGeom prst="rect">
            <a:avLst/>
          </a:prstGeom>
        </p:spPr>
        <p:txBody>
          <a:bodyPr vert="horz" lIns="91440" tIns="45720" rIns="91440" bIns="45720" rtlCol="0" anchor="ctr"/>
          <a:lstStyle>
            <a:lvl1pPr algn="r">
              <a:defRPr sz="1100">
                <a:solidFill>
                  <a:schemeClr val="bg1"/>
                </a:solidFill>
              </a:defRPr>
            </a:lvl1pPr>
          </a:lstStyle>
          <a:p>
            <a:fld id="{F5E01E0D-5BAF-4EE7-B927-9F54345CA562}" type="slidenum">
              <a:rPr lang="en-GB" smtClean="0"/>
              <a:pPr/>
              <a:t>‹#›</a:t>
            </a:fld>
            <a:endParaRPr lang="en-GB" dirty="0"/>
          </a:p>
        </p:txBody>
      </p:sp>
    </p:spTree>
    <p:extLst>
      <p:ext uri="{BB962C8B-B14F-4D97-AF65-F5344CB8AC3E}">
        <p14:creationId xmlns:p14="http://schemas.microsoft.com/office/powerpoint/2010/main" val="1272867142"/>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Lst>
  <p:txStyles>
    <p:titleStyle>
      <a:lvl1pPr algn="l" defTabSz="914400" rtl="0" eaLnBrk="1" latinLnBrk="0" hangingPunct="1">
        <a:lnSpc>
          <a:spcPct val="90000"/>
        </a:lnSpc>
        <a:spcBef>
          <a:spcPct val="0"/>
        </a:spcBef>
        <a:buNone/>
        <a:defRPr sz="4400" b="1" kern="1200">
          <a:solidFill>
            <a:srgbClr val="0071BC"/>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27/07/2026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4190092270"/>
      </p:ext>
    </p:extLst>
  </p:cSld>
  <p:clrMap bg1="dk1" tx1="lt1" bg2="dk2" tx2="lt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 id="2147483981" r:id="rId17"/>
    <p:sldLayoutId id="2147483982" r:id="rId18"/>
    <p:sldLayoutId id="2147483983" r:id="rId19"/>
    <p:sldLayoutId id="2147483984" r:id="rId20"/>
    <p:sldLayoutId id="2147483985" r:id="rId21"/>
    <p:sldLayoutId id="2147483986" r:id="rId22"/>
    <p:sldLayoutId id="2147483987" r:id="rId23"/>
    <p:sldLayoutId id="2147483988" r:id="rId24"/>
    <p:sldLayoutId id="2147483989" r:id="rId25"/>
    <p:sldLayoutId id="2147483990" r:id="rId26"/>
    <p:sldLayoutId id="2147483991" r:id="rId27"/>
    <p:sldLayoutId id="2147483992" r:id="rId28"/>
    <p:sldLayoutId id="2147483993" r:id="rId29"/>
  </p:sldLayoutIdLst>
  <p:transition spd="med">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2.xml"/><Relationship Id="rId5" Type="http://schemas.openxmlformats.org/officeDocument/2006/relationships/hyperlink" Target="https://nhsapp.short.gy/corecapabilities" TargetMode="External"/><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slide" Target="slide11.xml"/><Relationship Id="rId1" Type="http://schemas.openxmlformats.org/officeDocument/2006/relationships/slideLayout" Target="../slideLayouts/slideLayout28.xml"/><Relationship Id="rId5" Type="http://schemas.openxmlformats.org/officeDocument/2006/relationships/image" Target="../media/image42.svg"/><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nhs.uk/nhs-app/help/appointments/online-consultations/" TargetMode="External"/><Relationship Id="rId7" Type="http://schemas.openxmlformats.org/officeDocument/2006/relationships/image" Target="../media/image42.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slide" Target="slide2.xml"/><Relationship Id="rId5" Type="http://schemas.openxmlformats.org/officeDocument/2006/relationships/hyperlink" Target="https://digital.nhs.uk/services/nhs-app/how-to-integrate-with-the-nhs-app/nhs-app-integrated-partners-and-services/nhs-app-integrated-live-partners-and-services" TargetMode="External"/><Relationship Id="rId4" Type="http://schemas.openxmlformats.org/officeDocument/2006/relationships/hyperlink" Target="https://nhsapp.short.gy/requestletterinformatio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slide" Target="slide2.xml"/><Relationship Id="rId1" Type="http://schemas.openxmlformats.org/officeDocument/2006/relationships/slideLayout" Target="../slideLayouts/slideLayout29.xml"/><Relationship Id="rId5" Type="http://schemas.openxmlformats.org/officeDocument/2006/relationships/image" Target="../media/image43.svg"/><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hyperlink" Target="https://digital.nhs.uk/services/nhs-app/nhs-app-features/appointments" TargetMode="External"/><Relationship Id="rId13" Type="http://schemas.openxmlformats.org/officeDocument/2006/relationships/image" Target="../media/image42.svg"/><Relationship Id="rId3" Type="http://schemas.openxmlformats.org/officeDocument/2006/relationships/hyperlink" Target="https://www.nhs.uk/nhs-app/help/appointments/gp-surgery-appointments/" TargetMode="External"/><Relationship Id="rId7" Type="http://schemas.openxmlformats.org/officeDocument/2006/relationships/slide" Target="slide16.xml"/><Relationship Id="rId12"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slide" Target="slide15.xml"/><Relationship Id="rId11" Type="http://schemas.openxmlformats.org/officeDocument/2006/relationships/hyperlink" Target="https://nhslondon.short.gy/nhsapp/appointmentbookingwebinar" TargetMode="External"/><Relationship Id="rId5" Type="http://schemas.openxmlformats.org/officeDocument/2006/relationships/slide" Target="slide14.xml"/><Relationship Id="rId10" Type="http://schemas.openxmlformats.org/officeDocument/2006/relationships/hyperlink" Target="https://digital.nhs.uk/services/nhs-app/resources/set-up-a-test-patient" TargetMode="External"/><Relationship Id="rId4" Type="http://schemas.openxmlformats.org/officeDocument/2006/relationships/hyperlink" Target="https://nhsapp.short.gy/manageappointments" TargetMode="External"/><Relationship Id="rId9" Type="http://schemas.openxmlformats.org/officeDocument/2006/relationships/hyperlink" Target="https://digital.nhs.uk/services/nhs-app/nhs-app-features/appointments/how-to-name-appointments" TargetMode="External"/><Relationship Id="rId14" Type="http://schemas.openxmlformats.org/officeDocument/2006/relationships/image" Target="../media/image54.pn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5.png"/><Relationship Id="rId7" Type="http://schemas.openxmlformats.org/officeDocument/2006/relationships/slide" Target="slide2.xml"/><Relationship Id="rId12"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https://emisprod.service-now.com/csm?id=kb_article_view&amp;sysparm_article=KB0018170" TargetMode="External"/><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6.png"/><Relationship Id="rId4" Type="http://schemas.openxmlformats.org/officeDocument/2006/relationships/hyperlink" Target="https://emisprod.service-now.com/csm?id=kb_article_view&amp;sysparm_article=KB0039559" TargetMode="External"/><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s://emisprod.service-now.com/csm?id=kb_article_view&amp;sysparm_article=KB0018170" TargetMode="External"/><Relationship Id="rId7"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59.png"/><Relationship Id="rId5" Type="http://schemas.openxmlformats.org/officeDocument/2006/relationships/image" Target="../media/image42.svg"/><Relationship Id="rId10" Type="http://schemas.openxmlformats.org/officeDocument/2006/relationships/image" Target="../media/image63.png"/><Relationship Id="rId4" Type="http://schemas.openxmlformats.org/officeDocument/2006/relationships/slide" Target="slide2.xml"/><Relationship Id="rId9" Type="http://schemas.openxmlformats.org/officeDocument/2006/relationships/image" Target="../media/image62.png"/></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 Target="slide2.xml"/><Relationship Id="rId7"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s://tpp-uk.com/products/airmid/enabling-airmid/step-six/" TargetMode="External"/><Relationship Id="rId5" Type="http://schemas.openxmlformats.org/officeDocument/2006/relationships/hyperlink" Target="https://tpp-uk.com/products/airmid/enabling-airmid/step-five/" TargetMode="External"/><Relationship Id="rId4" Type="http://schemas.openxmlformats.org/officeDocument/2006/relationships/image" Target="../media/image42.svg"/></Relationships>
</file>

<file path=ppt/slides/_rels/slide1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slide" Target="slide2.xml"/><Relationship Id="rId1" Type="http://schemas.openxmlformats.org/officeDocument/2006/relationships/slideLayout" Target="../slideLayouts/slideLayout30.xml"/><Relationship Id="rId5" Type="http://schemas.openxmlformats.org/officeDocument/2006/relationships/image" Target="../media/image43.svg"/><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hyperlink" Target="https://www.nhs.uk/nhs-app/help/prescriptions/requesting-a-prescription/" TargetMode="External"/><Relationship Id="rId7" Type="http://schemas.openxmlformats.org/officeDocument/2006/relationships/slide" Target="slide20.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slide" Target="slide19.xml"/><Relationship Id="rId11" Type="http://schemas.openxmlformats.org/officeDocument/2006/relationships/image" Target="../media/image54.png"/><Relationship Id="rId5" Type="http://schemas.openxmlformats.org/officeDocument/2006/relationships/hyperlink" Target="https://nhsapp.short.gy/repeatprescriptions" TargetMode="External"/><Relationship Id="rId10" Type="http://schemas.openxmlformats.org/officeDocument/2006/relationships/image" Target="../media/image42.svg"/><Relationship Id="rId4" Type="http://schemas.openxmlformats.org/officeDocument/2006/relationships/hyperlink" Target="https://digital.nhs.uk/services/nhs-app/nhs-app-guidance-for-gp-practices/guidance-on-nhs-app-features/prescriptions#request-a-repeat-prescription" TargetMode="External"/><Relationship Id="rId9" Type="http://schemas.openxmlformats.org/officeDocument/2006/relationships/slide" Target="slide2.xml"/></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6.png"/><Relationship Id="rId7" Type="http://schemas.openxmlformats.org/officeDocument/2006/relationships/image" Target="../media/image42.svg"/><Relationship Id="rId2"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slide" Target="slide2.xml"/><Relationship Id="rId5" Type="http://schemas.openxmlformats.org/officeDocument/2006/relationships/hyperlink" Target="https://emisprod.service-now.com/csm?id=kb_article_view&amp;sysparm_article=KB0039559" TargetMode="Externa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slide" Target="slide17.xml"/><Relationship Id="rId18" Type="http://schemas.openxmlformats.org/officeDocument/2006/relationships/slide" Target="slide4.xml"/><Relationship Id="rId3" Type="http://schemas.openxmlformats.org/officeDocument/2006/relationships/image" Target="../media/image32.png"/><Relationship Id="rId21" Type="http://schemas.openxmlformats.org/officeDocument/2006/relationships/image" Target="../media/image41.svg"/><Relationship Id="rId7" Type="http://schemas.openxmlformats.org/officeDocument/2006/relationships/image" Target="../media/image35.svg"/><Relationship Id="rId12" Type="http://schemas.openxmlformats.org/officeDocument/2006/relationships/slide" Target="slide12.xml"/><Relationship Id="rId17" Type="http://schemas.openxmlformats.org/officeDocument/2006/relationships/slide" Target="slide3.xml"/><Relationship Id="rId2" Type="http://schemas.openxmlformats.org/officeDocument/2006/relationships/notesSlide" Target="../notesSlides/notesSlide2.xml"/><Relationship Id="rId16" Type="http://schemas.openxmlformats.org/officeDocument/2006/relationships/slide" Target="slide24.xml"/><Relationship Id="rId20" Type="http://schemas.openxmlformats.org/officeDocument/2006/relationships/image" Target="../media/image40.svg"/><Relationship Id="rId1" Type="http://schemas.openxmlformats.org/officeDocument/2006/relationships/slideLayout" Target="../slideLayouts/slideLayout24.xml"/><Relationship Id="rId6" Type="http://schemas.openxmlformats.org/officeDocument/2006/relationships/image" Target="../media/image34.svg"/><Relationship Id="rId11" Type="http://schemas.openxmlformats.org/officeDocument/2006/relationships/slide" Target="slide10.xml"/><Relationship Id="rId5" Type="http://schemas.openxmlformats.org/officeDocument/2006/relationships/image" Target="../media/image33.svg"/><Relationship Id="rId15" Type="http://schemas.openxmlformats.org/officeDocument/2006/relationships/image" Target="../media/image38.svg"/><Relationship Id="rId10" Type="http://schemas.openxmlformats.org/officeDocument/2006/relationships/slide" Target="slide5.xml"/><Relationship Id="rId19" Type="http://schemas.openxmlformats.org/officeDocument/2006/relationships/image" Target="../media/image39.svg"/><Relationship Id="rId4" Type="http://schemas.openxmlformats.org/officeDocument/2006/relationships/hyperlink" Target="https://www.england.nhs.uk/long-read/2025-26-priorities-and-operational-planning-guidance/" TargetMode="External"/><Relationship Id="rId9" Type="http://schemas.openxmlformats.org/officeDocument/2006/relationships/image" Target="../media/image37.svg"/><Relationship Id="rId14" Type="http://schemas.openxmlformats.org/officeDocument/2006/relationships/slide" Target="slide22.xml"/></Relationships>
</file>

<file path=ppt/slides/_rels/slide2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slide" Target="slide2.xml"/><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hyperlink" Target="https://tpp-uk.com/products/airmid/enabling-airmid/step-nin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medicus-health.zendesk.com/hc/en-gb/articles/34753000173853-Provisioning-and-Upgrading-a-NHS-Login-account-for-patients-and-enabling-Online-Access" TargetMode="External"/><Relationship Id="rId2" Type="http://schemas.openxmlformats.org/officeDocument/2006/relationships/image" Target="../media/image51.png"/><Relationship Id="rId1" Type="http://schemas.openxmlformats.org/officeDocument/2006/relationships/slideLayout" Target="../slideLayouts/slideLayout9.xml"/><Relationship Id="rId5" Type="http://schemas.openxmlformats.org/officeDocument/2006/relationships/image" Target="../media/image42.svg"/><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slide" Target="slide2.xml"/><Relationship Id="rId1" Type="http://schemas.openxmlformats.org/officeDocument/2006/relationships/slideLayout" Target="../slideLayouts/slideLayout27.xml"/><Relationship Id="rId5" Type="http://schemas.openxmlformats.org/officeDocument/2006/relationships/image" Target="../media/image43.svg"/><Relationship Id="rId4" Type="http://schemas.openxmlformats.org/officeDocument/2006/relationships/slide" Target="slide23.xml"/></Relationships>
</file>

<file path=ppt/slides/_rels/slide23.xml.rels><?xml version="1.0" encoding="UTF-8" standalone="yes"?>
<Relationships xmlns="http://schemas.openxmlformats.org/package/2006/relationships"><Relationship Id="rId8" Type="http://schemas.openxmlformats.org/officeDocument/2006/relationships/hyperlink" Target="https://organisation.nhswebsite.nhs.uk/" TargetMode="External"/><Relationship Id="rId13" Type="http://schemas.openxmlformats.org/officeDocument/2006/relationships/slide" Target="slide2.xml"/><Relationship Id="rId3" Type="http://schemas.openxmlformats.org/officeDocument/2006/relationships/hyperlink" Target="https://digital.nhs.uk/services/register-with-a-gp-surgery-service" TargetMode="External"/><Relationship Id="rId7" Type="http://schemas.openxmlformats.org/officeDocument/2006/relationships/hyperlink" Target="https://digital.nhs.uk/services/register-with-a-gp-surgery-service/get-help-using-the-service/using-the-paper-registration-form" TargetMode="External"/><Relationship Id="rId12" Type="http://schemas.openxmlformats.org/officeDocument/2006/relationships/hyperlink" Target="https://digital.nhs.uk/services/register-with-a-gp-surgery-service/tell-your-patients-about-online-gp-registration"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s://nhsapp.short.gy/registergp" TargetMode="External"/><Relationship Id="rId11" Type="http://schemas.openxmlformats.org/officeDocument/2006/relationships/hyperlink" Target="https://nhsuk.short.gy/register/optimisewebinar" TargetMode="External"/><Relationship Id="rId5" Type="http://schemas.openxmlformats.org/officeDocument/2006/relationships/hyperlink" Target="https://digital.nhs.uk/services/nhs-app/nhs-app-features/register-with-a-gp-surgery-service-in-the-nhs-app" TargetMode="External"/><Relationship Id="rId15" Type="http://schemas.openxmlformats.org/officeDocument/2006/relationships/image" Target="../media/image67.png"/><Relationship Id="rId10" Type="http://schemas.openxmlformats.org/officeDocument/2006/relationships/hyperlink" Target="https://youtu.be/NTFs82xE2QI" TargetMode="External"/><Relationship Id="rId4" Type="http://schemas.openxmlformats.org/officeDocument/2006/relationships/hyperlink" Target="https://www.nhs.uk/nhs-app/help/profile/view-or-change-your-gp-surgery/" TargetMode="External"/><Relationship Id="rId9" Type="http://schemas.openxmlformats.org/officeDocument/2006/relationships/hyperlink" Target="https://digital.nhs.uk/services/register-with-a-gp-surgery-service/sign-up-to-start-using-register-with-a-gp-surgery" TargetMode="External"/><Relationship Id="rId14"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slide" Target="slide2.xml"/><Relationship Id="rId1" Type="http://schemas.openxmlformats.org/officeDocument/2006/relationships/slideLayout" Target="../slideLayouts/slideLayout28.xml"/><Relationship Id="rId5" Type="http://schemas.openxmlformats.org/officeDocument/2006/relationships/image" Target="../media/image43.svg"/><Relationship Id="rId4" Type="http://schemas.openxmlformats.org/officeDocument/2006/relationships/slide" Target="slide25.xml"/></Relationships>
</file>

<file path=ppt/slides/_rels/slide25.xml.rels><?xml version="1.0" encoding="UTF-8" standalone="yes"?>
<Relationships xmlns="http://schemas.openxmlformats.org/package/2006/relationships"><Relationship Id="rId8" Type="http://schemas.openxmlformats.org/officeDocument/2006/relationships/hyperlink" Target="https://digital.nhs.uk/services/nhs-app/toolkit/nhs-app-messaging-promotional-materials" TargetMode="External"/><Relationship Id="rId13" Type="http://schemas.openxmlformats.org/officeDocument/2006/relationships/image" Target="../media/image67.png"/><Relationship Id="rId3" Type="http://schemas.openxmlformats.org/officeDocument/2006/relationships/hyperlink" Target="https://nhsapp.short.gy/messages" TargetMode="External"/><Relationship Id="rId7" Type="http://schemas.openxmlformats.org/officeDocument/2006/relationships/hyperlink" Target="https://www.nhs.uk/nhs-app/nhs-app-legal-and-cookies/nhs-app-privacy-policy/privacy-policy/" TargetMode="External"/><Relationship Id="rId12"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hyperlink" Target="mailto:app.integration@nhs.net" TargetMode="External"/><Relationship Id="rId11" Type="http://schemas.openxmlformats.org/officeDocument/2006/relationships/image" Target="../media/image42.svg"/><Relationship Id="rId5" Type="http://schemas.openxmlformats.org/officeDocument/2006/relationships/hyperlink" Target="https://digital.nhs.uk/services/nhs-app/how-to-integrate-with-the-nhs-app/nhs-app-partners-and-services-currently-integrating#notifications-and-messaging-integrations-in-progress" TargetMode="External"/><Relationship Id="rId10" Type="http://schemas.openxmlformats.org/officeDocument/2006/relationships/slide" Target="slide2.xml"/><Relationship Id="rId4" Type="http://schemas.openxmlformats.org/officeDocument/2006/relationships/hyperlink" Target="https://www.nhs.uk/nhs-app/help/profile/managing-nhs-app-notifications/" TargetMode="External"/><Relationship Id="rId9" Type="http://schemas.openxmlformats.org/officeDocument/2006/relationships/hyperlink" Target="https://digital.nhs.uk/services/nhs-app/nhs-app-guidance-for-gp-practices/guidance-on-nhs-app-features/nhs-app-messaging-servic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8" Type="http://schemas.openxmlformats.org/officeDocument/2006/relationships/hyperlink" Target="https://nhsapp.short.gy/ucp" TargetMode="External"/><Relationship Id="rId3" Type="http://schemas.openxmlformats.org/officeDocument/2006/relationships/hyperlink" Target="https://ucp.onelondon.online/patients/" TargetMode="External"/><Relationship Id="rId7" Type="http://schemas.openxmlformats.org/officeDocument/2006/relationships/hyperlink" Target="https://vimeo.com/1190131713"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hyperlink" Target="https://ucp.onelondon.online/landing/" TargetMode="External"/><Relationship Id="rId5" Type="http://schemas.openxmlformats.org/officeDocument/2006/relationships/image" Target="../media/image42.svg"/><Relationship Id="rId10" Type="http://schemas.openxmlformats.org/officeDocument/2006/relationships/hyperlink" Target="mailto:ucp.programme@swlondon.nhs.uk" TargetMode="External"/><Relationship Id="rId4" Type="http://schemas.openxmlformats.org/officeDocument/2006/relationships/slide" Target="slide2.xml"/><Relationship Id="rId9"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2.sv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2.svg"/></Relationships>
</file>

<file path=ppt/slides/_rels/slide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slide" Target="slide6.xml"/><Relationship Id="rId1" Type="http://schemas.openxmlformats.org/officeDocument/2006/relationships/slideLayout" Target="../slideLayouts/slideLayout27.xml"/><Relationship Id="rId5" Type="http://schemas.openxmlformats.org/officeDocument/2006/relationships/image" Target="../media/image42.sv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42.svg"/><Relationship Id="rId3" Type="http://schemas.openxmlformats.org/officeDocument/2006/relationships/hyperlink" Target="https://www.nhs.uk/nhs-app/nhs-app-help-and-support/health-records-in-the-nhs-app/gp-health-record/" TargetMode="External"/><Relationship Id="rId7" Type="http://schemas.openxmlformats.org/officeDocument/2006/relationships/slide" Target="slide7.xml"/><Relationship Id="rId12"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digital.nhs.uk/services/nhs-app/nhs-app-features/gp-health-records-in-the-app/prospective-record-access-manually-enabling-patient-access" TargetMode="External"/><Relationship Id="rId11" Type="http://schemas.openxmlformats.org/officeDocument/2006/relationships/hyperlink" Target="https://digital.nhs.uk/services/nhs-app/resources/trouble-shooting-guide/gp-health-records#what-to-check-when-patients-say-they-can-t-access-their-medical-records" TargetMode="External"/><Relationship Id="rId5" Type="http://schemas.openxmlformats.org/officeDocument/2006/relationships/hyperlink" Target="https://nhsapp.short.gy/manageothers" TargetMode="External"/><Relationship Id="rId10" Type="http://schemas.openxmlformats.org/officeDocument/2006/relationships/hyperlink" Target="http://digital.nhs.uk/services/nhs-app/clinical-safety-and-safeguarding" TargetMode="External"/><Relationship Id="rId4" Type="http://schemas.openxmlformats.org/officeDocument/2006/relationships/hyperlink" Target="https://www.nhs.uk/common-health-questions/nhs-services-and-treatments/can-i-access-someone-elses-medical-records-health-records/" TargetMode="External"/><Relationship Id="rId9" Type="http://schemas.openxmlformats.org/officeDocument/2006/relationships/slide" Target="slide9.xml"/><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5.png"/><Relationship Id="rId7"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hyperlink" Target="https://future.nhs.uk/P_C_N/view?objectID=292648741" TargetMode="External"/><Relationship Id="rId11" Type="http://schemas.openxmlformats.org/officeDocument/2006/relationships/image" Target="../media/image49.emf"/><Relationship Id="rId5" Type="http://schemas.openxmlformats.org/officeDocument/2006/relationships/hyperlink" Target="https://emisprod.service-now.com/csm?id=kb_article&amp;sys_id=959b8fad3be65250f9f2d32a85e45af9&amp;spa=1" TargetMode="External"/><Relationship Id="rId10" Type="http://schemas.openxmlformats.org/officeDocument/2006/relationships/image" Target="../media/image48.png"/><Relationship Id="rId4" Type="http://schemas.openxmlformats.org/officeDocument/2006/relationships/image" Target="../media/image46.png"/><Relationship Id="rId9"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hyperlink" Target="https://tpp-uk.com/products/airmid/enabling-airmid/step-ten/" TargetMode="External"/><Relationship Id="rId7"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2.svg"/><Relationship Id="rId5" Type="http://schemas.openxmlformats.org/officeDocument/2006/relationships/slide" Target="slide2.xml"/><Relationship Id="rId4" Type="http://schemas.openxmlformats.org/officeDocument/2006/relationships/hyperlink" Target="https://future.nhs.uk/P_C_N/view?objectID=29264941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42.svg"/><Relationship Id="rId2" Type="http://schemas.openxmlformats.org/officeDocument/2006/relationships/image" Target="../media/image51.png"/><Relationship Id="rId1" Type="http://schemas.openxmlformats.org/officeDocument/2006/relationships/slideLayout" Target="../slideLayouts/slideLayout9.xml"/><Relationship Id="rId6" Type="http://schemas.openxmlformats.org/officeDocument/2006/relationships/slide" Target="slide2.xml"/><Relationship Id="rId5" Type="http://schemas.openxmlformats.org/officeDocument/2006/relationships/hyperlink" Target="https://medicus-health.zendesk.com/hc/en-gb/articles/34753000173853-Provisioning-and-Upgrading-a-NHS-Login-account-for-patients-and-enabling-Online-Access" TargetMode="External"/><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C3D235-E1B2-4245-9153-172BBCD8A862}"/>
              </a:ext>
            </a:extLst>
          </p:cNvPr>
          <p:cNvSpPr>
            <a:spLocks noGrp="1"/>
          </p:cNvSpPr>
          <p:nvPr>
            <p:ph type="title"/>
          </p:nvPr>
        </p:nvSpPr>
        <p:spPr>
          <a:xfrm>
            <a:off x="533398" y="2436833"/>
            <a:ext cx="9554400" cy="611649"/>
          </a:xfrm>
        </p:spPr>
        <p:txBody>
          <a:bodyPr>
            <a:normAutofit/>
          </a:bodyPr>
          <a:lstStyle/>
          <a:p>
            <a:r>
              <a:rPr kumimoji="0" lang="en-GB" sz="3200" b="1" i="0" u="none" strike="noStrike" kern="0" cap="none" spc="0" normalizeH="0" baseline="0" noProof="0" dirty="0">
                <a:ln>
                  <a:noFill/>
                </a:ln>
                <a:solidFill>
                  <a:srgbClr val="002060"/>
                </a:solidFill>
                <a:effectLst/>
                <a:uLnTx/>
                <a:uFillTx/>
                <a:latin typeface="Arial"/>
                <a:ea typeface="+mj-ea"/>
                <a:cs typeface="Arial"/>
              </a:rPr>
              <a:t>Guidance Pack</a:t>
            </a:r>
            <a:endParaRPr lang="en-GB" dirty="0">
              <a:solidFill>
                <a:srgbClr val="002060"/>
              </a:solidFill>
              <a:latin typeface="Arial"/>
              <a:cs typeface="Arial"/>
            </a:endParaRPr>
          </a:p>
        </p:txBody>
      </p:sp>
      <p:sp>
        <p:nvSpPr>
          <p:cNvPr id="2" name="Rectangle 2">
            <a:extLst>
              <a:ext uri="{FF2B5EF4-FFF2-40B4-BE49-F238E27FC236}">
                <a16:creationId xmlns:a16="http://schemas.microsoft.com/office/drawing/2014/main" id="{9318E184-A282-F3B0-4501-B0AFAB1A97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EC7EDF23-6369-41BE-A383-0892DDFB6A0E}"/>
              </a:ext>
            </a:extLst>
          </p:cNvPr>
          <p:cNvSpPr txBox="1"/>
          <p:nvPr/>
        </p:nvSpPr>
        <p:spPr>
          <a:xfrm>
            <a:off x="533399" y="1600200"/>
            <a:ext cx="6884929" cy="707886"/>
          </a:xfrm>
          <a:prstGeom prst="rect">
            <a:avLst/>
          </a:prstGeom>
          <a:solidFill>
            <a:srgbClr val="002060"/>
          </a:solidFill>
          <a:ln w="6350">
            <a:solidFill>
              <a:schemeClr val="accent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NHS App Core Capabilities</a:t>
            </a:r>
          </a:p>
        </p:txBody>
      </p:sp>
      <p:pic>
        <p:nvPicPr>
          <p:cNvPr id="15" name="Picture 14">
            <a:extLst>
              <a:ext uri="{FF2B5EF4-FFF2-40B4-BE49-F238E27FC236}">
                <a16:creationId xmlns:a16="http://schemas.microsoft.com/office/drawing/2014/main" id="{95114FAE-CA3E-5D76-9617-30EB45DF1F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400527"/>
            <a:ext cx="12192000" cy="2457473"/>
          </a:xfrm>
          <a:prstGeom prst="rect">
            <a:avLst/>
          </a:prstGeom>
        </p:spPr>
      </p:pic>
      <p:sp>
        <p:nvSpPr>
          <p:cNvPr id="3" name="TextBox 2">
            <a:extLst>
              <a:ext uri="{FF2B5EF4-FFF2-40B4-BE49-F238E27FC236}">
                <a16:creationId xmlns:a16="http://schemas.microsoft.com/office/drawing/2014/main" id="{968D529B-AA7B-0CA5-6B62-00E8C1FD5281}"/>
              </a:ext>
            </a:extLst>
          </p:cNvPr>
          <p:cNvSpPr txBox="1"/>
          <p:nvPr/>
        </p:nvSpPr>
        <p:spPr>
          <a:xfrm>
            <a:off x="533398" y="3569530"/>
            <a:ext cx="1001313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panose="020B0604020202020204"/>
                <a:ea typeface="+mn-ea"/>
                <a:cs typeface="+mn-cs"/>
              </a:rPr>
              <a:t>Tara Bush – Programme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panose="020B0604020202020204"/>
                <a:ea typeface="+mn-ea"/>
                <a:cs typeface="+mn-cs"/>
              </a:rPr>
              <a:t>London Digital Transformation (Primary Care)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0206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panose="020B0604020202020204"/>
                <a:ea typeface="+mn-ea"/>
                <a:cs typeface="+mn-cs"/>
              </a:rPr>
              <a:t>July 2026</a:t>
            </a:r>
          </a:p>
        </p:txBody>
      </p:sp>
      <p:pic>
        <p:nvPicPr>
          <p:cNvPr id="5" name="Picture 4">
            <a:extLst>
              <a:ext uri="{FF2B5EF4-FFF2-40B4-BE49-F238E27FC236}">
                <a16:creationId xmlns:a16="http://schemas.microsoft.com/office/drawing/2014/main" id="{7BC2FAFA-4388-E118-A7EA-89F4927D7BCC}"/>
              </a:ext>
            </a:extLst>
          </p:cNvPr>
          <p:cNvPicPr>
            <a:picLocks noChangeAspect="1"/>
          </p:cNvPicPr>
          <p:nvPr/>
        </p:nvPicPr>
        <p:blipFill>
          <a:blip r:embed="rId4"/>
          <a:srcRect/>
          <a:stretch/>
        </p:blipFill>
        <p:spPr>
          <a:xfrm>
            <a:off x="10221722" y="1600200"/>
            <a:ext cx="1716425" cy="1716425"/>
          </a:xfrm>
          <a:prstGeom prst="rect">
            <a:avLst/>
          </a:prstGeom>
        </p:spPr>
      </p:pic>
      <p:sp>
        <p:nvSpPr>
          <p:cNvPr id="8" name="TextBox 7">
            <a:extLst>
              <a:ext uri="{FF2B5EF4-FFF2-40B4-BE49-F238E27FC236}">
                <a16:creationId xmlns:a16="http://schemas.microsoft.com/office/drawing/2014/main" id="{3E67013F-4744-0318-EEB0-4C94AF119F74}"/>
              </a:ext>
            </a:extLst>
          </p:cNvPr>
          <p:cNvSpPr txBox="1"/>
          <p:nvPr/>
        </p:nvSpPr>
        <p:spPr>
          <a:xfrm>
            <a:off x="10034420" y="3316625"/>
            <a:ext cx="2074404" cy="613053"/>
          </a:xfrm>
          <a:prstGeom prst="round2SameRect">
            <a:avLst/>
          </a:prstGeom>
          <a:noFill/>
        </p:spPr>
        <p:txBody>
          <a:bodyPr wrap="square" lIns="91440" tIns="45720" rIns="91440" bIns="45720" rtlCol="0" anchor="t">
            <a:spAutoFit/>
          </a:bodyPr>
          <a:lstStyle/>
          <a:p>
            <a:pPr algn="ctr"/>
            <a:r>
              <a:rPr lang="en-GB" sz="800" i="1" dirty="0"/>
              <a:t>Please scan the QR code or go to </a:t>
            </a:r>
            <a:r>
              <a:rPr lang="en-GB" sz="800" i="1" dirty="0">
                <a:hlinkClick r:id="rId5"/>
              </a:rPr>
              <a:t>https://nhsapp.short.gy/corecapabilities</a:t>
            </a:r>
            <a:r>
              <a:rPr lang="en-GB" sz="800" i="1" dirty="0"/>
              <a:t>  to confirm you are accessing the most current version of this guidance.</a:t>
            </a:r>
          </a:p>
        </p:txBody>
      </p:sp>
    </p:spTree>
    <p:extLst>
      <p:ext uri="{BB962C8B-B14F-4D97-AF65-F5344CB8AC3E}">
        <p14:creationId xmlns:p14="http://schemas.microsoft.com/office/powerpoint/2010/main" val="4196725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09246-7AB0-7C5F-7228-CCD82708299B}"/>
              </a:ext>
            </a:extLst>
          </p:cNvPr>
          <p:cNvSpPr>
            <a:spLocks noGrp="1"/>
          </p:cNvSpPr>
          <p:nvPr>
            <p:ph type="title"/>
          </p:nvPr>
        </p:nvSpPr>
        <p:spPr>
          <a:xfrm>
            <a:off x="521688" y="2165645"/>
            <a:ext cx="7167586" cy="1325563"/>
          </a:xfrm>
        </p:spPr>
        <p:txBody>
          <a:bodyPr/>
          <a:lstStyle/>
          <a:p>
            <a:r>
              <a:rPr lang="en-GB" dirty="0"/>
              <a:t>Online consultations</a:t>
            </a:r>
          </a:p>
        </p:txBody>
      </p:sp>
      <p:pic>
        <p:nvPicPr>
          <p:cNvPr id="3" name="Graphic 2" descr="End with solid fill">
            <a:hlinkClick r:id="rId2" action="ppaction://hlinksldjump"/>
            <a:extLst>
              <a:ext uri="{FF2B5EF4-FFF2-40B4-BE49-F238E27FC236}">
                <a16:creationId xmlns:a16="http://schemas.microsoft.com/office/drawing/2014/main" id="{8AC323C1-E6BA-D4DB-797C-91157FB4E7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85792" y="6400056"/>
            <a:ext cx="289775" cy="289775"/>
          </a:xfrm>
          <a:prstGeom prst="rect">
            <a:avLst/>
          </a:prstGeom>
        </p:spPr>
      </p:pic>
      <p:pic>
        <p:nvPicPr>
          <p:cNvPr id="4" name="Graphic 3" descr="Hamburger Menu Icon with solid fill">
            <a:hlinkClick r:id="rId4" action="ppaction://hlinksldjump"/>
            <a:extLst>
              <a:ext uri="{FF2B5EF4-FFF2-40B4-BE49-F238E27FC236}">
                <a16:creationId xmlns:a16="http://schemas.microsoft.com/office/drawing/2014/main" id="{6E0080D3-6D2F-1B34-F3DA-021A5C5EBE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98" y="6400056"/>
            <a:ext cx="289775" cy="289775"/>
          </a:xfrm>
          <a:prstGeom prst="rect">
            <a:avLst/>
          </a:prstGeom>
        </p:spPr>
      </p:pic>
    </p:spTree>
    <p:extLst>
      <p:ext uri="{BB962C8B-B14F-4D97-AF65-F5344CB8AC3E}">
        <p14:creationId xmlns:p14="http://schemas.microsoft.com/office/powerpoint/2010/main" val="78248085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F6020-C662-7F54-F2E3-B2E8FF53D1FD}"/>
            </a:ext>
          </a:extLst>
        </p:cNvPr>
        <p:cNvGrpSpPr/>
        <p:nvPr/>
      </p:nvGrpSpPr>
      <p:grpSpPr>
        <a:xfrm>
          <a:off x="0" y="0"/>
          <a:ext cx="0" cy="0"/>
          <a:chOff x="0" y="0"/>
          <a:chExt cx="0" cy="0"/>
        </a:xfrm>
      </p:grpSpPr>
      <p:sp>
        <p:nvSpPr>
          <p:cNvPr id="81" name="Title 2">
            <a:extLst>
              <a:ext uri="{FF2B5EF4-FFF2-40B4-BE49-F238E27FC236}">
                <a16:creationId xmlns:a16="http://schemas.microsoft.com/office/drawing/2014/main" id="{E9A75349-C687-86E9-03B4-B92AF3827FA2}"/>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GB" sz="2800" b="1" dirty="0">
                <a:solidFill>
                  <a:schemeClr val="tx1"/>
                </a:solidFill>
                <a:latin typeface="Arial"/>
                <a:ea typeface="Calibri" panose="020F0502020204030204" pitchFamily="34" charset="0"/>
                <a:cs typeface="Arial"/>
              </a:rPr>
              <a:t>Online consultations</a:t>
            </a:r>
          </a:p>
        </p:txBody>
      </p:sp>
      <p:sp>
        <p:nvSpPr>
          <p:cNvPr id="83" name="Rectangle 82">
            <a:extLst>
              <a:ext uri="{FF2B5EF4-FFF2-40B4-BE49-F238E27FC236}">
                <a16:creationId xmlns:a16="http://schemas.microsoft.com/office/drawing/2014/main" id="{C0F1EA2A-FB5E-6D95-260C-A4B88F5E62B0}"/>
              </a:ext>
            </a:extLst>
          </p:cNvPr>
          <p:cNvSpPr/>
          <p:nvPr/>
        </p:nvSpPr>
        <p:spPr>
          <a:xfrm>
            <a:off x="322744" y="1107472"/>
            <a:ext cx="8989343" cy="2164896"/>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ea typeface="+mn-ea"/>
                <a:cs typeface="Arial" panose="020B0604020202020204" pitchFamily="34" charset="0"/>
              </a:rPr>
              <a:t>How </a:t>
            </a:r>
            <a:r>
              <a:rPr lang="en-GB" sz="1300" b="1" kern="0" dirty="0">
                <a:solidFill>
                  <a:srgbClr val="0070C0"/>
                </a:solidFill>
                <a:cs typeface="Arial" panose="020B0604020202020204" pitchFamily="34" charset="0"/>
              </a:rPr>
              <a:t>patients can access this feature</a:t>
            </a:r>
            <a:br>
              <a:rPr kumimoji="0" lang="en-GB" sz="1200" b="1" i="0" u="none" strike="noStrike" kern="0" cap="none" spc="0" normalizeH="0" baseline="0" noProof="0" dirty="0">
                <a:ln>
                  <a:noFill/>
                </a:ln>
                <a:solidFill>
                  <a:srgbClr val="0070C0"/>
                </a:solidFill>
                <a:effectLst/>
                <a:uLnTx/>
                <a:uFillTx/>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ea typeface="+mn-ea"/>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cs typeface="Arial" panose="020B0604020202020204" pitchFamily="34" charset="0"/>
              </a:rPr>
              <a:t>Patients can use an </a:t>
            </a:r>
            <a:r>
              <a:rPr lang="en-GB" sz="1200" dirty="0">
                <a:solidFill>
                  <a:srgbClr val="000000"/>
                </a:solidFill>
                <a:latin typeface="Arial" panose="020B0604020202020204" pitchFamily="34" charset="0"/>
                <a:cs typeface="Arial" panose="020B0604020202020204" pitchFamily="34" charset="0"/>
                <a:hlinkClick r:id="rId3"/>
              </a:rPr>
              <a:t>online form</a:t>
            </a:r>
            <a:r>
              <a:rPr lang="en-GB" sz="1200" dirty="0">
                <a:solidFill>
                  <a:srgbClr val="000000"/>
                </a:solidFill>
                <a:latin typeface="Arial" panose="020B0604020202020204" pitchFamily="34" charset="0"/>
                <a:cs typeface="Arial" panose="020B0604020202020204" pitchFamily="34" charset="0"/>
              </a:rPr>
              <a:t> to tell their GP surgery about non-urgent health symptoms. </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cs typeface="Arial" panose="020B0604020202020204" pitchFamily="34" charset="0"/>
              </a:rPr>
              <a:t>For health advice, patients can click on ‘Appointments’ &gt; ‘Book an appointment’ &gt; ‘Ask about a health problem’. </a:t>
            </a:r>
            <a:r>
              <a:rPr lang="en-GB" sz="1200" dirty="0">
                <a:solidFill>
                  <a:srgbClr val="000000"/>
                </a:solidFill>
                <a:latin typeface="Arial" panose="020B0604020202020204" pitchFamily="34" charset="0"/>
              </a:rPr>
              <a:t>They will be asked to fill in a form with information about their symptoms, conditions or treatment (or on someone else’s behalf). Once submitted, a</a:t>
            </a:r>
            <a:r>
              <a:rPr lang="en-GB" sz="1200" dirty="0">
                <a:solidFill>
                  <a:srgbClr val="000000"/>
                </a:solidFill>
                <a:latin typeface="Arial" panose="020B0604020202020204" pitchFamily="34" charset="0"/>
                <a:cs typeface="Arial" panose="020B0604020202020204" pitchFamily="34" charset="0"/>
              </a:rPr>
              <a:t> GP or appropriate healthcare professional reviews the form and decides on the right care, including offering guidance or asking the patient to book an appointment. </a:t>
            </a:r>
            <a:r>
              <a:rPr lang="en-GB" sz="1200" dirty="0">
                <a:solidFill>
                  <a:srgbClr val="000000"/>
                </a:solidFill>
                <a:latin typeface="Arial" panose="020B0604020202020204" pitchFamily="34" charset="0"/>
              </a:rPr>
              <a:t>Patients are directed to seek acute care if they hit a red flag. </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a:cs typeface="Arial"/>
              </a:rPr>
              <a:t>Patients can also make administrative requests, such as help with fit notes, by clicking on ‘Appointments’ &gt; ‘Request a letter or information’. </a:t>
            </a:r>
            <a:r>
              <a:rPr lang="en-GB" sz="1200" dirty="0">
                <a:latin typeface="Arial"/>
                <a:cs typeface="Arial"/>
              </a:rPr>
              <a:t>Watch this short </a:t>
            </a:r>
            <a:r>
              <a:rPr lang="en-GB" sz="1200" dirty="0">
                <a:latin typeface="Arial"/>
                <a:cs typeface="Arial"/>
                <a:hlinkClick r:id="rId4"/>
              </a:rPr>
              <a:t>walk-through video</a:t>
            </a:r>
            <a:r>
              <a:rPr lang="en-GB" sz="1200" dirty="0">
                <a:latin typeface="Arial"/>
                <a:cs typeface="Arial"/>
              </a:rPr>
              <a:t> to find out more. </a:t>
            </a:r>
          </a:p>
          <a:p>
            <a:pPr lvl="1"/>
            <a:endParaRPr lang="en-GB" sz="1200" dirty="0">
              <a:solidFill>
                <a:srgbClr val="333333"/>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endParaRPr kumimoji="0" lang="en-GB" sz="1200" b="0" i="0" u="none" strike="noStrike" kern="0" cap="none" spc="0" normalizeH="0" baseline="0" noProof="0" dirty="0">
              <a:ln>
                <a:noFill/>
              </a:ln>
              <a:solidFill>
                <a:srgbClr val="000000"/>
              </a:solidFill>
              <a:effectLst/>
              <a:uLnTx/>
              <a:uFillTx/>
              <a:ea typeface="+mn-ea"/>
              <a:cs typeface="Arial" panose="020B0604020202020204" pitchFamily="34" charset="0"/>
            </a:endParaRPr>
          </a:p>
        </p:txBody>
      </p:sp>
      <p:sp>
        <p:nvSpPr>
          <p:cNvPr id="105" name="Rectangle 104">
            <a:extLst>
              <a:ext uri="{FF2B5EF4-FFF2-40B4-BE49-F238E27FC236}">
                <a16:creationId xmlns:a16="http://schemas.microsoft.com/office/drawing/2014/main" id="{FEBBBF8A-3FBD-3C2C-ED11-DD8EB555E08E}"/>
              </a:ext>
            </a:extLst>
          </p:cNvPr>
          <p:cNvSpPr/>
          <p:nvPr/>
        </p:nvSpPr>
        <p:spPr>
          <a:xfrm>
            <a:off x="322744" y="3429000"/>
            <a:ext cx="11273508" cy="2859275"/>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ea typeface="+mn-ea"/>
                <a:cs typeface="Arial" panose="020B0604020202020204" pitchFamily="34" charset="0"/>
              </a:rPr>
              <a:t>How to enable</a:t>
            </a:r>
            <a:br>
              <a:rPr kumimoji="0" lang="en-GB" sz="1200" b="1" i="0" u="none" strike="noStrike" kern="0" cap="none" spc="0" normalizeH="0" baseline="0" noProof="0" dirty="0">
                <a:ln>
                  <a:noFill/>
                </a:ln>
                <a:solidFill>
                  <a:srgbClr val="0070C0"/>
                </a:solidFill>
                <a:effectLst/>
                <a:uLnTx/>
                <a:uFillTx/>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ea typeface="+mn-ea"/>
              <a:cs typeface="Arial" panose="020B0604020202020204" pitchFamily="34" charset="0"/>
            </a:endParaRPr>
          </a:p>
          <a:p>
            <a:pPr marL="171450" indent="-171450">
              <a:buFont typeface="Arial" panose="020B0604020202020204" pitchFamily="34" charset="0"/>
              <a:buChar char="•"/>
            </a:pPr>
            <a:r>
              <a:rPr lang="en-GB" sz="1200" dirty="0">
                <a:solidFill>
                  <a:srgbClr val="000000"/>
                </a:solidFill>
                <a:latin typeface="Arial"/>
                <a:cs typeface="Arial"/>
              </a:rPr>
              <a:t>Your practice doesn’t need to do anything if it already uses an online consultation system that is integrated with the NHS App. You can view a list of suppliers already integrated with the App </a:t>
            </a:r>
            <a:r>
              <a:rPr lang="en-GB" sz="1200" dirty="0">
                <a:solidFill>
                  <a:srgbClr val="000000"/>
                </a:solidFill>
                <a:latin typeface="Arial"/>
                <a:cs typeface="Arial"/>
                <a:hlinkClick r:id="rId5"/>
              </a:rPr>
              <a:t>here</a:t>
            </a:r>
            <a:r>
              <a:rPr lang="en-GB" sz="1200" dirty="0">
                <a:solidFill>
                  <a:srgbClr val="000000"/>
                </a:solidFill>
                <a:latin typeface="Arial"/>
                <a:cs typeface="Arial"/>
              </a:rPr>
              <a:t>. If you are not sure whether you are correctly set up, please contact the provider of your online consultation system.</a:t>
            </a:r>
          </a:p>
          <a:p>
            <a:pPr marL="171450" indent="-171450">
              <a:buFont typeface="Arial" panose="020B0604020202020204" pitchFamily="34" charset="0"/>
              <a:buChar char="•"/>
            </a:pPr>
            <a:endParaRPr lang="en-GB" sz="1200" dirty="0">
              <a:solidFill>
                <a:srgbClr val="000000"/>
              </a:solidFill>
              <a:latin typeface="Arial"/>
              <a:cs typeface="Arial"/>
            </a:endParaRPr>
          </a:p>
          <a:p>
            <a:pPr marL="171450" indent="-171450">
              <a:buFont typeface="Arial" panose="020B0604020202020204" pitchFamily="34" charset="0"/>
              <a:buChar char="•"/>
            </a:pPr>
            <a:r>
              <a:rPr lang="en-GB" sz="1200" dirty="0">
                <a:solidFill>
                  <a:srgbClr val="000000"/>
                </a:solidFill>
                <a:latin typeface="Arial"/>
                <a:cs typeface="Arial"/>
              </a:rPr>
              <a:t>Please note that if your practice switches to a different online consultation supplier, there may be additional steps required during the transition, particularly if moving from a supplier that is already integrated with the NHS App:</a:t>
            </a:r>
          </a:p>
          <a:p>
            <a:pPr marL="685800" lvl="1" indent="-228600">
              <a:buAutoNum type="arabicParenR"/>
            </a:pPr>
            <a:r>
              <a:rPr lang="en-GB" sz="1200" dirty="0">
                <a:solidFill>
                  <a:srgbClr val="000000"/>
                </a:solidFill>
                <a:latin typeface="Arial"/>
                <a:cs typeface="Arial"/>
              </a:rPr>
              <a:t>The new supplier will need to contact the NHS app team to request that the practice is enabled</a:t>
            </a:r>
          </a:p>
          <a:p>
            <a:pPr marL="685800" lvl="1" indent="-228600">
              <a:buAutoNum type="arabicParenR"/>
            </a:pPr>
            <a:r>
              <a:rPr lang="en-GB" sz="1200" dirty="0">
                <a:latin typeface="Arial" panose="020B0604020202020204" pitchFamily="34" charset="0"/>
                <a:cs typeface="Arial" panose="020B0604020202020204" pitchFamily="34" charset="0"/>
              </a:rPr>
              <a:t>Once decommissioned, the outgoing supplier should notify the NHS App team to disable the practice</a:t>
            </a:r>
          </a:p>
          <a:p>
            <a:pPr marL="685800" lvl="1" indent="-228600">
              <a:buAutoNum type="arabicParenR"/>
            </a:pPr>
            <a:r>
              <a:rPr lang="en-GB" sz="1200" dirty="0">
                <a:latin typeface="Arial" panose="020B0604020202020204" pitchFamily="34" charset="0"/>
                <a:cs typeface="Arial" panose="020B0604020202020204" pitchFamily="34" charset="0"/>
              </a:rPr>
              <a:t>Note that this process can take around 2 weeks. Patients may face intermittent disruption to submit online consultation requests via the app. Practices are advised to inform patients about the potential disruption prior to going live with the new supplier, suggesting they use the practice website in the interim.	</a:t>
            </a:r>
            <a:br>
              <a:rPr lang="en-GB" sz="1200" dirty="0">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Set up practice workflows for triage and ensure that patients are made aware of how they can access this service.</a:t>
            </a:r>
            <a:br>
              <a:rPr lang="en-GB" sz="1200" dirty="0">
                <a:solidFill>
                  <a:srgbClr val="000000"/>
                </a:solidFill>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Ensure that staff are trained to manage incoming requests and that protocols are in place to deal with these in a timely, safe manner.</a:t>
            </a:r>
          </a:p>
        </p:txBody>
      </p:sp>
      <p:pic>
        <p:nvPicPr>
          <p:cNvPr id="5" name="Graphic 4" descr="Hamburger Menu Icon with solid fill">
            <a:hlinkClick r:id="rId6" action="ppaction://hlinksldjump"/>
            <a:extLst>
              <a:ext uri="{FF2B5EF4-FFF2-40B4-BE49-F238E27FC236}">
                <a16:creationId xmlns:a16="http://schemas.microsoft.com/office/drawing/2014/main" id="{5C44FCB7-EB4B-CCB2-5389-72A06C663EB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9898" y="6400056"/>
            <a:ext cx="289775" cy="289775"/>
          </a:xfrm>
          <a:prstGeom prst="rect">
            <a:avLst/>
          </a:prstGeom>
        </p:spPr>
      </p:pic>
      <p:pic>
        <p:nvPicPr>
          <p:cNvPr id="2" name="Picture 1">
            <a:extLst>
              <a:ext uri="{FF2B5EF4-FFF2-40B4-BE49-F238E27FC236}">
                <a16:creationId xmlns:a16="http://schemas.microsoft.com/office/drawing/2014/main" id="{4EDBB143-1499-2789-ED4E-DC6866BC3334}"/>
              </a:ext>
            </a:extLst>
          </p:cNvPr>
          <p:cNvPicPr>
            <a:picLocks noChangeAspect="1"/>
          </p:cNvPicPr>
          <p:nvPr/>
        </p:nvPicPr>
        <p:blipFill>
          <a:blip r:embed="rId8"/>
          <a:srcRect/>
          <a:stretch/>
        </p:blipFill>
        <p:spPr>
          <a:xfrm>
            <a:off x="9512760" y="633305"/>
            <a:ext cx="1370662" cy="2795695"/>
          </a:xfrm>
          <a:prstGeom prst="rect">
            <a:avLst/>
          </a:prstGeom>
        </p:spPr>
      </p:pic>
      <p:sp>
        <p:nvSpPr>
          <p:cNvPr id="3" name="Rectangle 2">
            <a:extLst>
              <a:ext uri="{FF2B5EF4-FFF2-40B4-BE49-F238E27FC236}">
                <a16:creationId xmlns:a16="http://schemas.microsoft.com/office/drawing/2014/main" id="{919D426A-0D76-7913-ABC2-6B9C5679C110}"/>
              </a:ext>
            </a:extLst>
          </p:cNvPr>
          <p:cNvSpPr/>
          <p:nvPr/>
        </p:nvSpPr>
        <p:spPr>
          <a:xfrm>
            <a:off x="9653953" y="1466626"/>
            <a:ext cx="548825" cy="96029"/>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EE8A6C8-04A1-0DDE-CB39-E84866329D3A}"/>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1601997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7E91C-37E4-996A-C58F-FE59E524D37F}"/>
              </a:ext>
            </a:extLst>
          </p:cNvPr>
          <p:cNvSpPr>
            <a:spLocks noGrp="1"/>
          </p:cNvSpPr>
          <p:nvPr>
            <p:ph type="title"/>
          </p:nvPr>
        </p:nvSpPr>
        <p:spPr>
          <a:xfrm>
            <a:off x="747468" y="2165645"/>
            <a:ext cx="8396532" cy="1325563"/>
          </a:xfrm>
        </p:spPr>
        <p:txBody>
          <a:bodyPr/>
          <a:lstStyle/>
          <a:p>
            <a:r>
              <a:rPr lang="en-GB" dirty="0"/>
              <a:t>Appointment management</a:t>
            </a:r>
          </a:p>
        </p:txBody>
      </p:sp>
      <p:pic>
        <p:nvPicPr>
          <p:cNvPr id="3" name="Graphic 2" descr="Hamburger Menu Icon with solid fill">
            <a:hlinkClick r:id="rId2" action="ppaction://hlinksldjump"/>
            <a:extLst>
              <a:ext uri="{FF2B5EF4-FFF2-40B4-BE49-F238E27FC236}">
                <a16:creationId xmlns:a16="http://schemas.microsoft.com/office/drawing/2014/main" id="{FD4488AA-75E0-9AAC-76A4-0C3CBCDEE4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898" y="6400056"/>
            <a:ext cx="289775" cy="289775"/>
          </a:xfrm>
          <a:prstGeom prst="rect">
            <a:avLst/>
          </a:prstGeom>
        </p:spPr>
      </p:pic>
      <p:pic>
        <p:nvPicPr>
          <p:cNvPr id="4" name="Graphic 3" descr="End with solid fill">
            <a:hlinkClick r:id="rId4" action="ppaction://hlinksldjump"/>
            <a:extLst>
              <a:ext uri="{FF2B5EF4-FFF2-40B4-BE49-F238E27FC236}">
                <a16:creationId xmlns:a16="http://schemas.microsoft.com/office/drawing/2014/main" id="{C3EE88C1-BBCF-0E6D-52DC-A640DBB2FAD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85792" y="6400056"/>
            <a:ext cx="289775" cy="289775"/>
          </a:xfrm>
          <a:prstGeom prst="rect">
            <a:avLst/>
          </a:prstGeom>
        </p:spPr>
      </p:pic>
    </p:spTree>
    <p:extLst>
      <p:ext uri="{BB962C8B-B14F-4D97-AF65-F5344CB8AC3E}">
        <p14:creationId xmlns:p14="http://schemas.microsoft.com/office/powerpoint/2010/main" val="180187035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BDA9-9521-91DB-3CBD-6C26854C4B72}"/>
            </a:ext>
          </a:extLst>
        </p:cNvPr>
        <p:cNvGrpSpPr/>
        <p:nvPr/>
      </p:nvGrpSpPr>
      <p:grpSpPr>
        <a:xfrm>
          <a:off x="0" y="0"/>
          <a:ext cx="0" cy="0"/>
          <a:chOff x="0" y="0"/>
          <a:chExt cx="0" cy="0"/>
        </a:xfrm>
      </p:grpSpPr>
      <p:sp>
        <p:nvSpPr>
          <p:cNvPr id="81" name="Title 2">
            <a:extLst>
              <a:ext uri="{FF2B5EF4-FFF2-40B4-BE49-F238E27FC236}">
                <a16:creationId xmlns:a16="http://schemas.microsoft.com/office/drawing/2014/main" id="{A937B82D-8E5C-5B24-3104-7D5F3CC07976}"/>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231F20"/>
                </a:solidFill>
                <a:effectLst/>
                <a:uLnTx/>
                <a:uFillTx/>
                <a:latin typeface="Arial"/>
                <a:ea typeface="Calibri" panose="020F0502020204030204" pitchFamily="34" charset="0"/>
                <a:cs typeface="Arial"/>
              </a:rPr>
              <a:t>Appointment management</a:t>
            </a:r>
          </a:p>
        </p:txBody>
      </p:sp>
      <p:sp>
        <p:nvSpPr>
          <p:cNvPr id="83" name="Rectangle 82">
            <a:extLst>
              <a:ext uri="{FF2B5EF4-FFF2-40B4-BE49-F238E27FC236}">
                <a16:creationId xmlns:a16="http://schemas.microsoft.com/office/drawing/2014/main" id="{12DA2096-A335-7AE2-B3AE-36DA0D74060C}"/>
              </a:ext>
            </a:extLst>
          </p:cNvPr>
          <p:cNvSpPr/>
          <p:nvPr/>
        </p:nvSpPr>
        <p:spPr>
          <a:xfrm>
            <a:off x="322745" y="1212273"/>
            <a:ext cx="8777806" cy="2145013"/>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a:rPr>
              <a:t>How patients can access this feature</a:t>
            </a:r>
            <a:br>
              <a:rPr lang="en-GB" sz="1200" b="1" i="0" u="none" strike="noStrike" kern="0" cap="none" spc="0" normalizeH="0" baseline="0" noProof="0" dirty="0">
                <a:ln>
                  <a:noFill/>
                </a:ln>
                <a:effectLst/>
                <a:uLnTx/>
                <a:uFillTx/>
                <a:latin typeface="Arial" panose="020B0604020202020204"/>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lvl="1" indent="-171450">
              <a:buFont typeface="Arial" panose="020B0604020202020204" pitchFamily="34" charset="0"/>
              <a:buChar char="•"/>
              <a:defRPr/>
            </a:pPr>
            <a:r>
              <a:rPr kumimoji="0" lang="en-GB" sz="1200" b="0" i="0" u="none" strike="noStrike" kern="1200" cap="none" spc="0" normalizeH="0" baseline="0" noProof="0" dirty="0">
                <a:ln>
                  <a:noFill/>
                </a:ln>
                <a:solidFill>
                  <a:srgbClr val="000000"/>
                </a:solidFill>
                <a:effectLst/>
                <a:uLnTx/>
                <a:uFillTx/>
                <a:latin typeface="Arial"/>
                <a:cs typeface="Arial"/>
              </a:rPr>
              <a:t>Patients can use the NHS App to</a:t>
            </a:r>
            <a:r>
              <a:rPr lang="en-GB" sz="1200" dirty="0">
                <a:solidFill>
                  <a:srgbClr val="0070C0"/>
                </a:solidFill>
                <a:latin typeface="Arial"/>
                <a:cs typeface="Arial"/>
              </a:rPr>
              <a:t> </a:t>
            </a:r>
            <a:r>
              <a:rPr lang="en-GB" sz="1200" dirty="0">
                <a:solidFill>
                  <a:srgbClr val="0070C0"/>
                </a:solidFill>
                <a:latin typeface="Arial"/>
                <a:cs typeface="Arial"/>
                <a:hlinkClick r:id="rId3">
                  <a:extLst>
                    <a:ext uri="{A12FA001-AC4F-418D-AE19-62706E023703}">
                      <ahyp:hlinkClr xmlns:ahyp="http://schemas.microsoft.com/office/drawing/2018/hyperlinkcolor" val="tx"/>
                    </a:ext>
                  </a:extLst>
                </a:hlinkClick>
              </a:rPr>
              <a:t>book and manage GP appointments</a:t>
            </a:r>
            <a:r>
              <a:rPr lang="en-GB" sz="1200" dirty="0">
                <a:latin typeface="Arial"/>
                <a:cs typeface="Arial"/>
                <a:hlinkClick r:id="rId3">
                  <a:extLst>
                    <a:ext uri="{A12FA001-AC4F-418D-AE19-62706E023703}">
                      <ahyp:hlinkClr xmlns:ahyp="http://schemas.microsoft.com/office/drawing/2018/hyperlinkcolor" val="tx"/>
                    </a:ext>
                  </a:extLst>
                </a:hlinkClick>
              </a:rPr>
              <a:t> </a:t>
            </a:r>
            <a:r>
              <a:rPr lang="en-GB" sz="1200" dirty="0">
                <a:solidFill>
                  <a:srgbClr val="000000"/>
                </a:solidFill>
                <a:latin typeface="Arial"/>
                <a:cs typeface="Arial"/>
              </a:rPr>
              <a:t>if their GP surgery has made these available online. They can book a GP appointment by selecting ‘Appointments’ &gt; ‘Book an appointment’ &gt; ‘Check for available GP appointments’. </a:t>
            </a:r>
            <a:r>
              <a:rPr lang="en-GB" sz="1200" dirty="0">
                <a:latin typeface="Arial"/>
                <a:cs typeface="Arial"/>
              </a:rPr>
              <a:t>Watch this short </a:t>
            </a:r>
            <a:r>
              <a:rPr lang="en-GB" sz="1200" dirty="0">
                <a:solidFill>
                  <a:srgbClr val="0070C0"/>
                </a:solidFill>
                <a:latin typeface="Arial"/>
                <a:cs typeface="Arial"/>
                <a:hlinkClick r:id="rId4">
                  <a:extLst>
                    <a:ext uri="{A12FA001-AC4F-418D-AE19-62706E023703}">
                      <ahyp:hlinkClr xmlns:ahyp="http://schemas.microsoft.com/office/drawing/2018/hyperlinkcolor" val="tx"/>
                    </a:ext>
                  </a:extLst>
                </a:hlinkClick>
              </a:rPr>
              <a:t>walk-through video</a:t>
            </a:r>
            <a:r>
              <a:rPr lang="en-GB" sz="1200" dirty="0">
                <a:latin typeface="Arial"/>
                <a:cs typeface="Arial"/>
              </a:rPr>
              <a:t> to find out more.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t>Appointment management also means being able to view appointments in one place. This includes seeing the date, time, type, and location. If circumstances change, patients can </a:t>
            </a:r>
            <a:r>
              <a:rPr lang="en-GB" sz="1200" b="1" dirty="0"/>
              <a:t>cancel</a:t>
            </a:r>
            <a:r>
              <a:rPr lang="en-GB" sz="1200" dirty="0"/>
              <a:t> or </a:t>
            </a:r>
            <a:r>
              <a:rPr lang="en-GB" sz="1200" b="1" dirty="0"/>
              <a:t>reschedule</a:t>
            </a:r>
            <a:r>
              <a:rPr lang="en-GB" sz="1200" dirty="0"/>
              <a:t> appointments directly through the app without needing to call the practice — freeing up slots for others and reducing missed appointments. </a:t>
            </a:r>
            <a:r>
              <a:rPr lang="en-GB" sz="1200" dirty="0">
                <a:solidFill>
                  <a:srgbClr val="000000"/>
                </a:solidFill>
                <a:cs typeface="Arial"/>
              </a:rPr>
              <a:t>To view and manage upcoming and past GP appointments, patients can click on ‘Appointments’ &gt; ‘Manage GP appointments’. </a:t>
            </a:r>
            <a:endParaRPr lang="en-GB" sz="1200" dirty="0">
              <a:solidFill>
                <a:srgbClr val="000000"/>
              </a:solidFill>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rgbClr val="000000"/>
              </a:solidFill>
              <a:latin typeface="Arial" panose="020B0604020202020204" pitchFamily="34" charset="0"/>
              <a:cs typeface="Arial" panose="020B0604020202020204" pitchFamily="34" charset="0"/>
            </a:endParaRPr>
          </a:p>
        </p:txBody>
      </p:sp>
      <p:sp>
        <p:nvSpPr>
          <p:cNvPr id="105" name="Rectangle 104">
            <a:extLst>
              <a:ext uri="{FF2B5EF4-FFF2-40B4-BE49-F238E27FC236}">
                <a16:creationId xmlns:a16="http://schemas.microsoft.com/office/drawing/2014/main" id="{633F0C43-7322-D8FB-18A4-E0A337EF9BCE}"/>
              </a:ext>
            </a:extLst>
          </p:cNvPr>
          <p:cNvSpPr/>
          <p:nvPr/>
        </p:nvSpPr>
        <p:spPr>
          <a:xfrm>
            <a:off x="322745" y="3493313"/>
            <a:ext cx="11273508" cy="2783734"/>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to enable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indent="-171450">
              <a:buFont typeface="Arial" panose="020B0604020202020204" pitchFamily="34" charset="0"/>
              <a:buChar char="•"/>
            </a:pPr>
            <a:r>
              <a:rPr lang="en-GB" sz="1200" b="1" dirty="0">
                <a:solidFill>
                  <a:srgbClr val="000000"/>
                </a:solidFill>
                <a:latin typeface="Arial"/>
                <a:cs typeface="Arial"/>
              </a:rPr>
              <a:t>You can find step-by-step screenshots on how to enable appointment management here: Optum EMIS Web (</a:t>
            </a:r>
            <a:r>
              <a:rPr lang="en-GB" sz="1200" b="1" dirty="0">
                <a:solidFill>
                  <a:schemeClr val="bg2"/>
                </a:solidFill>
                <a:latin typeface="Arial"/>
                <a:cs typeface="Arial"/>
                <a:hlinkClick r:id="rId5" action="ppaction://hlinksldjump">
                  <a:extLst>
                    <a:ext uri="{A12FA001-AC4F-418D-AE19-62706E023703}">
                      <ahyp:hlinkClr xmlns:ahyp="http://schemas.microsoft.com/office/drawing/2018/hyperlinkcolor" val="tx"/>
                    </a:ext>
                  </a:extLst>
                </a:hlinkClick>
              </a:rPr>
              <a:t>Configuring Appointments</a:t>
            </a:r>
            <a:r>
              <a:rPr lang="en-GB" sz="1200" b="1" dirty="0">
                <a:solidFill>
                  <a:schemeClr val="bg2"/>
                </a:solidFill>
                <a:latin typeface="Arial"/>
                <a:cs typeface="Arial"/>
              </a:rPr>
              <a:t> </a:t>
            </a:r>
            <a:r>
              <a:rPr lang="en-GB" sz="1200" b="1" dirty="0">
                <a:latin typeface="Arial"/>
                <a:cs typeface="Arial"/>
              </a:rPr>
              <a:t>and</a:t>
            </a:r>
            <a:r>
              <a:rPr lang="en-GB" sz="1200" b="1" dirty="0">
                <a:solidFill>
                  <a:srgbClr val="000000"/>
                </a:solidFill>
                <a:latin typeface="Arial"/>
                <a:cs typeface="Arial"/>
              </a:rPr>
              <a:t> </a:t>
            </a:r>
            <a:r>
              <a:rPr lang="en-GB" sz="1200" b="1" dirty="0">
                <a:solidFill>
                  <a:schemeClr val="bg2"/>
                </a:solidFill>
                <a:latin typeface="Arial"/>
                <a:cs typeface="Arial"/>
                <a:hlinkClick r:id="rId6" action="ppaction://hlinksldjump">
                  <a:extLst>
                    <a:ext uri="{A12FA001-AC4F-418D-AE19-62706E023703}">
                      <ahyp:hlinkClr xmlns:ahyp="http://schemas.microsoft.com/office/drawing/2018/hyperlinkcolor" val="tx"/>
                    </a:ext>
                  </a:extLst>
                </a:hlinkClick>
              </a:rPr>
              <a:t>Making Appointments Bookable</a:t>
            </a:r>
            <a:r>
              <a:rPr lang="en-GB" sz="1200" b="1" dirty="0">
                <a:solidFill>
                  <a:srgbClr val="000000"/>
                </a:solidFill>
                <a:latin typeface="Arial"/>
                <a:cs typeface="Arial"/>
              </a:rPr>
              <a:t>) or </a:t>
            </a:r>
            <a:r>
              <a:rPr lang="en-GB" sz="1200" b="1" dirty="0">
                <a:solidFill>
                  <a:srgbClr val="000000"/>
                </a:solidFill>
                <a:latin typeface="Arial"/>
                <a:cs typeface="Arial"/>
                <a:hlinkClick r:id="rId7" action="ppaction://hlinksldjump"/>
              </a:rPr>
              <a:t>TPP SystmOne</a:t>
            </a:r>
            <a:r>
              <a:rPr lang="en-GB" sz="1200" b="1" dirty="0">
                <a:solidFill>
                  <a:srgbClr val="000000"/>
                </a:solidFill>
                <a:latin typeface="Arial"/>
                <a:cs typeface="Arial"/>
              </a:rPr>
              <a:t>. </a:t>
            </a:r>
            <a:r>
              <a:rPr lang="en-GB" sz="1200" dirty="0">
                <a:solidFill>
                  <a:srgbClr val="000000"/>
                </a:solidFill>
                <a:latin typeface="Arial"/>
                <a:cs typeface="Arial"/>
              </a:rPr>
              <a:t>Medicus does not </a:t>
            </a:r>
            <a:r>
              <a:rPr lang="en-GB" sz="1200">
                <a:solidFill>
                  <a:srgbClr val="000000"/>
                </a:solidFill>
                <a:latin typeface="Arial"/>
                <a:cs typeface="Arial"/>
              </a:rPr>
              <a:t>currently have appointment management functionality through the NHS App. </a:t>
            </a:r>
            <a:endParaRPr lang="en-GB" sz="1200" dirty="0">
              <a:solidFill>
                <a:srgbClr val="000000"/>
              </a:solidFill>
              <a:latin typeface="Arial"/>
              <a:cs typeface="Arial"/>
            </a:endParaRPr>
          </a:p>
          <a:p>
            <a:pPr marL="171450" indent="-171450">
              <a:buFont typeface="Arial" panose="020B0604020202020204" pitchFamily="34" charset="0"/>
              <a:buChar char="•"/>
            </a:pPr>
            <a:endParaRPr lang="en-GB" sz="1200" b="1" i="0" dirty="0">
              <a:solidFill>
                <a:srgbClr val="000000"/>
              </a:solidFill>
              <a:effectLst/>
              <a:highlight>
                <a:srgbClr val="FFFF00"/>
              </a:highligh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b="0" i="0" dirty="0">
                <a:solidFill>
                  <a:srgbClr val="000000"/>
                </a:solidFill>
                <a:effectLst/>
                <a:latin typeface="Arial" panose="020B0604020202020204" pitchFamily="34" charset="0"/>
                <a:cs typeface="Arial" panose="020B0604020202020204" pitchFamily="34" charset="0"/>
              </a:rPr>
              <a:t>Offering some appointments through the NHS App can help reduce the number of phone calls to your practice. You can use features in your clinical systems to support your processes. What patients see in the NHS App depends on the specific settings you have </a:t>
            </a:r>
            <a:r>
              <a:rPr lang="en-GB" sz="1200" dirty="0">
                <a:solidFill>
                  <a:srgbClr val="000000"/>
                </a:solidFill>
                <a:latin typeface="Arial" panose="020B0604020202020204" pitchFamily="34" charset="0"/>
                <a:cs typeface="Arial" panose="020B0604020202020204" pitchFamily="34" charset="0"/>
              </a:rPr>
              <a:t>enabled</a:t>
            </a:r>
            <a:r>
              <a:rPr lang="en-GB" sz="1200" b="0" i="0" dirty="0">
                <a:solidFill>
                  <a:srgbClr val="000000"/>
                </a:solidFill>
                <a:effectLst/>
                <a:latin typeface="Arial" panose="020B0604020202020204" pitchFamily="34" charset="0"/>
                <a:cs typeface="Arial" panose="020B0604020202020204" pitchFamily="34" charset="0"/>
              </a:rPr>
              <a:t>. </a:t>
            </a:r>
            <a:r>
              <a:rPr lang="en-GB" sz="1200" b="1" dirty="0">
                <a:solidFill>
                  <a:srgbClr val="000000"/>
                </a:solidFill>
                <a:latin typeface="Arial" panose="020B0604020202020204" pitchFamily="34" charset="0"/>
                <a:cs typeface="Arial" panose="020B0604020202020204" pitchFamily="34" charset="0"/>
              </a:rPr>
              <a:t>For</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n-GB" sz="1200" b="1" i="0" dirty="0">
                <a:solidFill>
                  <a:srgbClr val="000000"/>
                </a:solidFill>
                <a:effectLst/>
                <a:latin typeface="Arial" panose="020B0604020202020204" pitchFamily="34" charset="0"/>
                <a:cs typeface="Arial" panose="020B0604020202020204" pitchFamily="34" charset="0"/>
              </a:rPr>
              <a:t>guidance on how to check your clinical system </a:t>
            </a:r>
            <a:r>
              <a:rPr lang="en-GB" sz="1200" b="1" dirty="0">
                <a:solidFill>
                  <a:srgbClr val="000000"/>
                </a:solidFill>
                <a:latin typeface="Arial" panose="020B0604020202020204" pitchFamily="34" charset="0"/>
                <a:cs typeface="Arial" panose="020B0604020202020204" pitchFamily="34" charset="0"/>
              </a:rPr>
              <a:t>settings and make sure your patients have the best possible experience when they use the NHS App, please click </a:t>
            </a:r>
            <a:r>
              <a:rPr lang="en-GB" sz="1200" b="1" dirty="0">
                <a:solidFill>
                  <a:srgbClr val="000000"/>
                </a:solidFill>
                <a:latin typeface="Arial" panose="020B0604020202020204" pitchFamily="34" charset="0"/>
                <a:cs typeface="Arial" panose="020B0604020202020204" pitchFamily="34" charset="0"/>
                <a:hlinkClick r:id="rId8"/>
              </a:rPr>
              <a:t>here</a:t>
            </a:r>
            <a:r>
              <a:rPr lang="en-GB" sz="1200" b="1" dirty="0">
                <a:solidFill>
                  <a:srgbClr val="000000"/>
                </a:solidFill>
                <a:latin typeface="Arial" panose="020B0604020202020204" pitchFamily="34" charset="0"/>
                <a:cs typeface="Arial" panose="020B0604020202020204" pitchFamily="34" charset="0"/>
              </a:rPr>
              <a:t>.</a:t>
            </a:r>
            <a:br>
              <a:rPr lang="en-GB" sz="1200" b="1" dirty="0">
                <a:solidFill>
                  <a:srgbClr val="000000"/>
                </a:solidFill>
                <a:highlight>
                  <a:srgbClr val="FFFF00"/>
                </a:highlight>
                <a:latin typeface="Arial" panose="020B0604020202020204" pitchFamily="34" charset="0"/>
                <a:cs typeface="Arial" panose="020B0604020202020204" pitchFamily="34" charset="0"/>
              </a:rPr>
            </a:br>
            <a:endParaRPr lang="en-GB" sz="1200" dirty="0">
              <a:solidFill>
                <a:srgbClr val="000000"/>
              </a:solidFill>
              <a:highlight>
                <a:srgbClr val="FFFF00"/>
              </a:highlight>
              <a:latin typeface="Arial"/>
              <a:cs typeface="Arial"/>
            </a:endParaRPr>
          </a:p>
          <a:p>
            <a:pPr marL="171450" indent="-171450">
              <a:buFont typeface="Arial" panose="020B0604020202020204" pitchFamily="34" charset="0"/>
              <a:buChar char="•"/>
              <a:defRPr/>
            </a:pPr>
            <a:r>
              <a:rPr lang="en-GB" sz="1200" dirty="0">
                <a:solidFill>
                  <a:srgbClr val="000000"/>
                </a:solidFill>
                <a:latin typeface="Arial"/>
                <a:cs typeface="Arial"/>
              </a:rPr>
              <a:t>The </a:t>
            </a:r>
            <a:r>
              <a:rPr lang="en-GB" sz="1200" b="0" i="0" dirty="0">
                <a:solidFill>
                  <a:srgbClr val="000000"/>
                </a:solidFill>
                <a:effectLst/>
                <a:latin typeface="Arial"/>
                <a:cs typeface="Arial"/>
              </a:rPr>
              <a:t>NHS App will show any appointments you have made available for online booking within the </a:t>
            </a:r>
            <a:r>
              <a:rPr lang="en-GB" sz="1200" b="1" i="0" dirty="0">
                <a:solidFill>
                  <a:srgbClr val="000000"/>
                </a:solidFill>
                <a:effectLst/>
                <a:latin typeface="Arial"/>
                <a:cs typeface="Arial"/>
              </a:rPr>
              <a:t>next 16 weeks</a:t>
            </a:r>
            <a:r>
              <a:rPr lang="en-GB" sz="1200" b="0" i="0" dirty="0">
                <a:solidFill>
                  <a:srgbClr val="000000"/>
                </a:solidFill>
                <a:effectLst/>
                <a:latin typeface="Arial"/>
                <a:cs typeface="Arial"/>
              </a:rPr>
              <a:t>, but you can decide how far in advance appointments are available to book. </a:t>
            </a:r>
            <a:r>
              <a:rPr lang="en-GB" sz="1200" dirty="0">
                <a:solidFill>
                  <a:srgbClr val="000000"/>
                </a:solidFill>
                <a:latin typeface="Arial" panose="020B0604020202020204" pitchFamily="34" charset="0"/>
                <a:cs typeface="Arial" panose="020B0604020202020204" pitchFamily="34" charset="0"/>
              </a:rPr>
              <a:t>It is important that your patients understand appointment names and terminology used. Click </a:t>
            </a:r>
            <a:r>
              <a:rPr lang="en-GB" sz="1200" dirty="0">
                <a:solidFill>
                  <a:srgbClr val="000000"/>
                </a:solidFill>
                <a:latin typeface="Arial" panose="020B0604020202020204" pitchFamily="34" charset="0"/>
                <a:cs typeface="Arial" panose="020B0604020202020204" pitchFamily="34" charset="0"/>
                <a:hlinkClick r:id="rId9"/>
              </a:rPr>
              <a:t>here</a:t>
            </a:r>
            <a:r>
              <a:rPr lang="en-GB" sz="1200" dirty="0">
                <a:solidFill>
                  <a:srgbClr val="000000"/>
                </a:solidFill>
                <a:latin typeface="Arial" panose="020B0604020202020204" pitchFamily="34" charset="0"/>
                <a:cs typeface="Arial" panose="020B0604020202020204" pitchFamily="34" charset="0"/>
              </a:rPr>
              <a:t> for guidance on naming appointments in your clinical system. You can set up a </a:t>
            </a:r>
            <a:r>
              <a:rPr lang="en-GB" sz="1200" dirty="0">
                <a:solidFill>
                  <a:srgbClr val="000000"/>
                </a:solidFill>
                <a:latin typeface="Arial" panose="020B0604020202020204" pitchFamily="34" charset="0"/>
                <a:cs typeface="Arial" panose="020B0604020202020204" pitchFamily="34" charset="0"/>
                <a:hlinkClick r:id="rId10"/>
              </a:rPr>
              <a:t>test patient</a:t>
            </a:r>
            <a:r>
              <a:rPr lang="en-GB" sz="1200" dirty="0">
                <a:solidFill>
                  <a:srgbClr val="000000"/>
                </a:solidFill>
                <a:latin typeface="Arial" panose="020B0604020202020204" pitchFamily="34" charset="0"/>
                <a:cs typeface="Arial" panose="020B0604020202020204" pitchFamily="34" charset="0"/>
              </a:rPr>
              <a:t> once you’ve amended the settings to see how it appears in the App.</a:t>
            </a:r>
          </a:p>
          <a:p>
            <a:pPr marL="171450" indent="-171450">
              <a:buFont typeface="Arial" panose="020B0604020202020204" pitchFamily="34" charset="0"/>
              <a:buChar char="•"/>
              <a:defRPr/>
            </a:pPr>
            <a:endParaRPr lang="en-GB" sz="1200" dirty="0">
              <a:solidFill>
                <a:srgbClr val="000000"/>
              </a:solidFill>
              <a:latin typeface="Arial"/>
              <a:cs typeface="Arial"/>
            </a:endParaRPr>
          </a:p>
          <a:p>
            <a:pPr marL="171450" indent="-171450">
              <a:buFont typeface="Arial" panose="020B0604020202020204" pitchFamily="34" charset="0"/>
              <a:buChar char="•"/>
              <a:defRPr/>
            </a:pPr>
            <a:r>
              <a:rPr lang="en-GB" sz="1200" dirty="0">
                <a:solidFill>
                  <a:srgbClr val="000000"/>
                </a:solidFill>
                <a:latin typeface="Arial"/>
                <a:cs typeface="Arial"/>
              </a:rPr>
              <a:t>This </a:t>
            </a:r>
            <a:r>
              <a:rPr lang="en-GB" sz="1200" dirty="0">
                <a:solidFill>
                  <a:srgbClr val="000000"/>
                </a:solidFill>
                <a:latin typeface="Arial"/>
                <a:cs typeface="Arial"/>
                <a:hlinkClick r:id="rId11"/>
              </a:rPr>
              <a:t>webinar</a:t>
            </a:r>
            <a:r>
              <a:rPr lang="en-GB" sz="1200" dirty="0">
                <a:solidFill>
                  <a:srgbClr val="000000"/>
                </a:solidFill>
                <a:latin typeface="Arial"/>
                <a:cs typeface="Arial"/>
              </a:rPr>
              <a:t> highlights examples of how practices have enabled appointment booking via the NHS App, with approaches that may be suitable for your practice.</a:t>
            </a:r>
            <a:br>
              <a:rPr lang="en-GB" sz="1200" dirty="0">
                <a:solidFill>
                  <a:srgbClr val="000000"/>
                </a:solidFill>
                <a:latin typeface="Arial"/>
                <a:cs typeface="Arial"/>
              </a:rPr>
            </a:br>
            <a:endParaRPr lang="en-GB" sz="1200" b="0" i="0" dirty="0">
              <a:solidFill>
                <a:srgbClr val="000000"/>
              </a:solidFill>
              <a:effectLst/>
              <a:latin typeface="Arial" panose="020B0604020202020204" pitchFamily="34" charset="0"/>
              <a:cs typeface="Arial" panose="020B0604020202020204" pitchFamily="34" charset="0"/>
            </a:endParaRPr>
          </a:p>
        </p:txBody>
      </p:sp>
      <p:pic>
        <p:nvPicPr>
          <p:cNvPr id="6" name="Graphic 5" descr="Hamburger Menu Icon with solid fill">
            <a:hlinkClick r:id="rId12" action="ppaction://hlinksldjump"/>
            <a:extLst>
              <a:ext uri="{FF2B5EF4-FFF2-40B4-BE49-F238E27FC236}">
                <a16:creationId xmlns:a16="http://schemas.microsoft.com/office/drawing/2014/main" id="{D3E32D68-3D26-E7AC-5552-F59D085FFD3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69898" y="6400056"/>
            <a:ext cx="289775" cy="289775"/>
          </a:xfrm>
          <a:prstGeom prst="rect">
            <a:avLst/>
          </a:prstGeom>
        </p:spPr>
      </p:pic>
      <p:pic>
        <p:nvPicPr>
          <p:cNvPr id="2" name="Picture 1">
            <a:extLst>
              <a:ext uri="{FF2B5EF4-FFF2-40B4-BE49-F238E27FC236}">
                <a16:creationId xmlns:a16="http://schemas.microsoft.com/office/drawing/2014/main" id="{7A295732-8ED2-E52E-CDF8-FAB2AA79D434}"/>
              </a:ext>
            </a:extLst>
          </p:cNvPr>
          <p:cNvPicPr>
            <a:picLocks noChangeAspect="1"/>
          </p:cNvPicPr>
          <p:nvPr/>
        </p:nvPicPr>
        <p:blipFill>
          <a:blip r:embed="rId14"/>
          <a:srcRect/>
          <a:stretch/>
        </p:blipFill>
        <p:spPr>
          <a:xfrm>
            <a:off x="9244629" y="658819"/>
            <a:ext cx="1370662" cy="2795695"/>
          </a:xfrm>
          <a:prstGeom prst="rect">
            <a:avLst/>
          </a:prstGeom>
        </p:spPr>
      </p:pic>
      <p:sp>
        <p:nvSpPr>
          <p:cNvPr id="4" name="Rectangle 3">
            <a:extLst>
              <a:ext uri="{FF2B5EF4-FFF2-40B4-BE49-F238E27FC236}">
                <a16:creationId xmlns:a16="http://schemas.microsoft.com/office/drawing/2014/main" id="{B4F2DCBE-73C5-21CD-5631-27C1E5054331}"/>
              </a:ext>
            </a:extLst>
          </p:cNvPr>
          <p:cNvSpPr/>
          <p:nvPr/>
        </p:nvSpPr>
        <p:spPr>
          <a:xfrm>
            <a:off x="9385822" y="1492140"/>
            <a:ext cx="548825" cy="96029"/>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E58FBA2-7F9E-301A-6BF4-2F16B9655876}"/>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25504243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DD1FD003-792F-CCB3-7B9E-A4193EFC8377}"/>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a:solidFill>
                  <a:srgbClr val="231F20"/>
                </a:solidFill>
                <a:latin typeface="Arial"/>
                <a:ea typeface="Calibri"/>
                <a:cs typeface="Arial"/>
              </a:rPr>
              <a:t>Optum EMIS</a:t>
            </a:r>
            <a:r>
              <a:rPr kumimoji="0" lang="en-GB" sz="2800" b="1" i="0" u="none" strike="noStrike" kern="1200" cap="none" spc="0" normalizeH="0" baseline="0" noProof="0">
                <a:ln>
                  <a:noFill/>
                </a:ln>
                <a:solidFill>
                  <a:srgbClr val="231F20"/>
                </a:solidFill>
                <a:effectLst/>
                <a:uLnTx/>
                <a:uFillTx/>
                <a:latin typeface="Arial"/>
                <a:ea typeface="Calibri"/>
                <a:cs typeface="Arial"/>
              </a:rPr>
              <a:t> </a:t>
            </a:r>
            <a:r>
              <a:rPr kumimoji="0" lang="en-GB" sz="2800" b="1" i="0" u="none" strike="noStrike" kern="1200" cap="none" spc="0" normalizeH="0" baseline="0" noProof="0" dirty="0">
                <a:ln>
                  <a:noFill/>
                </a:ln>
                <a:solidFill>
                  <a:srgbClr val="231F20"/>
                </a:solidFill>
                <a:effectLst/>
                <a:uLnTx/>
                <a:uFillTx/>
                <a:latin typeface="Arial"/>
                <a:ea typeface="Calibri"/>
                <a:cs typeface="Arial"/>
              </a:rPr>
              <a:t>Web – </a:t>
            </a:r>
            <a:r>
              <a:rPr kumimoji="0" lang="en-GB" sz="2800" b="1" i="0" u="none" strike="noStrike" kern="1200" cap="none" spc="0" normalizeH="0" baseline="0" noProof="0">
                <a:ln>
                  <a:noFill/>
                </a:ln>
                <a:solidFill>
                  <a:srgbClr val="231F20"/>
                </a:solidFill>
                <a:effectLst/>
                <a:uLnTx/>
                <a:uFillTx/>
                <a:latin typeface="Arial"/>
                <a:ea typeface="Calibri"/>
                <a:cs typeface="Arial"/>
              </a:rPr>
              <a:t>Configuring </a:t>
            </a:r>
            <a:r>
              <a:rPr lang="en-GB" sz="2800" b="1">
                <a:solidFill>
                  <a:srgbClr val="231F20"/>
                </a:solidFill>
                <a:latin typeface="Arial"/>
                <a:ea typeface="Calibri"/>
                <a:cs typeface="Arial"/>
              </a:rPr>
              <a:t>Appointments</a:t>
            </a:r>
            <a:endParaRPr lang="en-GB" sz="2800" b="1" dirty="0">
              <a:solidFill>
                <a:srgbClr val="231F20"/>
              </a:solidFill>
              <a:ea typeface="Calibri"/>
            </a:endParaRPr>
          </a:p>
        </p:txBody>
      </p:sp>
      <p:pic>
        <p:nvPicPr>
          <p:cNvPr id="1026" name="Picture 2">
            <a:extLst>
              <a:ext uri="{FF2B5EF4-FFF2-40B4-BE49-F238E27FC236}">
                <a16:creationId xmlns:a16="http://schemas.microsoft.com/office/drawing/2014/main" id="{04DEABE6-52D1-912D-858D-93AEEA1DC0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1267"/>
          <a:stretch/>
        </p:blipFill>
        <p:spPr bwMode="auto">
          <a:xfrm>
            <a:off x="474640" y="2335059"/>
            <a:ext cx="1980424" cy="221623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1E79EFA-DF2E-E5D9-751B-BDF215EBC1F7}"/>
              </a:ext>
            </a:extLst>
          </p:cNvPr>
          <p:cNvSpPr/>
          <p:nvPr/>
        </p:nvSpPr>
        <p:spPr>
          <a:xfrm>
            <a:off x="3065987" y="1948045"/>
            <a:ext cx="3651989" cy="930391"/>
          </a:xfrm>
          <a:prstGeom prst="rect">
            <a:avLst/>
          </a:prstGeom>
          <a:noFill/>
          <a:ln w="12700" cap="flat" cmpd="sng" algn="ctr">
            <a:noFill/>
            <a:prstDash val="solid"/>
            <a:miter lim="800000"/>
          </a:ln>
          <a:effectLst/>
        </p:spPr>
        <p:txBody>
          <a:bodyPr lIns="91440" tIns="45720" rIns="91440" bIns="45720" rtlCol="0" anchor="t"/>
          <a:lstStyle/>
          <a:p>
            <a:pPr marL="0" lvl="1">
              <a:defRPr/>
            </a:pPr>
            <a:r>
              <a:rPr lang="en-GB" sz="1100" i="1" dirty="0">
                <a:solidFill>
                  <a:srgbClr val="C00000"/>
                </a:solidFill>
                <a:latin typeface="Arial"/>
                <a:cs typeface="Arial"/>
              </a:rPr>
              <a:t>Ensure you have </a:t>
            </a:r>
            <a:r>
              <a:rPr lang="en-GB" sz="1100" i="1" dirty="0">
                <a:solidFill>
                  <a:srgbClr val="C00000"/>
                </a:solidFill>
                <a:latin typeface="Arial"/>
                <a:cs typeface="Arial"/>
                <a:hlinkClick r:id="rId4">
                  <a:extLst>
                    <a:ext uri="{A12FA001-AC4F-418D-AE19-62706E023703}">
                      <ahyp:hlinkClr xmlns:ahyp="http://schemas.microsoft.com/office/drawing/2018/hyperlinkcolor" val="tx"/>
                    </a:ext>
                  </a:extLst>
                </a:hlinkClick>
              </a:rPr>
              <a:t>enabled Online Services appointments in EMAS Manager</a:t>
            </a:r>
            <a:r>
              <a:rPr lang="en-GB" sz="1100" i="1" dirty="0">
                <a:solidFill>
                  <a:srgbClr val="C00000"/>
                </a:solidFill>
                <a:latin typeface="Arial"/>
                <a:cs typeface="Arial"/>
              </a:rPr>
              <a:t>. You can do this by clicking on ‘Activate Application’ on the EMAS Manager ribbon. A green tick     is displayed beside Patient Facing Services in the navigation pane.</a:t>
            </a:r>
            <a:endParaRPr lang="en-GB" sz="1100" dirty="0">
              <a:solidFill>
                <a:srgbClr val="C00000"/>
              </a:solidFill>
              <a:latin typeface="Arial" panose="020B0604020202020204" pitchFamily="34" charset="0"/>
              <a:cs typeface="Arial" panose="020B0604020202020204" pitchFamily="34" charset="0"/>
            </a:endParaRPr>
          </a:p>
        </p:txBody>
      </p:sp>
      <p:pic>
        <p:nvPicPr>
          <p:cNvPr id="1028" name="image_0">
            <a:extLst>
              <a:ext uri="{FF2B5EF4-FFF2-40B4-BE49-F238E27FC236}">
                <a16:creationId xmlns:a16="http://schemas.microsoft.com/office/drawing/2014/main" id="{39B108C1-5295-2DFE-9BDB-F3BCE91A2F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490" y="2040901"/>
            <a:ext cx="4518552" cy="21569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E387D89-F01C-162E-DDFE-A66377D1706A}"/>
              </a:ext>
            </a:extLst>
          </p:cNvPr>
          <p:cNvSpPr txBox="1"/>
          <p:nvPr/>
        </p:nvSpPr>
        <p:spPr>
          <a:xfrm>
            <a:off x="659673" y="6380333"/>
            <a:ext cx="10773765" cy="338554"/>
          </a:xfrm>
          <a:prstGeom prst="rect">
            <a:avLst/>
          </a:prstGeom>
          <a:noFill/>
        </p:spPr>
        <p:txBody>
          <a:bodyPr wrap="square" lIns="91440" tIns="45720" rIns="91440" bIns="45720" rtlCol="0" anchor="t">
            <a:spAutoFit/>
          </a:bodyPr>
          <a:lstStyle/>
          <a:p>
            <a:r>
              <a:rPr lang="en-GB" sz="800" i="1" dirty="0"/>
              <a:t>Please see the </a:t>
            </a:r>
            <a:r>
              <a:rPr lang="en-GB" sz="800" b="1" i="1" dirty="0">
                <a:hlinkClick r:id="rId6"/>
              </a:rPr>
              <a:t>EMIS Web Configuration Guide: Configuring appointments for Online Services in EMIS Web</a:t>
            </a:r>
            <a:r>
              <a:rPr lang="en-GB" sz="800" b="1" i="1" dirty="0"/>
              <a:t> </a:t>
            </a:r>
            <a:r>
              <a:rPr lang="en-GB" sz="800" i="1" dirty="0"/>
              <a:t>for further details. </a:t>
            </a:r>
          </a:p>
          <a:p>
            <a:r>
              <a:rPr lang="en-GB" sz="800" i="1" dirty="0"/>
              <a:t>Note: the guidance is not specific to the NHS App as the settings are the same whether you are setting them up for the NHS App, Patient Access or any other provider.</a:t>
            </a:r>
          </a:p>
        </p:txBody>
      </p:sp>
      <p:pic>
        <p:nvPicPr>
          <p:cNvPr id="11" name="Graphic 10" descr="Hamburger Menu Icon with solid fill">
            <a:hlinkClick r:id="rId7" action="ppaction://hlinksldjump"/>
            <a:extLst>
              <a:ext uri="{FF2B5EF4-FFF2-40B4-BE49-F238E27FC236}">
                <a16:creationId xmlns:a16="http://schemas.microsoft.com/office/drawing/2014/main" id="{DFCABC0E-C756-1195-FA4E-B8B1373F936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9898" y="6400056"/>
            <a:ext cx="289775" cy="289775"/>
          </a:xfrm>
          <a:prstGeom prst="rect">
            <a:avLst/>
          </a:prstGeom>
        </p:spPr>
      </p:pic>
      <p:pic>
        <p:nvPicPr>
          <p:cNvPr id="15" name="Picture 3">
            <a:extLst>
              <a:ext uri="{FF2B5EF4-FFF2-40B4-BE49-F238E27FC236}">
                <a16:creationId xmlns:a16="http://schemas.microsoft.com/office/drawing/2014/main" id="{36811203-52FB-776B-7DF8-C25472A833D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23350"/>
          <a:stretch/>
        </p:blipFill>
        <p:spPr bwMode="auto">
          <a:xfrm>
            <a:off x="3489863" y="2942904"/>
            <a:ext cx="2288165" cy="14592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5" descr="Appointment booking settings screen showing options listed in following table">
            <a:extLst>
              <a:ext uri="{FF2B5EF4-FFF2-40B4-BE49-F238E27FC236}">
                <a16:creationId xmlns:a16="http://schemas.microsoft.com/office/drawing/2014/main" id="{9B94711E-9F18-FA7A-EDDC-42825022B84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865197" y="4913755"/>
            <a:ext cx="1980424" cy="977353"/>
          </a:xfrm>
          <a:prstGeom prst="rect">
            <a:avLst/>
          </a:prstGeom>
          <a:noFill/>
          <a:ln>
            <a:solidFill>
              <a:schemeClr val="accent1"/>
            </a:solidFill>
          </a:ln>
        </p:spPr>
      </p:pic>
      <p:pic>
        <p:nvPicPr>
          <p:cNvPr id="17" name="Picture 16">
            <a:extLst>
              <a:ext uri="{FF2B5EF4-FFF2-40B4-BE49-F238E27FC236}">
                <a16:creationId xmlns:a16="http://schemas.microsoft.com/office/drawing/2014/main" id="{850E5A64-D770-2EE4-0105-4BD387D1D39A}"/>
              </a:ext>
            </a:extLst>
          </p:cNvPr>
          <p:cNvPicPr>
            <a:picLocks noChangeAspect="1"/>
          </p:cNvPicPr>
          <p:nvPr/>
        </p:nvPicPr>
        <p:blipFill>
          <a:blip r:embed="rId11"/>
          <a:stretch>
            <a:fillRect/>
          </a:stretch>
        </p:blipFill>
        <p:spPr>
          <a:xfrm>
            <a:off x="9173472" y="4658002"/>
            <a:ext cx="2844857" cy="1297172"/>
          </a:xfrm>
          <a:prstGeom prst="rect">
            <a:avLst/>
          </a:prstGeom>
          <a:ln>
            <a:solidFill>
              <a:schemeClr val="accent1"/>
            </a:solidFill>
          </a:ln>
        </p:spPr>
      </p:pic>
      <p:pic>
        <p:nvPicPr>
          <p:cNvPr id="19" name="Picture 4">
            <a:extLst>
              <a:ext uri="{FF2B5EF4-FFF2-40B4-BE49-F238E27FC236}">
                <a16:creationId xmlns:a16="http://schemas.microsoft.com/office/drawing/2014/main" id="{0FBCCFE5-A5D9-6645-A1B1-FC8AC375CA9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92228" y="2499658"/>
            <a:ext cx="139032" cy="139032"/>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20">
            <a:extLst>
              <a:ext uri="{FF2B5EF4-FFF2-40B4-BE49-F238E27FC236}">
                <a16:creationId xmlns:a16="http://schemas.microsoft.com/office/drawing/2014/main" id="{9764F1CC-195B-8B4A-DDE4-AEA7B2C6A932}"/>
              </a:ext>
            </a:extLst>
          </p:cNvPr>
          <p:cNvSpPr>
            <a:spLocks/>
          </p:cNvSpPr>
          <p:nvPr/>
        </p:nvSpPr>
        <p:spPr>
          <a:xfrm>
            <a:off x="8422349" y="210990"/>
            <a:ext cx="2641381" cy="876396"/>
          </a:xfrm>
          <a:prstGeom prst="roundRect">
            <a:avLst/>
          </a:prstGeom>
          <a:solidFill>
            <a:srgbClr val="FFFFCC">
              <a:alpha val="30196"/>
            </a:srgbClr>
          </a:solidFill>
          <a:ln w="9525">
            <a:solidFill>
              <a:srgbClr val="C00000">
                <a:alpha val="30196"/>
              </a:srgbClr>
            </a:solidFill>
          </a:ln>
        </p:spPr>
        <p:style>
          <a:lnRef idx="1">
            <a:schemeClr val="accent1"/>
          </a:lnRef>
          <a:fillRef idx="3">
            <a:schemeClr val="accent1"/>
          </a:fillRef>
          <a:effectRef idx="2">
            <a:schemeClr val="accent1"/>
          </a:effectRef>
          <a:fontRef idx="minor">
            <a:schemeClr val="lt1"/>
          </a:fontRef>
        </p:style>
        <p:txBody>
          <a:bodyPr wrap="square" lIns="82296" tIns="82296" rIns="82296" bIns="82296" rtlCol="0" anchor="t">
            <a:noAutofit/>
          </a:bodyPr>
          <a:lstStyle/>
          <a:p>
            <a:pPr algn="ctr">
              <a:spcAft>
                <a:spcPts val="300"/>
              </a:spcAft>
            </a:pPr>
            <a:r>
              <a:rPr lang="en-GB" sz="900" b="1" dirty="0">
                <a:solidFill>
                  <a:srgbClr val="231F20"/>
                </a:solidFill>
                <a:latin typeface="Arial"/>
              </a:rPr>
              <a:t>Enabling appointment management means:</a:t>
            </a:r>
          </a:p>
          <a:p>
            <a:pPr marL="171450" indent="-171450">
              <a:lnSpc>
                <a:spcPct val="90000"/>
              </a:lnSpc>
              <a:spcAft>
                <a:spcPts val="100"/>
              </a:spcAft>
              <a:buFont typeface="Arial" panose="020B0604020202020204" pitchFamily="34" charset="0"/>
              <a:buChar char="•"/>
            </a:pPr>
            <a:r>
              <a:rPr lang="en-GB" sz="900" b="0" dirty="0">
                <a:solidFill>
                  <a:srgbClr val="231F20"/>
                </a:solidFill>
                <a:latin typeface="Arial"/>
              </a:rPr>
              <a:t>Patients can </a:t>
            </a:r>
            <a:r>
              <a:rPr lang="en-GB" sz="900" b="1" dirty="0">
                <a:solidFill>
                  <a:srgbClr val="231F20"/>
                </a:solidFill>
                <a:latin typeface="Arial"/>
              </a:rPr>
              <a:t>book</a:t>
            </a:r>
            <a:r>
              <a:rPr lang="en-GB" sz="900" b="0" dirty="0">
                <a:solidFill>
                  <a:srgbClr val="231F20"/>
                </a:solidFill>
                <a:latin typeface="Arial"/>
              </a:rPr>
              <a:t> appointments online</a:t>
            </a:r>
          </a:p>
          <a:p>
            <a:pPr marL="171450" indent="-171450">
              <a:lnSpc>
                <a:spcPct val="90000"/>
              </a:lnSpc>
              <a:spcAft>
                <a:spcPts val="100"/>
              </a:spcAft>
              <a:buFont typeface="Arial" panose="020B0604020202020204" pitchFamily="34" charset="0"/>
              <a:buChar char="•"/>
            </a:pPr>
            <a:r>
              <a:rPr lang="en-GB" sz="900" b="0" dirty="0">
                <a:solidFill>
                  <a:srgbClr val="231F20"/>
                </a:solidFill>
                <a:latin typeface="Arial"/>
              </a:rPr>
              <a:t>Patients can </a:t>
            </a:r>
            <a:r>
              <a:rPr lang="en-GB" sz="900" b="1" dirty="0">
                <a:solidFill>
                  <a:srgbClr val="231F20"/>
                </a:solidFill>
                <a:latin typeface="Arial"/>
              </a:rPr>
              <a:t>cancel</a:t>
            </a:r>
            <a:r>
              <a:rPr lang="en-GB" sz="900" b="0" dirty="0">
                <a:solidFill>
                  <a:srgbClr val="231F20"/>
                </a:solidFill>
                <a:latin typeface="Arial"/>
              </a:rPr>
              <a:t> appointments online - this applies regardless of how the appointment was originally booked</a:t>
            </a:r>
          </a:p>
        </p:txBody>
      </p:sp>
      <p:sp>
        <p:nvSpPr>
          <p:cNvPr id="3" name="TextBox 2">
            <a:extLst>
              <a:ext uri="{FF2B5EF4-FFF2-40B4-BE49-F238E27FC236}">
                <a16:creationId xmlns:a16="http://schemas.microsoft.com/office/drawing/2014/main" id="{F3553C43-39A7-3559-EFC1-1DA05906E7DE}"/>
              </a:ext>
            </a:extLst>
          </p:cNvPr>
          <p:cNvSpPr txBox="1"/>
          <p:nvPr/>
        </p:nvSpPr>
        <p:spPr>
          <a:xfrm>
            <a:off x="264232" y="866400"/>
            <a:ext cx="8150997" cy="430887"/>
          </a:xfrm>
          <a:prstGeom prst="rect">
            <a:avLst/>
          </a:prstGeom>
          <a:noFill/>
        </p:spPr>
        <p:txBody>
          <a:bodyPr wrap="square" rtlCol="0">
            <a:spAutoFit/>
          </a:bodyPr>
          <a:lstStyle/>
          <a:p>
            <a:r>
              <a:rPr lang="en-GB" sz="1100" b="1" dirty="0">
                <a:solidFill>
                  <a:schemeClr val="bg2"/>
                </a:solidFill>
              </a:rPr>
              <a:t>Note: There are no settings to configure cancellations for online appointments as if a patient can book appointments, they can also cancel them in the NHS App.</a:t>
            </a:r>
          </a:p>
        </p:txBody>
      </p:sp>
      <p:sp>
        <p:nvSpPr>
          <p:cNvPr id="12" name="Rounded Rectangle 13">
            <a:extLst>
              <a:ext uri="{FF2B5EF4-FFF2-40B4-BE49-F238E27FC236}">
                <a16:creationId xmlns:a16="http://schemas.microsoft.com/office/drawing/2014/main" id="{91BB0529-87F5-9D9E-5B37-B24DD9C391BD}"/>
              </a:ext>
            </a:extLst>
          </p:cNvPr>
          <p:cNvSpPr/>
          <p:nvPr/>
        </p:nvSpPr>
        <p:spPr>
          <a:xfrm>
            <a:off x="285433" y="1389145"/>
            <a:ext cx="2246100" cy="823488"/>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4" name="Oval 13">
            <a:extLst>
              <a:ext uri="{FF2B5EF4-FFF2-40B4-BE49-F238E27FC236}">
                <a16:creationId xmlns:a16="http://schemas.microsoft.com/office/drawing/2014/main" id="{D2A5548A-BD36-C044-CD25-00C954128EBB}"/>
              </a:ext>
            </a:extLst>
          </p:cNvPr>
          <p:cNvSpPr/>
          <p:nvPr/>
        </p:nvSpPr>
        <p:spPr>
          <a:xfrm>
            <a:off x="375954" y="1490501"/>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21" name="TextBox 20">
            <a:extLst>
              <a:ext uri="{FF2B5EF4-FFF2-40B4-BE49-F238E27FC236}">
                <a16:creationId xmlns:a16="http://schemas.microsoft.com/office/drawing/2014/main" id="{E7D375B6-F58D-237A-D283-83E9BD09556E}"/>
              </a:ext>
            </a:extLst>
          </p:cNvPr>
          <p:cNvSpPr txBox="1"/>
          <p:nvPr/>
        </p:nvSpPr>
        <p:spPr>
          <a:xfrm>
            <a:off x="859999" y="1470818"/>
            <a:ext cx="1819702" cy="695575"/>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Go to System Tools &gt; </a:t>
            </a:r>
            <a:r>
              <a:rPr lang="en-GB" sz="1100" b="1" dirty="0">
                <a:solidFill>
                  <a:srgbClr val="000000"/>
                </a:solidFill>
                <a:cs typeface="Arial"/>
              </a:rPr>
              <a:t>EMAS Manager. </a:t>
            </a:r>
            <a:r>
              <a:rPr lang="en-GB" sz="1100" dirty="0">
                <a:solidFill>
                  <a:srgbClr val="000000"/>
                </a:solidFill>
                <a:cs typeface="Arial"/>
              </a:rPr>
              <a:t>At the bottom of the navigation pane, click the EMIS tab</a:t>
            </a:r>
            <a:r>
              <a:rPr lang="en-GB" sz="1100" b="1" dirty="0">
                <a:solidFill>
                  <a:srgbClr val="000000"/>
                </a:solidFill>
                <a:cs typeface="Arial"/>
              </a:rPr>
              <a:t>.  </a:t>
            </a:r>
          </a:p>
        </p:txBody>
      </p:sp>
      <p:sp>
        <p:nvSpPr>
          <p:cNvPr id="23" name="Rounded Rectangle 13">
            <a:extLst>
              <a:ext uri="{FF2B5EF4-FFF2-40B4-BE49-F238E27FC236}">
                <a16:creationId xmlns:a16="http://schemas.microsoft.com/office/drawing/2014/main" id="{5ED2D7E3-82E4-919E-888B-FCF6D639DB6D}"/>
              </a:ext>
            </a:extLst>
          </p:cNvPr>
          <p:cNvSpPr/>
          <p:nvPr/>
        </p:nvSpPr>
        <p:spPr>
          <a:xfrm>
            <a:off x="2983357" y="1380029"/>
            <a:ext cx="3548675" cy="53415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5" name="Oval 24">
            <a:extLst>
              <a:ext uri="{FF2B5EF4-FFF2-40B4-BE49-F238E27FC236}">
                <a16:creationId xmlns:a16="http://schemas.microsoft.com/office/drawing/2014/main" id="{150C45CA-3B04-CD8B-A643-ED4BA605F64A}"/>
              </a:ext>
            </a:extLst>
          </p:cNvPr>
          <p:cNvSpPr/>
          <p:nvPr/>
        </p:nvSpPr>
        <p:spPr>
          <a:xfrm>
            <a:off x="3073879" y="1453033"/>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7" name="TextBox 26">
            <a:extLst>
              <a:ext uri="{FF2B5EF4-FFF2-40B4-BE49-F238E27FC236}">
                <a16:creationId xmlns:a16="http://schemas.microsoft.com/office/drawing/2014/main" id="{44EFACCA-7B73-7441-D864-3AF6F7A5BFB8}"/>
              </a:ext>
            </a:extLst>
          </p:cNvPr>
          <p:cNvSpPr txBox="1"/>
          <p:nvPr/>
        </p:nvSpPr>
        <p:spPr>
          <a:xfrm>
            <a:off x="3557922" y="1461702"/>
            <a:ext cx="2932397" cy="35702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Select </a:t>
            </a:r>
            <a:r>
              <a:rPr lang="en-GB" sz="1100" b="1" dirty="0">
                <a:solidFill>
                  <a:srgbClr val="000000"/>
                </a:solidFill>
                <a:cs typeface="Arial"/>
              </a:rPr>
              <a:t>Patient Facing Services. </a:t>
            </a:r>
            <a:r>
              <a:rPr lang="en-GB" sz="1100" dirty="0">
                <a:solidFill>
                  <a:srgbClr val="000000"/>
                </a:solidFill>
                <a:cs typeface="Arial"/>
              </a:rPr>
              <a:t>This</a:t>
            </a:r>
            <a:r>
              <a:rPr lang="en-GB" sz="1100" b="1" dirty="0">
                <a:solidFill>
                  <a:srgbClr val="000000"/>
                </a:solidFill>
                <a:cs typeface="Arial"/>
              </a:rPr>
              <a:t> </a:t>
            </a:r>
            <a:r>
              <a:rPr lang="en-GB" sz="1100" dirty="0">
                <a:solidFill>
                  <a:srgbClr val="000000"/>
                </a:solidFill>
                <a:cs typeface="Arial"/>
              </a:rPr>
              <a:t>information is displayed in the right-hand pane.</a:t>
            </a:r>
            <a:endParaRPr lang="en-GB" sz="1100" b="1" dirty="0">
              <a:solidFill>
                <a:srgbClr val="000000"/>
              </a:solidFill>
              <a:cs typeface="Arial"/>
            </a:endParaRPr>
          </a:p>
        </p:txBody>
      </p:sp>
      <p:sp>
        <p:nvSpPr>
          <p:cNvPr id="29" name="Rounded Rectangle 13">
            <a:extLst>
              <a:ext uri="{FF2B5EF4-FFF2-40B4-BE49-F238E27FC236}">
                <a16:creationId xmlns:a16="http://schemas.microsoft.com/office/drawing/2014/main" id="{F98EEFE5-7257-A50B-7330-2C39DBBF833B}"/>
              </a:ext>
            </a:extLst>
          </p:cNvPr>
          <p:cNvSpPr/>
          <p:nvPr/>
        </p:nvSpPr>
        <p:spPr>
          <a:xfrm>
            <a:off x="7127011" y="1386267"/>
            <a:ext cx="4544031" cy="502250"/>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1" name="Oval 30">
            <a:extLst>
              <a:ext uri="{FF2B5EF4-FFF2-40B4-BE49-F238E27FC236}">
                <a16:creationId xmlns:a16="http://schemas.microsoft.com/office/drawing/2014/main" id="{F81B3F17-E980-859F-E6EA-790801774EAD}"/>
              </a:ext>
            </a:extLst>
          </p:cNvPr>
          <p:cNvSpPr/>
          <p:nvPr/>
        </p:nvSpPr>
        <p:spPr>
          <a:xfrm>
            <a:off x="7217533" y="1445095"/>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33" name="TextBox 32">
            <a:extLst>
              <a:ext uri="{FF2B5EF4-FFF2-40B4-BE49-F238E27FC236}">
                <a16:creationId xmlns:a16="http://schemas.microsoft.com/office/drawing/2014/main" id="{CECAF7C1-624D-CAF8-A141-C32EC2B454E5}"/>
              </a:ext>
            </a:extLst>
          </p:cNvPr>
          <p:cNvSpPr txBox="1"/>
          <p:nvPr/>
        </p:nvSpPr>
        <p:spPr>
          <a:xfrm>
            <a:off x="7701576" y="1467940"/>
            <a:ext cx="3729681" cy="35702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Under </a:t>
            </a:r>
            <a:r>
              <a:rPr lang="en-GB" sz="1100" b="1" dirty="0">
                <a:solidFill>
                  <a:srgbClr val="000000"/>
                </a:solidFill>
                <a:cs typeface="Arial"/>
              </a:rPr>
              <a:t>Transactional Services</a:t>
            </a:r>
            <a:r>
              <a:rPr lang="en-GB" sz="1100" dirty="0">
                <a:solidFill>
                  <a:srgbClr val="000000"/>
                </a:solidFill>
                <a:cs typeface="Arial"/>
              </a:rPr>
              <a:t>, ensure that </a:t>
            </a:r>
            <a:r>
              <a:rPr lang="en-GB" sz="1100" b="1" dirty="0">
                <a:solidFill>
                  <a:srgbClr val="000000"/>
                </a:solidFill>
                <a:cs typeface="Arial"/>
              </a:rPr>
              <a:t>Appointments</a:t>
            </a:r>
            <a:r>
              <a:rPr lang="en-GB" sz="1100" dirty="0">
                <a:solidFill>
                  <a:srgbClr val="000000"/>
                </a:solidFill>
                <a:cs typeface="Arial"/>
              </a:rPr>
              <a:t> is ticked so your patients can use this feature.</a:t>
            </a:r>
          </a:p>
        </p:txBody>
      </p:sp>
      <p:sp>
        <p:nvSpPr>
          <p:cNvPr id="43" name="Rounded Rectangle 13">
            <a:extLst>
              <a:ext uri="{FF2B5EF4-FFF2-40B4-BE49-F238E27FC236}">
                <a16:creationId xmlns:a16="http://schemas.microsoft.com/office/drawing/2014/main" id="{FCE6AD42-8ACC-5D8F-2490-783BDC3DFA33}"/>
              </a:ext>
            </a:extLst>
          </p:cNvPr>
          <p:cNvSpPr/>
          <p:nvPr/>
        </p:nvSpPr>
        <p:spPr>
          <a:xfrm>
            <a:off x="264232" y="4702973"/>
            <a:ext cx="3471339" cy="1554934"/>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45" name="Oval 44">
            <a:extLst>
              <a:ext uri="{FF2B5EF4-FFF2-40B4-BE49-F238E27FC236}">
                <a16:creationId xmlns:a16="http://schemas.microsoft.com/office/drawing/2014/main" id="{247E01ED-1CEB-EAE2-1678-D102CE736410}"/>
              </a:ext>
            </a:extLst>
          </p:cNvPr>
          <p:cNvSpPr/>
          <p:nvPr/>
        </p:nvSpPr>
        <p:spPr>
          <a:xfrm>
            <a:off x="354754" y="4797646"/>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4</a:t>
            </a:r>
            <a:endParaRPr sz="1400" b="1" dirty="0">
              <a:solidFill>
                <a:srgbClr val="FFFFFF"/>
              </a:solidFill>
              <a:latin typeface="Arial"/>
            </a:endParaRPr>
          </a:p>
        </p:txBody>
      </p:sp>
      <p:sp>
        <p:nvSpPr>
          <p:cNvPr id="47" name="TextBox 46">
            <a:extLst>
              <a:ext uri="{FF2B5EF4-FFF2-40B4-BE49-F238E27FC236}">
                <a16:creationId xmlns:a16="http://schemas.microsoft.com/office/drawing/2014/main" id="{40582769-7104-0D06-14DA-F1B604556FEA}"/>
              </a:ext>
            </a:extLst>
          </p:cNvPr>
          <p:cNvSpPr txBox="1"/>
          <p:nvPr/>
        </p:nvSpPr>
        <p:spPr>
          <a:xfrm>
            <a:off x="838797" y="4798822"/>
            <a:ext cx="2804625" cy="1418850"/>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In the Appointments section, make sure that at least there is 1 or more </a:t>
            </a:r>
            <a:r>
              <a:rPr lang="en-GB" sz="1100" b="1" dirty="0">
                <a:solidFill>
                  <a:srgbClr val="000000"/>
                </a:solidFill>
                <a:cs typeface="Arial"/>
              </a:rPr>
              <a:t>Maximum booked appointments</a:t>
            </a:r>
            <a:r>
              <a:rPr lang="en-GB" sz="1100" dirty="0">
                <a:solidFill>
                  <a:srgbClr val="000000"/>
                </a:solidFill>
                <a:cs typeface="Arial"/>
              </a:rPr>
              <a:t>. Also, double check the other settings are correct to your practice’s preference. </a:t>
            </a:r>
          </a:p>
          <a:p>
            <a:pPr marL="0" lvl="1">
              <a:defRPr/>
            </a:pPr>
            <a:endParaRPr lang="en-GB" sz="300" i="1" dirty="0">
              <a:latin typeface="Arial" panose="020B0604020202020204" pitchFamily="34" charset="0"/>
              <a:ea typeface="Calibri" panose="020F0502020204030204" pitchFamily="34" charset="0"/>
            </a:endParaRPr>
          </a:p>
          <a:p>
            <a:pPr marL="0" lvl="1">
              <a:defRPr/>
            </a:pPr>
            <a:r>
              <a:rPr lang="en-GB" sz="1100" i="1" dirty="0">
                <a:latin typeface="Arial" panose="020B0604020202020204" pitchFamily="34" charset="0"/>
                <a:ea typeface="Calibri" panose="020F0502020204030204" pitchFamily="34" charset="0"/>
              </a:rPr>
              <a:t>E.g. on the right, the window for appointment booking would be between 1 and 7 days before the appointment, i.e. the week before. </a:t>
            </a:r>
            <a:endParaRPr lang="en-GB" sz="1100" i="1" dirty="0">
              <a:solidFill>
                <a:srgbClr val="000000"/>
              </a:solidFill>
              <a:latin typeface="Arial" panose="020B0604020202020204" pitchFamily="34" charset="0"/>
              <a:cs typeface="Arial" panose="020B0604020202020204" pitchFamily="34" charset="0"/>
            </a:endParaRPr>
          </a:p>
        </p:txBody>
      </p:sp>
      <p:sp>
        <p:nvSpPr>
          <p:cNvPr id="49" name="Rounded Rectangle 13">
            <a:extLst>
              <a:ext uri="{FF2B5EF4-FFF2-40B4-BE49-F238E27FC236}">
                <a16:creationId xmlns:a16="http://schemas.microsoft.com/office/drawing/2014/main" id="{10CCAC72-95D9-79E1-49DD-4F6A0D291958}"/>
              </a:ext>
            </a:extLst>
          </p:cNvPr>
          <p:cNvSpPr/>
          <p:nvPr/>
        </p:nvSpPr>
        <p:spPr>
          <a:xfrm>
            <a:off x="6072781" y="4553861"/>
            <a:ext cx="2936542" cy="172777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51" name="Oval 50">
            <a:extLst>
              <a:ext uri="{FF2B5EF4-FFF2-40B4-BE49-F238E27FC236}">
                <a16:creationId xmlns:a16="http://schemas.microsoft.com/office/drawing/2014/main" id="{3F8A8F03-BAD5-4447-F4E5-137BB14718C2}"/>
              </a:ext>
            </a:extLst>
          </p:cNvPr>
          <p:cNvSpPr/>
          <p:nvPr/>
        </p:nvSpPr>
        <p:spPr>
          <a:xfrm>
            <a:off x="6185204" y="465800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5</a:t>
            </a:r>
            <a:endParaRPr sz="1400" b="1" dirty="0">
              <a:solidFill>
                <a:srgbClr val="FFFFFF"/>
              </a:solidFill>
              <a:latin typeface="Arial"/>
            </a:endParaRPr>
          </a:p>
        </p:txBody>
      </p:sp>
      <p:sp>
        <p:nvSpPr>
          <p:cNvPr id="53" name="TextBox 52">
            <a:extLst>
              <a:ext uri="{FF2B5EF4-FFF2-40B4-BE49-F238E27FC236}">
                <a16:creationId xmlns:a16="http://schemas.microsoft.com/office/drawing/2014/main" id="{168238F1-1B12-52C6-9545-9170AA7F7E24}"/>
              </a:ext>
            </a:extLst>
          </p:cNvPr>
          <p:cNvSpPr txBox="1"/>
          <p:nvPr/>
        </p:nvSpPr>
        <p:spPr>
          <a:xfrm>
            <a:off x="6647346" y="4670975"/>
            <a:ext cx="2361976" cy="1541961"/>
          </a:xfrm>
          <a:prstGeom prst="rect">
            <a:avLst/>
          </a:prstGeom>
          <a:noFill/>
        </p:spPr>
        <p:txBody>
          <a:bodyPr wrap="square" lIns="18288" tIns="9144" rIns="18288" bIns="9144" anchor="t">
            <a:spAutoFit/>
          </a:bodyPr>
          <a:lstStyle/>
          <a:p>
            <a:pPr marL="0" lvl="1">
              <a:defRPr/>
            </a:pPr>
            <a:r>
              <a:rPr lang="en-GB" sz="1100" dirty="0">
                <a:solidFill>
                  <a:srgbClr val="000000"/>
                </a:solidFill>
                <a:latin typeface="Arial" panose="020B0604020202020204" pitchFamily="34" charset="0"/>
                <a:ea typeface="Calibri" panose="020F0502020204030204" pitchFamily="34" charset="0"/>
                <a:cs typeface="Arial"/>
              </a:rPr>
              <a:t>In the </a:t>
            </a:r>
            <a:r>
              <a:rPr lang="en-GB" sz="1100" b="1" dirty="0">
                <a:solidFill>
                  <a:srgbClr val="000000"/>
                </a:solidFill>
                <a:latin typeface="Arial" panose="020B0604020202020204" pitchFamily="34" charset="0"/>
                <a:ea typeface="Calibri" panose="020F0502020204030204" pitchFamily="34" charset="0"/>
                <a:cs typeface="Arial"/>
              </a:rPr>
              <a:t>Reason message </a:t>
            </a:r>
            <a:r>
              <a:rPr lang="en-GB" sz="1100" dirty="0">
                <a:solidFill>
                  <a:srgbClr val="000000"/>
                </a:solidFill>
                <a:latin typeface="Arial" panose="020B0604020202020204" pitchFamily="34" charset="0"/>
                <a:ea typeface="Calibri" panose="020F0502020204030204" pitchFamily="34" charset="0"/>
                <a:cs typeface="Arial"/>
              </a:rPr>
              <a:t>field, click the dropdown arrow icon and select Disabled, Optional or Mandatory. Here you have the option to type a message in the Appointments message field to be displayed for patients who use online services to book appointments. </a:t>
            </a:r>
            <a:r>
              <a:rPr lang="en-GB" sz="1100" dirty="0">
                <a:solidFill>
                  <a:srgbClr val="000000"/>
                </a:solidFill>
                <a:ea typeface="Calibri" panose="020F0502020204030204" pitchFamily="34" charset="0"/>
                <a:cs typeface="Arial"/>
              </a:rPr>
              <a:t>C</a:t>
            </a:r>
            <a:r>
              <a:rPr lang="en-GB" sz="1100" dirty="0">
                <a:solidFill>
                  <a:srgbClr val="000000"/>
                </a:solidFill>
                <a:cs typeface="Arial"/>
              </a:rPr>
              <a:t>lick </a:t>
            </a:r>
            <a:r>
              <a:rPr lang="en-GB" sz="1100" b="1" dirty="0">
                <a:solidFill>
                  <a:srgbClr val="000000"/>
                </a:solidFill>
                <a:cs typeface="Arial"/>
              </a:rPr>
              <a:t>Save Settings</a:t>
            </a:r>
            <a:r>
              <a:rPr lang="en-GB" sz="1100" dirty="0">
                <a:solidFill>
                  <a:srgbClr val="000000"/>
                </a:solidFill>
                <a:cs typeface="Arial"/>
              </a:rPr>
              <a:t> at the top.</a:t>
            </a:r>
            <a:endParaRPr lang="en-GB" sz="11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371288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0A540-398A-0B3F-871C-18BCDBA6B794}"/>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0E1D14F9-01AC-40FE-B068-70332BC550B6}"/>
              </a:ext>
            </a:extLst>
          </p:cNvPr>
          <p:cNvSpPr txBox="1">
            <a:spLocks/>
          </p:cNvSpPr>
          <p:nvPr/>
        </p:nvSpPr>
        <p:spPr>
          <a:xfrm>
            <a:off x="257112" y="192975"/>
            <a:ext cx="9109332"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Optum EMIS</a:t>
            </a:r>
            <a:r>
              <a:rPr kumimoji="0" lang="en-GB" sz="2800" b="1" i="0" u="none" strike="noStrike" kern="1200" cap="none" spc="0" normalizeH="0" baseline="0" noProof="0" dirty="0">
                <a:ln>
                  <a:noFill/>
                </a:ln>
                <a:solidFill>
                  <a:srgbClr val="231F20"/>
                </a:solidFill>
                <a:effectLst/>
                <a:uLnTx/>
                <a:uFillTx/>
                <a:latin typeface="Arial"/>
                <a:ea typeface="Calibri"/>
                <a:cs typeface="Arial"/>
              </a:rPr>
              <a:t> Web – Making </a:t>
            </a:r>
            <a:r>
              <a:rPr lang="en-GB" sz="2800" b="1" dirty="0">
                <a:solidFill>
                  <a:srgbClr val="231F20"/>
                </a:solidFill>
                <a:latin typeface="Arial"/>
                <a:ea typeface="Calibri"/>
                <a:cs typeface="Arial"/>
              </a:rPr>
              <a:t>Appointments</a:t>
            </a:r>
            <a:r>
              <a:rPr kumimoji="0" lang="en-GB" sz="2800" b="1" i="0" u="none" strike="noStrike" kern="1200" cap="none" spc="0" normalizeH="0" baseline="0" noProof="0" dirty="0">
                <a:ln>
                  <a:noFill/>
                </a:ln>
                <a:solidFill>
                  <a:srgbClr val="231F20"/>
                </a:solidFill>
                <a:effectLst/>
                <a:uLnTx/>
                <a:uFillTx/>
                <a:latin typeface="Arial"/>
                <a:ea typeface="Calibri"/>
                <a:cs typeface="Arial"/>
              </a:rPr>
              <a:t> Bookable</a:t>
            </a:r>
            <a:endParaRPr lang="en-GB" sz="2800" b="1" dirty="0">
              <a:solidFill>
                <a:srgbClr val="231F20"/>
              </a:solidFill>
              <a:ea typeface="Calibri"/>
            </a:endParaRPr>
          </a:p>
        </p:txBody>
      </p:sp>
      <p:sp>
        <p:nvSpPr>
          <p:cNvPr id="6" name="Rectangle 5">
            <a:extLst>
              <a:ext uri="{FF2B5EF4-FFF2-40B4-BE49-F238E27FC236}">
                <a16:creationId xmlns:a16="http://schemas.microsoft.com/office/drawing/2014/main" id="{7B41BCFD-3882-E6E5-F190-BB29BD302EB3}"/>
              </a:ext>
            </a:extLst>
          </p:cNvPr>
          <p:cNvSpPr/>
          <p:nvPr/>
        </p:nvSpPr>
        <p:spPr>
          <a:xfrm>
            <a:off x="172276" y="1033931"/>
            <a:ext cx="4972714" cy="339261"/>
          </a:xfrm>
          <a:prstGeom prst="rect">
            <a:avLst/>
          </a:prstGeom>
          <a:noFill/>
          <a:ln w="12700" cap="flat" cmpd="sng" algn="ctr">
            <a:noFill/>
            <a:prstDash val="solid"/>
            <a:miter lim="800000"/>
          </a:ln>
          <a:effectLst/>
        </p:spPr>
        <p:txBody>
          <a:bodyPr lIns="91440" tIns="45720" rIns="91440" bIns="45720" rtlCol="0" anchor="t"/>
          <a:lstStyle/>
          <a:p>
            <a:pPr marL="0" lvl="1">
              <a:defRPr/>
            </a:pPr>
            <a:r>
              <a:rPr lang="en-GB" sz="1400" b="1" dirty="0"/>
              <a:t>Configure new sessions for online booking</a:t>
            </a:r>
          </a:p>
        </p:txBody>
      </p:sp>
      <p:sp>
        <p:nvSpPr>
          <p:cNvPr id="10" name="TextBox 9">
            <a:extLst>
              <a:ext uri="{FF2B5EF4-FFF2-40B4-BE49-F238E27FC236}">
                <a16:creationId xmlns:a16="http://schemas.microsoft.com/office/drawing/2014/main" id="{DA29D051-4864-DDEE-CFBE-B6DEE1FB7E65}"/>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3"/>
              </a:rPr>
              <a:t>here</a:t>
            </a:r>
            <a:r>
              <a:rPr lang="en-GB" sz="800" i="1" dirty="0"/>
              <a:t> for further details on how to configure appointments in EMIS Web.</a:t>
            </a:r>
          </a:p>
        </p:txBody>
      </p:sp>
      <p:pic>
        <p:nvPicPr>
          <p:cNvPr id="11" name="Graphic 10" descr="Hamburger Menu Icon with solid fill">
            <a:hlinkClick r:id="rId4" action="ppaction://hlinksldjump"/>
            <a:extLst>
              <a:ext uri="{FF2B5EF4-FFF2-40B4-BE49-F238E27FC236}">
                <a16:creationId xmlns:a16="http://schemas.microsoft.com/office/drawing/2014/main" id="{725CC67E-B898-3207-E399-B5CB91A30F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98" y="6400056"/>
            <a:ext cx="289775" cy="289775"/>
          </a:xfrm>
          <a:prstGeom prst="rect">
            <a:avLst/>
          </a:prstGeom>
        </p:spPr>
      </p:pic>
      <p:pic>
        <p:nvPicPr>
          <p:cNvPr id="2054" name="Picture 6" descr="Patient Facing Services bookable option">
            <a:extLst>
              <a:ext uri="{FF2B5EF4-FFF2-40B4-BE49-F238E27FC236}">
                <a16:creationId xmlns:a16="http://schemas.microsoft.com/office/drawing/2014/main" id="{30967CED-D06E-403D-D406-C6703015A2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6786" y="3774803"/>
            <a:ext cx="2928488" cy="246994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7824CCD9-6718-F07C-926F-AAF1AED653DC}"/>
              </a:ext>
            </a:extLst>
          </p:cNvPr>
          <p:cNvSpPr/>
          <p:nvPr/>
        </p:nvSpPr>
        <p:spPr>
          <a:xfrm>
            <a:off x="5279509" y="1011846"/>
            <a:ext cx="4972714" cy="375522"/>
          </a:xfrm>
          <a:prstGeom prst="rect">
            <a:avLst/>
          </a:prstGeom>
          <a:noFill/>
          <a:ln w="12700" cap="flat" cmpd="sng" algn="ctr">
            <a:noFill/>
            <a:prstDash val="solid"/>
            <a:miter lim="800000"/>
          </a:ln>
          <a:effectLst/>
        </p:spPr>
        <p:txBody>
          <a:bodyPr lIns="91440" tIns="45720" rIns="91440" bIns="45720" rtlCol="0" anchor="t"/>
          <a:lstStyle/>
          <a:p>
            <a:pPr marL="0" lvl="1">
              <a:defRPr/>
            </a:pPr>
            <a:r>
              <a:rPr lang="en-GB" sz="1400" b="1" dirty="0"/>
              <a:t>Configure slots for existing sessions</a:t>
            </a:r>
            <a:endParaRPr lang="en-GB" sz="1200" b="1" dirty="0">
              <a:solidFill>
                <a:srgbClr val="000000"/>
              </a:solidFill>
              <a:latin typeface="Arial" panose="020B0604020202020204" pitchFamily="34" charset="0"/>
              <a:cs typeface="Arial" panose="020B0604020202020204" pitchFamily="34" charset="0"/>
            </a:endParaRPr>
          </a:p>
        </p:txBody>
      </p:sp>
      <p:pic>
        <p:nvPicPr>
          <p:cNvPr id="2056" name="Picture 8" descr="An image showing the slot properties option">
            <a:extLst>
              <a:ext uri="{FF2B5EF4-FFF2-40B4-BE49-F238E27FC236}">
                <a16:creationId xmlns:a16="http://schemas.microsoft.com/office/drawing/2014/main" id="{50856381-756C-C233-AAC2-14697C22F37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44425" y="2383528"/>
            <a:ext cx="2665566" cy="8783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8" name="Picture 10" descr="An image of the slot properties screen">
            <a:extLst>
              <a:ext uri="{FF2B5EF4-FFF2-40B4-BE49-F238E27FC236}">
                <a16:creationId xmlns:a16="http://schemas.microsoft.com/office/drawing/2014/main" id="{835F3F4F-E90E-4FDC-6F67-0BE321A92C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57694" y="3341871"/>
            <a:ext cx="1485977" cy="179815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62" name="Picture 14" descr="An image showing appoinment slots with the patient facing services option enabled">
            <a:extLst>
              <a:ext uri="{FF2B5EF4-FFF2-40B4-BE49-F238E27FC236}">
                <a16:creationId xmlns:a16="http://schemas.microsoft.com/office/drawing/2014/main" id="{73987B91-AB03-294B-409F-2717096C540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69378" y="4763131"/>
            <a:ext cx="1915043" cy="88676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4" name="Rounded Rectangle 13">
            <a:extLst>
              <a:ext uri="{FF2B5EF4-FFF2-40B4-BE49-F238E27FC236}">
                <a16:creationId xmlns:a16="http://schemas.microsoft.com/office/drawing/2014/main" id="{8D88A86F-07C8-6A4C-65F4-A6FF825FFF22}"/>
              </a:ext>
            </a:extLst>
          </p:cNvPr>
          <p:cNvSpPr/>
          <p:nvPr/>
        </p:nvSpPr>
        <p:spPr>
          <a:xfrm>
            <a:off x="233224" y="1396665"/>
            <a:ext cx="4842050" cy="45371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5" name="Oval 14">
            <a:extLst>
              <a:ext uri="{FF2B5EF4-FFF2-40B4-BE49-F238E27FC236}">
                <a16:creationId xmlns:a16="http://schemas.microsoft.com/office/drawing/2014/main" id="{D0A78F1C-A549-772A-FEA3-09BAC78A9120}"/>
              </a:ext>
            </a:extLst>
          </p:cNvPr>
          <p:cNvSpPr/>
          <p:nvPr/>
        </p:nvSpPr>
        <p:spPr>
          <a:xfrm>
            <a:off x="342658" y="143089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18" name="TextBox 17">
            <a:extLst>
              <a:ext uri="{FF2B5EF4-FFF2-40B4-BE49-F238E27FC236}">
                <a16:creationId xmlns:a16="http://schemas.microsoft.com/office/drawing/2014/main" id="{F48871A9-F2E2-0A29-F6D1-92BCB8E60359}"/>
              </a:ext>
            </a:extLst>
          </p:cNvPr>
          <p:cNvSpPr txBox="1"/>
          <p:nvPr/>
        </p:nvSpPr>
        <p:spPr>
          <a:xfrm>
            <a:off x="836140" y="1515258"/>
            <a:ext cx="4782943"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Click the EMIS button &gt; Appointments &gt; </a:t>
            </a:r>
            <a:r>
              <a:rPr lang="en-GB" sz="1100" b="1" dirty="0">
                <a:solidFill>
                  <a:srgbClr val="000000"/>
                </a:solidFill>
                <a:cs typeface="Arial"/>
              </a:rPr>
              <a:t>Appointment Book</a:t>
            </a:r>
            <a:endParaRPr lang="en-GB" sz="1100" b="1" dirty="0">
              <a:solidFill>
                <a:srgbClr val="000000"/>
              </a:solidFill>
              <a:latin typeface="Arial" panose="020B0604020202020204" pitchFamily="34" charset="0"/>
              <a:cs typeface="Arial" panose="020B0604020202020204" pitchFamily="34" charset="0"/>
            </a:endParaRPr>
          </a:p>
        </p:txBody>
      </p:sp>
      <p:sp>
        <p:nvSpPr>
          <p:cNvPr id="26" name="Rounded Rectangle 13">
            <a:extLst>
              <a:ext uri="{FF2B5EF4-FFF2-40B4-BE49-F238E27FC236}">
                <a16:creationId xmlns:a16="http://schemas.microsoft.com/office/drawing/2014/main" id="{7A994480-40A5-3983-B70C-87D1805BC409}"/>
              </a:ext>
            </a:extLst>
          </p:cNvPr>
          <p:cNvSpPr/>
          <p:nvPr/>
        </p:nvSpPr>
        <p:spPr>
          <a:xfrm>
            <a:off x="233224" y="1917850"/>
            <a:ext cx="2223118" cy="45371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1" name="Oval 30">
            <a:extLst>
              <a:ext uri="{FF2B5EF4-FFF2-40B4-BE49-F238E27FC236}">
                <a16:creationId xmlns:a16="http://schemas.microsoft.com/office/drawing/2014/main" id="{C33EF0DC-8E79-2E11-61E4-28F6E13D4C35}"/>
              </a:ext>
            </a:extLst>
          </p:cNvPr>
          <p:cNvSpPr/>
          <p:nvPr/>
        </p:nvSpPr>
        <p:spPr>
          <a:xfrm>
            <a:off x="342658" y="195207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34" name="TextBox 33">
            <a:extLst>
              <a:ext uri="{FF2B5EF4-FFF2-40B4-BE49-F238E27FC236}">
                <a16:creationId xmlns:a16="http://schemas.microsoft.com/office/drawing/2014/main" id="{B3367B0D-FA21-4E6B-9094-C9432BD18D9C}"/>
              </a:ext>
            </a:extLst>
          </p:cNvPr>
          <p:cNvSpPr txBox="1"/>
          <p:nvPr/>
        </p:nvSpPr>
        <p:spPr>
          <a:xfrm>
            <a:off x="836140" y="2036443"/>
            <a:ext cx="1850353"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Click </a:t>
            </a:r>
            <a:r>
              <a:rPr lang="en-GB" sz="1100" b="1" dirty="0">
                <a:solidFill>
                  <a:srgbClr val="000000"/>
                </a:solidFill>
                <a:cs typeface="Arial"/>
              </a:rPr>
              <a:t>Create session</a:t>
            </a:r>
            <a:endParaRPr lang="en-GB" sz="1100" dirty="0">
              <a:solidFill>
                <a:srgbClr val="000000"/>
              </a:solidFill>
              <a:latin typeface="Arial" panose="020B0604020202020204" pitchFamily="34" charset="0"/>
              <a:cs typeface="Arial" panose="020B0604020202020204" pitchFamily="34" charset="0"/>
            </a:endParaRPr>
          </a:p>
        </p:txBody>
      </p:sp>
      <p:sp>
        <p:nvSpPr>
          <p:cNvPr id="36" name="Rounded Rectangle 13">
            <a:extLst>
              <a:ext uri="{FF2B5EF4-FFF2-40B4-BE49-F238E27FC236}">
                <a16:creationId xmlns:a16="http://schemas.microsoft.com/office/drawing/2014/main" id="{39373C84-E467-2EF8-A0DC-7F7589473777}"/>
              </a:ext>
            </a:extLst>
          </p:cNvPr>
          <p:cNvSpPr/>
          <p:nvPr/>
        </p:nvSpPr>
        <p:spPr>
          <a:xfrm>
            <a:off x="233224" y="2443095"/>
            <a:ext cx="4842050" cy="45371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8" name="Oval 37">
            <a:extLst>
              <a:ext uri="{FF2B5EF4-FFF2-40B4-BE49-F238E27FC236}">
                <a16:creationId xmlns:a16="http://schemas.microsoft.com/office/drawing/2014/main" id="{60FBC257-9BC1-C7BA-7DC9-2B8AC8712D3A}"/>
              </a:ext>
            </a:extLst>
          </p:cNvPr>
          <p:cNvSpPr/>
          <p:nvPr/>
        </p:nvSpPr>
        <p:spPr>
          <a:xfrm>
            <a:off x="342658" y="247732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40" name="TextBox 39">
            <a:extLst>
              <a:ext uri="{FF2B5EF4-FFF2-40B4-BE49-F238E27FC236}">
                <a16:creationId xmlns:a16="http://schemas.microsoft.com/office/drawing/2014/main" id="{FA231BC3-D9D2-4867-7E32-6369E8A192C9}"/>
              </a:ext>
            </a:extLst>
          </p:cNvPr>
          <p:cNvSpPr txBox="1"/>
          <p:nvPr/>
        </p:nvSpPr>
        <p:spPr>
          <a:xfrm>
            <a:off x="836140" y="2561688"/>
            <a:ext cx="4782943"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Complete the </a:t>
            </a:r>
            <a:r>
              <a:rPr lang="en-GB" sz="1100" b="1" dirty="0">
                <a:solidFill>
                  <a:srgbClr val="000000"/>
                </a:solidFill>
                <a:cs typeface="Arial"/>
              </a:rPr>
              <a:t>Session Details </a:t>
            </a:r>
            <a:r>
              <a:rPr lang="en-GB" sz="1100" dirty="0">
                <a:solidFill>
                  <a:srgbClr val="000000"/>
                </a:solidFill>
                <a:cs typeface="Arial"/>
              </a:rPr>
              <a:t>and </a:t>
            </a:r>
            <a:r>
              <a:rPr lang="en-GB" sz="1100" b="1" dirty="0">
                <a:solidFill>
                  <a:srgbClr val="000000"/>
                </a:solidFill>
                <a:cs typeface="Arial"/>
              </a:rPr>
              <a:t>Session Holders</a:t>
            </a:r>
            <a:endParaRPr lang="en-GB" sz="1100" dirty="0">
              <a:solidFill>
                <a:srgbClr val="000000"/>
              </a:solidFill>
              <a:cs typeface="Arial"/>
            </a:endParaRPr>
          </a:p>
        </p:txBody>
      </p:sp>
      <p:sp>
        <p:nvSpPr>
          <p:cNvPr id="42" name="Rounded Rectangle 13">
            <a:extLst>
              <a:ext uri="{FF2B5EF4-FFF2-40B4-BE49-F238E27FC236}">
                <a16:creationId xmlns:a16="http://schemas.microsoft.com/office/drawing/2014/main" id="{CB06B9E7-524F-E220-057A-6357D0EE8E6C}"/>
              </a:ext>
            </a:extLst>
          </p:cNvPr>
          <p:cNvSpPr/>
          <p:nvPr/>
        </p:nvSpPr>
        <p:spPr>
          <a:xfrm>
            <a:off x="233224" y="2988566"/>
            <a:ext cx="4842050" cy="691478"/>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44" name="Oval 43">
            <a:extLst>
              <a:ext uri="{FF2B5EF4-FFF2-40B4-BE49-F238E27FC236}">
                <a16:creationId xmlns:a16="http://schemas.microsoft.com/office/drawing/2014/main" id="{6684A027-8817-DC78-14F9-D97F03A97588}"/>
              </a:ext>
            </a:extLst>
          </p:cNvPr>
          <p:cNvSpPr/>
          <p:nvPr/>
        </p:nvSpPr>
        <p:spPr>
          <a:xfrm>
            <a:off x="342658" y="3058233"/>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4</a:t>
            </a:r>
            <a:endParaRPr sz="1400" b="1" dirty="0">
              <a:solidFill>
                <a:srgbClr val="FFFFFF"/>
              </a:solidFill>
              <a:latin typeface="Arial"/>
            </a:endParaRPr>
          </a:p>
        </p:txBody>
      </p:sp>
      <p:sp>
        <p:nvSpPr>
          <p:cNvPr id="46" name="TextBox 45">
            <a:extLst>
              <a:ext uri="{FF2B5EF4-FFF2-40B4-BE49-F238E27FC236}">
                <a16:creationId xmlns:a16="http://schemas.microsoft.com/office/drawing/2014/main" id="{AE3BFDFD-DD71-0752-9B8E-B656B7E6585C}"/>
              </a:ext>
            </a:extLst>
          </p:cNvPr>
          <p:cNvSpPr txBox="1"/>
          <p:nvPr/>
        </p:nvSpPr>
        <p:spPr>
          <a:xfrm>
            <a:off x="836140" y="3055639"/>
            <a:ext cx="4239134" cy="526298"/>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Select </a:t>
            </a:r>
            <a:r>
              <a:rPr lang="en-GB" sz="1100" b="1" dirty="0">
                <a:solidFill>
                  <a:srgbClr val="000000"/>
                </a:solidFill>
                <a:cs typeface="Arial"/>
              </a:rPr>
              <a:t>All slots Patient Facing Services bookable. </a:t>
            </a:r>
            <a:r>
              <a:rPr lang="en-GB" sz="1100" dirty="0">
                <a:solidFill>
                  <a:srgbClr val="000000"/>
                </a:solidFill>
                <a:cs typeface="Arial"/>
              </a:rPr>
              <a:t>The Patient Facing Services icon       is then displayed beside the slots in the Session Preview and Appointment Book.</a:t>
            </a:r>
            <a:endParaRPr lang="en-GB" sz="1100" dirty="0">
              <a:solidFill>
                <a:srgbClr val="000000"/>
              </a:solidFill>
              <a:latin typeface="Arial" panose="020B0604020202020204" pitchFamily="34" charset="0"/>
              <a:cs typeface="Arial" panose="020B0604020202020204" pitchFamily="34" charset="0"/>
            </a:endParaRPr>
          </a:p>
        </p:txBody>
      </p:sp>
      <p:pic>
        <p:nvPicPr>
          <p:cNvPr id="54" name="Picture 4" descr="PFS icon">
            <a:extLst>
              <a:ext uri="{FF2B5EF4-FFF2-40B4-BE49-F238E27FC236}">
                <a16:creationId xmlns:a16="http://schemas.microsoft.com/office/drawing/2014/main" id="{58C315B2-6A54-3CC3-DF10-1463AB417C2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90290" y="3236257"/>
            <a:ext cx="199426" cy="174498"/>
          </a:xfrm>
          <a:prstGeom prst="rect">
            <a:avLst/>
          </a:prstGeom>
          <a:noFill/>
          <a:extLst>
            <a:ext uri="{909E8E84-426E-40DD-AFC4-6F175D3DCCD1}">
              <a14:hiddenFill xmlns:a14="http://schemas.microsoft.com/office/drawing/2010/main">
                <a:solidFill>
                  <a:srgbClr val="FFFFFF"/>
                </a:solidFill>
              </a14:hiddenFill>
            </a:ext>
          </a:extLst>
        </p:spPr>
      </p:pic>
      <p:sp>
        <p:nvSpPr>
          <p:cNvPr id="56" name="Rounded Rectangle 13">
            <a:extLst>
              <a:ext uri="{FF2B5EF4-FFF2-40B4-BE49-F238E27FC236}">
                <a16:creationId xmlns:a16="http://schemas.microsoft.com/office/drawing/2014/main" id="{BFE16889-2902-97B3-0A34-424F5B5218CD}"/>
              </a:ext>
            </a:extLst>
          </p:cNvPr>
          <p:cNvSpPr/>
          <p:nvPr/>
        </p:nvSpPr>
        <p:spPr>
          <a:xfrm>
            <a:off x="262063" y="3774803"/>
            <a:ext cx="1613015" cy="45371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58" name="Oval 57">
            <a:extLst>
              <a:ext uri="{FF2B5EF4-FFF2-40B4-BE49-F238E27FC236}">
                <a16:creationId xmlns:a16="http://schemas.microsoft.com/office/drawing/2014/main" id="{C6A26E93-6528-F55F-D0F9-2542C80BD29E}"/>
              </a:ext>
            </a:extLst>
          </p:cNvPr>
          <p:cNvSpPr/>
          <p:nvPr/>
        </p:nvSpPr>
        <p:spPr>
          <a:xfrm>
            <a:off x="371497" y="3809030"/>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5</a:t>
            </a:r>
            <a:endParaRPr sz="1400" b="1" dirty="0">
              <a:solidFill>
                <a:srgbClr val="FFFFFF"/>
              </a:solidFill>
              <a:latin typeface="Arial"/>
            </a:endParaRPr>
          </a:p>
        </p:txBody>
      </p:sp>
      <p:sp>
        <p:nvSpPr>
          <p:cNvPr id="60" name="TextBox 59">
            <a:extLst>
              <a:ext uri="{FF2B5EF4-FFF2-40B4-BE49-F238E27FC236}">
                <a16:creationId xmlns:a16="http://schemas.microsoft.com/office/drawing/2014/main" id="{1FCAB765-4812-AEF1-5E44-EDFDCCC84A4A}"/>
              </a:ext>
            </a:extLst>
          </p:cNvPr>
          <p:cNvSpPr txBox="1"/>
          <p:nvPr/>
        </p:nvSpPr>
        <p:spPr>
          <a:xfrm>
            <a:off x="864979" y="3893396"/>
            <a:ext cx="1096255"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Click </a:t>
            </a:r>
            <a:r>
              <a:rPr lang="en-GB" sz="1100" b="1" dirty="0">
                <a:solidFill>
                  <a:srgbClr val="000000"/>
                </a:solidFill>
                <a:cs typeface="Arial"/>
              </a:rPr>
              <a:t>Create</a:t>
            </a:r>
            <a:endParaRPr lang="en-GB" sz="1100" dirty="0">
              <a:solidFill>
                <a:srgbClr val="000000"/>
              </a:solidFill>
              <a:latin typeface="Arial" panose="020B0604020202020204" pitchFamily="34" charset="0"/>
              <a:cs typeface="Arial" panose="020B0604020202020204" pitchFamily="34" charset="0"/>
            </a:endParaRPr>
          </a:p>
        </p:txBody>
      </p:sp>
      <p:sp>
        <p:nvSpPr>
          <p:cNvPr id="62" name="Rounded Rectangle 13">
            <a:extLst>
              <a:ext uri="{FF2B5EF4-FFF2-40B4-BE49-F238E27FC236}">
                <a16:creationId xmlns:a16="http://schemas.microsoft.com/office/drawing/2014/main" id="{9AAEF005-8813-4A16-8B8F-8BE0E3CCA830}"/>
              </a:ext>
            </a:extLst>
          </p:cNvPr>
          <p:cNvSpPr/>
          <p:nvPr/>
        </p:nvSpPr>
        <p:spPr>
          <a:xfrm>
            <a:off x="5279509" y="1383315"/>
            <a:ext cx="4842050" cy="453716"/>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48" name="Oval 2047">
            <a:extLst>
              <a:ext uri="{FF2B5EF4-FFF2-40B4-BE49-F238E27FC236}">
                <a16:creationId xmlns:a16="http://schemas.microsoft.com/office/drawing/2014/main" id="{012EAD11-B0D4-9FCE-007A-F9A27A6DFC3B}"/>
              </a:ext>
            </a:extLst>
          </p:cNvPr>
          <p:cNvSpPr/>
          <p:nvPr/>
        </p:nvSpPr>
        <p:spPr>
          <a:xfrm>
            <a:off x="5388943" y="141754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2050" name="TextBox 2049">
            <a:extLst>
              <a:ext uri="{FF2B5EF4-FFF2-40B4-BE49-F238E27FC236}">
                <a16:creationId xmlns:a16="http://schemas.microsoft.com/office/drawing/2014/main" id="{3A52E4CB-E373-7250-B94C-796C182A8F47}"/>
              </a:ext>
            </a:extLst>
          </p:cNvPr>
          <p:cNvSpPr txBox="1"/>
          <p:nvPr/>
        </p:nvSpPr>
        <p:spPr>
          <a:xfrm>
            <a:off x="5882425" y="1501908"/>
            <a:ext cx="4782943"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Click the EMIS button &gt; Appointments &gt; </a:t>
            </a:r>
            <a:r>
              <a:rPr lang="en-GB" sz="1100" b="1" dirty="0">
                <a:solidFill>
                  <a:srgbClr val="000000"/>
                </a:solidFill>
                <a:cs typeface="Arial"/>
              </a:rPr>
              <a:t>Appointment Book</a:t>
            </a:r>
            <a:endParaRPr lang="en-GB" sz="1100" b="1" dirty="0">
              <a:solidFill>
                <a:srgbClr val="000000"/>
              </a:solidFill>
              <a:latin typeface="Arial" panose="020B0604020202020204" pitchFamily="34" charset="0"/>
              <a:cs typeface="Arial" panose="020B0604020202020204" pitchFamily="34" charset="0"/>
            </a:endParaRPr>
          </a:p>
        </p:txBody>
      </p:sp>
      <p:sp>
        <p:nvSpPr>
          <p:cNvPr id="2053" name="Rounded Rectangle 13">
            <a:extLst>
              <a:ext uri="{FF2B5EF4-FFF2-40B4-BE49-F238E27FC236}">
                <a16:creationId xmlns:a16="http://schemas.microsoft.com/office/drawing/2014/main" id="{60B4FC2B-7625-2262-60A9-5FBEDD331DE1}"/>
              </a:ext>
            </a:extLst>
          </p:cNvPr>
          <p:cNvSpPr/>
          <p:nvPr/>
        </p:nvSpPr>
        <p:spPr>
          <a:xfrm>
            <a:off x="5279509" y="1899083"/>
            <a:ext cx="6076351" cy="453716"/>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57" name="Oval 2056">
            <a:extLst>
              <a:ext uri="{FF2B5EF4-FFF2-40B4-BE49-F238E27FC236}">
                <a16:creationId xmlns:a16="http://schemas.microsoft.com/office/drawing/2014/main" id="{230E287D-67EA-7043-DDA6-4EFFE9AD9233}"/>
              </a:ext>
            </a:extLst>
          </p:cNvPr>
          <p:cNvSpPr/>
          <p:nvPr/>
        </p:nvSpPr>
        <p:spPr>
          <a:xfrm>
            <a:off x="5388944" y="1933310"/>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060" name="TextBox 2059">
            <a:extLst>
              <a:ext uri="{FF2B5EF4-FFF2-40B4-BE49-F238E27FC236}">
                <a16:creationId xmlns:a16="http://schemas.microsoft.com/office/drawing/2014/main" id="{00CC9D54-4321-77E1-F324-F7B3F17C14BE}"/>
              </a:ext>
            </a:extLst>
          </p:cNvPr>
          <p:cNvSpPr txBox="1"/>
          <p:nvPr/>
        </p:nvSpPr>
        <p:spPr>
          <a:xfrm>
            <a:off x="5882426" y="2017676"/>
            <a:ext cx="5579472"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Select the required appointment session that you want to make online bookable</a:t>
            </a:r>
            <a:endParaRPr lang="en-GB" sz="1100" dirty="0">
              <a:solidFill>
                <a:srgbClr val="000000"/>
              </a:solidFill>
              <a:latin typeface="Arial" panose="020B0604020202020204" pitchFamily="34" charset="0"/>
              <a:cs typeface="Arial" panose="020B0604020202020204" pitchFamily="34" charset="0"/>
            </a:endParaRPr>
          </a:p>
        </p:txBody>
      </p:sp>
      <p:sp>
        <p:nvSpPr>
          <p:cNvPr id="2063" name="Rounded Rectangle 13">
            <a:extLst>
              <a:ext uri="{FF2B5EF4-FFF2-40B4-BE49-F238E27FC236}">
                <a16:creationId xmlns:a16="http://schemas.microsoft.com/office/drawing/2014/main" id="{BC124219-9226-B4EF-9AD4-34EA9083C809}"/>
              </a:ext>
            </a:extLst>
          </p:cNvPr>
          <p:cNvSpPr/>
          <p:nvPr/>
        </p:nvSpPr>
        <p:spPr>
          <a:xfrm>
            <a:off x="5279509" y="2446658"/>
            <a:ext cx="3673105" cy="823802"/>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65" name="Oval 2064">
            <a:extLst>
              <a:ext uri="{FF2B5EF4-FFF2-40B4-BE49-F238E27FC236}">
                <a16:creationId xmlns:a16="http://schemas.microsoft.com/office/drawing/2014/main" id="{5611BE59-B555-DDC1-0E0E-D6144E3E531F}"/>
              </a:ext>
            </a:extLst>
          </p:cNvPr>
          <p:cNvSpPr/>
          <p:nvPr/>
        </p:nvSpPr>
        <p:spPr>
          <a:xfrm>
            <a:off x="5388943" y="2480885"/>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2067" name="TextBox 2066">
            <a:extLst>
              <a:ext uri="{FF2B5EF4-FFF2-40B4-BE49-F238E27FC236}">
                <a16:creationId xmlns:a16="http://schemas.microsoft.com/office/drawing/2014/main" id="{34C8A469-3826-276D-B931-A0A55A2251EE}"/>
              </a:ext>
            </a:extLst>
          </p:cNvPr>
          <p:cNvSpPr txBox="1"/>
          <p:nvPr/>
        </p:nvSpPr>
        <p:spPr>
          <a:xfrm>
            <a:off x="5850778" y="2502859"/>
            <a:ext cx="3033027" cy="88024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Right-click the required slot and select </a:t>
            </a:r>
            <a:r>
              <a:rPr lang="en-GB" sz="1100" b="1" dirty="0">
                <a:solidFill>
                  <a:srgbClr val="000000"/>
                </a:solidFill>
                <a:cs typeface="Arial"/>
              </a:rPr>
              <a:t>Slot Properties. </a:t>
            </a:r>
            <a:r>
              <a:rPr lang="en-GB" sz="1100" dirty="0">
                <a:solidFill>
                  <a:srgbClr val="000000"/>
                </a:solidFill>
                <a:cs typeface="Arial"/>
              </a:rPr>
              <a:t>To select more than one appointment slot, hold down CTRL and click each required appointment slot in turn.</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cs typeface="Arial" panose="020B0604020202020204" pitchFamily="34" charset="0"/>
            </a:endParaRPr>
          </a:p>
        </p:txBody>
      </p:sp>
      <p:sp>
        <p:nvSpPr>
          <p:cNvPr id="2069" name="Rounded Rectangle 13">
            <a:extLst>
              <a:ext uri="{FF2B5EF4-FFF2-40B4-BE49-F238E27FC236}">
                <a16:creationId xmlns:a16="http://schemas.microsoft.com/office/drawing/2014/main" id="{0D842E3F-5B1C-8A56-188C-E97EE534778E}"/>
              </a:ext>
            </a:extLst>
          </p:cNvPr>
          <p:cNvSpPr/>
          <p:nvPr/>
        </p:nvSpPr>
        <p:spPr>
          <a:xfrm>
            <a:off x="5279509" y="3355132"/>
            <a:ext cx="5168751" cy="682693"/>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71" name="Oval 2070">
            <a:extLst>
              <a:ext uri="{FF2B5EF4-FFF2-40B4-BE49-F238E27FC236}">
                <a16:creationId xmlns:a16="http://schemas.microsoft.com/office/drawing/2014/main" id="{69C59833-E257-3E52-1261-20810DE23C7B}"/>
              </a:ext>
            </a:extLst>
          </p:cNvPr>
          <p:cNvSpPr/>
          <p:nvPr/>
        </p:nvSpPr>
        <p:spPr>
          <a:xfrm>
            <a:off x="5388943" y="3389359"/>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4</a:t>
            </a:r>
            <a:endParaRPr sz="1400" b="1" dirty="0">
              <a:solidFill>
                <a:srgbClr val="FFFFFF"/>
              </a:solidFill>
              <a:latin typeface="Arial"/>
            </a:endParaRPr>
          </a:p>
        </p:txBody>
      </p:sp>
      <p:sp>
        <p:nvSpPr>
          <p:cNvPr id="2073" name="TextBox 2072">
            <a:extLst>
              <a:ext uri="{FF2B5EF4-FFF2-40B4-BE49-F238E27FC236}">
                <a16:creationId xmlns:a16="http://schemas.microsoft.com/office/drawing/2014/main" id="{A292D632-BD9D-918E-FAF9-744268D830C1}"/>
              </a:ext>
            </a:extLst>
          </p:cNvPr>
          <p:cNvSpPr txBox="1"/>
          <p:nvPr/>
        </p:nvSpPr>
        <p:spPr>
          <a:xfrm>
            <a:off x="5850778" y="3411333"/>
            <a:ext cx="4597482" cy="526298"/>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In the Slot Type field, click the dropdown arrow and select the required appointment slot type. Non-default appointment slot types are displayed separately on the website.</a:t>
            </a:r>
            <a:endParaRPr lang="en-GB" sz="1100" dirty="0">
              <a:solidFill>
                <a:srgbClr val="000000"/>
              </a:solidFill>
              <a:latin typeface="Arial" panose="020B0604020202020204" pitchFamily="34" charset="0"/>
              <a:cs typeface="Arial" panose="020B0604020202020204" pitchFamily="34" charset="0"/>
            </a:endParaRPr>
          </a:p>
        </p:txBody>
      </p:sp>
      <p:sp>
        <p:nvSpPr>
          <p:cNvPr id="2075" name="Rounded Rectangle 13">
            <a:extLst>
              <a:ext uri="{FF2B5EF4-FFF2-40B4-BE49-F238E27FC236}">
                <a16:creationId xmlns:a16="http://schemas.microsoft.com/office/drawing/2014/main" id="{20E3DACB-0F59-AD2C-C69F-6147D205AB3C}"/>
              </a:ext>
            </a:extLst>
          </p:cNvPr>
          <p:cNvSpPr/>
          <p:nvPr/>
        </p:nvSpPr>
        <p:spPr>
          <a:xfrm>
            <a:off x="5279509" y="4134659"/>
            <a:ext cx="2931214" cy="453716"/>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77" name="Oval 2076">
            <a:extLst>
              <a:ext uri="{FF2B5EF4-FFF2-40B4-BE49-F238E27FC236}">
                <a16:creationId xmlns:a16="http://schemas.microsoft.com/office/drawing/2014/main" id="{6ADF7113-5CCC-FEFB-47F6-834448CF8450}"/>
              </a:ext>
            </a:extLst>
          </p:cNvPr>
          <p:cNvSpPr/>
          <p:nvPr/>
        </p:nvSpPr>
        <p:spPr>
          <a:xfrm>
            <a:off x="5388944" y="4168886"/>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5</a:t>
            </a:r>
            <a:endParaRPr sz="1400" b="1" dirty="0">
              <a:solidFill>
                <a:srgbClr val="FFFFFF"/>
              </a:solidFill>
              <a:latin typeface="Arial"/>
            </a:endParaRPr>
          </a:p>
        </p:txBody>
      </p:sp>
      <p:sp>
        <p:nvSpPr>
          <p:cNvPr id="2079" name="TextBox 2078">
            <a:extLst>
              <a:ext uri="{FF2B5EF4-FFF2-40B4-BE49-F238E27FC236}">
                <a16:creationId xmlns:a16="http://schemas.microsoft.com/office/drawing/2014/main" id="{03289E4E-BECC-2020-1F06-E56427B3D6EB}"/>
              </a:ext>
            </a:extLst>
          </p:cNvPr>
          <p:cNvSpPr txBox="1"/>
          <p:nvPr/>
        </p:nvSpPr>
        <p:spPr>
          <a:xfrm>
            <a:off x="5882426" y="4253252"/>
            <a:ext cx="2328297" cy="187744"/>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Select </a:t>
            </a:r>
            <a:r>
              <a:rPr lang="en-GB" sz="1100" b="1" dirty="0">
                <a:solidFill>
                  <a:srgbClr val="000000"/>
                </a:solidFill>
                <a:cs typeface="Arial"/>
              </a:rPr>
              <a:t>Patient Facing Services</a:t>
            </a:r>
            <a:endParaRPr lang="en-GB" sz="1100" b="1" i="1" dirty="0">
              <a:solidFill>
                <a:srgbClr val="000000"/>
              </a:solidFill>
              <a:latin typeface="Arial" panose="020B0604020202020204" pitchFamily="34" charset="0"/>
              <a:cs typeface="Arial" panose="020B0604020202020204" pitchFamily="34" charset="0"/>
            </a:endParaRPr>
          </a:p>
        </p:txBody>
      </p:sp>
      <p:sp>
        <p:nvSpPr>
          <p:cNvPr id="2081" name="Rounded Rectangle 13">
            <a:extLst>
              <a:ext uri="{FF2B5EF4-FFF2-40B4-BE49-F238E27FC236}">
                <a16:creationId xmlns:a16="http://schemas.microsoft.com/office/drawing/2014/main" id="{EA10452D-4C61-16A5-3E91-53BD4380F32E}"/>
              </a:ext>
            </a:extLst>
          </p:cNvPr>
          <p:cNvSpPr/>
          <p:nvPr/>
        </p:nvSpPr>
        <p:spPr>
          <a:xfrm>
            <a:off x="5279509" y="4696058"/>
            <a:ext cx="3205272" cy="1003429"/>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83" name="Oval 2082">
            <a:extLst>
              <a:ext uri="{FF2B5EF4-FFF2-40B4-BE49-F238E27FC236}">
                <a16:creationId xmlns:a16="http://schemas.microsoft.com/office/drawing/2014/main" id="{09458EBB-FC5C-491E-3B00-C534A1D47347}"/>
              </a:ext>
            </a:extLst>
          </p:cNvPr>
          <p:cNvSpPr/>
          <p:nvPr/>
        </p:nvSpPr>
        <p:spPr>
          <a:xfrm>
            <a:off x="5388943" y="4765725"/>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6</a:t>
            </a:r>
            <a:endParaRPr sz="1400" b="1" dirty="0">
              <a:solidFill>
                <a:srgbClr val="FFFFFF"/>
              </a:solidFill>
              <a:latin typeface="Arial"/>
            </a:endParaRPr>
          </a:p>
        </p:txBody>
      </p:sp>
      <p:sp>
        <p:nvSpPr>
          <p:cNvPr id="2085" name="TextBox 2084">
            <a:extLst>
              <a:ext uri="{FF2B5EF4-FFF2-40B4-BE49-F238E27FC236}">
                <a16:creationId xmlns:a16="http://schemas.microsoft.com/office/drawing/2014/main" id="{000D8054-4605-8D48-BF49-0BE2BB056248}"/>
              </a:ext>
            </a:extLst>
          </p:cNvPr>
          <p:cNvSpPr txBox="1"/>
          <p:nvPr/>
        </p:nvSpPr>
        <p:spPr>
          <a:xfrm>
            <a:off x="5882425" y="4763131"/>
            <a:ext cx="2602356" cy="864852"/>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Click </a:t>
            </a:r>
            <a:r>
              <a:rPr lang="en-GB" sz="1100" b="1" dirty="0">
                <a:solidFill>
                  <a:srgbClr val="000000"/>
                </a:solidFill>
                <a:cs typeface="Arial"/>
              </a:rPr>
              <a:t>OK</a:t>
            </a:r>
            <a:r>
              <a:rPr lang="en-GB" sz="1100" dirty="0">
                <a:solidFill>
                  <a:srgbClr val="000000"/>
                </a:solidFill>
                <a:cs typeface="Arial"/>
              </a:rPr>
              <a:t>. The selected slot is made available for patients to book using Online Services, and a Patient Facing Services icon       is displayed beside the slot in the Appointment Book.</a:t>
            </a:r>
            <a:endParaRPr lang="en-GB" sz="1100" b="1" i="1" dirty="0">
              <a:solidFill>
                <a:srgbClr val="000000"/>
              </a:solidFill>
              <a:latin typeface="Arial" panose="020B0604020202020204" pitchFamily="34" charset="0"/>
              <a:cs typeface="Arial" panose="020B0604020202020204" pitchFamily="34" charset="0"/>
            </a:endParaRPr>
          </a:p>
        </p:txBody>
      </p:sp>
      <p:pic>
        <p:nvPicPr>
          <p:cNvPr id="2087" name="Picture 4" descr="PFS icon">
            <a:extLst>
              <a:ext uri="{FF2B5EF4-FFF2-40B4-BE49-F238E27FC236}">
                <a16:creationId xmlns:a16="http://schemas.microsoft.com/office/drawing/2014/main" id="{2EF0C4ED-D62D-1EDB-F3B1-72F9FB6C55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2048" y="5277400"/>
            <a:ext cx="199426" cy="174498"/>
          </a:xfrm>
          <a:prstGeom prst="rect">
            <a:avLst/>
          </a:prstGeom>
          <a:noFill/>
          <a:extLst>
            <a:ext uri="{909E8E84-426E-40DD-AFC4-6F175D3DCCD1}">
              <a14:hiddenFill xmlns:a14="http://schemas.microsoft.com/office/drawing/2010/main">
                <a:solidFill>
                  <a:srgbClr val="FFFFFF"/>
                </a:solidFill>
              </a14:hiddenFill>
            </a:ext>
          </a:extLst>
        </p:spPr>
      </p:pic>
      <p:sp>
        <p:nvSpPr>
          <p:cNvPr id="2089" name="Rounded Rectangle 13">
            <a:extLst>
              <a:ext uri="{FF2B5EF4-FFF2-40B4-BE49-F238E27FC236}">
                <a16:creationId xmlns:a16="http://schemas.microsoft.com/office/drawing/2014/main" id="{79E6565A-19A0-8224-AA3E-7F47C64DACCD}"/>
              </a:ext>
            </a:extLst>
          </p:cNvPr>
          <p:cNvSpPr/>
          <p:nvPr/>
        </p:nvSpPr>
        <p:spPr>
          <a:xfrm>
            <a:off x="5279509" y="5807347"/>
            <a:ext cx="6076351" cy="453716"/>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91" name="Oval 2090">
            <a:extLst>
              <a:ext uri="{FF2B5EF4-FFF2-40B4-BE49-F238E27FC236}">
                <a16:creationId xmlns:a16="http://schemas.microsoft.com/office/drawing/2014/main" id="{4F59C1B8-1E8B-A3CB-E0CF-7E86264CDF9E}"/>
              </a:ext>
            </a:extLst>
          </p:cNvPr>
          <p:cNvSpPr/>
          <p:nvPr/>
        </p:nvSpPr>
        <p:spPr>
          <a:xfrm>
            <a:off x="5388944" y="5841574"/>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7</a:t>
            </a:r>
            <a:endParaRPr sz="1400" b="1" dirty="0">
              <a:solidFill>
                <a:srgbClr val="FFFFFF"/>
              </a:solidFill>
              <a:latin typeface="Arial"/>
            </a:endParaRPr>
          </a:p>
        </p:txBody>
      </p:sp>
      <p:sp>
        <p:nvSpPr>
          <p:cNvPr id="2093" name="TextBox 2092">
            <a:extLst>
              <a:ext uri="{FF2B5EF4-FFF2-40B4-BE49-F238E27FC236}">
                <a16:creationId xmlns:a16="http://schemas.microsoft.com/office/drawing/2014/main" id="{02B9621F-9F5A-D960-F479-01446783D2EE}"/>
              </a:ext>
            </a:extLst>
          </p:cNvPr>
          <p:cNvSpPr txBox="1"/>
          <p:nvPr/>
        </p:nvSpPr>
        <p:spPr>
          <a:xfrm>
            <a:off x="5882425" y="5863322"/>
            <a:ext cx="5331379" cy="35702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Repeat steps 2 to 5 for each slot that you want to make available for patients to book using Online Services.</a:t>
            </a:r>
            <a:endParaRPr lang="en-GB" sz="1100" b="1" i="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391821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58E3-09C0-8BD9-CCB4-C647D96E402F}"/>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E40E7DBD-4D0A-6B1E-51F4-721986BEC7EF}"/>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TPP </a:t>
            </a:r>
            <a:r>
              <a:rPr kumimoji="0" lang="en-GB" sz="2800" b="1" i="0" u="none" strike="noStrike" kern="1200" cap="none" spc="0" normalizeH="0" baseline="0" noProof="0" dirty="0">
                <a:ln>
                  <a:noFill/>
                </a:ln>
                <a:solidFill>
                  <a:srgbClr val="231F20"/>
                </a:solidFill>
                <a:effectLst/>
                <a:uLnTx/>
                <a:uFillTx/>
                <a:latin typeface="Arial"/>
                <a:ea typeface="Calibri"/>
                <a:cs typeface="Arial"/>
              </a:rPr>
              <a:t>SystmOne – Configuring Appointments</a:t>
            </a:r>
          </a:p>
        </p:txBody>
      </p:sp>
      <p:pic>
        <p:nvPicPr>
          <p:cNvPr id="11" name="Graphic 10" descr="Hamburger Menu Icon with solid fill">
            <a:hlinkClick r:id="rId3" action="ppaction://hlinksldjump"/>
            <a:extLst>
              <a:ext uri="{FF2B5EF4-FFF2-40B4-BE49-F238E27FC236}">
                <a16:creationId xmlns:a16="http://schemas.microsoft.com/office/drawing/2014/main" id="{394D19AA-452F-051E-3632-364D3F784F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898" y="6400056"/>
            <a:ext cx="289775" cy="289775"/>
          </a:xfrm>
          <a:prstGeom prst="rect">
            <a:avLst/>
          </a:prstGeom>
        </p:spPr>
      </p:pic>
      <p:sp>
        <p:nvSpPr>
          <p:cNvPr id="17" name="TextBox 16">
            <a:extLst>
              <a:ext uri="{FF2B5EF4-FFF2-40B4-BE49-F238E27FC236}">
                <a16:creationId xmlns:a16="http://schemas.microsoft.com/office/drawing/2014/main" id="{4298FE47-3C46-B30F-BB95-D6B91ECC5B45}"/>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See the following links for further details on how to configure appointments in SystmOne: </a:t>
            </a:r>
            <a:r>
              <a:rPr lang="en-GB" sz="800" i="1" dirty="0">
                <a:hlinkClick r:id="rId5"/>
              </a:rPr>
              <a:t>booking</a:t>
            </a:r>
            <a:r>
              <a:rPr lang="en-GB" sz="800" i="1" dirty="0"/>
              <a:t> and </a:t>
            </a:r>
            <a:r>
              <a:rPr lang="en-GB" sz="800" i="1" dirty="0">
                <a:hlinkClick r:id="rId6"/>
              </a:rPr>
              <a:t>cancelling</a:t>
            </a:r>
            <a:r>
              <a:rPr lang="en-GB" sz="800" i="1" dirty="0"/>
              <a:t>.</a:t>
            </a:r>
          </a:p>
        </p:txBody>
      </p:sp>
      <p:pic>
        <p:nvPicPr>
          <p:cNvPr id="58" name="Picture 57">
            <a:extLst>
              <a:ext uri="{FF2B5EF4-FFF2-40B4-BE49-F238E27FC236}">
                <a16:creationId xmlns:a16="http://schemas.microsoft.com/office/drawing/2014/main" id="{90703A97-18F8-31A7-2711-653747016AA9}"/>
              </a:ext>
            </a:extLst>
          </p:cNvPr>
          <p:cNvPicPr>
            <a:picLocks noChangeAspect="1"/>
          </p:cNvPicPr>
          <p:nvPr/>
        </p:nvPicPr>
        <p:blipFill>
          <a:blip r:embed="rId7"/>
          <a:stretch>
            <a:fillRect/>
          </a:stretch>
        </p:blipFill>
        <p:spPr>
          <a:xfrm>
            <a:off x="8442252" y="1203561"/>
            <a:ext cx="3619757" cy="2404420"/>
          </a:xfrm>
          <a:prstGeom prst="rect">
            <a:avLst/>
          </a:prstGeom>
          <a:ln>
            <a:solidFill>
              <a:schemeClr val="accent1"/>
            </a:solidFill>
          </a:ln>
        </p:spPr>
      </p:pic>
      <p:sp>
        <p:nvSpPr>
          <p:cNvPr id="60" name="Rectangle 59">
            <a:extLst>
              <a:ext uri="{FF2B5EF4-FFF2-40B4-BE49-F238E27FC236}">
                <a16:creationId xmlns:a16="http://schemas.microsoft.com/office/drawing/2014/main" id="{3887EE63-C29B-AF4F-453C-4D9B71E05038}"/>
              </a:ext>
            </a:extLst>
          </p:cNvPr>
          <p:cNvSpPr/>
          <p:nvPr/>
        </p:nvSpPr>
        <p:spPr>
          <a:xfrm>
            <a:off x="172276" y="1033931"/>
            <a:ext cx="4972714" cy="339261"/>
          </a:xfrm>
          <a:prstGeom prst="rect">
            <a:avLst/>
          </a:prstGeom>
          <a:noFill/>
          <a:ln w="12700" cap="flat" cmpd="sng" algn="ctr">
            <a:noFill/>
            <a:prstDash val="solid"/>
            <a:miter lim="800000"/>
          </a:ln>
          <a:effectLst/>
        </p:spPr>
        <p:txBody>
          <a:bodyPr lIns="91440" tIns="45720" rIns="91440" bIns="45720" rtlCol="0" anchor="t"/>
          <a:lstStyle/>
          <a:p>
            <a:pPr marL="0" lvl="1">
              <a:defRPr/>
            </a:pPr>
            <a:r>
              <a:rPr lang="en-GB" sz="1400" b="1" dirty="0"/>
              <a:t>Appointment Booking</a:t>
            </a:r>
          </a:p>
        </p:txBody>
      </p:sp>
      <p:sp>
        <p:nvSpPr>
          <p:cNvPr id="62" name="Rounded Rectangle 13">
            <a:extLst>
              <a:ext uri="{FF2B5EF4-FFF2-40B4-BE49-F238E27FC236}">
                <a16:creationId xmlns:a16="http://schemas.microsoft.com/office/drawing/2014/main" id="{E4D78C8B-54BE-56B0-38DA-E764EA341EE9}"/>
              </a:ext>
            </a:extLst>
          </p:cNvPr>
          <p:cNvSpPr/>
          <p:nvPr/>
        </p:nvSpPr>
        <p:spPr>
          <a:xfrm>
            <a:off x="172276" y="1430056"/>
            <a:ext cx="8041517" cy="99432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64" name="Oval 63">
            <a:extLst>
              <a:ext uri="{FF2B5EF4-FFF2-40B4-BE49-F238E27FC236}">
                <a16:creationId xmlns:a16="http://schemas.microsoft.com/office/drawing/2014/main" id="{E830F091-F9E9-0BB7-89BC-21297DBE379C}"/>
              </a:ext>
            </a:extLst>
          </p:cNvPr>
          <p:cNvSpPr/>
          <p:nvPr/>
        </p:nvSpPr>
        <p:spPr>
          <a:xfrm>
            <a:off x="291149" y="1535888"/>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66" name="TextBox 65">
            <a:extLst>
              <a:ext uri="{FF2B5EF4-FFF2-40B4-BE49-F238E27FC236}">
                <a16:creationId xmlns:a16="http://schemas.microsoft.com/office/drawing/2014/main" id="{7A102FC2-FDF3-AFA9-30F3-91F7BEE116DC}"/>
              </a:ext>
            </a:extLst>
          </p:cNvPr>
          <p:cNvSpPr txBox="1"/>
          <p:nvPr/>
        </p:nvSpPr>
        <p:spPr>
          <a:xfrm>
            <a:off x="794069" y="1535888"/>
            <a:ext cx="2779776" cy="233910"/>
          </a:xfrm>
          <a:prstGeom prst="rect">
            <a:avLst/>
          </a:prstGeom>
          <a:noFill/>
        </p:spPr>
        <p:txBody>
          <a:bodyPr wrap="square" lIns="18288" tIns="9144" rIns="18288" bIns="9144" anchor="t">
            <a:spAutoFit/>
          </a:bodyPr>
          <a:lstStyle/>
          <a:p>
            <a:pPr algn="l">
              <a:lnSpc>
                <a:spcPct val="100000"/>
              </a:lnSpc>
            </a:pPr>
            <a:r>
              <a:rPr lang="en-GB" sz="1400" b="1" dirty="0">
                <a:solidFill>
                  <a:srgbClr val="242424"/>
                </a:solidFill>
                <a:latin typeface="Arial"/>
              </a:rPr>
              <a:t>Finding</a:t>
            </a:r>
            <a:r>
              <a:rPr sz="1400" b="1" i="0" dirty="0">
                <a:solidFill>
                  <a:srgbClr val="242424"/>
                </a:solidFill>
                <a:latin typeface="Arial"/>
              </a:rPr>
              <a:t> the preference</a:t>
            </a:r>
          </a:p>
        </p:txBody>
      </p:sp>
      <p:sp>
        <p:nvSpPr>
          <p:cNvPr id="68" name="TextBox 67">
            <a:extLst>
              <a:ext uri="{FF2B5EF4-FFF2-40B4-BE49-F238E27FC236}">
                <a16:creationId xmlns:a16="http://schemas.microsoft.com/office/drawing/2014/main" id="{7A031171-9344-CE26-9174-6D28CC9C0EB5}"/>
              </a:ext>
            </a:extLst>
          </p:cNvPr>
          <p:cNvSpPr txBox="1"/>
          <p:nvPr/>
        </p:nvSpPr>
        <p:spPr>
          <a:xfrm>
            <a:off x="794068" y="1799875"/>
            <a:ext cx="7449709" cy="528863"/>
          </a:xfrm>
          <a:prstGeom prst="rect">
            <a:avLst/>
          </a:prstGeom>
          <a:noFill/>
        </p:spPr>
        <p:txBody>
          <a:bodyPr wrap="square" lIns="18288" tIns="9144" rIns="18288" bIns="9144" anchor="t">
            <a:spAutoFit/>
          </a:bodyPr>
          <a:lstStyle/>
          <a:p>
            <a:pPr>
              <a:spcAft>
                <a:spcPts val="1125"/>
              </a:spcAft>
            </a:pPr>
            <a:r>
              <a:rPr lang="en-GB" sz="1200" dirty="0"/>
              <a:t>Log into </a:t>
            </a:r>
            <a:r>
              <a:rPr lang="en-GB" sz="1200" dirty="0" err="1"/>
              <a:t>SystmOne</a:t>
            </a:r>
            <a:r>
              <a:rPr lang="en-GB" sz="1200" dirty="0"/>
              <a:t> and make sure you have the ‘System Administrator’ access right.</a:t>
            </a:r>
          </a:p>
          <a:p>
            <a:r>
              <a:rPr lang="en-GB" sz="1200" dirty="0"/>
              <a:t>Navigate to Setup &gt; Users &amp; Policy &gt; Organisation Preferences &gt; Online services &gt; Appointment Booking.</a:t>
            </a:r>
          </a:p>
        </p:txBody>
      </p:sp>
      <p:sp>
        <p:nvSpPr>
          <p:cNvPr id="70" name="Rounded Rectangle 13">
            <a:extLst>
              <a:ext uri="{FF2B5EF4-FFF2-40B4-BE49-F238E27FC236}">
                <a16:creationId xmlns:a16="http://schemas.microsoft.com/office/drawing/2014/main" id="{217F8B2A-19BA-DA49-D466-F960380B6C0A}"/>
              </a:ext>
            </a:extLst>
          </p:cNvPr>
          <p:cNvSpPr/>
          <p:nvPr/>
        </p:nvSpPr>
        <p:spPr>
          <a:xfrm>
            <a:off x="172276" y="2500302"/>
            <a:ext cx="8071501" cy="866675"/>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72" name="Oval 71">
            <a:extLst>
              <a:ext uri="{FF2B5EF4-FFF2-40B4-BE49-F238E27FC236}">
                <a16:creationId xmlns:a16="http://schemas.microsoft.com/office/drawing/2014/main" id="{B37FEA7B-5887-02CA-A3B0-B78FDDA8999A}"/>
              </a:ext>
            </a:extLst>
          </p:cNvPr>
          <p:cNvSpPr/>
          <p:nvPr/>
        </p:nvSpPr>
        <p:spPr>
          <a:xfrm>
            <a:off x="291149" y="2613221"/>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74" name="TextBox 73">
            <a:extLst>
              <a:ext uri="{FF2B5EF4-FFF2-40B4-BE49-F238E27FC236}">
                <a16:creationId xmlns:a16="http://schemas.microsoft.com/office/drawing/2014/main" id="{874EC217-2830-9E29-BFF8-991CF6918CC7}"/>
              </a:ext>
            </a:extLst>
          </p:cNvPr>
          <p:cNvSpPr txBox="1"/>
          <p:nvPr/>
        </p:nvSpPr>
        <p:spPr>
          <a:xfrm>
            <a:off x="794067" y="2605170"/>
            <a:ext cx="3386575" cy="233910"/>
          </a:xfrm>
          <a:prstGeom prst="rect">
            <a:avLst/>
          </a:prstGeom>
          <a:noFill/>
        </p:spPr>
        <p:txBody>
          <a:bodyPr wrap="square" lIns="18288" tIns="9144" rIns="18288" bIns="9144" anchor="t">
            <a:spAutoFit/>
          </a:bodyPr>
          <a:lstStyle/>
          <a:p>
            <a:r>
              <a:rPr lang="en-GB" sz="1400" b="1" dirty="0"/>
              <a:t>Which appointments can be booked</a:t>
            </a:r>
            <a:endParaRPr sz="1400" b="1" i="0" dirty="0">
              <a:solidFill>
                <a:srgbClr val="242424"/>
              </a:solidFill>
              <a:latin typeface="Arial"/>
            </a:endParaRPr>
          </a:p>
        </p:txBody>
      </p:sp>
      <p:sp>
        <p:nvSpPr>
          <p:cNvPr id="76" name="TextBox 75">
            <a:extLst>
              <a:ext uri="{FF2B5EF4-FFF2-40B4-BE49-F238E27FC236}">
                <a16:creationId xmlns:a16="http://schemas.microsoft.com/office/drawing/2014/main" id="{E6BF5F5A-2EB3-F1E9-23DD-5D50751FF376}"/>
              </a:ext>
            </a:extLst>
          </p:cNvPr>
          <p:cNvSpPr txBox="1"/>
          <p:nvPr/>
        </p:nvSpPr>
        <p:spPr>
          <a:xfrm>
            <a:off x="794066" y="2883504"/>
            <a:ext cx="7419727" cy="387798"/>
          </a:xfrm>
          <a:prstGeom prst="rect">
            <a:avLst/>
          </a:prstGeom>
          <a:noFill/>
        </p:spPr>
        <p:txBody>
          <a:bodyPr wrap="square" lIns="18288" tIns="9144" rIns="18288" bIns="9144" anchor="t">
            <a:spAutoFit/>
          </a:bodyPr>
          <a:lstStyle/>
          <a:p>
            <a:r>
              <a:rPr lang="en-GB" sz="1200" dirty="0"/>
              <a:t>This preferences page gives you complete control over which appointments can be booked into and when they become available for booking. You can also limit how many appointments any one patient can book into.</a:t>
            </a:r>
          </a:p>
        </p:txBody>
      </p:sp>
      <p:sp>
        <p:nvSpPr>
          <p:cNvPr id="78" name="Rectangle 77">
            <a:extLst>
              <a:ext uri="{FF2B5EF4-FFF2-40B4-BE49-F238E27FC236}">
                <a16:creationId xmlns:a16="http://schemas.microsoft.com/office/drawing/2014/main" id="{C9977E20-3318-B947-7F17-9ED14D9103D5}"/>
              </a:ext>
            </a:extLst>
          </p:cNvPr>
          <p:cNvSpPr/>
          <p:nvPr/>
        </p:nvSpPr>
        <p:spPr>
          <a:xfrm>
            <a:off x="172276" y="3634509"/>
            <a:ext cx="4972714" cy="339261"/>
          </a:xfrm>
          <a:prstGeom prst="rect">
            <a:avLst/>
          </a:prstGeom>
          <a:noFill/>
          <a:ln w="12700" cap="flat" cmpd="sng" algn="ctr">
            <a:noFill/>
            <a:prstDash val="solid"/>
            <a:miter lim="800000"/>
          </a:ln>
          <a:effectLst/>
        </p:spPr>
        <p:txBody>
          <a:bodyPr lIns="91440" tIns="45720" rIns="91440" bIns="45720" rtlCol="0" anchor="t"/>
          <a:lstStyle/>
          <a:p>
            <a:pPr marL="0" lvl="1">
              <a:defRPr/>
            </a:pPr>
            <a:r>
              <a:rPr lang="en-GB" sz="1400" b="1" dirty="0"/>
              <a:t>Appointment Cancellation</a:t>
            </a:r>
          </a:p>
        </p:txBody>
      </p:sp>
      <p:sp>
        <p:nvSpPr>
          <p:cNvPr id="80" name="Rounded Rectangle 13">
            <a:extLst>
              <a:ext uri="{FF2B5EF4-FFF2-40B4-BE49-F238E27FC236}">
                <a16:creationId xmlns:a16="http://schemas.microsoft.com/office/drawing/2014/main" id="{F7900E0F-0E66-A153-C087-F3474C667B1A}"/>
              </a:ext>
            </a:extLst>
          </p:cNvPr>
          <p:cNvSpPr/>
          <p:nvPr/>
        </p:nvSpPr>
        <p:spPr>
          <a:xfrm>
            <a:off x="175820" y="4066761"/>
            <a:ext cx="8067957" cy="976439"/>
          </a:xfrm>
          <a:prstGeom prst="roundRect">
            <a:avLst/>
          </a:prstGeom>
          <a:solidFill>
            <a:srgbClr val="EBF8FB"/>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82" name="Oval 81">
            <a:extLst>
              <a:ext uri="{FF2B5EF4-FFF2-40B4-BE49-F238E27FC236}">
                <a16:creationId xmlns:a16="http://schemas.microsoft.com/office/drawing/2014/main" id="{19DAE2D4-2663-2FD1-D313-DF9DB16932EA}"/>
              </a:ext>
            </a:extLst>
          </p:cNvPr>
          <p:cNvSpPr/>
          <p:nvPr/>
        </p:nvSpPr>
        <p:spPr>
          <a:xfrm>
            <a:off x="294693" y="4172593"/>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84" name="TextBox 83">
            <a:extLst>
              <a:ext uri="{FF2B5EF4-FFF2-40B4-BE49-F238E27FC236}">
                <a16:creationId xmlns:a16="http://schemas.microsoft.com/office/drawing/2014/main" id="{EE9C6A51-5A95-9980-F7A3-79BAA82276AE}"/>
              </a:ext>
            </a:extLst>
          </p:cNvPr>
          <p:cNvSpPr txBox="1"/>
          <p:nvPr/>
        </p:nvSpPr>
        <p:spPr>
          <a:xfrm>
            <a:off x="797613" y="4172593"/>
            <a:ext cx="2779776" cy="233910"/>
          </a:xfrm>
          <a:prstGeom prst="rect">
            <a:avLst/>
          </a:prstGeom>
          <a:noFill/>
        </p:spPr>
        <p:txBody>
          <a:bodyPr wrap="square" lIns="18288" tIns="9144" rIns="18288" bIns="9144" anchor="t">
            <a:spAutoFit/>
          </a:bodyPr>
          <a:lstStyle/>
          <a:p>
            <a:pPr algn="l">
              <a:lnSpc>
                <a:spcPct val="100000"/>
              </a:lnSpc>
            </a:pPr>
            <a:r>
              <a:rPr lang="en-GB" sz="1400" b="1" dirty="0">
                <a:solidFill>
                  <a:srgbClr val="242424"/>
                </a:solidFill>
                <a:latin typeface="Arial"/>
              </a:rPr>
              <a:t>Finding</a:t>
            </a:r>
            <a:r>
              <a:rPr sz="1400" b="1" i="0" dirty="0">
                <a:solidFill>
                  <a:srgbClr val="242424"/>
                </a:solidFill>
                <a:latin typeface="Arial"/>
              </a:rPr>
              <a:t> the preference</a:t>
            </a:r>
          </a:p>
        </p:txBody>
      </p:sp>
      <p:sp>
        <p:nvSpPr>
          <p:cNvPr id="86" name="TextBox 85">
            <a:extLst>
              <a:ext uri="{FF2B5EF4-FFF2-40B4-BE49-F238E27FC236}">
                <a16:creationId xmlns:a16="http://schemas.microsoft.com/office/drawing/2014/main" id="{3CE612F5-B97F-B71B-C4DF-53159F0BB62D}"/>
              </a:ext>
            </a:extLst>
          </p:cNvPr>
          <p:cNvSpPr txBox="1"/>
          <p:nvPr/>
        </p:nvSpPr>
        <p:spPr>
          <a:xfrm>
            <a:off x="797612" y="4436580"/>
            <a:ext cx="7416181" cy="528863"/>
          </a:xfrm>
          <a:prstGeom prst="rect">
            <a:avLst/>
          </a:prstGeom>
          <a:noFill/>
        </p:spPr>
        <p:txBody>
          <a:bodyPr wrap="square" lIns="18288" tIns="9144" rIns="18288" bIns="9144" anchor="t">
            <a:spAutoFit/>
          </a:bodyPr>
          <a:lstStyle/>
          <a:p>
            <a:pPr>
              <a:spcAft>
                <a:spcPts val="1125"/>
              </a:spcAft>
            </a:pPr>
            <a:r>
              <a:rPr lang="en-GB" sz="1200" dirty="0"/>
              <a:t>Log into </a:t>
            </a:r>
            <a:r>
              <a:rPr lang="en-GB" sz="1200" dirty="0" err="1"/>
              <a:t>SystmOne</a:t>
            </a:r>
            <a:r>
              <a:rPr lang="en-GB" sz="1200" dirty="0"/>
              <a:t> and make sure you have the ‘System Administrator’ access right.</a:t>
            </a:r>
          </a:p>
          <a:p>
            <a:pPr>
              <a:spcAft>
                <a:spcPts val="1125"/>
              </a:spcAft>
            </a:pPr>
            <a:r>
              <a:rPr lang="en-GB" sz="1200" dirty="0"/>
              <a:t>Navigate to Setup &gt; Users &amp; Policy &gt; Organisation Preferences &gt;Online services &gt; Appointment Cancellation.</a:t>
            </a:r>
          </a:p>
        </p:txBody>
      </p:sp>
      <p:sp>
        <p:nvSpPr>
          <p:cNvPr id="88" name="Rounded Rectangle 13">
            <a:extLst>
              <a:ext uri="{FF2B5EF4-FFF2-40B4-BE49-F238E27FC236}">
                <a16:creationId xmlns:a16="http://schemas.microsoft.com/office/drawing/2014/main" id="{82A8BF87-37D2-F927-04CD-5DBD3C2D4C53}"/>
              </a:ext>
            </a:extLst>
          </p:cNvPr>
          <p:cNvSpPr/>
          <p:nvPr/>
        </p:nvSpPr>
        <p:spPr>
          <a:xfrm>
            <a:off x="172276" y="5131901"/>
            <a:ext cx="8041517" cy="1033047"/>
          </a:xfrm>
          <a:prstGeom prst="roundRect">
            <a:avLst/>
          </a:prstGeom>
          <a:solidFill>
            <a:srgbClr val="EBF8FB"/>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90" name="Oval 89">
            <a:extLst>
              <a:ext uri="{FF2B5EF4-FFF2-40B4-BE49-F238E27FC236}">
                <a16:creationId xmlns:a16="http://schemas.microsoft.com/office/drawing/2014/main" id="{94A5772C-81C8-E72D-E453-5A12AC731577}"/>
              </a:ext>
            </a:extLst>
          </p:cNvPr>
          <p:cNvSpPr/>
          <p:nvPr/>
        </p:nvSpPr>
        <p:spPr>
          <a:xfrm>
            <a:off x="291149" y="5244820"/>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92" name="TextBox 91">
            <a:extLst>
              <a:ext uri="{FF2B5EF4-FFF2-40B4-BE49-F238E27FC236}">
                <a16:creationId xmlns:a16="http://schemas.microsoft.com/office/drawing/2014/main" id="{98A82154-3B5B-E5A0-58F2-AACB9A618150}"/>
              </a:ext>
            </a:extLst>
          </p:cNvPr>
          <p:cNvSpPr txBox="1"/>
          <p:nvPr/>
        </p:nvSpPr>
        <p:spPr>
          <a:xfrm>
            <a:off x="794067" y="5236769"/>
            <a:ext cx="3386575" cy="233910"/>
          </a:xfrm>
          <a:prstGeom prst="rect">
            <a:avLst/>
          </a:prstGeom>
          <a:noFill/>
        </p:spPr>
        <p:txBody>
          <a:bodyPr wrap="square" lIns="18288" tIns="9144" rIns="18288" bIns="9144" anchor="t">
            <a:spAutoFit/>
          </a:bodyPr>
          <a:lstStyle/>
          <a:p>
            <a:r>
              <a:rPr lang="en-GB" sz="1400" b="1" dirty="0"/>
              <a:t>Setting the preferences</a:t>
            </a:r>
          </a:p>
        </p:txBody>
      </p:sp>
      <p:sp>
        <p:nvSpPr>
          <p:cNvPr id="94" name="TextBox 93">
            <a:extLst>
              <a:ext uri="{FF2B5EF4-FFF2-40B4-BE49-F238E27FC236}">
                <a16:creationId xmlns:a16="http://schemas.microsoft.com/office/drawing/2014/main" id="{95AE27CA-C23A-27DC-A0C4-1B94B032C391}"/>
              </a:ext>
            </a:extLst>
          </p:cNvPr>
          <p:cNvSpPr txBox="1"/>
          <p:nvPr/>
        </p:nvSpPr>
        <p:spPr>
          <a:xfrm>
            <a:off x="794067" y="5515103"/>
            <a:ext cx="7218176" cy="572464"/>
          </a:xfrm>
          <a:prstGeom prst="rect">
            <a:avLst/>
          </a:prstGeom>
          <a:noFill/>
        </p:spPr>
        <p:txBody>
          <a:bodyPr wrap="square" lIns="18288" tIns="9144" rIns="18288" bIns="9144" anchor="t">
            <a:spAutoFit/>
          </a:bodyPr>
          <a:lstStyle/>
          <a:p>
            <a:pPr marL="171450" indent="-171450">
              <a:buFont typeface="Arial" panose="020B0604020202020204" pitchFamily="34" charset="0"/>
              <a:buChar char="•"/>
            </a:pPr>
            <a:r>
              <a:rPr lang="en-GB" sz="1200" dirty="0"/>
              <a:t>Choose whether to enable or disable appointment cancellations</a:t>
            </a:r>
          </a:p>
          <a:p>
            <a:pPr marL="171450" indent="-171450">
              <a:buFont typeface="Arial" panose="020B0604020202020204" pitchFamily="34" charset="0"/>
              <a:buChar char="•"/>
            </a:pPr>
            <a:r>
              <a:rPr lang="en-GB" sz="1200" dirty="0"/>
              <a:t>Choose to limit how close to an appointment time an appointment can be cancelled</a:t>
            </a:r>
          </a:p>
          <a:p>
            <a:pPr marL="171450" indent="-171450">
              <a:buFont typeface="Arial" panose="020B0604020202020204" pitchFamily="34" charset="0"/>
              <a:buChar char="•"/>
            </a:pPr>
            <a:r>
              <a:rPr lang="en-GB" sz="1200" dirty="0"/>
              <a:t>Choose to receive a Task when a patient cancels an appointment</a:t>
            </a:r>
          </a:p>
        </p:txBody>
      </p:sp>
      <p:pic>
        <p:nvPicPr>
          <p:cNvPr id="96" name="Picture 95">
            <a:extLst>
              <a:ext uri="{FF2B5EF4-FFF2-40B4-BE49-F238E27FC236}">
                <a16:creationId xmlns:a16="http://schemas.microsoft.com/office/drawing/2014/main" id="{C75B03E4-98FD-CC90-A237-C31ACE62615C}"/>
              </a:ext>
            </a:extLst>
          </p:cNvPr>
          <p:cNvPicPr>
            <a:picLocks noChangeAspect="1"/>
          </p:cNvPicPr>
          <p:nvPr/>
        </p:nvPicPr>
        <p:blipFill>
          <a:blip r:embed="rId8"/>
          <a:stretch>
            <a:fillRect/>
          </a:stretch>
        </p:blipFill>
        <p:spPr>
          <a:xfrm>
            <a:off x="8442252" y="3742386"/>
            <a:ext cx="3619757" cy="2436738"/>
          </a:xfrm>
          <a:prstGeom prst="rect">
            <a:avLst/>
          </a:prstGeom>
          <a:ln>
            <a:solidFill>
              <a:schemeClr val="accent1"/>
            </a:solidFill>
          </a:ln>
        </p:spPr>
      </p:pic>
    </p:spTree>
    <p:extLst>
      <p:ext uri="{BB962C8B-B14F-4D97-AF65-F5344CB8AC3E}">
        <p14:creationId xmlns:p14="http://schemas.microsoft.com/office/powerpoint/2010/main" val="3912531602"/>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22403-54A4-0102-715A-C04E77B71320}"/>
              </a:ext>
            </a:extLst>
          </p:cNvPr>
          <p:cNvSpPr>
            <a:spLocks noGrp="1"/>
          </p:cNvSpPr>
          <p:nvPr>
            <p:ph type="title"/>
          </p:nvPr>
        </p:nvSpPr>
        <p:spPr>
          <a:xfrm>
            <a:off x="747467" y="2165645"/>
            <a:ext cx="5203059" cy="1325563"/>
          </a:xfrm>
        </p:spPr>
        <p:txBody>
          <a:bodyPr/>
          <a:lstStyle/>
          <a:p>
            <a:r>
              <a:rPr lang="en-GB" dirty="0"/>
              <a:t>Prescriptions management</a:t>
            </a:r>
          </a:p>
        </p:txBody>
      </p:sp>
      <p:pic>
        <p:nvPicPr>
          <p:cNvPr id="3" name="Graphic 2" descr="Hamburger Menu Icon with solid fill">
            <a:hlinkClick r:id="rId2" action="ppaction://hlinksldjump"/>
            <a:extLst>
              <a:ext uri="{FF2B5EF4-FFF2-40B4-BE49-F238E27FC236}">
                <a16:creationId xmlns:a16="http://schemas.microsoft.com/office/drawing/2014/main" id="{5044FAFB-0651-CCC4-1C5E-5AB93747F3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898" y="6400056"/>
            <a:ext cx="289775" cy="289775"/>
          </a:xfrm>
          <a:prstGeom prst="rect">
            <a:avLst/>
          </a:prstGeom>
        </p:spPr>
      </p:pic>
      <p:pic>
        <p:nvPicPr>
          <p:cNvPr id="4" name="Graphic 3" descr="End with solid fill">
            <a:hlinkClick r:id="rId4" action="ppaction://hlinksldjump"/>
            <a:extLst>
              <a:ext uri="{FF2B5EF4-FFF2-40B4-BE49-F238E27FC236}">
                <a16:creationId xmlns:a16="http://schemas.microsoft.com/office/drawing/2014/main" id="{EEB2A8D1-138C-23C3-F4C2-E3B51D32F8A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85792" y="6400056"/>
            <a:ext cx="289775" cy="289775"/>
          </a:xfrm>
          <a:prstGeom prst="rect">
            <a:avLst/>
          </a:prstGeom>
        </p:spPr>
      </p:pic>
    </p:spTree>
    <p:extLst>
      <p:ext uri="{BB962C8B-B14F-4D97-AF65-F5344CB8AC3E}">
        <p14:creationId xmlns:p14="http://schemas.microsoft.com/office/powerpoint/2010/main" val="1298994268"/>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80071-41B7-2A1B-DA53-AD0FE84D2CE2}"/>
            </a:ext>
          </a:extLst>
        </p:cNvPr>
        <p:cNvGrpSpPr/>
        <p:nvPr/>
      </p:nvGrpSpPr>
      <p:grpSpPr>
        <a:xfrm>
          <a:off x="0" y="0"/>
          <a:ext cx="0" cy="0"/>
          <a:chOff x="0" y="0"/>
          <a:chExt cx="0" cy="0"/>
        </a:xfrm>
      </p:grpSpPr>
      <p:sp>
        <p:nvSpPr>
          <p:cNvPr id="81" name="Title 2">
            <a:extLst>
              <a:ext uri="{FF2B5EF4-FFF2-40B4-BE49-F238E27FC236}">
                <a16:creationId xmlns:a16="http://schemas.microsoft.com/office/drawing/2014/main" id="{FEA49031-9A53-27B5-D327-EB94DA36F60C}"/>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231F20"/>
                </a:solidFill>
                <a:effectLst/>
                <a:uLnTx/>
                <a:uFillTx/>
                <a:latin typeface="Arial"/>
                <a:ea typeface="Calibri" panose="020F0502020204030204" pitchFamily="34" charset="0"/>
                <a:cs typeface="Arial"/>
              </a:rPr>
              <a:t>Prescriptions management</a:t>
            </a:r>
          </a:p>
        </p:txBody>
      </p:sp>
      <p:sp>
        <p:nvSpPr>
          <p:cNvPr id="83" name="Rectangle 82">
            <a:extLst>
              <a:ext uri="{FF2B5EF4-FFF2-40B4-BE49-F238E27FC236}">
                <a16:creationId xmlns:a16="http://schemas.microsoft.com/office/drawing/2014/main" id="{C12F8BD9-98EB-9477-ED03-7AC47C553679}"/>
              </a:ext>
            </a:extLst>
          </p:cNvPr>
          <p:cNvSpPr/>
          <p:nvPr/>
        </p:nvSpPr>
        <p:spPr>
          <a:xfrm>
            <a:off x="322745" y="1257370"/>
            <a:ext cx="8601249" cy="3031393"/>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patients can access this feature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lvl="1" indent="-171450">
              <a:buFont typeface="Arial" panose="020B0604020202020204" pitchFamily="34" charset="0"/>
              <a:buChar char="•"/>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Patients</a:t>
            </a:r>
            <a:r>
              <a:rPr lang="en-GB" sz="1200" dirty="0">
                <a:latin typeface="Arial" panose="020B0604020202020204" pitchFamily="34" charset="0"/>
                <a:cs typeface="Arial" panose="020B0604020202020204" pitchFamily="34" charset="0"/>
              </a:rPr>
              <a:t> can </a:t>
            </a:r>
            <a:r>
              <a:rPr lang="en-GB" sz="1200" dirty="0">
                <a:latin typeface="Arial" panose="020B0604020202020204" pitchFamily="34" charset="0"/>
                <a:cs typeface="Arial" panose="020B0604020202020204" pitchFamily="34" charset="0"/>
                <a:hlinkClick r:id="rId3"/>
              </a:rPr>
              <a:t>request repeat prescriptions</a:t>
            </a:r>
            <a:r>
              <a:rPr lang="en-GB" sz="1200" dirty="0">
                <a:latin typeface="Arial" panose="020B0604020202020204" pitchFamily="34" charset="0"/>
                <a:cs typeface="Arial" panose="020B0604020202020204" pitchFamily="34" charset="0"/>
              </a:rPr>
              <a:t> via the NHS App if the medication item is available to order. </a:t>
            </a:r>
          </a:p>
          <a:p>
            <a:pPr marL="171450" lvl="1" indent="-171450">
              <a:buFont typeface="Arial" panose="020B0604020202020204" pitchFamily="34" charset="0"/>
              <a:buChar char="•"/>
              <a:defRPr/>
            </a:pPr>
            <a:endParaRPr lang="en-GB" sz="1200" b="0" i="0" dirty="0">
              <a:solidFill>
                <a:schemeClr val="tx1"/>
              </a:solidFill>
              <a:effectLst/>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b="0" i="0" dirty="0">
                <a:effectLst/>
                <a:latin typeface="Arial"/>
                <a:cs typeface="Arial"/>
              </a:rPr>
              <a:t>This can be accessed by selecting ‘Prescriptions’ &gt; </a:t>
            </a:r>
            <a:r>
              <a:rPr lang="en-GB" sz="1200" dirty="0">
                <a:latin typeface="Arial"/>
                <a:cs typeface="Arial"/>
              </a:rPr>
              <a:t>‘Request a repeat prescription’</a:t>
            </a:r>
            <a:r>
              <a:rPr lang="en-GB" sz="1200" b="0" i="0" dirty="0">
                <a:effectLst/>
                <a:latin typeface="Arial"/>
                <a:cs typeface="Arial"/>
              </a:rPr>
              <a:t>. </a:t>
            </a:r>
            <a:r>
              <a:rPr lang="en-GB" sz="1200" dirty="0">
                <a:latin typeface="Arial"/>
                <a:cs typeface="Arial"/>
              </a:rPr>
              <a:t>After selecting the medicine(s) they want to order, the request is sent directly to the GP surgery for sign-off and issued to the nominated pharmacy. Orders can be made at any time, even when the surgery is closed. </a:t>
            </a:r>
            <a:br>
              <a:rPr lang="en-GB" sz="1200" b="0" i="0" dirty="0">
                <a:effectLst/>
                <a:latin typeface="Arial" panose="020B0604020202020204" pitchFamily="34" charset="0"/>
                <a:cs typeface="Arial" panose="020B0604020202020204" pitchFamily="34" charset="0"/>
              </a:rPr>
            </a:br>
            <a:endParaRPr lang="en-GB" sz="1200" b="0" i="0" dirty="0">
              <a:solidFill>
                <a:schemeClr val="tx1"/>
              </a:solidFill>
              <a:effectLst/>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b="0" i="0" dirty="0">
                <a:solidFill>
                  <a:schemeClr val="tx1"/>
                </a:solidFill>
                <a:effectLst/>
                <a:latin typeface="Arial" panose="020B0604020202020204" pitchFamily="34" charset="0"/>
                <a:cs typeface="Arial" panose="020B0604020202020204" pitchFamily="34" charset="0"/>
              </a:rPr>
              <a:t>Under ‘Prescriptions’, patients can </a:t>
            </a:r>
            <a:r>
              <a:rPr lang="en-GB" sz="1200" dirty="0">
                <a:latin typeface="Arial" panose="020B0604020202020204" pitchFamily="34" charset="0"/>
                <a:cs typeface="Arial" panose="020B0604020202020204" pitchFamily="34" charset="0"/>
              </a:rPr>
              <a:t>also </a:t>
            </a:r>
            <a:r>
              <a:rPr lang="en-GB" sz="1200" b="0" i="0" dirty="0">
                <a:solidFill>
                  <a:schemeClr val="tx1"/>
                </a:solidFill>
                <a:effectLst/>
                <a:latin typeface="Arial" panose="020B0604020202020204" pitchFamily="34" charset="0"/>
                <a:cs typeface="Arial" panose="020B0604020202020204" pitchFamily="34" charset="0"/>
              </a:rPr>
              <a:t>view or nominate their chosen pharmacy.</a:t>
            </a:r>
            <a:r>
              <a:rPr lang="en-GB" sz="1200" dirty="0">
                <a:latin typeface="Arial" panose="020B0604020202020204" pitchFamily="34" charset="0"/>
                <a:cs typeface="Arial" panose="020B0604020202020204" pitchFamily="34" charset="0"/>
              </a:rPr>
              <a:t> They </a:t>
            </a:r>
            <a:r>
              <a:rPr lang="en-GB" sz="1200" b="0" i="0" dirty="0">
                <a:solidFill>
                  <a:schemeClr val="tx1"/>
                </a:solidFill>
                <a:effectLst/>
                <a:latin typeface="Arial" panose="020B0604020202020204" pitchFamily="34" charset="0"/>
                <a:cs typeface="Arial" panose="020B0604020202020204" pitchFamily="34" charset="0"/>
              </a:rPr>
              <a:t>can chec</a:t>
            </a:r>
            <a:r>
              <a:rPr lang="en-GB" sz="1200" dirty="0">
                <a:latin typeface="Arial" panose="020B0604020202020204" pitchFamily="34" charset="0"/>
                <a:cs typeface="Arial" panose="020B0604020202020204" pitchFamily="34" charset="0"/>
              </a:rPr>
              <a:t>k the history and progress of</a:t>
            </a:r>
            <a:r>
              <a:rPr lang="en-GB" sz="1200" b="0" i="0" dirty="0">
                <a:solidFill>
                  <a:schemeClr val="tx1"/>
                </a:solidFill>
                <a:effectLst/>
                <a:latin typeface="Arial" panose="020B0604020202020204" pitchFamily="34" charset="0"/>
                <a:cs typeface="Arial" panose="020B0604020202020204" pitchFamily="34" charset="0"/>
              </a:rPr>
              <a:t> their prescriptions, including when an item was last ordered. </a:t>
            </a:r>
          </a:p>
          <a:p>
            <a:pPr marL="171450" lvl="1" indent="-171450">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The prescription barcode allows patients to collect their medicine at a pharmacy of their choice if they don’t have a nominated pharmacy. </a:t>
            </a:r>
            <a:br>
              <a:rPr lang="en-GB" sz="1200" dirty="0">
                <a:latin typeface="Arial" panose="020B0604020202020204" pitchFamily="34" charset="0"/>
                <a:cs typeface="Arial" panose="020B0604020202020204" pitchFamily="34" charset="0"/>
              </a:rPr>
            </a:br>
            <a:endParaRPr lang="en-GB" sz="1200" b="0" i="0" dirty="0">
              <a:solidFill>
                <a:schemeClr val="tx1"/>
              </a:solidFill>
              <a:effectLst/>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b="0" i="0" dirty="0">
                <a:effectLst/>
                <a:latin typeface="Arial"/>
                <a:cs typeface="Arial"/>
              </a:rPr>
              <a:t>Click </a:t>
            </a:r>
            <a:r>
              <a:rPr lang="en-GB" sz="1200" b="0" i="0" dirty="0">
                <a:solidFill>
                  <a:srgbClr val="0070C0"/>
                </a:solidFill>
                <a:effectLst/>
                <a:latin typeface="Arial"/>
                <a:cs typeface="Arial"/>
                <a:hlinkClick r:id="rId4">
                  <a:extLst>
                    <a:ext uri="{A12FA001-AC4F-418D-AE19-62706E023703}">
                      <ahyp:hlinkClr xmlns:ahyp="http://schemas.microsoft.com/office/drawing/2018/hyperlinkcolor" val="tx"/>
                    </a:ext>
                  </a:extLst>
                </a:hlinkClick>
              </a:rPr>
              <a:t>here</a:t>
            </a:r>
            <a:r>
              <a:rPr lang="en-GB" sz="1200" b="0" i="0" dirty="0">
                <a:effectLst/>
                <a:latin typeface="Arial"/>
                <a:cs typeface="Arial"/>
              </a:rPr>
              <a:t> for further information or w</a:t>
            </a:r>
            <a:r>
              <a:rPr lang="en-GB" sz="1200" dirty="0">
                <a:latin typeface="Arial"/>
                <a:cs typeface="Arial"/>
              </a:rPr>
              <a:t>atch this short </a:t>
            </a:r>
            <a:r>
              <a:rPr lang="en-GB" sz="1200" dirty="0">
                <a:solidFill>
                  <a:srgbClr val="0070C0"/>
                </a:solidFill>
                <a:latin typeface="Arial"/>
                <a:cs typeface="Arial"/>
                <a:hlinkClick r:id="rId5">
                  <a:extLst>
                    <a:ext uri="{A12FA001-AC4F-418D-AE19-62706E023703}">
                      <ahyp:hlinkClr xmlns:ahyp="http://schemas.microsoft.com/office/drawing/2018/hyperlinkcolor" val="tx"/>
                    </a:ext>
                  </a:extLst>
                </a:hlinkClick>
              </a:rPr>
              <a:t>walk-through vid</a:t>
            </a:r>
            <a:r>
              <a:rPr lang="en-GB" sz="1200" dirty="0">
                <a:solidFill>
                  <a:srgbClr val="196DBE"/>
                </a:solidFill>
                <a:latin typeface="Arial"/>
                <a:cs typeface="Arial"/>
                <a:hlinkClick r:id="rId5">
                  <a:extLst>
                    <a:ext uri="{A12FA001-AC4F-418D-AE19-62706E023703}">
                      <ahyp:hlinkClr xmlns:ahyp="http://schemas.microsoft.com/office/drawing/2018/hyperlinkcolor" val="tx"/>
                    </a:ext>
                  </a:extLst>
                </a:hlinkClick>
              </a:rPr>
              <a:t>eo</a:t>
            </a:r>
            <a:r>
              <a:rPr lang="en-GB" sz="1200" b="0" i="0" dirty="0">
                <a:effectLst/>
                <a:latin typeface="Arial"/>
                <a:cs typeface="Arial"/>
              </a:rPr>
              <a:t> </a:t>
            </a:r>
            <a:r>
              <a:rPr lang="en-GB" sz="1200" dirty="0">
                <a:latin typeface="Arial"/>
                <a:cs typeface="Arial"/>
              </a:rPr>
              <a:t>for a step-by-step overview.</a:t>
            </a:r>
          </a:p>
        </p:txBody>
      </p:sp>
      <p:sp>
        <p:nvSpPr>
          <p:cNvPr id="105" name="Rectangle 104">
            <a:extLst>
              <a:ext uri="{FF2B5EF4-FFF2-40B4-BE49-F238E27FC236}">
                <a16:creationId xmlns:a16="http://schemas.microsoft.com/office/drawing/2014/main" id="{E6DC449B-25AC-D8CA-5868-06AC1A6B6208}"/>
              </a:ext>
            </a:extLst>
          </p:cNvPr>
          <p:cNvSpPr/>
          <p:nvPr/>
        </p:nvSpPr>
        <p:spPr>
          <a:xfrm>
            <a:off x="322745" y="4766951"/>
            <a:ext cx="11273508" cy="1058115"/>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to enable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indent="-17145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You will need to allow patients to request repeat medications online by configuring your clinical system settings. </a:t>
            </a:r>
          </a:p>
          <a:p>
            <a:pPr marL="171450" indent="-171450">
              <a:buFont typeface="Arial" panose="020B0604020202020204" pitchFamily="34" charset="0"/>
              <a:buChar char="•"/>
            </a:pPr>
            <a:endParaRPr lang="en-GB" sz="1200" b="1"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b="1" dirty="0">
                <a:solidFill>
                  <a:srgbClr val="000000"/>
                </a:solidFill>
                <a:latin typeface="Arial"/>
                <a:cs typeface="Arial"/>
              </a:rPr>
              <a:t>You can find step-by-step screenshots on how to enable prescription management here: </a:t>
            </a:r>
            <a:r>
              <a:rPr lang="en-GB" sz="1200" b="1" dirty="0">
                <a:solidFill>
                  <a:srgbClr val="000000"/>
                </a:solidFill>
                <a:latin typeface="Arial"/>
                <a:cs typeface="Arial"/>
                <a:hlinkClick r:id="rId6" action="ppaction://hlinksldjump"/>
              </a:rPr>
              <a:t>Optum EMIS Web</a:t>
            </a:r>
            <a:r>
              <a:rPr lang="en-GB" sz="1200" b="1" dirty="0">
                <a:solidFill>
                  <a:srgbClr val="000000"/>
                </a:solidFill>
                <a:latin typeface="Arial"/>
                <a:cs typeface="Arial"/>
              </a:rPr>
              <a:t>, </a:t>
            </a:r>
            <a:r>
              <a:rPr lang="en-GB" sz="1200" b="1" dirty="0">
                <a:solidFill>
                  <a:srgbClr val="000000"/>
                </a:solidFill>
                <a:latin typeface="Arial"/>
                <a:cs typeface="Arial"/>
                <a:hlinkClick r:id="rId7" action="ppaction://hlinksldjump"/>
              </a:rPr>
              <a:t>TPP </a:t>
            </a:r>
            <a:r>
              <a:rPr lang="en-GB" sz="1200" b="1" dirty="0" err="1">
                <a:solidFill>
                  <a:srgbClr val="000000"/>
                </a:solidFill>
                <a:latin typeface="Arial"/>
                <a:cs typeface="Arial"/>
                <a:hlinkClick r:id="rId7" action="ppaction://hlinksldjump"/>
              </a:rPr>
              <a:t>SystmOne</a:t>
            </a:r>
            <a:r>
              <a:rPr lang="en-GB" sz="1200" b="1" dirty="0">
                <a:solidFill>
                  <a:srgbClr val="000000"/>
                </a:solidFill>
                <a:latin typeface="Arial"/>
                <a:cs typeface="Arial"/>
              </a:rPr>
              <a:t> and </a:t>
            </a:r>
            <a:r>
              <a:rPr lang="en-GB" sz="1200" b="1" dirty="0">
                <a:solidFill>
                  <a:schemeClr val="bg2"/>
                </a:solidFill>
                <a:latin typeface="Arial"/>
                <a:cs typeface="Arial"/>
                <a:hlinkClick r:id="rId8" action="ppaction://hlinksldjump">
                  <a:extLst>
                    <a:ext uri="{A12FA001-AC4F-418D-AE19-62706E023703}">
                      <ahyp:hlinkClr xmlns:ahyp="http://schemas.microsoft.com/office/drawing/2018/hyperlinkcolor" val="tx"/>
                    </a:ext>
                  </a:extLst>
                </a:hlinkClick>
              </a:rPr>
              <a:t>Medicus</a:t>
            </a:r>
            <a:r>
              <a:rPr lang="en-GB" sz="1200" b="1" dirty="0">
                <a:solidFill>
                  <a:srgbClr val="000000"/>
                </a:solidFill>
                <a:latin typeface="Arial"/>
                <a:cs typeface="Arial"/>
              </a:rPr>
              <a:t>.</a:t>
            </a:r>
            <a:endParaRPr lang="en-GB" sz="1200" dirty="0">
              <a:solidFill>
                <a:srgbClr val="000000"/>
              </a:solidFill>
              <a:latin typeface="Arial"/>
              <a:cs typeface="Arial"/>
              <a:hlinkClick r:id="" action="ppaction://noaction"/>
            </a:endParaRPr>
          </a:p>
        </p:txBody>
      </p:sp>
      <p:pic>
        <p:nvPicPr>
          <p:cNvPr id="3" name="Graphic 2" descr="Hamburger Menu Icon with solid fill">
            <a:hlinkClick r:id="rId9" action="ppaction://hlinksldjump"/>
            <a:extLst>
              <a:ext uri="{FF2B5EF4-FFF2-40B4-BE49-F238E27FC236}">
                <a16:creationId xmlns:a16="http://schemas.microsoft.com/office/drawing/2014/main" id="{0D82A807-58D0-F70B-75C7-9A11E2F72C1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69898" y="6400056"/>
            <a:ext cx="289775" cy="289775"/>
          </a:xfrm>
          <a:prstGeom prst="rect">
            <a:avLst/>
          </a:prstGeom>
        </p:spPr>
      </p:pic>
      <p:pic>
        <p:nvPicPr>
          <p:cNvPr id="2" name="Picture 1">
            <a:extLst>
              <a:ext uri="{FF2B5EF4-FFF2-40B4-BE49-F238E27FC236}">
                <a16:creationId xmlns:a16="http://schemas.microsoft.com/office/drawing/2014/main" id="{55405E8D-773D-0004-5F7E-50FF5BED06B3}"/>
              </a:ext>
            </a:extLst>
          </p:cNvPr>
          <p:cNvPicPr>
            <a:picLocks noChangeAspect="1"/>
          </p:cNvPicPr>
          <p:nvPr/>
        </p:nvPicPr>
        <p:blipFill>
          <a:blip r:embed="rId11"/>
          <a:srcRect/>
          <a:stretch/>
        </p:blipFill>
        <p:spPr>
          <a:xfrm>
            <a:off x="9175876" y="829792"/>
            <a:ext cx="1615982" cy="3296068"/>
          </a:xfrm>
          <a:prstGeom prst="rect">
            <a:avLst/>
          </a:prstGeom>
        </p:spPr>
      </p:pic>
      <p:sp>
        <p:nvSpPr>
          <p:cNvPr id="5" name="Rectangle 4">
            <a:extLst>
              <a:ext uri="{FF2B5EF4-FFF2-40B4-BE49-F238E27FC236}">
                <a16:creationId xmlns:a16="http://schemas.microsoft.com/office/drawing/2014/main" id="{0C722D26-2E0D-9AF2-4D9A-34463EE528B4}"/>
              </a:ext>
            </a:extLst>
          </p:cNvPr>
          <p:cNvSpPr/>
          <p:nvPr/>
        </p:nvSpPr>
        <p:spPr>
          <a:xfrm>
            <a:off x="9351445" y="1607102"/>
            <a:ext cx="548825" cy="116654"/>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80416CE-0C95-19F3-4CEC-6570E8DFBC95}"/>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518567141"/>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37BD9-17EB-3953-6161-6A2D4A38D4BD}"/>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EC7BEBA3-435F-E9FC-A95B-FFDEAE095043}"/>
              </a:ext>
            </a:extLst>
          </p:cNvPr>
          <p:cNvSpPr txBox="1">
            <a:spLocks/>
          </p:cNvSpPr>
          <p:nvPr/>
        </p:nvSpPr>
        <p:spPr>
          <a:xfrm>
            <a:off x="257112" y="192975"/>
            <a:ext cx="8440321"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Optum </a:t>
            </a:r>
            <a:r>
              <a:rPr kumimoji="0" lang="en-GB" sz="2800" b="1" i="0" u="none" strike="noStrike" kern="1200" cap="none" spc="0" normalizeH="0" baseline="0" noProof="0" dirty="0">
                <a:ln>
                  <a:noFill/>
                </a:ln>
                <a:solidFill>
                  <a:srgbClr val="231F20"/>
                </a:solidFill>
                <a:effectLst/>
                <a:uLnTx/>
                <a:uFillTx/>
                <a:latin typeface="Arial"/>
                <a:ea typeface="Calibri"/>
                <a:cs typeface="Arial"/>
              </a:rPr>
              <a:t>EMIS Web – Configuring Prescriptions</a:t>
            </a:r>
          </a:p>
        </p:txBody>
      </p:sp>
      <p:pic>
        <p:nvPicPr>
          <p:cNvPr id="1026" name="Picture 2">
            <a:extLst>
              <a:ext uri="{FF2B5EF4-FFF2-40B4-BE49-F238E27FC236}">
                <a16:creationId xmlns:a16="http://schemas.microsoft.com/office/drawing/2014/main" id="{41D115FF-87D9-3F1D-F293-87722F8D0D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26"/>
          <a:stretch/>
        </p:blipFill>
        <p:spPr bwMode="auto">
          <a:xfrm>
            <a:off x="381801" y="1977440"/>
            <a:ext cx="2299503" cy="276100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A8B1767D-9AC7-1201-5468-B4F18813EA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3350"/>
          <a:stretch/>
        </p:blipFill>
        <p:spPr bwMode="auto">
          <a:xfrm>
            <a:off x="3229043" y="2454178"/>
            <a:ext cx="2432050" cy="151859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8" name="image_0">
            <a:extLst>
              <a:ext uri="{FF2B5EF4-FFF2-40B4-BE49-F238E27FC236}">
                <a16:creationId xmlns:a16="http://schemas.microsoft.com/office/drawing/2014/main" id="{24CBD215-1BF4-8DE2-FB63-8100758972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6268" y="2058833"/>
            <a:ext cx="5664081" cy="26684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07926D4-2B3A-3D96-5B39-BC013A03E2A6}"/>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5"/>
              </a:rPr>
              <a:t>here</a:t>
            </a:r>
            <a:r>
              <a:rPr lang="en-GB" sz="800" i="1" dirty="0"/>
              <a:t> for further details on how to configure prescriptions (and other online services) in EMIS Web.</a:t>
            </a:r>
          </a:p>
        </p:txBody>
      </p:sp>
      <p:pic>
        <p:nvPicPr>
          <p:cNvPr id="11" name="Graphic 10" descr="Hamburger Menu Icon with solid fill">
            <a:hlinkClick r:id="rId6" action="ppaction://hlinksldjump"/>
            <a:extLst>
              <a:ext uri="{FF2B5EF4-FFF2-40B4-BE49-F238E27FC236}">
                <a16:creationId xmlns:a16="http://schemas.microsoft.com/office/drawing/2014/main" id="{0563ED56-5C25-621C-4F63-3E3A22B74E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9898" y="6400056"/>
            <a:ext cx="289775" cy="289775"/>
          </a:xfrm>
          <a:prstGeom prst="rect">
            <a:avLst/>
          </a:prstGeom>
        </p:spPr>
      </p:pic>
      <p:sp>
        <p:nvSpPr>
          <p:cNvPr id="17" name="Rounded Rectangle 13">
            <a:extLst>
              <a:ext uri="{FF2B5EF4-FFF2-40B4-BE49-F238E27FC236}">
                <a16:creationId xmlns:a16="http://schemas.microsoft.com/office/drawing/2014/main" id="{5CDE1D6C-602F-A3E8-2E6B-8A28C269763F}"/>
              </a:ext>
            </a:extLst>
          </p:cNvPr>
          <p:cNvSpPr/>
          <p:nvPr/>
        </p:nvSpPr>
        <p:spPr>
          <a:xfrm>
            <a:off x="369898" y="1222771"/>
            <a:ext cx="2236707" cy="656610"/>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9" name="Oval 18">
            <a:extLst>
              <a:ext uri="{FF2B5EF4-FFF2-40B4-BE49-F238E27FC236}">
                <a16:creationId xmlns:a16="http://schemas.microsoft.com/office/drawing/2014/main" id="{29DBF85B-B827-6A1D-C9C4-024EBBEE5C7B}"/>
              </a:ext>
            </a:extLst>
          </p:cNvPr>
          <p:cNvSpPr/>
          <p:nvPr/>
        </p:nvSpPr>
        <p:spPr>
          <a:xfrm>
            <a:off x="488771" y="135956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21" name="TextBox 20">
            <a:extLst>
              <a:ext uri="{FF2B5EF4-FFF2-40B4-BE49-F238E27FC236}">
                <a16:creationId xmlns:a16="http://schemas.microsoft.com/office/drawing/2014/main" id="{31AE4D28-810C-4BB3-6C61-22DC3F71C1D0}"/>
              </a:ext>
            </a:extLst>
          </p:cNvPr>
          <p:cNvSpPr txBox="1"/>
          <p:nvPr/>
        </p:nvSpPr>
        <p:spPr>
          <a:xfrm>
            <a:off x="972815" y="1383893"/>
            <a:ext cx="1633790" cy="35702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Go to System Tools &gt; </a:t>
            </a:r>
            <a:r>
              <a:rPr lang="en-GB" sz="1100" b="1" dirty="0">
                <a:solidFill>
                  <a:srgbClr val="000000"/>
                </a:solidFill>
                <a:cs typeface="Arial"/>
              </a:rPr>
              <a:t>EMAS Manager  </a:t>
            </a:r>
          </a:p>
        </p:txBody>
      </p:sp>
      <p:sp>
        <p:nvSpPr>
          <p:cNvPr id="23" name="Rounded Rectangle 13">
            <a:extLst>
              <a:ext uri="{FF2B5EF4-FFF2-40B4-BE49-F238E27FC236}">
                <a16:creationId xmlns:a16="http://schemas.microsoft.com/office/drawing/2014/main" id="{A52C1B01-1737-D777-2E32-8489256948C3}"/>
              </a:ext>
            </a:extLst>
          </p:cNvPr>
          <p:cNvSpPr/>
          <p:nvPr/>
        </p:nvSpPr>
        <p:spPr>
          <a:xfrm>
            <a:off x="3150748" y="1202431"/>
            <a:ext cx="2510346" cy="87639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5" name="Oval 24">
            <a:extLst>
              <a:ext uri="{FF2B5EF4-FFF2-40B4-BE49-F238E27FC236}">
                <a16:creationId xmlns:a16="http://schemas.microsoft.com/office/drawing/2014/main" id="{82EE40E2-8B62-5EE8-10D7-3B74B3714EFF}"/>
              </a:ext>
            </a:extLst>
          </p:cNvPr>
          <p:cNvSpPr/>
          <p:nvPr/>
        </p:nvSpPr>
        <p:spPr>
          <a:xfrm>
            <a:off x="3269621" y="1357085"/>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7" name="TextBox 26">
            <a:extLst>
              <a:ext uri="{FF2B5EF4-FFF2-40B4-BE49-F238E27FC236}">
                <a16:creationId xmlns:a16="http://schemas.microsoft.com/office/drawing/2014/main" id="{907C7D09-ECFE-1B04-B173-E0FC540BF9BA}"/>
              </a:ext>
            </a:extLst>
          </p:cNvPr>
          <p:cNvSpPr txBox="1"/>
          <p:nvPr/>
        </p:nvSpPr>
        <p:spPr>
          <a:xfrm>
            <a:off x="3753664" y="1317364"/>
            <a:ext cx="1907429" cy="695575"/>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At the bottom of the navigation pane, click the EMIS tab. Select </a:t>
            </a:r>
            <a:r>
              <a:rPr lang="en-GB" sz="1100" b="1" dirty="0">
                <a:solidFill>
                  <a:srgbClr val="000000"/>
                </a:solidFill>
                <a:cs typeface="Arial"/>
              </a:rPr>
              <a:t>Patient Facing Services.</a:t>
            </a:r>
            <a:endParaRPr lang="en-GB" sz="1100" dirty="0">
              <a:solidFill>
                <a:srgbClr val="000000"/>
              </a:solidFill>
              <a:cs typeface="Arial"/>
            </a:endParaRPr>
          </a:p>
        </p:txBody>
      </p:sp>
      <p:sp>
        <p:nvSpPr>
          <p:cNvPr id="29" name="Rounded Rectangle 13">
            <a:extLst>
              <a:ext uri="{FF2B5EF4-FFF2-40B4-BE49-F238E27FC236}">
                <a16:creationId xmlns:a16="http://schemas.microsoft.com/office/drawing/2014/main" id="{DCB85C4D-AC9F-AC9B-32B8-466A8CCD9271}"/>
              </a:ext>
            </a:extLst>
          </p:cNvPr>
          <p:cNvSpPr/>
          <p:nvPr/>
        </p:nvSpPr>
        <p:spPr>
          <a:xfrm>
            <a:off x="5984248" y="1217634"/>
            <a:ext cx="5822864" cy="70511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1" name="Oval 30">
            <a:extLst>
              <a:ext uri="{FF2B5EF4-FFF2-40B4-BE49-F238E27FC236}">
                <a16:creationId xmlns:a16="http://schemas.microsoft.com/office/drawing/2014/main" id="{A209BA98-25AF-94DE-8E78-F65298647C2B}"/>
              </a:ext>
            </a:extLst>
          </p:cNvPr>
          <p:cNvSpPr/>
          <p:nvPr/>
        </p:nvSpPr>
        <p:spPr>
          <a:xfrm>
            <a:off x="6103121" y="1364793"/>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33" name="TextBox 32">
            <a:extLst>
              <a:ext uri="{FF2B5EF4-FFF2-40B4-BE49-F238E27FC236}">
                <a16:creationId xmlns:a16="http://schemas.microsoft.com/office/drawing/2014/main" id="{8B559885-648E-E633-DF3F-A21069BED53A}"/>
              </a:ext>
            </a:extLst>
          </p:cNvPr>
          <p:cNvSpPr txBox="1"/>
          <p:nvPr/>
        </p:nvSpPr>
        <p:spPr>
          <a:xfrm>
            <a:off x="6587163" y="1310082"/>
            <a:ext cx="5123187" cy="526298"/>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On the EMAS Manager ribbon, click </a:t>
            </a:r>
            <a:r>
              <a:rPr lang="en-GB" sz="1100" b="1" dirty="0">
                <a:solidFill>
                  <a:srgbClr val="000000"/>
                </a:solidFill>
                <a:cs typeface="Arial"/>
              </a:rPr>
              <a:t>Activate Application</a:t>
            </a:r>
            <a:r>
              <a:rPr lang="en-GB" sz="1100" dirty="0">
                <a:solidFill>
                  <a:srgbClr val="000000"/>
                </a:solidFill>
                <a:cs typeface="Arial"/>
              </a:rPr>
              <a:t>. A green tick      is displayed beside Patient Facing Services in the navigation pane, and the Patient Facing Services Settings in the top right-hand pane are enabled.</a:t>
            </a:r>
          </a:p>
        </p:txBody>
      </p:sp>
      <p:pic>
        <p:nvPicPr>
          <p:cNvPr id="35" name="Picture 4">
            <a:extLst>
              <a:ext uri="{FF2B5EF4-FFF2-40B4-BE49-F238E27FC236}">
                <a16:creationId xmlns:a16="http://schemas.microsoft.com/office/drawing/2014/main" id="{150871C6-3F9A-5A64-0400-EEC7285016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7220" y="1340062"/>
            <a:ext cx="139032" cy="139032"/>
          </a:xfrm>
          <a:prstGeom prst="rect">
            <a:avLst/>
          </a:prstGeom>
          <a:noFill/>
          <a:extLst>
            <a:ext uri="{909E8E84-426E-40DD-AFC4-6F175D3DCCD1}">
              <a14:hiddenFill xmlns:a14="http://schemas.microsoft.com/office/drawing/2010/main">
                <a:solidFill>
                  <a:srgbClr val="FFFFFF"/>
                </a:solidFill>
              </a14:hiddenFill>
            </a:ext>
          </a:extLst>
        </p:spPr>
      </p:pic>
      <p:sp>
        <p:nvSpPr>
          <p:cNvPr id="37" name="Rounded Rectangle 13">
            <a:extLst>
              <a:ext uri="{FF2B5EF4-FFF2-40B4-BE49-F238E27FC236}">
                <a16:creationId xmlns:a16="http://schemas.microsoft.com/office/drawing/2014/main" id="{6CDE1D22-173C-1835-5848-E12B1F3E2A8C}"/>
              </a:ext>
            </a:extLst>
          </p:cNvPr>
          <p:cNvSpPr/>
          <p:nvPr/>
        </p:nvSpPr>
        <p:spPr>
          <a:xfrm>
            <a:off x="364794" y="4867018"/>
            <a:ext cx="11343538" cy="58346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9" name="Oval 38">
            <a:extLst>
              <a:ext uri="{FF2B5EF4-FFF2-40B4-BE49-F238E27FC236}">
                <a16:creationId xmlns:a16="http://schemas.microsoft.com/office/drawing/2014/main" id="{38DC12CE-74DA-FD4A-A846-A094133DBF19}"/>
              </a:ext>
            </a:extLst>
          </p:cNvPr>
          <p:cNvSpPr/>
          <p:nvPr/>
        </p:nvSpPr>
        <p:spPr>
          <a:xfrm>
            <a:off x="483668" y="496633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4</a:t>
            </a:r>
            <a:endParaRPr sz="1400" b="1" dirty="0">
              <a:solidFill>
                <a:srgbClr val="FFFFFF"/>
              </a:solidFill>
              <a:latin typeface="Arial"/>
            </a:endParaRPr>
          </a:p>
        </p:txBody>
      </p:sp>
      <p:sp>
        <p:nvSpPr>
          <p:cNvPr id="41" name="TextBox 40">
            <a:extLst>
              <a:ext uri="{FF2B5EF4-FFF2-40B4-BE49-F238E27FC236}">
                <a16:creationId xmlns:a16="http://schemas.microsoft.com/office/drawing/2014/main" id="{BD954D47-B26E-AACF-B4DE-7CC873FB1612}"/>
              </a:ext>
            </a:extLst>
          </p:cNvPr>
          <p:cNvSpPr txBox="1"/>
          <p:nvPr/>
        </p:nvSpPr>
        <p:spPr>
          <a:xfrm>
            <a:off x="967710" y="4983982"/>
            <a:ext cx="10649933" cy="357021"/>
          </a:xfrm>
          <a:prstGeom prst="rect">
            <a:avLst/>
          </a:prstGeom>
          <a:noFill/>
        </p:spPr>
        <p:txBody>
          <a:bodyPr wrap="square" lIns="18288" tIns="9144" rIns="18288" bIns="9144" anchor="t">
            <a:spAutoFit/>
          </a:bodyPr>
          <a:lstStyle/>
          <a:p>
            <a:pPr marL="0" lvl="1">
              <a:defRPr/>
            </a:pPr>
            <a:r>
              <a:rPr lang="en-GB" sz="1100" dirty="0">
                <a:solidFill>
                  <a:srgbClr val="000000"/>
                </a:solidFill>
                <a:cs typeface="Arial"/>
              </a:rPr>
              <a:t>In the Services section, select the box beside each feature that you want your patients to be able to use. Under </a:t>
            </a:r>
            <a:r>
              <a:rPr lang="en-GB" sz="1100" b="1" dirty="0">
                <a:solidFill>
                  <a:srgbClr val="000000"/>
                </a:solidFill>
                <a:cs typeface="Arial"/>
              </a:rPr>
              <a:t>Transactional</a:t>
            </a:r>
            <a:r>
              <a:rPr lang="en-GB" sz="1100" dirty="0">
                <a:solidFill>
                  <a:srgbClr val="000000"/>
                </a:solidFill>
                <a:cs typeface="Arial"/>
              </a:rPr>
              <a:t> </a:t>
            </a:r>
            <a:r>
              <a:rPr lang="en-GB" sz="1100" b="1" dirty="0">
                <a:solidFill>
                  <a:srgbClr val="000000"/>
                </a:solidFill>
                <a:cs typeface="Arial"/>
              </a:rPr>
              <a:t>Services</a:t>
            </a:r>
            <a:r>
              <a:rPr lang="en-GB" sz="1100" dirty="0">
                <a:solidFill>
                  <a:srgbClr val="000000"/>
                </a:solidFill>
                <a:cs typeface="Arial"/>
              </a:rPr>
              <a:t> ensure that </a:t>
            </a:r>
            <a:r>
              <a:rPr lang="en-GB" sz="1100" b="1" dirty="0">
                <a:solidFill>
                  <a:srgbClr val="000000"/>
                </a:solidFill>
                <a:cs typeface="Arial"/>
              </a:rPr>
              <a:t>Repeat Prescriptions</a:t>
            </a:r>
            <a:r>
              <a:rPr lang="en-GB" sz="1100" dirty="0">
                <a:solidFill>
                  <a:srgbClr val="000000"/>
                </a:solidFill>
                <a:cs typeface="Arial"/>
              </a:rPr>
              <a:t> is selected to allow patients to request repeat medications online.</a:t>
            </a:r>
          </a:p>
        </p:txBody>
      </p:sp>
      <p:sp>
        <p:nvSpPr>
          <p:cNvPr id="43" name="Rounded Rectangle 13">
            <a:extLst>
              <a:ext uri="{FF2B5EF4-FFF2-40B4-BE49-F238E27FC236}">
                <a16:creationId xmlns:a16="http://schemas.microsoft.com/office/drawing/2014/main" id="{6B724F58-2C7C-DCF9-FAD6-2D4D2FBE849C}"/>
              </a:ext>
            </a:extLst>
          </p:cNvPr>
          <p:cNvSpPr/>
          <p:nvPr/>
        </p:nvSpPr>
        <p:spPr>
          <a:xfrm>
            <a:off x="381801" y="5543143"/>
            <a:ext cx="11343538" cy="70554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45" name="Oval 44">
            <a:extLst>
              <a:ext uri="{FF2B5EF4-FFF2-40B4-BE49-F238E27FC236}">
                <a16:creationId xmlns:a16="http://schemas.microsoft.com/office/drawing/2014/main" id="{A61EB447-767F-DE62-14B6-AE5DFDA688FE}"/>
              </a:ext>
            </a:extLst>
          </p:cNvPr>
          <p:cNvSpPr/>
          <p:nvPr/>
        </p:nvSpPr>
        <p:spPr>
          <a:xfrm>
            <a:off x="500675" y="5642463"/>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5</a:t>
            </a:r>
            <a:endParaRPr sz="1400" b="1" dirty="0">
              <a:solidFill>
                <a:srgbClr val="FFFFFF"/>
              </a:solidFill>
              <a:latin typeface="Arial"/>
            </a:endParaRPr>
          </a:p>
        </p:txBody>
      </p:sp>
      <p:sp>
        <p:nvSpPr>
          <p:cNvPr id="47" name="TextBox 46">
            <a:extLst>
              <a:ext uri="{FF2B5EF4-FFF2-40B4-BE49-F238E27FC236}">
                <a16:creationId xmlns:a16="http://schemas.microsoft.com/office/drawing/2014/main" id="{C49017A9-0CF7-4CA0-FCBB-2831152A2891}"/>
              </a:ext>
            </a:extLst>
          </p:cNvPr>
          <p:cNvSpPr txBox="1"/>
          <p:nvPr/>
        </p:nvSpPr>
        <p:spPr>
          <a:xfrm>
            <a:off x="984717" y="5637623"/>
            <a:ext cx="10649933" cy="526298"/>
          </a:xfrm>
          <a:prstGeom prst="rect">
            <a:avLst/>
          </a:prstGeom>
          <a:noFill/>
        </p:spPr>
        <p:txBody>
          <a:bodyPr wrap="square" lIns="18288" tIns="9144" rIns="18288" bIns="9144" anchor="t">
            <a:spAutoFit/>
          </a:bodyPr>
          <a:lstStyle/>
          <a:p>
            <a:pPr marL="0" lvl="1">
              <a:defRPr/>
            </a:pPr>
            <a:r>
              <a:rPr lang="en-GB" sz="1100" b="1" dirty="0">
                <a:solidFill>
                  <a:srgbClr val="000000"/>
                </a:solidFill>
                <a:cs typeface="Arial"/>
              </a:rPr>
              <a:t>Configure settings for Prescriptions:</a:t>
            </a:r>
            <a:r>
              <a:rPr lang="en-GB" sz="1100" dirty="0">
                <a:solidFill>
                  <a:srgbClr val="000000"/>
                </a:solidFill>
                <a:cs typeface="Arial"/>
              </a:rPr>
              <a:t> In the Script request message field, click the drop-down arrow and select </a:t>
            </a:r>
            <a:r>
              <a:rPr lang="en-GB" sz="1100" b="1" dirty="0">
                <a:solidFill>
                  <a:srgbClr val="000000"/>
                </a:solidFill>
                <a:cs typeface="Arial"/>
              </a:rPr>
              <a:t>Disabled</a:t>
            </a:r>
            <a:r>
              <a:rPr lang="en-GB" sz="1100" dirty="0">
                <a:solidFill>
                  <a:srgbClr val="000000"/>
                </a:solidFill>
                <a:cs typeface="Arial"/>
              </a:rPr>
              <a:t>, </a:t>
            </a:r>
            <a:r>
              <a:rPr lang="en-GB" sz="1100" b="1" dirty="0">
                <a:solidFill>
                  <a:srgbClr val="000000"/>
                </a:solidFill>
                <a:cs typeface="Arial"/>
              </a:rPr>
              <a:t>Optional</a:t>
            </a:r>
            <a:r>
              <a:rPr lang="en-GB" sz="1100" dirty="0">
                <a:solidFill>
                  <a:srgbClr val="000000"/>
                </a:solidFill>
                <a:cs typeface="Arial"/>
              </a:rPr>
              <a:t> or </a:t>
            </a:r>
            <a:r>
              <a:rPr lang="en-GB" sz="1100" b="1" dirty="0">
                <a:solidFill>
                  <a:srgbClr val="000000"/>
                </a:solidFill>
                <a:cs typeface="Arial"/>
              </a:rPr>
              <a:t>Mandatory</a:t>
            </a:r>
            <a:r>
              <a:rPr lang="en-GB" sz="1100" dirty="0">
                <a:solidFill>
                  <a:srgbClr val="000000"/>
                </a:solidFill>
                <a:cs typeface="Arial"/>
              </a:rPr>
              <a:t>. If you want a message to be displayed for patients who use online services to request repeat prescriptions, type the message in the </a:t>
            </a:r>
            <a:r>
              <a:rPr lang="en-GB" sz="1100" b="1" dirty="0">
                <a:solidFill>
                  <a:srgbClr val="000000"/>
                </a:solidFill>
                <a:cs typeface="Arial"/>
              </a:rPr>
              <a:t>Prescribing Warning Message </a:t>
            </a:r>
            <a:r>
              <a:rPr lang="en-GB" sz="1100" dirty="0">
                <a:solidFill>
                  <a:srgbClr val="000000"/>
                </a:solidFill>
                <a:cs typeface="Arial"/>
              </a:rPr>
              <a:t>field. If you don't type a message in this field, the message panel isn't displayed on the service provider's website.</a:t>
            </a:r>
            <a:endParaRPr lang="en-GB" sz="11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61892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body" sz="quarter" idx="15"/>
          </p:nvPr>
        </p:nvSpPr>
        <p:spPr>
          <a:xfrm>
            <a:off x="1513964" y="1613499"/>
            <a:ext cx="3461285" cy="658367"/>
          </a:xfrm>
        </p:spPr>
        <p:txBody>
          <a:bodyPr>
            <a:normAutofit/>
          </a:bodyPr>
          <a:lstStyle/>
          <a:p>
            <a:r>
              <a:rPr lang="en-GB" dirty="0"/>
              <a:t>Introduction</a:t>
            </a:r>
            <a:endParaRPr lang="en-GB" spc="-40" dirty="0"/>
          </a:p>
        </p:txBody>
      </p:sp>
      <p:pic>
        <p:nvPicPr>
          <p:cNvPr id="4" name="Picture 3">
            <a:extLst>
              <a:ext uri="{FF2B5EF4-FFF2-40B4-BE49-F238E27FC236}">
                <a16:creationId xmlns:a16="http://schemas.microsoft.com/office/drawing/2014/main" id="{7DAD5F5C-C874-A802-6048-7A09890B4886}"/>
              </a:ext>
            </a:extLst>
          </p:cNvPr>
          <p:cNvPicPr>
            <a:picLocks noChangeAspect="1"/>
          </p:cNvPicPr>
          <p:nvPr/>
        </p:nvPicPr>
        <p:blipFill>
          <a:blip r:embed="rId3"/>
          <a:srcRect t="171" b="171"/>
          <a:stretch/>
        </p:blipFill>
        <p:spPr>
          <a:xfrm>
            <a:off x="7503788" y="1121406"/>
            <a:ext cx="2492947" cy="5067427"/>
          </a:xfrm>
          <a:prstGeom prst="rect">
            <a:avLst/>
          </a:prstGeom>
          <a:noFill/>
        </p:spPr>
      </p:pic>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1250873" y="2433290"/>
            <a:ext cx="3683929" cy="3332509"/>
          </a:xfrm>
        </p:spPr>
        <p:txBody>
          <a:bodyPr vert="horz" lIns="0" tIns="0" rIns="0" bIns="0" rtlCol="0" anchor="t">
            <a:normAutofit/>
          </a:bodyPr>
          <a:lstStyle/>
          <a:p>
            <a:pPr>
              <a:lnSpc>
                <a:spcPct val="90000"/>
              </a:lnSpc>
            </a:pPr>
            <a:r>
              <a:rPr lang="en-GB" sz="1600" dirty="0"/>
              <a:t>The </a:t>
            </a:r>
            <a:r>
              <a:rPr lang="en-GB" sz="1600" dirty="0">
                <a:hlinkClick r:id="rId4"/>
              </a:rPr>
              <a:t>operational planning guidance</a:t>
            </a:r>
            <a:r>
              <a:rPr lang="en-GB" sz="1600" dirty="0"/>
              <a:t> sets out that all GP surgeries must ensure all core NHS App capabilities are enabled; these include health record access, online consultations, appointment management, prescriptions management, online registration and patient messaging. </a:t>
            </a:r>
          </a:p>
          <a:p>
            <a:pPr>
              <a:lnSpc>
                <a:spcPct val="90000"/>
              </a:lnSpc>
            </a:pPr>
            <a:r>
              <a:rPr lang="en-GB" sz="1600" dirty="0"/>
              <a:t>This guide provides a brief overview of each capability, as well as how staff can ensure that these are configured and made available to their patients.</a:t>
            </a:r>
            <a:endParaRPr lang="en-GB" sz="1600" dirty="0">
              <a:cs typeface="Arial"/>
            </a:endParaRPr>
          </a:p>
        </p:txBody>
      </p:sp>
      <p:sp>
        <p:nvSpPr>
          <p:cNvPr id="20" name="Oval 19">
            <a:extLst>
              <a:ext uri="{FF2B5EF4-FFF2-40B4-BE49-F238E27FC236}">
                <a16:creationId xmlns:a16="http://schemas.microsoft.com/office/drawing/2014/main" id="{AC76B200-7145-AE6A-0D4D-54E6EA02A44A}"/>
              </a:ext>
            </a:extLst>
          </p:cNvPr>
          <p:cNvSpPr/>
          <p:nvPr/>
        </p:nvSpPr>
        <p:spPr>
          <a:xfrm>
            <a:off x="5978844" y="1316274"/>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Graphic 20" descr="Document with solid fill">
            <a:extLst>
              <a:ext uri="{FF2B5EF4-FFF2-40B4-BE49-F238E27FC236}">
                <a16:creationId xmlns:a16="http://schemas.microsoft.com/office/drawing/2014/main" id="{ED90455C-2848-CA39-6DD5-42565B435E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93413" y="1418335"/>
            <a:ext cx="682935" cy="682935"/>
          </a:xfrm>
          <a:prstGeom prst="rect">
            <a:avLst/>
          </a:prstGeom>
        </p:spPr>
      </p:pic>
      <p:sp>
        <p:nvSpPr>
          <p:cNvPr id="26" name="Oval 25">
            <a:extLst>
              <a:ext uri="{FF2B5EF4-FFF2-40B4-BE49-F238E27FC236}">
                <a16:creationId xmlns:a16="http://schemas.microsoft.com/office/drawing/2014/main" id="{F5A7D404-F605-D006-A85B-A4C13FE6A6D0}"/>
              </a:ext>
            </a:extLst>
          </p:cNvPr>
          <p:cNvSpPr/>
          <p:nvPr/>
        </p:nvSpPr>
        <p:spPr>
          <a:xfrm>
            <a:off x="6024203" y="2949410"/>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7" name="Graphic 26" descr="Internet with solid fill">
            <a:extLst>
              <a:ext uri="{FF2B5EF4-FFF2-40B4-BE49-F238E27FC236}">
                <a16:creationId xmlns:a16="http://schemas.microsoft.com/office/drawing/2014/main" id="{C1867535-E654-2B01-52D6-482A3BBBE9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52855" y="3109548"/>
            <a:ext cx="684269" cy="684269"/>
          </a:xfrm>
          <a:prstGeom prst="rect">
            <a:avLst/>
          </a:prstGeom>
        </p:spPr>
      </p:pic>
      <p:sp>
        <p:nvSpPr>
          <p:cNvPr id="29" name="Oval 28">
            <a:extLst>
              <a:ext uri="{FF2B5EF4-FFF2-40B4-BE49-F238E27FC236}">
                <a16:creationId xmlns:a16="http://schemas.microsoft.com/office/drawing/2014/main" id="{D531949F-EAFB-23CA-FE3F-EA81F1BCE890}"/>
              </a:ext>
            </a:extLst>
          </p:cNvPr>
          <p:cNvSpPr/>
          <p:nvPr/>
        </p:nvSpPr>
        <p:spPr>
          <a:xfrm>
            <a:off x="6023188" y="4679987"/>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Graphic 29" descr="Flip calendar with solid fill">
            <a:extLst>
              <a:ext uri="{FF2B5EF4-FFF2-40B4-BE49-F238E27FC236}">
                <a16:creationId xmlns:a16="http://schemas.microsoft.com/office/drawing/2014/main" id="{F73F61F4-2DE6-CF15-B691-592AEDEF88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38253" y="4795052"/>
            <a:ext cx="684269" cy="684269"/>
          </a:xfrm>
          <a:prstGeom prst="rect">
            <a:avLst/>
          </a:prstGeom>
        </p:spPr>
      </p:pic>
      <p:cxnSp>
        <p:nvCxnSpPr>
          <p:cNvPr id="33" name="Straight Connector 32">
            <a:extLst>
              <a:ext uri="{FF2B5EF4-FFF2-40B4-BE49-F238E27FC236}">
                <a16:creationId xmlns:a16="http://schemas.microsoft.com/office/drawing/2014/main" id="{1892A16F-FCCE-6937-F1A0-63CB0B6E1A01}"/>
              </a:ext>
            </a:extLst>
          </p:cNvPr>
          <p:cNvCxnSpPr>
            <a:cxnSpLocks/>
          </p:cNvCxnSpPr>
          <p:nvPr/>
        </p:nvCxnSpPr>
        <p:spPr>
          <a:xfrm>
            <a:off x="6952228" y="1773474"/>
            <a:ext cx="551560"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DB01906E-5575-199A-8376-A17CEB998102}"/>
              </a:ext>
            </a:extLst>
          </p:cNvPr>
          <p:cNvSpPr/>
          <p:nvPr/>
        </p:nvSpPr>
        <p:spPr>
          <a:xfrm>
            <a:off x="10599267" y="1308321"/>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7" name="Graphic 36" descr="Medicine with solid fill">
            <a:extLst>
              <a:ext uri="{FF2B5EF4-FFF2-40B4-BE49-F238E27FC236}">
                <a16:creationId xmlns:a16="http://schemas.microsoft.com/office/drawing/2014/main" id="{BDF11FAD-AE3B-F18F-284B-6DE1FE5B3F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737676" y="1406660"/>
            <a:ext cx="684269" cy="684269"/>
          </a:xfrm>
          <a:prstGeom prst="rect">
            <a:avLst/>
          </a:prstGeom>
        </p:spPr>
      </p:pic>
      <p:cxnSp>
        <p:nvCxnSpPr>
          <p:cNvPr id="38" name="Straight Connector 37">
            <a:extLst>
              <a:ext uri="{FF2B5EF4-FFF2-40B4-BE49-F238E27FC236}">
                <a16:creationId xmlns:a16="http://schemas.microsoft.com/office/drawing/2014/main" id="{8B80A6B0-9C75-774B-8707-D7AB275E0C3D}"/>
              </a:ext>
            </a:extLst>
          </p:cNvPr>
          <p:cNvCxnSpPr>
            <a:cxnSpLocks/>
          </p:cNvCxnSpPr>
          <p:nvPr/>
        </p:nvCxnSpPr>
        <p:spPr>
          <a:xfrm>
            <a:off x="9996735" y="1756747"/>
            <a:ext cx="558079"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C9E6346B-A0CC-303C-E507-E8CA94B9B767}"/>
              </a:ext>
            </a:extLst>
          </p:cNvPr>
          <p:cNvSpPr/>
          <p:nvPr/>
        </p:nvSpPr>
        <p:spPr>
          <a:xfrm>
            <a:off x="10598556" y="2947944"/>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Oval 41">
            <a:extLst>
              <a:ext uri="{FF2B5EF4-FFF2-40B4-BE49-F238E27FC236}">
                <a16:creationId xmlns:a16="http://schemas.microsoft.com/office/drawing/2014/main" id="{D7344C8B-EAE2-1D1F-1551-76DA0A4F7D49}"/>
              </a:ext>
            </a:extLst>
          </p:cNvPr>
          <p:cNvSpPr/>
          <p:nvPr/>
        </p:nvSpPr>
        <p:spPr>
          <a:xfrm>
            <a:off x="10599267" y="4649049"/>
            <a:ext cx="914400" cy="9144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3" name="Graphic 42" descr="Home1 with solid fill">
            <a:extLst>
              <a:ext uri="{FF2B5EF4-FFF2-40B4-BE49-F238E27FC236}">
                <a16:creationId xmlns:a16="http://schemas.microsoft.com/office/drawing/2014/main" id="{74F284FB-0B56-1847-0C88-42E9065D7E0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08788" y="3069207"/>
            <a:ext cx="684269" cy="684269"/>
          </a:xfrm>
          <a:prstGeom prst="rect">
            <a:avLst/>
          </a:prstGeom>
        </p:spPr>
      </p:pic>
      <p:sp>
        <p:nvSpPr>
          <p:cNvPr id="45" name="TextBox 44">
            <a:extLst>
              <a:ext uri="{FF2B5EF4-FFF2-40B4-BE49-F238E27FC236}">
                <a16:creationId xmlns:a16="http://schemas.microsoft.com/office/drawing/2014/main" id="{FABC247E-8FE7-E9A7-BE69-1C50E11FAC21}"/>
              </a:ext>
            </a:extLst>
          </p:cNvPr>
          <p:cNvSpPr txBox="1"/>
          <p:nvPr/>
        </p:nvSpPr>
        <p:spPr>
          <a:xfrm>
            <a:off x="5873353" y="2272569"/>
            <a:ext cx="1111212" cy="430887"/>
          </a:xfrm>
          <a:prstGeom prst="rect">
            <a:avLst/>
          </a:prstGeom>
          <a:noFill/>
        </p:spPr>
        <p:txBody>
          <a:bodyPr wrap="square" rtlCol="0">
            <a:spAutoFit/>
          </a:bodyPr>
          <a:lstStyle/>
          <a:p>
            <a:pPr algn="ctr"/>
            <a:r>
              <a:rPr lang="en-GB" sz="1100" b="1" dirty="0">
                <a:solidFill>
                  <a:srgbClr val="425563"/>
                </a:solidFill>
                <a:hlinkClick r:id="rId10" action="ppaction://hlinksldjump">
                  <a:extLst>
                    <a:ext uri="{A12FA001-AC4F-418D-AE19-62706E023703}">
                      <ahyp:hlinkClr xmlns:ahyp="http://schemas.microsoft.com/office/drawing/2018/hyperlinkcolor" val="tx"/>
                    </a:ext>
                  </a:extLst>
                </a:hlinkClick>
              </a:rPr>
              <a:t>Health record access</a:t>
            </a:r>
            <a:endParaRPr lang="en-GB" sz="1100" b="1" dirty="0">
              <a:solidFill>
                <a:srgbClr val="425563"/>
              </a:solidFill>
            </a:endParaRPr>
          </a:p>
        </p:txBody>
      </p:sp>
      <p:sp>
        <p:nvSpPr>
          <p:cNvPr id="46" name="TextBox 45">
            <a:extLst>
              <a:ext uri="{FF2B5EF4-FFF2-40B4-BE49-F238E27FC236}">
                <a16:creationId xmlns:a16="http://schemas.microsoft.com/office/drawing/2014/main" id="{8FD47043-FCA9-59D9-EED6-1778880D34F1}"/>
              </a:ext>
            </a:extLst>
          </p:cNvPr>
          <p:cNvSpPr txBox="1"/>
          <p:nvPr/>
        </p:nvSpPr>
        <p:spPr>
          <a:xfrm>
            <a:off x="5737089" y="3923744"/>
            <a:ext cx="1483599" cy="430887"/>
          </a:xfrm>
          <a:prstGeom prst="rect">
            <a:avLst/>
          </a:prstGeom>
          <a:noFill/>
        </p:spPr>
        <p:txBody>
          <a:bodyPr wrap="square" rtlCol="0">
            <a:spAutoFit/>
          </a:bodyPr>
          <a:lstStyle/>
          <a:p>
            <a:pPr algn="ctr"/>
            <a:r>
              <a:rPr lang="en-GB" sz="1100" b="1" dirty="0">
                <a:solidFill>
                  <a:srgbClr val="425563"/>
                </a:solidFill>
                <a:hlinkClick r:id="rId11" action="ppaction://hlinksldjump">
                  <a:extLst>
                    <a:ext uri="{A12FA001-AC4F-418D-AE19-62706E023703}">
                      <ahyp:hlinkClr xmlns:ahyp="http://schemas.microsoft.com/office/drawing/2018/hyperlinkcolor" val="tx"/>
                    </a:ext>
                  </a:extLst>
                </a:hlinkClick>
              </a:rPr>
              <a:t>Online consultations</a:t>
            </a:r>
            <a:endParaRPr lang="en-GB" sz="1100" b="1" dirty="0">
              <a:solidFill>
                <a:srgbClr val="425563"/>
              </a:solidFill>
            </a:endParaRPr>
          </a:p>
        </p:txBody>
      </p:sp>
      <p:sp>
        <p:nvSpPr>
          <p:cNvPr id="47" name="TextBox 46">
            <a:extLst>
              <a:ext uri="{FF2B5EF4-FFF2-40B4-BE49-F238E27FC236}">
                <a16:creationId xmlns:a16="http://schemas.microsoft.com/office/drawing/2014/main" id="{DBA68EAF-5665-89D5-3991-E74BE2C23B44}"/>
              </a:ext>
            </a:extLst>
          </p:cNvPr>
          <p:cNvSpPr txBox="1"/>
          <p:nvPr/>
        </p:nvSpPr>
        <p:spPr>
          <a:xfrm>
            <a:off x="5537335" y="5568991"/>
            <a:ext cx="1859449" cy="430887"/>
          </a:xfrm>
          <a:prstGeom prst="rect">
            <a:avLst/>
          </a:prstGeom>
          <a:noFill/>
        </p:spPr>
        <p:txBody>
          <a:bodyPr wrap="square" rtlCol="0">
            <a:spAutoFit/>
          </a:bodyPr>
          <a:lstStyle/>
          <a:p>
            <a:pPr algn="ctr"/>
            <a:r>
              <a:rPr lang="en-GB" sz="1100" b="1" dirty="0">
                <a:solidFill>
                  <a:srgbClr val="425563"/>
                </a:solidFill>
                <a:hlinkClick r:id="rId12" action="ppaction://hlinksldjump">
                  <a:extLst>
                    <a:ext uri="{A12FA001-AC4F-418D-AE19-62706E023703}">
                      <ahyp:hlinkClr xmlns:ahyp="http://schemas.microsoft.com/office/drawing/2018/hyperlinkcolor" val="tx"/>
                    </a:ext>
                  </a:extLst>
                </a:hlinkClick>
              </a:rPr>
              <a:t>Appointment management</a:t>
            </a:r>
            <a:endParaRPr lang="en-GB" sz="1100" b="1" dirty="0">
              <a:solidFill>
                <a:srgbClr val="425563"/>
              </a:solidFill>
            </a:endParaRPr>
          </a:p>
        </p:txBody>
      </p:sp>
      <p:sp>
        <p:nvSpPr>
          <p:cNvPr id="48" name="TextBox 47">
            <a:extLst>
              <a:ext uri="{FF2B5EF4-FFF2-40B4-BE49-F238E27FC236}">
                <a16:creationId xmlns:a16="http://schemas.microsoft.com/office/drawing/2014/main" id="{9741D2C1-CF7A-A051-4F69-209828E3C5F3}"/>
              </a:ext>
            </a:extLst>
          </p:cNvPr>
          <p:cNvSpPr txBox="1"/>
          <p:nvPr/>
        </p:nvSpPr>
        <p:spPr>
          <a:xfrm>
            <a:off x="10496276" y="2224575"/>
            <a:ext cx="1111212" cy="430887"/>
          </a:xfrm>
          <a:prstGeom prst="rect">
            <a:avLst/>
          </a:prstGeom>
          <a:noFill/>
        </p:spPr>
        <p:txBody>
          <a:bodyPr wrap="square" rtlCol="0">
            <a:spAutoFit/>
          </a:bodyPr>
          <a:lstStyle/>
          <a:p>
            <a:pPr algn="ctr"/>
            <a:r>
              <a:rPr lang="en-GB" sz="1100" b="1" dirty="0">
                <a:solidFill>
                  <a:srgbClr val="425563"/>
                </a:solidFill>
                <a:hlinkClick r:id="rId13" action="ppaction://hlinksldjump">
                  <a:extLst>
                    <a:ext uri="{A12FA001-AC4F-418D-AE19-62706E023703}">
                      <ahyp:hlinkClr xmlns:ahyp="http://schemas.microsoft.com/office/drawing/2018/hyperlinkcolor" val="tx"/>
                    </a:ext>
                  </a:extLst>
                </a:hlinkClick>
              </a:rPr>
              <a:t>Prescriptions management</a:t>
            </a:r>
            <a:endParaRPr lang="en-GB" sz="1100" b="1" dirty="0">
              <a:solidFill>
                <a:srgbClr val="425563"/>
              </a:solidFill>
            </a:endParaRPr>
          </a:p>
        </p:txBody>
      </p:sp>
      <p:sp>
        <p:nvSpPr>
          <p:cNvPr id="49" name="TextBox 48">
            <a:extLst>
              <a:ext uri="{FF2B5EF4-FFF2-40B4-BE49-F238E27FC236}">
                <a16:creationId xmlns:a16="http://schemas.microsoft.com/office/drawing/2014/main" id="{4984A67F-D4FA-0831-A30C-3CAD9F7F9278}"/>
              </a:ext>
            </a:extLst>
          </p:cNvPr>
          <p:cNvSpPr txBox="1"/>
          <p:nvPr/>
        </p:nvSpPr>
        <p:spPr>
          <a:xfrm>
            <a:off x="10500149" y="3928962"/>
            <a:ext cx="1111212" cy="430887"/>
          </a:xfrm>
          <a:prstGeom prst="rect">
            <a:avLst/>
          </a:prstGeom>
          <a:noFill/>
        </p:spPr>
        <p:txBody>
          <a:bodyPr wrap="square" rtlCol="0">
            <a:spAutoFit/>
          </a:bodyPr>
          <a:lstStyle/>
          <a:p>
            <a:pPr algn="ctr"/>
            <a:r>
              <a:rPr lang="en-GB" sz="1100" b="1" dirty="0">
                <a:solidFill>
                  <a:srgbClr val="425563"/>
                </a:solidFill>
                <a:hlinkClick r:id="rId14" action="ppaction://hlinksldjump">
                  <a:extLst>
                    <a:ext uri="{A12FA001-AC4F-418D-AE19-62706E023703}">
                      <ahyp:hlinkClr xmlns:ahyp="http://schemas.microsoft.com/office/drawing/2018/hyperlinkcolor" val="tx"/>
                    </a:ext>
                  </a:extLst>
                </a:hlinkClick>
              </a:rPr>
              <a:t>Online registration</a:t>
            </a:r>
            <a:endParaRPr lang="en-GB" sz="1100" b="1" dirty="0">
              <a:solidFill>
                <a:srgbClr val="425563"/>
              </a:solidFill>
            </a:endParaRPr>
          </a:p>
        </p:txBody>
      </p:sp>
      <p:pic>
        <p:nvPicPr>
          <p:cNvPr id="50" name="Graphic 49" descr="Envelope with solid fill">
            <a:extLst>
              <a:ext uri="{FF2B5EF4-FFF2-40B4-BE49-F238E27FC236}">
                <a16:creationId xmlns:a16="http://schemas.microsoft.com/office/drawing/2014/main" id="{3CA81446-5339-963D-FF22-A3B6FA66C83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708788" y="4764114"/>
            <a:ext cx="684269" cy="684269"/>
          </a:xfrm>
          <a:prstGeom prst="rect">
            <a:avLst/>
          </a:prstGeom>
        </p:spPr>
      </p:pic>
      <p:sp>
        <p:nvSpPr>
          <p:cNvPr id="51" name="TextBox 50">
            <a:extLst>
              <a:ext uri="{FF2B5EF4-FFF2-40B4-BE49-F238E27FC236}">
                <a16:creationId xmlns:a16="http://schemas.microsoft.com/office/drawing/2014/main" id="{7FFE925D-68F9-7D06-0741-44E59C5AFFB8}"/>
              </a:ext>
            </a:extLst>
          </p:cNvPr>
          <p:cNvSpPr txBox="1"/>
          <p:nvPr/>
        </p:nvSpPr>
        <p:spPr>
          <a:xfrm>
            <a:off x="10488990" y="5543623"/>
            <a:ext cx="1111212" cy="430887"/>
          </a:xfrm>
          <a:prstGeom prst="rect">
            <a:avLst/>
          </a:prstGeom>
          <a:noFill/>
        </p:spPr>
        <p:txBody>
          <a:bodyPr wrap="square" rtlCol="0">
            <a:spAutoFit/>
          </a:bodyPr>
          <a:lstStyle/>
          <a:p>
            <a:pPr algn="ctr"/>
            <a:r>
              <a:rPr lang="en-GB" sz="1100" b="1" dirty="0">
                <a:solidFill>
                  <a:srgbClr val="425563"/>
                </a:solidFill>
                <a:hlinkClick r:id="rId16" action="ppaction://hlinksldjump">
                  <a:extLst>
                    <a:ext uri="{A12FA001-AC4F-418D-AE19-62706E023703}">
                      <ahyp:hlinkClr xmlns:ahyp="http://schemas.microsoft.com/office/drawing/2018/hyperlinkcolor" val="tx"/>
                    </a:ext>
                  </a:extLst>
                </a:hlinkClick>
              </a:rPr>
              <a:t>Patient messaging</a:t>
            </a:r>
            <a:endParaRPr lang="en-GB" sz="1100" b="1" dirty="0">
              <a:solidFill>
                <a:srgbClr val="425563"/>
              </a:solidFill>
            </a:endParaRPr>
          </a:p>
        </p:txBody>
      </p:sp>
      <p:sp>
        <p:nvSpPr>
          <p:cNvPr id="68" name="TextBox 67">
            <a:extLst>
              <a:ext uri="{FF2B5EF4-FFF2-40B4-BE49-F238E27FC236}">
                <a16:creationId xmlns:a16="http://schemas.microsoft.com/office/drawing/2014/main" id="{8142A93A-96BE-F712-3E01-F9AA1F7F916B}"/>
              </a:ext>
            </a:extLst>
          </p:cNvPr>
          <p:cNvSpPr txBox="1"/>
          <p:nvPr/>
        </p:nvSpPr>
        <p:spPr>
          <a:xfrm>
            <a:off x="1696109" y="5927223"/>
            <a:ext cx="1111212" cy="261610"/>
          </a:xfrm>
          <a:prstGeom prst="rect">
            <a:avLst/>
          </a:prstGeom>
          <a:noFill/>
        </p:spPr>
        <p:txBody>
          <a:bodyPr wrap="square" rtlCol="0">
            <a:spAutoFit/>
          </a:bodyPr>
          <a:lstStyle/>
          <a:p>
            <a:pPr algn="ctr"/>
            <a:r>
              <a:rPr lang="en-GB" sz="1100" b="1" dirty="0">
                <a:solidFill>
                  <a:srgbClr val="425563"/>
                </a:solidFill>
                <a:hlinkClick r:id="rId17" action="ppaction://hlinksldjump">
                  <a:extLst>
                    <a:ext uri="{A12FA001-AC4F-418D-AE19-62706E023703}">
                      <ahyp:hlinkClr xmlns:ahyp="http://schemas.microsoft.com/office/drawing/2018/hyperlinkcolor" val="tx"/>
                    </a:ext>
                  </a:extLst>
                </a:hlinkClick>
              </a:rPr>
              <a:t>Definitions</a:t>
            </a:r>
            <a:endParaRPr lang="en-GB" sz="1100" b="1" dirty="0">
              <a:solidFill>
                <a:srgbClr val="425563"/>
              </a:solidFill>
            </a:endParaRPr>
          </a:p>
        </p:txBody>
      </p:sp>
      <p:sp>
        <p:nvSpPr>
          <p:cNvPr id="69" name="TextBox 68">
            <a:extLst>
              <a:ext uri="{FF2B5EF4-FFF2-40B4-BE49-F238E27FC236}">
                <a16:creationId xmlns:a16="http://schemas.microsoft.com/office/drawing/2014/main" id="{5303667B-CB88-0DC7-7B8C-2937A6A2C278}"/>
              </a:ext>
            </a:extLst>
          </p:cNvPr>
          <p:cNvSpPr txBox="1"/>
          <p:nvPr/>
        </p:nvSpPr>
        <p:spPr>
          <a:xfrm>
            <a:off x="2912207" y="5927223"/>
            <a:ext cx="1445480" cy="261610"/>
          </a:xfrm>
          <a:prstGeom prst="rect">
            <a:avLst/>
          </a:prstGeom>
          <a:noFill/>
        </p:spPr>
        <p:txBody>
          <a:bodyPr wrap="square" rtlCol="0">
            <a:spAutoFit/>
          </a:bodyPr>
          <a:lstStyle/>
          <a:p>
            <a:pPr algn="ctr"/>
            <a:r>
              <a:rPr lang="en-GB" sz="1100" b="1" dirty="0">
                <a:solidFill>
                  <a:srgbClr val="425563"/>
                </a:solidFill>
                <a:hlinkClick r:id="rId18" action="ppaction://hlinksldjump">
                  <a:extLst>
                    <a:ext uri="{A12FA001-AC4F-418D-AE19-62706E023703}">
                      <ahyp:hlinkClr xmlns:ahyp="http://schemas.microsoft.com/office/drawing/2018/hyperlinkcolor" val="tx"/>
                    </a:ext>
                  </a:extLst>
                </a:hlinkClick>
              </a:rPr>
              <a:t>Benefits</a:t>
            </a:r>
            <a:endParaRPr lang="en-GB" sz="1100" b="1" dirty="0">
              <a:solidFill>
                <a:srgbClr val="425563"/>
              </a:solidFill>
            </a:endParaRPr>
          </a:p>
        </p:txBody>
      </p:sp>
      <p:sp>
        <p:nvSpPr>
          <p:cNvPr id="70" name="Oval 69">
            <a:extLst>
              <a:ext uri="{FF2B5EF4-FFF2-40B4-BE49-F238E27FC236}">
                <a16:creationId xmlns:a16="http://schemas.microsoft.com/office/drawing/2014/main" id="{F83248D7-4992-8543-BCF9-C46A79B47F7F}"/>
              </a:ext>
            </a:extLst>
          </p:cNvPr>
          <p:cNvSpPr/>
          <p:nvPr/>
        </p:nvSpPr>
        <p:spPr>
          <a:xfrm>
            <a:off x="1860371" y="5175979"/>
            <a:ext cx="782690" cy="760482"/>
          </a:xfrm>
          <a:prstGeom prst="ellipse">
            <a:avLst/>
          </a:prstGeom>
          <a:solidFill>
            <a:srgbClr val="CCD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Oval 70">
            <a:extLst>
              <a:ext uri="{FF2B5EF4-FFF2-40B4-BE49-F238E27FC236}">
                <a16:creationId xmlns:a16="http://schemas.microsoft.com/office/drawing/2014/main" id="{3797C28E-679F-A599-E1C2-516839922947}"/>
              </a:ext>
            </a:extLst>
          </p:cNvPr>
          <p:cNvSpPr/>
          <p:nvPr/>
        </p:nvSpPr>
        <p:spPr>
          <a:xfrm>
            <a:off x="3243602" y="5175979"/>
            <a:ext cx="782690" cy="760482"/>
          </a:xfrm>
          <a:prstGeom prst="ellipse">
            <a:avLst/>
          </a:prstGeom>
          <a:solidFill>
            <a:srgbClr val="CCD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2" name="Graphic 71" descr="Information outline">
            <a:extLst>
              <a:ext uri="{FF2B5EF4-FFF2-40B4-BE49-F238E27FC236}">
                <a16:creationId xmlns:a16="http://schemas.microsoft.com/office/drawing/2014/main" id="{236A2497-C350-EF05-99E0-BF01EE29C157}"/>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951947" y="5256451"/>
            <a:ext cx="599537" cy="599537"/>
          </a:xfrm>
          <a:prstGeom prst="rect">
            <a:avLst/>
          </a:prstGeom>
        </p:spPr>
      </p:pic>
      <p:pic>
        <p:nvPicPr>
          <p:cNvPr id="73" name="Graphic 72" descr="Badge Tick1 outline">
            <a:extLst>
              <a:ext uri="{FF2B5EF4-FFF2-40B4-BE49-F238E27FC236}">
                <a16:creationId xmlns:a16="http://schemas.microsoft.com/office/drawing/2014/main" id="{BB56E209-F799-3D87-C2F8-2987130C347F}"/>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3327402" y="5240898"/>
            <a:ext cx="615090" cy="615090"/>
          </a:xfrm>
          <a:prstGeom prst="rect">
            <a:avLst/>
          </a:prstGeom>
        </p:spPr>
      </p:pic>
      <p:cxnSp>
        <p:nvCxnSpPr>
          <p:cNvPr id="83" name="Straight Connector 82">
            <a:extLst>
              <a:ext uri="{FF2B5EF4-FFF2-40B4-BE49-F238E27FC236}">
                <a16:creationId xmlns:a16="http://schemas.microsoft.com/office/drawing/2014/main" id="{673A7EF1-76F0-6F69-3F30-2F4C5011E995}"/>
              </a:ext>
            </a:extLst>
          </p:cNvPr>
          <p:cNvCxnSpPr>
            <a:cxnSpLocks/>
          </p:cNvCxnSpPr>
          <p:nvPr/>
        </p:nvCxnSpPr>
        <p:spPr>
          <a:xfrm>
            <a:off x="6984565" y="5207482"/>
            <a:ext cx="551560"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93522E2-CDCE-5093-D0A3-24A52AA78410}"/>
              </a:ext>
            </a:extLst>
          </p:cNvPr>
          <p:cNvCxnSpPr>
            <a:cxnSpLocks/>
          </p:cNvCxnSpPr>
          <p:nvPr/>
        </p:nvCxnSpPr>
        <p:spPr>
          <a:xfrm>
            <a:off x="6984565" y="3438415"/>
            <a:ext cx="551560"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8A10E93-C6F1-C502-C8A8-A7DD99DDF43A}"/>
              </a:ext>
            </a:extLst>
          </p:cNvPr>
          <p:cNvCxnSpPr>
            <a:cxnSpLocks/>
          </p:cNvCxnSpPr>
          <p:nvPr/>
        </p:nvCxnSpPr>
        <p:spPr>
          <a:xfrm>
            <a:off x="9980787" y="3438415"/>
            <a:ext cx="551560"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84BC455-4AE4-318F-7886-9F2F88B8EFE6}"/>
              </a:ext>
            </a:extLst>
          </p:cNvPr>
          <p:cNvCxnSpPr>
            <a:cxnSpLocks/>
          </p:cNvCxnSpPr>
          <p:nvPr/>
        </p:nvCxnSpPr>
        <p:spPr>
          <a:xfrm>
            <a:off x="9980787" y="5183590"/>
            <a:ext cx="551560" cy="0"/>
          </a:xfrm>
          <a:prstGeom prst="line">
            <a:avLst/>
          </a:prstGeom>
          <a:ln w="285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3D79A8F4-8E47-5532-BA73-AB04C68A4152}"/>
              </a:ext>
            </a:extLst>
          </p:cNvPr>
          <p:cNvGrpSpPr/>
          <p:nvPr/>
        </p:nvGrpSpPr>
        <p:grpSpPr>
          <a:xfrm>
            <a:off x="0" y="6628272"/>
            <a:ext cx="6248577" cy="228163"/>
            <a:chOff x="0" y="6628272"/>
            <a:chExt cx="6248577" cy="228163"/>
          </a:xfrm>
        </p:grpSpPr>
        <p:sp>
          <p:nvSpPr>
            <p:cNvPr id="2" name="TextBox 1">
              <a:extLst>
                <a:ext uri="{FF2B5EF4-FFF2-40B4-BE49-F238E27FC236}">
                  <a16:creationId xmlns:a16="http://schemas.microsoft.com/office/drawing/2014/main" id="{BA9D978D-6B5C-9C6A-7FAE-C92EABE37D79}"/>
                </a:ext>
              </a:extLst>
            </p:cNvPr>
            <p:cNvSpPr txBox="1"/>
            <p:nvPr/>
          </p:nvSpPr>
          <p:spPr>
            <a:xfrm>
              <a:off x="169104" y="6628272"/>
              <a:ext cx="6079473" cy="225862"/>
            </a:xfrm>
            <a:prstGeom prst="round2SameRect">
              <a:avLst/>
            </a:prstGeom>
            <a:noFill/>
          </p:spPr>
          <p:txBody>
            <a:bodyPr wrap="square" lIns="91440" tIns="45720" rIns="91440" bIns="45720" rtlCol="0" anchor="t">
              <a:spAutoFit/>
            </a:bodyPr>
            <a:lstStyle/>
            <a:p>
              <a:r>
                <a:rPr lang="en-GB" sz="800" i="1" dirty="0"/>
                <a:t>This guidance pack is interactive — click the underlined words to navigate directly to different sections and/or external sources.</a:t>
              </a:r>
            </a:p>
          </p:txBody>
        </p:sp>
        <p:sp>
          <p:nvSpPr>
            <p:cNvPr id="7" name="Rectangle 6">
              <a:extLst>
                <a:ext uri="{FF2B5EF4-FFF2-40B4-BE49-F238E27FC236}">
                  <a16:creationId xmlns:a16="http://schemas.microsoft.com/office/drawing/2014/main" id="{E1AF338C-12F6-2401-7963-2E3C4BC198CA}"/>
                </a:ext>
              </a:extLst>
            </p:cNvPr>
            <p:cNvSpPr/>
            <p:nvPr/>
          </p:nvSpPr>
          <p:spPr>
            <a:xfrm>
              <a:off x="0" y="6633549"/>
              <a:ext cx="6098587" cy="222886"/>
            </a:xfrm>
            <a:prstGeom prst="round2SameRect">
              <a:avLst/>
            </a:prstGeom>
            <a:solidFill>
              <a:srgbClr val="CCDFF1">
                <a:alpha val="1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raphic 5" descr="Cursor outline">
              <a:extLst>
                <a:ext uri="{FF2B5EF4-FFF2-40B4-BE49-F238E27FC236}">
                  <a16:creationId xmlns:a16="http://schemas.microsoft.com/office/drawing/2014/main" id="{AB470BAF-0F0A-5F13-3E87-AC8FE1186F25}"/>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flipH="1">
              <a:off x="50229" y="6659760"/>
              <a:ext cx="176541" cy="176541"/>
            </a:xfrm>
            <a:prstGeom prst="round2SameRect">
              <a:avLst/>
            </a:prstGeom>
          </p:spPr>
        </p:pic>
      </p:grpSp>
    </p:spTree>
    <p:extLst>
      <p:ext uri="{BB962C8B-B14F-4D97-AF65-F5344CB8AC3E}">
        <p14:creationId xmlns:p14="http://schemas.microsoft.com/office/powerpoint/2010/main" val="341834300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3A91-C077-1A18-D091-0AF686A3C53B}"/>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E08D86FA-017A-33D0-917A-77A1C02C980D}"/>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TPP SystmOne</a:t>
            </a:r>
            <a:r>
              <a:rPr kumimoji="0" lang="en-GB" sz="2800" b="1" i="0" u="none" strike="noStrike" kern="1200" cap="none" spc="0" normalizeH="0" baseline="0" noProof="0" dirty="0">
                <a:ln>
                  <a:noFill/>
                </a:ln>
                <a:solidFill>
                  <a:srgbClr val="231F20"/>
                </a:solidFill>
                <a:effectLst/>
                <a:uLnTx/>
                <a:uFillTx/>
                <a:latin typeface="Arial"/>
                <a:ea typeface="Calibri"/>
                <a:cs typeface="Arial"/>
              </a:rPr>
              <a:t> – Configuring Prescriptions</a:t>
            </a:r>
          </a:p>
        </p:txBody>
      </p:sp>
      <p:pic>
        <p:nvPicPr>
          <p:cNvPr id="11" name="Graphic 10" descr="Hamburger Menu Icon with solid fill">
            <a:hlinkClick r:id="rId2" action="ppaction://hlinksldjump"/>
            <a:extLst>
              <a:ext uri="{FF2B5EF4-FFF2-40B4-BE49-F238E27FC236}">
                <a16:creationId xmlns:a16="http://schemas.microsoft.com/office/drawing/2014/main" id="{318AC894-506F-248F-9912-9C654E5B0B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898" y="6400056"/>
            <a:ext cx="289775" cy="289775"/>
          </a:xfrm>
          <a:prstGeom prst="rect">
            <a:avLst/>
          </a:prstGeom>
        </p:spPr>
      </p:pic>
      <p:sp>
        <p:nvSpPr>
          <p:cNvPr id="17" name="TextBox 16">
            <a:extLst>
              <a:ext uri="{FF2B5EF4-FFF2-40B4-BE49-F238E27FC236}">
                <a16:creationId xmlns:a16="http://schemas.microsoft.com/office/drawing/2014/main" id="{26054E75-7D1C-E0A2-D380-824733A65226}"/>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4"/>
              </a:rPr>
              <a:t>here</a:t>
            </a:r>
            <a:r>
              <a:rPr lang="en-GB" sz="800" i="1" dirty="0"/>
              <a:t> for further details on how to configure prescriptions in SystmOne.</a:t>
            </a:r>
          </a:p>
        </p:txBody>
      </p:sp>
      <p:pic>
        <p:nvPicPr>
          <p:cNvPr id="6" name="Picture 5">
            <a:extLst>
              <a:ext uri="{FF2B5EF4-FFF2-40B4-BE49-F238E27FC236}">
                <a16:creationId xmlns:a16="http://schemas.microsoft.com/office/drawing/2014/main" id="{3167741D-3C90-9DEC-19CB-8A3920066136}"/>
              </a:ext>
            </a:extLst>
          </p:cNvPr>
          <p:cNvPicPr>
            <a:picLocks noChangeAspect="1"/>
          </p:cNvPicPr>
          <p:nvPr/>
        </p:nvPicPr>
        <p:blipFill>
          <a:blip r:embed="rId5"/>
          <a:stretch>
            <a:fillRect/>
          </a:stretch>
        </p:blipFill>
        <p:spPr>
          <a:xfrm>
            <a:off x="4860558" y="1263811"/>
            <a:ext cx="6482904" cy="4330378"/>
          </a:xfrm>
          <a:prstGeom prst="rect">
            <a:avLst/>
          </a:prstGeom>
          <a:ln>
            <a:solidFill>
              <a:schemeClr val="accent1"/>
            </a:solidFill>
          </a:ln>
        </p:spPr>
      </p:pic>
      <p:sp>
        <p:nvSpPr>
          <p:cNvPr id="8" name="Rounded Rectangle 13">
            <a:extLst>
              <a:ext uri="{FF2B5EF4-FFF2-40B4-BE49-F238E27FC236}">
                <a16:creationId xmlns:a16="http://schemas.microsoft.com/office/drawing/2014/main" id="{2074FC53-0079-F641-FD4B-76E6AF99CF49}"/>
              </a:ext>
            </a:extLst>
          </p:cNvPr>
          <p:cNvSpPr/>
          <p:nvPr/>
        </p:nvSpPr>
        <p:spPr>
          <a:xfrm>
            <a:off x="257113" y="1226645"/>
            <a:ext cx="4329878" cy="158044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0" name="Oval 9">
            <a:extLst>
              <a:ext uri="{FF2B5EF4-FFF2-40B4-BE49-F238E27FC236}">
                <a16:creationId xmlns:a16="http://schemas.microsoft.com/office/drawing/2014/main" id="{0B397162-0479-4F2C-AD52-C615D51B6FD2}"/>
              </a:ext>
            </a:extLst>
          </p:cNvPr>
          <p:cNvSpPr/>
          <p:nvPr/>
        </p:nvSpPr>
        <p:spPr>
          <a:xfrm>
            <a:off x="375985" y="133247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13" name="TextBox 12">
            <a:extLst>
              <a:ext uri="{FF2B5EF4-FFF2-40B4-BE49-F238E27FC236}">
                <a16:creationId xmlns:a16="http://schemas.microsoft.com/office/drawing/2014/main" id="{5A9AFA05-34F9-F26B-D846-9E86FAE57254}"/>
              </a:ext>
            </a:extLst>
          </p:cNvPr>
          <p:cNvSpPr txBox="1"/>
          <p:nvPr/>
        </p:nvSpPr>
        <p:spPr>
          <a:xfrm>
            <a:off x="878905" y="1332477"/>
            <a:ext cx="2779776" cy="233910"/>
          </a:xfrm>
          <a:prstGeom prst="rect">
            <a:avLst/>
          </a:prstGeom>
          <a:noFill/>
        </p:spPr>
        <p:txBody>
          <a:bodyPr wrap="square" lIns="18288" tIns="9144" rIns="18288" bIns="9144" anchor="t">
            <a:spAutoFit/>
          </a:bodyPr>
          <a:lstStyle/>
          <a:p>
            <a:pPr algn="l">
              <a:lnSpc>
                <a:spcPct val="100000"/>
              </a:lnSpc>
            </a:pPr>
            <a:r>
              <a:rPr lang="en-GB" sz="1400" b="1" dirty="0">
                <a:solidFill>
                  <a:srgbClr val="242424"/>
                </a:solidFill>
                <a:latin typeface="Arial"/>
              </a:rPr>
              <a:t>Finding</a:t>
            </a:r>
            <a:r>
              <a:rPr sz="1400" b="1" i="0" dirty="0">
                <a:solidFill>
                  <a:srgbClr val="242424"/>
                </a:solidFill>
                <a:latin typeface="Arial"/>
              </a:rPr>
              <a:t> the preference</a:t>
            </a:r>
          </a:p>
        </p:txBody>
      </p:sp>
      <p:sp>
        <p:nvSpPr>
          <p:cNvPr id="15" name="TextBox 14">
            <a:extLst>
              <a:ext uri="{FF2B5EF4-FFF2-40B4-BE49-F238E27FC236}">
                <a16:creationId xmlns:a16="http://schemas.microsoft.com/office/drawing/2014/main" id="{1BDFAA10-24C8-867B-BB81-9806702C6C96}"/>
              </a:ext>
            </a:extLst>
          </p:cNvPr>
          <p:cNvSpPr txBox="1"/>
          <p:nvPr/>
        </p:nvSpPr>
        <p:spPr>
          <a:xfrm>
            <a:off x="878905" y="1596464"/>
            <a:ext cx="3398966" cy="1082861"/>
          </a:xfrm>
          <a:prstGeom prst="rect">
            <a:avLst/>
          </a:prstGeom>
          <a:noFill/>
        </p:spPr>
        <p:txBody>
          <a:bodyPr wrap="square" lIns="18288" tIns="9144" rIns="18288" bIns="9144" anchor="t">
            <a:spAutoFit/>
          </a:bodyPr>
          <a:lstStyle/>
          <a:p>
            <a:pPr>
              <a:spcAft>
                <a:spcPts val="1125"/>
              </a:spcAft>
            </a:pPr>
            <a:r>
              <a:rPr lang="en-GB" sz="1200" dirty="0"/>
              <a:t>Log into </a:t>
            </a:r>
            <a:r>
              <a:rPr lang="en-GB" sz="1200" dirty="0" err="1"/>
              <a:t>SystmOne</a:t>
            </a:r>
            <a:r>
              <a:rPr lang="en-GB" sz="1200" dirty="0"/>
              <a:t> and make sure you have ‘System Administrator’ access right.</a:t>
            </a:r>
          </a:p>
          <a:p>
            <a:pPr>
              <a:spcAft>
                <a:spcPts val="1125"/>
              </a:spcAft>
            </a:pPr>
            <a:r>
              <a:rPr lang="en-GB" sz="1200" dirty="0"/>
              <a:t>Navigate to Setup &gt; Users &amp; Policy &gt; Organisation Preferences &gt; Online services &gt; Medication Requesting.</a:t>
            </a:r>
          </a:p>
        </p:txBody>
      </p:sp>
      <p:sp>
        <p:nvSpPr>
          <p:cNvPr id="18" name="Rounded Rectangle 13">
            <a:extLst>
              <a:ext uri="{FF2B5EF4-FFF2-40B4-BE49-F238E27FC236}">
                <a16:creationId xmlns:a16="http://schemas.microsoft.com/office/drawing/2014/main" id="{7C643EC2-A309-8C85-008C-323854409A79}"/>
              </a:ext>
            </a:extLst>
          </p:cNvPr>
          <p:cNvSpPr/>
          <p:nvPr/>
        </p:nvSpPr>
        <p:spPr>
          <a:xfrm>
            <a:off x="257113" y="3070016"/>
            <a:ext cx="4329878" cy="939646"/>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 name="Oval 19">
            <a:extLst>
              <a:ext uri="{FF2B5EF4-FFF2-40B4-BE49-F238E27FC236}">
                <a16:creationId xmlns:a16="http://schemas.microsoft.com/office/drawing/2014/main" id="{826ADDD2-88F7-E42E-CC3E-F65996C87EB2}"/>
              </a:ext>
            </a:extLst>
          </p:cNvPr>
          <p:cNvSpPr/>
          <p:nvPr/>
        </p:nvSpPr>
        <p:spPr>
          <a:xfrm>
            <a:off x="375985" y="3175848"/>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2" name="TextBox 21">
            <a:extLst>
              <a:ext uri="{FF2B5EF4-FFF2-40B4-BE49-F238E27FC236}">
                <a16:creationId xmlns:a16="http://schemas.microsoft.com/office/drawing/2014/main" id="{F6945ED8-9E2A-0439-4B55-CC002C898DAD}"/>
              </a:ext>
            </a:extLst>
          </p:cNvPr>
          <p:cNvSpPr txBox="1"/>
          <p:nvPr/>
        </p:nvSpPr>
        <p:spPr>
          <a:xfrm>
            <a:off x="878905" y="3175848"/>
            <a:ext cx="2779776" cy="233910"/>
          </a:xfrm>
          <a:prstGeom prst="rect">
            <a:avLst/>
          </a:prstGeom>
          <a:noFill/>
        </p:spPr>
        <p:txBody>
          <a:bodyPr wrap="square" lIns="18288" tIns="9144" rIns="18288" bIns="9144" anchor="t">
            <a:spAutoFit/>
          </a:bodyPr>
          <a:lstStyle/>
          <a:p>
            <a:pPr algn="l">
              <a:lnSpc>
                <a:spcPct val="100000"/>
              </a:lnSpc>
            </a:pPr>
            <a:r>
              <a:rPr lang="en-GB" sz="1400" b="1" dirty="0">
                <a:solidFill>
                  <a:srgbClr val="242424"/>
                </a:solidFill>
                <a:latin typeface="Arial"/>
              </a:rPr>
              <a:t>Setting the preferences</a:t>
            </a:r>
            <a:endParaRPr sz="1400" b="1" i="0" dirty="0">
              <a:solidFill>
                <a:srgbClr val="242424"/>
              </a:solidFill>
              <a:latin typeface="Arial"/>
            </a:endParaRPr>
          </a:p>
        </p:txBody>
      </p:sp>
      <p:sp>
        <p:nvSpPr>
          <p:cNvPr id="24" name="TextBox 23">
            <a:extLst>
              <a:ext uri="{FF2B5EF4-FFF2-40B4-BE49-F238E27FC236}">
                <a16:creationId xmlns:a16="http://schemas.microsoft.com/office/drawing/2014/main" id="{391275AA-F0D3-635A-57C4-DE644B90CF4A}"/>
              </a:ext>
            </a:extLst>
          </p:cNvPr>
          <p:cNvSpPr txBox="1"/>
          <p:nvPr/>
        </p:nvSpPr>
        <p:spPr>
          <a:xfrm>
            <a:off x="878905" y="3439835"/>
            <a:ext cx="3398966" cy="387798"/>
          </a:xfrm>
          <a:prstGeom prst="rect">
            <a:avLst/>
          </a:prstGeom>
          <a:noFill/>
        </p:spPr>
        <p:txBody>
          <a:bodyPr wrap="square" lIns="18288" tIns="9144" rIns="18288" bIns="9144" anchor="t">
            <a:spAutoFit/>
          </a:bodyPr>
          <a:lstStyle/>
          <a:p>
            <a:r>
              <a:rPr lang="en-GB" sz="1200" dirty="0"/>
              <a:t>Set when your patients will be able to request repeat and acute medication.</a:t>
            </a:r>
          </a:p>
        </p:txBody>
      </p:sp>
      <p:sp>
        <p:nvSpPr>
          <p:cNvPr id="26" name="Rounded Rectangle 13">
            <a:extLst>
              <a:ext uri="{FF2B5EF4-FFF2-40B4-BE49-F238E27FC236}">
                <a16:creationId xmlns:a16="http://schemas.microsoft.com/office/drawing/2014/main" id="{B429DC81-8E4F-F151-518A-C534D1AFD82A}"/>
              </a:ext>
            </a:extLst>
          </p:cNvPr>
          <p:cNvSpPr/>
          <p:nvPr/>
        </p:nvSpPr>
        <p:spPr>
          <a:xfrm>
            <a:off x="257113" y="4272591"/>
            <a:ext cx="4329878" cy="1305210"/>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8" name="Oval 27">
            <a:extLst>
              <a:ext uri="{FF2B5EF4-FFF2-40B4-BE49-F238E27FC236}">
                <a16:creationId xmlns:a16="http://schemas.microsoft.com/office/drawing/2014/main" id="{F59FD9BD-92E8-4060-1661-A63E52C9DAED}"/>
              </a:ext>
            </a:extLst>
          </p:cNvPr>
          <p:cNvSpPr/>
          <p:nvPr/>
        </p:nvSpPr>
        <p:spPr>
          <a:xfrm>
            <a:off x="375985" y="437842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30" name="TextBox 29">
            <a:extLst>
              <a:ext uri="{FF2B5EF4-FFF2-40B4-BE49-F238E27FC236}">
                <a16:creationId xmlns:a16="http://schemas.microsoft.com/office/drawing/2014/main" id="{0DA9C5A0-6F7A-4701-38D2-580C0B2A6426}"/>
              </a:ext>
            </a:extLst>
          </p:cNvPr>
          <p:cNvSpPr txBox="1"/>
          <p:nvPr/>
        </p:nvSpPr>
        <p:spPr>
          <a:xfrm>
            <a:off x="878905" y="4378422"/>
            <a:ext cx="2779776" cy="233910"/>
          </a:xfrm>
          <a:prstGeom prst="rect">
            <a:avLst/>
          </a:prstGeom>
          <a:noFill/>
        </p:spPr>
        <p:txBody>
          <a:bodyPr wrap="square" lIns="18288" tIns="9144" rIns="18288" bIns="9144" anchor="t">
            <a:spAutoFit/>
          </a:bodyPr>
          <a:lstStyle/>
          <a:p>
            <a:r>
              <a:rPr lang="en-GB" sz="1400" b="1" dirty="0"/>
              <a:t>The request on </a:t>
            </a:r>
            <a:r>
              <a:rPr lang="en-GB" sz="1400" b="1" dirty="0" err="1"/>
              <a:t>SystmOne</a:t>
            </a:r>
            <a:endParaRPr lang="en-GB" sz="1400" b="1" dirty="0"/>
          </a:p>
        </p:txBody>
      </p:sp>
      <p:sp>
        <p:nvSpPr>
          <p:cNvPr id="32" name="TextBox 31">
            <a:extLst>
              <a:ext uri="{FF2B5EF4-FFF2-40B4-BE49-F238E27FC236}">
                <a16:creationId xmlns:a16="http://schemas.microsoft.com/office/drawing/2014/main" id="{809A8A6A-899F-B876-2768-BC437819C781}"/>
              </a:ext>
            </a:extLst>
          </p:cNvPr>
          <p:cNvSpPr txBox="1"/>
          <p:nvPr/>
        </p:nvSpPr>
        <p:spPr>
          <a:xfrm>
            <a:off x="878905" y="4642409"/>
            <a:ext cx="3398966" cy="757130"/>
          </a:xfrm>
          <a:prstGeom prst="rect">
            <a:avLst/>
          </a:prstGeom>
          <a:noFill/>
        </p:spPr>
        <p:txBody>
          <a:bodyPr wrap="square" lIns="18288" tIns="9144" rIns="18288" bIns="9144" anchor="t">
            <a:spAutoFit/>
          </a:bodyPr>
          <a:lstStyle/>
          <a:p>
            <a:r>
              <a:rPr lang="en-GB" sz="1200" dirty="0"/>
              <a:t>Medication requests generated from the NHS App are sent through to </a:t>
            </a:r>
            <a:r>
              <a:rPr lang="en-GB" sz="1200" dirty="0" err="1"/>
              <a:t>SystmOne</a:t>
            </a:r>
            <a:r>
              <a:rPr lang="en-GB" sz="1200" dirty="0"/>
              <a:t> in the same manner as requests made for other mobile applications and </a:t>
            </a:r>
            <a:r>
              <a:rPr lang="en-GB" sz="1200" dirty="0" err="1"/>
              <a:t>Airmid</a:t>
            </a:r>
            <a:r>
              <a:rPr lang="en-GB" sz="1200" dirty="0"/>
              <a:t>/</a:t>
            </a:r>
            <a:r>
              <a:rPr lang="en-GB" sz="1200" dirty="0" err="1"/>
              <a:t>SystmOnline</a:t>
            </a:r>
            <a:r>
              <a:rPr lang="en-GB" sz="1200" dirty="0"/>
              <a:t>.</a:t>
            </a:r>
          </a:p>
        </p:txBody>
      </p:sp>
    </p:spTree>
    <p:extLst>
      <p:ext uri="{BB962C8B-B14F-4D97-AF65-F5344CB8AC3E}">
        <p14:creationId xmlns:p14="http://schemas.microsoft.com/office/powerpoint/2010/main" val="197776092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1EFF5-FF1B-93E3-2E8F-07A92646AB79}"/>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F11FCD68-61A2-57E8-9FA9-D0D4362CFF4B}"/>
              </a:ext>
            </a:extLst>
          </p:cNvPr>
          <p:cNvSpPr txBox="1">
            <a:spLocks/>
          </p:cNvSpPr>
          <p:nvPr/>
        </p:nvSpPr>
        <p:spPr>
          <a:xfrm>
            <a:off x="257112" y="192975"/>
            <a:ext cx="8440321" cy="876396"/>
          </a:xfrm>
          <a:prstGeom prst="rect">
            <a:avLst/>
          </a:prstGeom>
        </p:spPr>
        <p:txBody>
          <a:bodyPr vert="horz" wrap="square"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42424"/>
                </a:solidFill>
                <a:latin typeface="Arial"/>
                <a:ea typeface="Calibri"/>
                <a:cs typeface="Arial"/>
              </a:rPr>
              <a:t>Medicus – Configuring Prescriptions</a:t>
            </a:r>
          </a:p>
        </p:txBody>
      </p:sp>
      <p:pic>
        <p:nvPicPr>
          <p:cNvPr id="10" name="Picture 9">
            <a:extLst>
              <a:ext uri="{FF2B5EF4-FFF2-40B4-BE49-F238E27FC236}">
                <a16:creationId xmlns:a16="http://schemas.microsoft.com/office/drawing/2014/main" id="{869C3F03-BA85-E1F5-6EFC-63E1D1C606C8}"/>
              </a:ext>
            </a:extLst>
          </p:cNvPr>
          <p:cNvPicPr>
            <a:picLocks noChangeAspect="1"/>
          </p:cNvPicPr>
          <p:nvPr/>
        </p:nvPicPr>
        <p:blipFill>
          <a:blip r:embed="rId2"/>
          <a:stretch>
            <a:fillRect/>
          </a:stretch>
        </p:blipFill>
        <p:spPr>
          <a:xfrm>
            <a:off x="5183898" y="1471109"/>
            <a:ext cx="3363317" cy="4369474"/>
          </a:xfrm>
          <a:prstGeom prst="rect">
            <a:avLst/>
          </a:prstGeom>
          <a:ln w="9525">
            <a:solidFill>
              <a:schemeClr val="accent1"/>
            </a:solidFill>
          </a:ln>
        </p:spPr>
      </p:pic>
      <p:sp>
        <p:nvSpPr>
          <p:cNvPr id="17" name="Rounded Rectangle 16">
            <a:extLst>
              <a:ext uri="{FF2B5EF4-FFF2-40B4-BE49-F238E27FC236}">
                <a16:creationId xmlns:a16="http://schemas.microsoft.com/office/drawing/2014/main" id="{6ABE9A94-AA92-41BC-B10D-7AD2D01EA2EB}"/>
              </a:ext>
            </a:extLst>
          </p:cNvPr>
          <p:cNvSpPr/>
          <p:nvPr/>
        </p:nvSpPr>
        <p:spPr>
          <a:xfrm>
            <a:off x="369898" y="1471109"/>
            <a:ext cx="4352845" cy="760333"/>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18" name="Oval 17">
            <a:extLst>
              <a:ext uri="{FF2B5EF4-FFF2-40B4-BE49-F238E27FC236}">
                <a16:creationId xmlns:a16="http://schemas.microsoft.com/office/drawing/2014/main" id="{016FFA53-D4AB-7020-4B64-3A8A243207FC}"/>
              </a:ext>
            </a:extLst>
          </p:cNvPr>
          <p:cNvSpPr/>
          <p:nvPr/>
        </p:nvSpPr>
        <p:spPr>
          <a:xfrm>
            <a:off x="488771" y="1605303"/>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1</a:t>
            </a:r>
          </a:p>
        </p:txBody>
      </p:sp>
      <p:sp>
        <p:nvSpPr>
          <p:cNvPr id="19" name="TextBox 18">
            <a:extLst>
              <a:ext uri="{FF2B5EF4-FFF2-40B4-BE49-F238E27FC236}">
                <a16:creationId xmlns:a16="http://schemas.microsoft.com/office/drawing/2014/main" id="{9C9A60E2-7BFC-96E6-F5F9-3B5C8533CD09}"/>
              </a:ext>
            </a:extLst>
          </p:cNvPr>
          <p:cNvSpPr txBox="1"/>
          <p:nvPr/>
        </p:nvSpPr>
        <p:spPr>
          <a:xfrm>
            <a:off x="936827" y="1626557"/>
            <a:ext cx="4025758"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sz="1200" dirty="0"/>
              <a:t>Open the </a:t>
            </a:r>
            <a:r>
              <a:rPr lang="en-GB" sz="1200" dirty="0"/>
              <a:t>patient’s </a:t>
            </a:r>
            <a:r>
              <a:rPr sz="1200" dirty="0"/>
              <a:t>ad</a:t>
            </a:r>
            <a:r>
              <a:rPr lang="en-GB" sz="1200" dirty="0"/>
              <a:t>ministrative</a:t>
            </a:r>
            <a:r>
              <a:rPr sz="1200" dirty="0"/>
              <a:t> record</a:t>
            </a:r>
          </a:p>
        </p:txBody>
      </p:sp>
      <p:sp>
        <p:nvSpPr>
          <p:cNvPr id="20" name="TextBox 19">
            <a:extLst>
              <a:ext uri="{FF2B5EF4-FFF2-40B4-BE49-F238E27FC236}">
                <a16:creationId xmlns:a16="http://schemas.microsoft.com/office/drawing/2014/main" id="{64ADF1D5-C3F8-BF8E-CC10-9F7812C56CB6}"/>
              </a:ext>
            </a:extLst>
          </p:cNvPr>
          <p:cNvSpPr txBox="1"/>
          <p:nvPr/>
        </p:nvSpPr>
        <p:spPr>
          <a:xfrm>
            <a:off x="918540" y="1937973"/>
            <a:ext cx="2688336" cy="203133"/>
          </a:xfrm>
          <a:prstGeom prst="rect">
            <a:avLst/>
          </a:prstGeom>
          <a:noFill/>
        </p:spPr>
        <p:txBody>
          <a:bodyPr wrap="square" lIns="18288" tIns="9144" rIns="18288" bIns="9144" anchor="t">
            <a:spAutoFit/>
          </a:bodyPr>
          <a:lstStyle/>
          <a:p>
            <a:pPr algn="l">
              <a:defRPr sz="1400" b="0">
                <a:solidFill>
                  <a:srgbClr val="242424"/>
                </a:solidFill>
                <a:latin typeface="Arial"/>
              </a:defRPr>
            </a:pPr>
            <a:r>
              <a:rPr sz="1200" dirty="0"/>
              <a:t>Select Enable Online Access</a:t>
            </a:r>
          </a:p>
        </p:txBody>
      </p:sp>
      <p:sp>
        <p:nvSpPr>
          <p:cNvPr id="21" name="Rounded Rectangle 20">
            <a:extLst>
              <a:ext uri="{FF2B5EF4-FFF2-40B4-BE49-F238E27FC236}">
                <a16:creationId xmlns:a16="http://schemas.microsoft.com/office/drawing/2014/main" id="{44897195-8157-B544-D942-D63FB7CC4AB8}"/>
              </a:ext>
            </a:extLst>
          </p:cNvPr>
          <p:cNvSpPr/>
          <p:nvPr/>
        </p:nvSpPr>
        <p:spPr>
          <a:xfrm>
            <a:off x="343703" y="2448405"/>
            <a:ext cx="4352844" cy="120615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22" name="Oval 21">
            <a:extLst>
              <a:ext uri="{FF2B5EF4-FFF2-40B4-BE49-F238E27FC236}">
                <a16:creationId xmlns:a16="http://schemas.microsoft.com/office/drawing/2014/main" id="{501F8358-C937-C130-693F-A671E3FCD966}"/>
              </a:ext>
            </a:extLst>
          </p:cNvPr>
          <p:cNvSpPr/>
          <p:nvPr/>
        </p:nvSpPr>
        <p:spPr>
          <a:xfrm>
            <a:off x="462575" y="2571241"/>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2</a:t>
            </a:r>
          </a:p>
        </p:txBody>
      </p:sp>
      <p:sp>
        <p:nvSpPr>
          <p:cNvPr id="23" name="TextBox 22">
            <a:extLst>
              <a:ext uri="{FF2B5EF4-FFF2-40B4-BE49-F238E27FC236}">
                <a16:creationId xmlns:a16="http://schemas.microsoft.com/office/drawing/2014/main" id="{35F7AE8C-D354-4E2A-B765-CD9FC855AFFD}"/>
              </a:ext>
            </a:extLst>
          </p:cNvPr>
          <p:cNvSpPr txBox="1"/>
          <p:nvPr/>
        </p:nvSpPr>
        <p:spPr>
          <a:xfrm>
            <a:off x="892344" y="2603853"/>
            <a:ext cx="2688336"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lang="en-GB" sz="1200" dirty="0"/>
              <a:t>Choose patient’s access level</a:t>
            </a:r>
            <a:endParaRPr sz="1200" dirty="0"/>
          </a:p>
        </p:txBody>
      </p:sp>
      <p:sp>
        <p:nvSpPr>
          <p:cNvPr id="24" name="TextBox 23">
            <a:extLst>
              <a:ext uri="{FF2B5EF4-FFF2-40B4-BE49-F238E27FC236}">
                <a16:creationId xmlns:a16="http://schemas.microsoft.com/office/drawing/2014/main" id="{77669081-EB7C-EA89-5336-374FBD78303D}"/>
              </a:ext>
            </a:extLst>
          </p:cNvPr>
          <p:cNvSpPr txBox="1"/>
          <p:nvPr/>
        </p:nvSpPr>
        <p:spPr>
          <a:xfrm>
            <a:off x="819192" y="2905605"/>
            <a:ext cx="3722828" cy="572464"/>
          </a:xfrm>
          <a:prstGeom prst="rect">
            <a:avLst/>
          </a:prstGeom>
          <a:noFill/>
        </p:spPr>
        <p:txBody>
          <a:bodyPr wrap="square" lIns="18288" tIns="9144" rIns="18288" bIns="9144" anchor="t">
            <a:spAutoFit/>
          </a:bodyPr>
          <a:lstStyle/>
          <a:p>
            <a:pPr algn="l">
              <a:defRPr sz="1400" b="0">
                <a:solidFill>
                  <a:srgbClr val="242424"/>
                </a:solidFill>
                <a:latin typeface="Arial"/>
              </a:defRPr>
            </a:pPr>
            <a:r>
              <a:rPr lang="en-GB" sz="1200" dirty="0"/>
              <a:t>Configure the patient's </a:t>
            </a:r>
            <a:r>
              <a:rPr lang="en-GB" sz="1200" b="1" dirty="0"/>
              <a:t>Prescription Management Access Level </a:t>
            </a:r>
            <a:r>
              <a:rPr lang="en-GB" sz="1200" dirty="0"/>
              <a:t>alongside their record access permissions</a:t>
            </a:r>
            <a:endParaRPr sz="1200" dirty="0"/>
          </a:p>
        </p:txBody>
      </p:sp>
      <p:sp>
        <p:nvSpPr>
          <p:cNvPr id="25" name="Rounded Rectangle 24">
            <a:extLst>
              <a:ext uri="{FF2B5EF4-FFF2-40B4-BE49-F238E27FC236}">
                <a16:creationId xmlns:a16="http://schemas.microsoft.com/office/drawing/2014/main" id="{EEEA0B99-46ED-16E8-1761-48662AB6C7D3}"/>
              </a:ext>
            </a:extLst>
          </p:cNvPr>
          <p:cNvSpPr/>
          <p:nvPr/>
        </p:nvSpPr>
        <p:spPr>
          <a:xfrm>
            <a:off x="384048" y="4844279"/>
            <a:ext cx="4312498" cy="931059"/>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26" name="Oval 25">
            <a:extLst>
              <a:ext uri="{FF2B5EF4-FFF2-40B4-BE49-F238E27FC236}">
                <a16:creationId xmlns:a16="http://schemas.microsoft.com/office/drawing/2014/main" id="{F8703246-374E-5C7B-15AE-865B88BC28C9}"/>
              </a:ext>
            </a:extLst>
          </p:cNvPr>
          <p:cNvSpPr/>
          <p:nvPr/>
        </p:nvSpPr>
        <p:spPr>
          <a:xfrm>
            <a:off x="502920" y="4976001"/>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200" b="1" dirty="0">
                <a:solidFill>
                  <a:srgbClr val="FFFFFF"/>
                </a:solidFill>
                <a:latin typeface="Arial"/>
              </a:rPr>
              <a:t>4</a:t>
            </a:r>
            <a:endParaRPr sz="1200" b="1" dirty="0">
              <a:solidFill>
                <a:srgbClr val="FFFFFF"/>
              </a:solidFill>
              <a:latin typeface="Arial"/>
            </a:endParaRPr>
          </a:p>
        </p:txBody>
      </p:sp>
      <p:sp>
        <p:nvSpPr>
          <p:cNvPr id="27" name="TextBox 26">
            <a:extLst>
              <a:ext uri="{FF2B5EF4-FFF2-40B4-BE49-F238E27FC236}">
                <a16:creationId xmlns:a16="http://schemas.microsoft.com/office/drawing/2014/main" id="{70EFC1CB-D64F-55DF-9776-0406490A0C01}"/>
              </a:ext>
            </a:extLst>
          </p:cNvPr>
          <p:cNvSpPr txBox="1"/>
          <p:nvPr/>
        </p:nvSpPr>
        <p:spPr>
          <a:xfrm>
            <a:off x="950976" y="4999727"/>
            <a:ext cx="2688336"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lang="en-GB" sz="1200" dirty="0"/>
              <a:t>Updating access level </a:t>
            </a:r>
            <a:endParaRPr sz="1200" dirty="0"/>
          </a:p>
        </p:txBody>
      </p:sp>
      <p:sp>
        <p:nvSpPr>
          <p:cNvPr id="28" name="TextBox 27">
            <a:extLst>
              <a:ext uri="{FF2B5EF4-FFF2-40B4-BE49-F238E27FC236}">
                <a16:creationId xmlns:a16="http://schemas.microsoft.com/office/drawing/2014/main" id="{4C444C30-1B8A-DB7F-17F4-05B4D38ED15D}"/>
              </a:ext>
            </a:extLst>
          </p:cNvPr>
          <p:cNvSpPr txBox="1"/>
          <p:nvPr/>
        </p:nvSpPr>
        <p:spPr>
          <a:xfrm>
            <a:off x="950976" y="5301479"/>
            <a:ext cx="3665994" cy="387798"/>
          </a:xfrm>
          <a:prstGeom prst="rect">
            <a:avLst/>
          </a:prstGeom>
          <a:noFill/>
        </p:spPr>
        <p:txBody>
          <a:bodyPr wrap="square" lIns="18288" tIns="9144" rIns="18288" bIns="9144" anchor="t">
            <a:spAutoFit/>
          </a:bodyPr>
          <a:lstStyle/>
          <a:p>
            <a:pPr>
              <a:defRPr sz="1400" b="0">
                <a:solidFill>
                  <a:srgbClr val="242424"/>
                </a:solidFill>
                <a:latin typeface="Arial"/>
              </a:defRPr>
            </a:pPr>
            <a:r>
              <a:rPr lang="en-GB" sz="1200" dirty="0"/>
              <a:t>If access needs changing, revoke existing online access and re-enable with the updated settings</a:t>
            </a:r>
          </a:p>
        </p:txBody>
      </p:sp>
      <p:sp>
        <p:nvSpPr>
          <p:cNvPr id="55" name="TextBox 54">
            <a:extLst>
              <a:ext uri="{FF2B5EF4-FFF2-40B4-BE49-F238E27FC236}">
                <a16:creationId xmlns:a16="http://schemas.microsoft.com/office/drawing/2014/main" id="{93380C96-0CFA-D891-AC41-EAB0581BFFD6}"/>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3"/>
              </a:rPr>
              <a:t>here</a:t>
            </a:r>
            <a:r>
              <a:rPr lang="en-GB" sz="800" i="1" dirty="0"/>
              <a:t> for further details on how to configure prescriptions in Medicus. </a:t>
            </a:r>
            <a:r>
              <a:rPr lang="en-GB" sz="800" b="1" i="1" dirty="0"/>
              <a:t>Note: To access online services such as the NHS App, patients need an NHS login account with full identity verification (P9).</a:t>
            </a:r>
            <a:endParaRPr lang="en-GB" sz="800" i="1" dirty="0"/>
          </a:p>
        </p:txBody>
      </p:sp>
      <p:pic>
        <p:nvPicPr>
          <p:cNvPr id="57" name="Graphic 56" descr="Hamburger Menu Icon with solid fill">
            <a:hlinkClick r:id="rId4" action="ppaction://hlinksldjump"/>
            <a:extLst>
              <a:ext uri="{FF2B5EF4-FFF2-40B4-BE49-F238E27FC236}">
                <a16:creationId xmlns:a16="http://schemas.microsoft.com/office/drawing/2014/main" id="{F4B24782-0B85-EB7A-0DED-750CF7E2CA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98" y="6400056"/>
            <a:ext cx="289775" cy="289775"/>
          </a:xfrm>
          <a:prstGeom prst="rect">
            <a:avLst/>
          </a:prstGeom>
        </p:spPr>
      </p:pic>
      <p:sp>
        <p:nvSpPr>
          <p:cNvPr id="3" name="Rounded Rectangle 24">
            <a:extLst>
              <a:ext uri="{FF2B5EF4-FFF2-40B4-BE49-F238E27FC236}">
                <a16:creationId xmlns:a16="http://schemas.microsoft.com/office/drawing/2014/main" id="{BAA122BC-67BA-F56C-F1D3-6EDE70818EE3}"/>
              </a:ext>
            </a:extLst>
          </p:cNvPr>
          <p:cNvSpPr/>
          <p:nvPr/>
        </p:nvSpPr>
        <p:spPr>
          <a:xfrm>
            <a:off x="384047" y="3838598"/>
            <a:ext cx="4312499" cy="816928"/>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5" name="Oval 4">
            <a:extLst>
              <a:ext uri="{FF2B5EF4-FFF2-40B4-BE49-F238E27FC236}">
                <a16:creationId xmlns:a16="http://schemas.microsoft.com/office/drawing/2014/main" id="{B1690660-1CE4-9E7E-7B8C-BF3F20A6330C}"/>
              </a:ext>
            </a:extLst>
          </p:cNvPr>
          <p:cNvSpPr/>
          <p:nvPr/>
        </p:nvSpPr>
        <p:spPr>
          <a:xfrm>
            <a:off x="502920" y="3970319"/>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3</a:t>
            </a:r>
          </a:p>
        </p:txBody>
      </p:sp>
      <p:sp>
        <p:nvSpPr>
          <p:cNvPr id="8" name="TextBox 7">
            <a:extLst>
              <a:ext uri="{FF2B5EF4-FFF2-40B4-BE49-F238E27FC236}">
                <a16:creationId xmlns:a16="http://schemas.microsoft.com/office/drawing/2014/main" id="{545AA2BB-4ADB-9A51-A467-E86539623B6E}"/>
              </a:ext>
            </a:extLst>
          </p:cNvPr>
          <p:cNvSpPr txBox="1"/>
          <p:nvPr/>
        </p:nvSpPr>
        <p:spPr>
          <a:xfrm>
            <a:off x="950976" y="3994045"/>
            <a:ext cx="2688336"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sz="1200" dirty="0"/>
              <a:t>Save changes</a:t>
            </a:r>
          </a:p>
        </p:txBody>
      </p:sp>
      <p:sp>
        <p:nvSpPr>
          <p:cNvPr id="12" name="TextBox 11">
            <a:extLst>
              <a:ext uri="{FF2B5EF4-FFF2-40B4-BE49-F238E27FC236}">
                <a16:creationId xmlns:a16="http://schemas.microsoft.com/office/drawing/2014/main" id="{3AD9F317-6797-07F0-3E90-C3E2719925A2}"/>
              </a:ext>
            </a:extLst>
          </p:cNvPr>
          <p:cNvSpPr txBox="1"/>
          <p:nvPr/>
        </p:nvSpPr>
        <p:spPr>
          <a:xfrm>
            <a:off x="950976" y="4295797"/>
            <a:ext cx="3471122" cy="203133"/>
          </a:xfrm>
          <a:prstGeom prst="rect">
            <a:avLst/>
          </a:prstGeom>
          <a:noFill/>
        </p:spPr>
        <p:txBody>
          <a:bodyPr wrap="square" lIns="18288" tIns="9144" rIns="18288" bIns="9144" anchor="t">
            <a:spAutoFit/>
          </a:bodyPr>
          <a:lstStyle/>
          <a:p>
            <a:pPr algn="l">
              <a:defRPr sz="1400" b="0">
                <a:solidFill>
                  <a:srgbClr val="242424"/>
                </a:solidFill>
                <a:latin typeface="Arial"/>
              </a:defRPr>
            </a:pPr>
            <a:r>
              <a:rPr sz="1200" dirty="0"/>
              <a:t>Click Save Changes to apply the selected </a:t>
            </a:r>
            <a:r>
              <a:rPr lang="en-GB" sz="1200" dirty="0"/>
              <a:t>changes</a:t>
            </a:r>
            <a:endParaRPr sz="1200" dirty="0"/>
          </a:p>
        </p:txBody>
      </p:sp>
    </p:spTree>
    <p:extLst>
      <p:ext uri="{BB962C8B-B14F-4D97-AF65-F5344CB8AC3E}">
        <p14:creationId xmlns:p14="http://schemas.microsoft.com/office/powerpoint/2010/main" val="175024728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16BB2-4F6A-B4F7-808F-E5460B9765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8145F-0771-5FA7-C981-C492AC4BE08C}"/>
              </a:ext>
            </a:extLst>
          </p:cNvPr>
          <p:cNvSpPr>
            <a:spLocks noGrp="1"/>
          </p:cNvSpPr>
          <p:nvPr>
            <p:ph type="title"/>
          </p:nvPr>
        </p:nvSpPr>
        <p:spPr>
          <a:xfrm>
            <a:off x="770042" y="2242938"/>
            <a:ext cx="7383358" cy="1325563"/>
          </a:xfrm>
        </p:spPr>
        <p:txBody>
          <a:bodyPr/>
          <a:lstStyle/>
          <a:p>
            <a:r>
              <a:rPr lang="en-GB" sz="6000" dirty="0">
                <a:solidFill>
                  <a:schemeClr val="tx1"/>
                </a:solidFill>
              </a:rPr>
              <a:t>Online registration</a:t>
            </a:r>
          </a:p>
        </p:txBody>
      </p:sp>
      <p:pic>
        <p:nvPicPr>
          <p:cNvPr id="3" name="Graphic 2" descr="Hamburger Menu Icon with solid fill">
            <a:hlinkClick r:id="rId2" action="ppaction://hlinksldjump"/>
            <a:extLst>
              <a:ext uri="{FF2B5EF4-FFF2-40B4-BE49-F238E27FC236}">
                <a16:creationId xmlns:a16="http://schemas.microsoft.com/office/drawing/2014/main" id="{7FDA93DA-A183-805B-23B1-C5C8E9A7C9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898" y="6400056"/>
            <a:ext cx="289775" cy="289775"/>
          </a:xfrm>
          <a:prstGeom prst="rect">
            <a:avLst/>
          </a:prstGeom>
        </p:spPr>
      </p:pic>
      <p:pic>
        <p:nvPicPr>
          <p:cNvPr id="4" name="Graphic 3" descr="End with solid fill">
            <a:hlinkClick r:id="rId4" action="ppaction://hlinksldjump"/>
            <a:extLst>
              <a:ext uri="{FF2B5EF4-FFF2-40B4-BE49-F238E27FC236}">
                <a16:creationId xmlns:a16="http://schemas.microsoft.com/office/drawing/2014/main" id="{7E63E457-22CF-810F-2D7F-A2641814F2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85792" y="6400056"/>
            <a:ext cx="289775" cy="289775"/>
          </a:xfrm>
          <a:prstGeom prst="rect">
            <a:avLst/>
          </a:prstGeom>
        </p:spPr>
      </p:pic>
    </p:spTree>
    <p:extLst>
      <p:ext uri="{BB962C8B-B14F-4D97-AF65-F5344CB8AC3E}">
        <p14:creationId xmlns:p14="http://schemas.microsoft.com/office/powerpoint/2010/main" val="3206966705"/>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8D01-E548-8B2B-8EA0-2A453974F02C}"/>
            </a:ext>
          </a:extLst>
        </p:cNvPr>
        <p:cNvGrpSpPr/>
        <p:nvPr/>
      </p:nvGrpSpPr>
      <p:grpSpPr>
        <a:xfrm>
          <a:off x="0" y="0"/>
          <a:ext cx="0" cy="0"/>
          <a:chOff x="0" y="0"/>
          <a:chExt cx="0" cy="0"/>
        </a:xfrm>
      </p:grpSpPr>
      <p:sp>
        <p:nvSpPr>
          <p:cNvPr id="81" name="Title 2">
            <a:extLst>
              <a:ext uri="{FF2B5EF4-FFF2-40B4-BE49-F238E27FC236}">
                <a16:creationId xmlns:a16="http://schemas.microsoft.com/office/drawing/2014/main" id="{4CA43D87-60EC-68B5-B69D-A12F132DCDE5}"/>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231F20"/>
                </a:solidFill>
                <a:effectLst/>
                <a:uLnTx/>
                <a:uFillTx/>
                <a:latin typeface="Arial"/>
                <a:ea typeface="Calibri" panose="020F0502020204030204" pitchFamily="34" charset="0"/>
                <a:cs typeface="Arial"/>
              </a:rPr>
              <a:t>Online registration</a:t>
            </a:r>
          </a:p>
        </p:txBody>
      </p:sp>
      <p:sp>
        <p:nvSpPr>
          <p:cNvPr id="83" name="Rectangle 82">
            <a:extLst>
              <a:ext uri="{FF2B5EF4-FFF2-40B4-BE49-F238E27FC236}">
                <a16:creationId xmlns:a16="http://schemas.microsoft.com/office/drawing/2014/main" id="{D96A74A0-FE0B-BA4D-6074-CF7955C49004}"/>
              </a:ext>
            </a:extLst>
          </p:cNvPr>
          <p:cNvSpPr/>
          <p:nvPr/>
        </p:nvSpPr>
        <p:spPr>
          <a:xfrm>
            <a:off x="322745" y="1107470"/>
            <a:ext cx="7865604" cy="2668912"/>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patients can access this feature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cs typeface="Arial" panose="020B0604020202020204" pitchFamily="34" charset="0"/>
              </a:rPr>
              <a:t>Patients use the </a:t>
            </a:r>
            <a:r>
              <a:rPr lang="en-GB" sz="1200" dirty="0">
                <a:solidFill>
                  <a:srgbClr val="000000"/>
                </a:solidFill>
                <a:latin typeface="Arial" panose="020B0604020202020204" pitchFamily="34" charset="0"/>
                <a:cs typeface="Arial" panose="020B0604020202020204" pitchFamily="34" charset="0"/>
                <a:hlinkClick r:id="rId3"/>
              </a:rPr>
              <a:t>Register with a GP Surgery service</a:t>
            </a:r>
            <a:r>
              <a:rPr lang="en-GB" sz="1200" dirty="0">
                <a:solidFill>
                  <a:srgbClr val="000000"/>
                </a:solidFill>
                <a:latin typeface="Arial" panose="020B0604020202020204" pitchFamily="34" charset="0"/>
                <a:cs typeface="Arial" panose="020B0604020202020204" pitchFamily="34" charset="0"/>
              </a:rPr>
              <a:t> to find a GP and apply to register themselves or someone they care for via the NHS App. It is simpler, easier and more inclusive for both patients and GP surgeries, whilst also reducing the administrative time required to complete the process.</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cs typeface="Arial" panose="020B0604020202020204" pitchFamily="34" charset="0"/>
              </a:rPr>
              <a:t>They can access this on the App under ‘Profile’ &gt; ‘</a:t>
            </a:r>
            <a:r>
              <a:rPr lang="en-GB" sz="1200" dirty="0">
                <a:solidFill>
                  <a:schemeClr val="tx1"/>
                </a:solidFill>
                <a:latin typeface="Arial" panose="020B0604020202020204" pitchFamily="34" charset="0"/>
                <a:cs typeface="Arial" panose="020B0604020202020204" pitchFamily="34" charset="0"/>
              </a:rPr>
              <a:t>Your GP surgery</a:t>
            </a:r>
            <a:r>
              <a:rPr lang="en-GB" sz="1200" dirty="0">
                <a:solidFill>
                  <a:srgbClr val="000000"/>
                </a:solidFill>
                <a:latin typeface="Arial" panose="020B0604020202020204" pitchFamily="34" charset="0"/>
                <a:cs typeface="Arial" panose="020B0604020202020204" pitchFamily="34" charset="0"/>
              </a:rPr>
              <a:t>’ &gt; ‘Change GP surgery’. After entering their postcode, they can click to ‘</a:t>
            </a:r>
            <a:r>
              <a:rPr lang="en-GB" sz="1200" dirty="0">
                <a:solidFill>
                  <a:schemeClr val="tx1"/>
                </a:solidFill>
                <a:latin typeface="Arial" panose="020B0604020202020204" pitchFamily="34" charset="0"/>
                <a:cs typeface="Arial" panose="020B0604020202020204" pitchFamily="34" charset="0"/>
                <a:hlinkClick r:id="rId4"/>
              </a:rPr>
              <a:t>Register online with this GP</a:t>
            </a:r>
            <a:r>
              <a:rPr lang="en-GB" sz="1200" dirty="0">
                <a:solidFill>
                  <a:srgbClr val="000000"/>
                </a:solidFill>
                <a:latin typeface="Arial" panose="020B0604020202020204" pitchFamily="34" charset="0"/>
                <a:cs typeface="Arial" panose="020B0604020202020204" pitchFamily="34" charset="0"/>
              </a:rPr>
              <a:t>’ if that GP surgery has enrolled with the service. </a:t>
            </a:r>
            <a:br>
              <a:rPr lang="en-GB" sz="1200" dirty="0">
                <a:solidFill>
                  <a:srgbClr val="000000"/>
                </a:solidFill>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a:solidFill>
                  <a:srgbClr val="000000"/>
                </a:solidFill>
                <a:latin typeface="Arial"/>
                <a:cs typeface="Arial"/>
              </a:rPr>
              <a:t>You can find out more </a:t>
            </a:r>
            <a:r>
              <a:rPr lang="en-GB" sz="1200" dirty="0">
                <a:solidFill>
                  <a:srgbClr val="0070C0"/>
                </a:solidFill>
                <a:latin typeface="Arial"/>
                <a:cs typeface="Arial"/>
                <a:hlinkClick r:id="rId5">
                  <a:extLst>
                    <a:ext uri="{A12FA001-AC4F-418D-AE19-62706E023703}">
                      <ahyp:hlinkClr xmlns:ahyp="http://schemas.microsoft.com/office/drawing/2018/hyperlinkcolor" val="tx"/>
                    </a:ext>
                  </a:extLst>
                </a:hlinkClick>
              </a:rPr>
              <a:t>here</a:t>
            </a:r>
            <a:r>
              <a:rPr lang="en-GB" sz="1200">
                <a:latin typeface="Arial"/>
                <a:cs typeface="Arial"/>
              </a:rPr>
              <a:t> or w</a:t>
            </a:r>
            <a:r>
              <a:rPr lang="en-GB" sz="1200">
                <a:solidFill>
                  <a:srgbClr val="000000"/>
                </a:solidFill>
                <a:latin typeface="Arial"/>
                <a:cs typeface="Arial"/>
              </a:rPr>
              <a:t>atch this </a:t>
            </a:r>
            <a:r>
              <a:rPr lang="en-GB" sz="1200" dirty="0">
                <a:solidFill>
                  <a:srgbClr val="000000"/>
                </a:solidFill>
                <a:latin typeface="Arial"/>
                <a:cs typeface="Arial"/>
                <a:hlinkClick r:id="rId6"/>
              </a:rPr>
              <a:t>demo</a:t>
            </a:r>
            <a:r>
              <a:rPr lang="en-GB" sz="1200">
                <a:solidFill>
                  <a:srgbClr val="000000"/>
                </a:solidFill>
                <a:latin typeface="Arial"/>
                <a:cs typeface="Arial"/>
              </a:rPr>
              <a:t> for further details.</a:t>
            </a:r>
            <a:br>
              <a:rPr lang="en-GB" sz="1200" dirty="0">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cs typeface="Arial" panose="020B0604020202020204" pitchFamily="34" charset="0"/>
              </a:rPr>
              <a:t>There is also an updated paper form for patients with limited or no access to the online service which you can download </a:t>
            </a:r>
            <a:r>
              <a:rPr lang="en-GB" sz="1200" dirty="0">
                <a:solidFill>
                  <a:srgbClr val="000000"/>
                </a:solidFill>
                <a:latin typeface="Arial" panose="020B0604020202020204" pitchFamily="34" charset="0"/>
                <a:cs typeface="Arial" panose="020B0604020202020204" pitchFamily="34" charset="0"/>
                <a:hlinkClick r:id="rId7"/>
              </a:rPr>
              <a:t>here</a:t>
            </a:r>
            <a:r>
              <a:rPr lang="en-GB" sz="1200" dirty="0">
                <a:solidFill>
                  <a:srgbClr val="000000"/>
                </a:solidFill>
                <a:latin typeface="Arial" panose="020B0604020202020204" pitchFamily="34" charset="0"/>
                <a:cs typeface="Arial" panose="020B0604020202020204" pitchFamily="34" charset="0"/>
              </a:rPr>
              <a:t>.</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rgbClr val="000000"/>
              </a:solidFill>
              <a:latin typeface="Arial" panose="020B0604020202020204" pitchFamily="34" charset="0"/>
              <a:cs typeface="Arial" panose="020B0604020202020204" pitchFamily="34" charset="0"/>
            </a:endParaRPr>
          </a:p>
        </p:txBody>
      </p:sp>
      <p:sp>
        <p:nvSpPr>
          <p:cNvPr id="105" name="Rectangle 104">
            <a:extLst>
              <a:ext uri="{FF2B5EF4-FFF2-40B4-BE49-F238E27FC236}">
                <a16:creationId xmlns:a16="http://schemas.microsoft.com/office/drawing/2014/main" id="{9C3E7988-B675-4DDD-4F3E-B34AE30E28AA}"/>
              </a:ext>
            </a:extLst>
          </p:cNvPr>
          <p:cNvSpPr/>
          <p:nvPr/>
        </p:nvSpPr>
        <p:spPr>
          <a:xfrm>
            <a:off x="322744" y="3955897"/>
            <a:ext cx="11433827" cy="2303253"/>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a:rPr>
              <a:t>How to enable</a:t>
            </a:r>
            <a:r>
              <a:rPr lang="en-GB" sz="1300" b="1" kern="0" dirty="0">
                <a:solidFill>
                  <a:srgbClr val="0070C0"/>
                </a:solidFill>
                <a:latin typeface="Arial" panose="020B0604020202020204"/>
                <a:cs typeface="Arial"/>
              </a:rPr>
              <a:t> / adjust settings </a:t>
            </a:r>
            <a:br>
              <a:rPr lang="en-GB" sz="1200" b="1" i="0" u="none" strike="noStrike" kern="0" cap="none" spc="0" normalizeH="0" baseline="0" noProof="0" dirty="0">
                <a:ln>
                  <a:noFill/>
                </a:ln>
                <a:effectLst/>
                <a:uLnTx/>
                <a:uFillTx/>
                <a:latin typeface="Arial" panose="020B0604020202020204"/>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207010" indent="-171450">
              <a:buFont typeface="Arial" panose="020B0604020202020204" pitchFamily="34" charset="0"/>
              <a:buChar char="•"/>
            </a:pPr>
            <a:r>
              <a:rPr lang="en-GB" sz="1200" b="1" dirty="0">
                <a:solidFill>
                  <a:prstClr val="black"/>
                </a:solidFill>
                <a:latin typeface="Arial"/>
                <a:cs typeface="Arial"/>
              </a:rPr>
              <a:t>GP surgeries can sign up to the service or adjust settings in </a:t>
            </a:r>
            <a:r>
              <a:rPr lang="en-GB" sz="1200" b="1" dirty="0">
                <a:solidFill>
                  <a:schemeClr val="bg2"/>
                </a:solidFill>
                <a:latin typeface="Arial"/>
                <a:cs typeface="Arial"/>
                <a:hlinkClick r:id="rId8">
                  <a:extLst>
                    <a:ext uri="{A12FA001-AC4F-418D-AE19-62706E023703}">
                      <ahyp:hlinkClr xmlns:ahyp="http://schemas.microsoft.com/office/drawing/2018/hyperlinkcolor" val="tx"/>
                    </a:ext>
                  </a:extLst>
                </a:hlinkClick>
              </a:rPr>
              <a:t>NHS Profile Manager</a:t>
            </a:r>
            <a:r>
              <a:rPr lang="en-GB" sz="1200" b="1" dirty="0">
                <a:solidFill>
                  <a:prstClr val="black"/>
                </a:solidFill>
                <a:latin typeface="Arial"/>
                <a:cs typeface="Arial"/>
              </a:rPr>
              <a:t>.  Click </a:t>
            </a:r>
            <a:r>
              <a:rPr lang="en-GB" sz="1200" b="1" dirty="0">
                <a:solidFill>
                  <a:schemeClr val="bg2"/>
                </a:solidFill>
                <a:latin typeface="Arial"/>
                <a:cs typeface="Arial"/>
                <a:hlinkClick r:id="rId9">
                  <a:extLst>
                    <a:ext uri="{A12FA001-AC4F-418D-AE19-62706E023703}">
                      <ahyp:hlinkClr xmlns:ahyp="http://schemas.microsoft.com/office/drawing/2018/hyperlinkcolor" val="tx"/>
                    </a:ext>
                  </a:extLst>
                </a:hlinkClick>
              </a:rPr>
              <a:t>here</a:t>
            </a:r>
            <a:r>
              <a:rPr lang="en-GB" sz="1200" b="1" dirty="0">
                <a:solidFill>
                  <a:prstClr val="black"/>
                </a:solidFill>
                <a:latin typeface="Arial"/>
                <a:cs typeface="Arial"/>
              </a:rPr>
              <a:t> to find out more.</a:t>
            </a:r>
            <a:br>
              <a:rPr lang="en-GB" sz="1200" b="1" dirty="0">
                <a:latin typeface="Arial" panose="020B0604020202020204" pitchFamily="34" charset="0"/>
                <a:cs typeface="Arial" panose="020B0604020202020204" pitchFamily="34" charset="0"/>
              </a:rPr>
            </a:br>
            <a:r>
              <a:rPr lang="en-GB" sz="1200" dirty="0">
                <a:solidFill>
                  <a:prstClr val="black"/>
                </a:solidFill>
                <a:latin typeface="Arial"/>
                <a:cs typeface="Arial"/>
              </a:rPr>
              <a:t> </a:t>
            </a:r>
          </a:p>
          <a:p>
            <a:pPr marL="207010" indent="-17145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Once enrolled with the service, you will be given a:</a:t>
            </a:r>
          </a:p>
          <a:p>
            <a:pPr marL="664210" lvl="1" indent="-17145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unique link to add to your practice website</a:t>
            </a:r>
          </a:p>
          <a:p>
            <a:pPr marL="664210" lvl="1" indent="-17145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test patient profile to check it's working correctly</a:t>
            </a:r>
          </a:p>
          <a:p>
            <a:pPr marL="664210" lvl="1" indent="-171450">
              <a:buFont typeface="Arial" panose="020B0604020202020204" pitchFamily="34" charset="0"/>
              <a:buChar char="•"/>
            </a:pPr>
            <a:r>
              <a:rPr lang="en-GB" sz="1200" dirty="0">
                <a:solidFill>
                  <a:prstClr val="black"/>
                </a:solidFill>
                <a:latin typeface="Arial" panose="020B0604020202020204" pitchFamily="34" charset="0"/>
                <a:cs typeface="Arial" panose="020B0604020202020204" pitchFamily="34" charset="0"/>
              </a:rPr>
              <a:t>link to download a copy of the updated paper registration form (PRF1) - this replaces the GMS1 form </a:t>
            </a:r>
            <a:br>
              <a:rPr lang="en-GB" sz="1200" dirty="0">
                <a:solidFill>
                  <a:prstClr val="black"/>
                </a:solidFill>
                <a:latin typeface="Arial" panose="020B0604020202020204" pitchFamily="34" charset="0"/>
                <a:cs typeface="Arial" panose="020B0604020202020204" pitchFamily="34" charset="0"/>
              </a:rPr>
            </a:br>
            <a:endParaRPr lang="en-GB" sz="1200" dirty="0">
              <a:solidFill>
                <a:prstClr val="black"/>
              </a:solidFill>
              <a:latin typeface="Arial" panose="020B0604020202020204" pitchFamily="34" charset="0"/>
              <a:cs typeface="Arial" panose="020B0604020202020204" pitchFamily="34" charset="0"/>
            </a:endParaRPr>
          </a:p>
          <a:p>
            <a:pPr marL="207010" indent="-171450">
              <a:buFont typeface="Arial" panose="020B0604020202020204" pitchFamily="34" charset="0"/>
              <a:buChar char="•"/>
            </a:pPr>
            <a:r>
              <a:rPr lang="en-GB" sz="1200" dirty="0">
                <a:solidFill>
                  <a:srgbClr val="000000"/>
                </a:solidFill>
                <a:latin typeface="Arial"/>
                <a:cs typeface="Arial"/>
              </a:rPr>
              <a:t>This older </a:t>
            </a:r>
            <a:r>
              <a:rPr lang="en-GB" sz="1200" dirty="0">
                <a:solidFill>
                  <a:srgbClr val="000000"/>
                </a:solidFill>
                <a:latin typeface="Arial"/>
                <a:cs typeface="Arial"/>
                <a:hlinkClick r:id="rId10"/>
              </a:rPr>
              <a:t>webinar</a:t>
            </a:r>
            <a:r>
              <a:rPr lang="en-GB" sz="1200" dirty="0">
                <a:solidFill>
                  <a:srgbClr val="000000"/>
                </a:solidFill>
                <a:latin typeface="Arial"/>
                <a:cs typeface="Arial"/>
              </a:rPr>
              <a:t> explains how practices can set up this service and this more </a:t>
            </a:r>
            <a:r>
              <a:rPr lang="en-GB" sz="1200" dirty="0">
                <a:solidFill>
                  <a:srgbClr val="000000"/>
                </a:solidFill>
                <a:latin typeface="Arial"/>
                <a:cs typeface="Arial"/>
                <a:hlinkClick r:id="rId11"/>
              </a:rPr>
              <a:t>recent webinar</a:t>
            </a:r>
            <a:r>
              <a:rPr lang="en-GB" sz="1200" dirty="0">
                <a:solidFill>
                  <a:srgbClr val="000000"/>
                </a:solidFill>
                <a:latin typeface="Arial"/>
                <a:cs typeface="Arial"/>
              </a:rPr>
              <a:t> explains how practices can optimise their use of it.</a:t>
            </a:r>
            <a:br>
              <a:rPr lang="en-GB" sz="1200" dirty="0">
                <a:solidFill>
                  <a:srgbClr val="000000"/>
                </a:solidFill>
                <a:latin typeface="Arial"/>
                <a:cs typeface="Arial"/>
              </a:rPr>
            </a:br>
            <a:r>
              <a:rPr lang="en-GB" sz="1200" dirty="0">
                <a:solidFill>
                  <a:srgbClr val="000000"/>
                </a:solidFill>
                <a:latin typeface="Arial"/>
                <a:cs typeface="Arial"/>
              </a:rPr>
              <a:t>  </a:t>
            </a:r>
            <a:endParaRPr lang="en-GB" sz="1200" dirty="0">
              <a:solidFill>
                <a:srgbClr val="000000"/>
              </a:solidFill>
              <a:latin typeface="Arial" panose="020B0604020202020204" pitchFamily="34" charset="0"/>
              <a:cs typeface="Arial" panose="020B0604020202020204" pitchFamily="34" charset="0"/>
            </a:endParaRPr>
          </a:p>
          <a:p>
            <a:pPr marL="207010" indent="-171450">
              <a:buFont typeface="Arial" panose="020B0604020202020204" pitchFamily="34" charset="0"/>
              <a:buChar char="•"/>
            </a:pPr>
            <a:r>
              <a:rPr lang="en-GB" sz="1200" dirty="0">
                <a:solidFill>
                  <a:prstClr val="black"/>
                </a:solidFill>
                <a:latin typeface="Arial"/>
                <a:cs typeface="Arial"/>
              </a:rPr>
              <a:t>You can use these </a:t>
            </a:r>
            <a:r>
              <a:rPr lang="en-GB" sz="1200" dirty="0">
                <a:solidFill>
                  <a:srgbClr val="005EB8"/>
                </a:solidFill>
                <a:latin typeface="Arial"/>
                <a:cs typeface="Arial"/>
                <a:hlinkClick r:id="rId12">
                  <a:extLst>
                    <a:ext uri="{A12FA001-AC4F-418D-AE19-62706E023703}">
                      <ahyp:hlinkClr xmlns:ahyp="http://schemas.microsoft.com/office/drawing/2018/hyperlinkcolor" val="tx"/>
                    </a:ext>
                  </a:extLst>
                </a:hlinkClick>
              </a:rPr>
              <a:t>materials</a:t>
            </a:r>
            <a:r>
              <a:rPr lang="en-GB" sz="1200" dirty="0">
                <a:solidFill>
                  <a:prstClr val="black"/>
                </a:solidFill>
                <a:latin typeface="Arial"/>
                <a:cs typeface="Arial"/>
              </a:rPr>
              <a:t> to promote the service.</a:t>
            </a:r>
          </a:p>
        </p:txBody>
      </p:sp>
      <p:pic>
        <p:nvPicPr>
          <p:cNvPr id="14" name="Graphic 13" descr="Hamburger Menu Icon with solid fill">
            <a:hlinkClick r:id="rId13" action="ppaction://hlinksldjump"/>
            <a:extLst>
              <a:ext uri="{FF2B5EF4-FFF2-40B4-BE49-F238E27FC236}">
                <a16:creationId xmlns:a16="http://schemas.microsoft.com/office/drawing/2014/main" id="{8F74B488-E130-E61D-6CCF-A859A0EC0FD6}"/>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69898" y="6400056"/>
            <a:ext cx="289775" cy="289775"/>
          </a:xfrm>
          <a:prstGeom prst="rect">
            <a:avLst/>
          </a:prstGeom>
        </p:spPr>
      </p:pic>
      <p:pic>
        <p:nvPicPr>
          <p:cNvPr id="2" name="Picture 1">
            <a:extLst>
              <a:ext uri="{FF2B5EF4-FFF2-40B4-BE49-F238E27FC236}">
                <a16:creationId xmlns:a16="http://schemas.microsoft.com/office/drawing/2014/main" id="{090CBA94-319C-E53C-88CC-967DDCEF9623}"/>
              </a:ext>
            </a:extLst>
          </p:cNvPr>
          <p:cNvPicPr>
            <a:picLocks noChangeAspect="1"/>
          </p:cNvPicPr>
          <p:nvPr/>
        </p:nvPicPr>
        <p:blipFill>
          <a:blip r:embed="rId15"/>
          <a:srcRect/>
          <a:stretch/>
        </p:blipFill>
        <p:spPr>
          <a:xfrm>
            <a:off x="9141500" y="659828"/>
            <a:ext cx="1615982" cy="3296069"/>
          </a:xfrm>
          <a:prstGeom prst="rect">
            <a:avLst/>
          </a:prstGeom>
        </p:spPr>
      </p:pic>
      <p:sp>
        <p:nvSpPr>
          <p:cNvPr id="4" name="Rectangle 3">
            <a:extLst>
              <a:ext uri="{FF2B5EF4-FFF2-40B4-BE49-F238E27FC236}">
                <a16:creationId xmlns:a16="http://schemas.microsoft.com/office/drawing/2014/main" id="{7FF1DC06-AD11-340B-7058-70AD1F8CDDD9}"/>
              </a:ext>
            </a:extLst>
          </p:cNvPr>
          <p:cNvSpPr/>
          <p:nvPr/>
        </p:nvSpPr>
        <p:spPr>
          <a:xfrm>
            <a:off x="9310194" y="2509668"/>
            <a:ext cx="548825" cy="116654"/>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0CA5098-62E2-011E-CFE5-B7A149E430D8}"/>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46649894"/>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2FE85-2856-9568-EAC0-0BF256E7F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48E33-5D07-E990-F7C1-A7BD84EEEDAC}"/>
              </a:ext>
            </a:extLst>
          </p:cNvPr>
          <p:cNvSpPr>
            <a:spLocks noGrp="1"/>
          </p:cNvSpPr>
          <p:nvPr>
            <p:ph type="title"/>
          </p:nvPr>
        </p:nvSpPr>
        <p:spPr>
          <a:xfrm>
            <a:off x="521688" y="2165645"/>
            <a:ext cx="7167586" cy="1325563"/>
          </a:xfrm>
        </p:spPr>
        <p:txBody>
          <a:bodyPr/>
          <a:lstStyle/>
          <a:p>
            <a:r>
              <a:rPr lang="en-GB" sz="6000" dirty="0">
                <a:solidFill>
                  <a:schemeClr val="tx1"/>
                </a:solidFill>
              </a:rPr>
              <a:t>Patient messaging</a:t>
            </a:r>
          </a:p>
        </p:txBody>
      </p:sp>
      <p:pic>
        <p:nvPicPr>
          <p:cNvPr id="3" name="Graphic 2" descr="Hamburger Menu Icon with solid fill">
            <a:hlinkClick r:id="rId2" action="ppaction://hlinksldjump"/>
            <a:extLst>
              <a:ext uri="{FF2B5EF4-FFF2-40B4-BE49-F238E27FC236}">
                <a16:creationId xmlns:a16="http://schemas.microsoft.com/office/drawing/2014/main" id="{A155D216-F54E-49E5-5E16-41975F4D08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9898" y="6400056"/>
            <a:ext cx="289775" cy="289775"/>
          </a:xfrm>
          <a:prstGeom prst="rect">
            <a:avLst/>
          </a:prstGeom>
        </p:spPr>
      </p:pic>
      <p:pic>
        <p:nvPicPr>
          <p:cNvPr id="4" name="Graphic 3" descr="End with solid fill">
            <a:hlinkClick r:id="rId4" action="ppaction://hlinksldjump"/>
            <a:extLst>
              <a:ext uri="{FF2B5EF4-FFF2-40B4-BE49-F238E27FC236}">
                <a16:creationId xmlns:a16="http://schemas.microsoft.com/office/drawing/2014/main" id="{86A09BE9-5DE4-4315-0211-D90D539565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85792" y="6400056"/>
            <a:ext cx="289775" cy="289775"/>
          </a:xfrm>
          <a:prstGeom prst="rect">
            <a:avLst/>
          </a:prstGeom>
        </p:spPr>
      </p:pic>
    </p:spTree>
    <p:extLst>
      <p:ext uri="{BB962C8B-B14F-4D97-AF65-F5344CB8AC3E}">
        <p14:creationId xmlns:p14="http://schemas.microsoft.com/office/powerpoint/2010/main" val="3572318803"/>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7158C-2042-4538-8CE7-E2533457203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610C5D-A23A-A112-A50B-37E3865E7217}"/>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1" name="Title 2">
            <a:extLst>
              <a:ext uri="{FF2B5EF4-FFF2-40B4-BE49-F238E27FC236}">
                <a16:creationId xmlns:a16="http://schemas.microsoft.com/office/drawing/2014/main" id="{BF312903-0870-5C99-C756-EA7D07F7A383}"/>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231F20"/>
                </a:solidFill>
                <a:effectLst/>
                <a:uLnTx/>
                <a:uFillTx/>
                <a:latin typeface="Arial"/>
                <a:ea typeface="Calibri" panose="020F0502020204030204" pitchFamily="34" charset="0"/>
                <a:cs typeface="Arial"/>
              </a:rPr>
              <a:t>Patient messaging</a:t>
            </a:r>
          </a:p>
        </p:txBody>
      </p:sp>
      <p:sp>
        <p:nvSpPr>
          <p:cNvPr id="83" name="Rectangle 82">
            <a:extLst>
              <a:ext uri="{FF2B5EF4-FFF2-40B4-BE49-F238E27FC236}">
                <a16:creationId xmlns:a16="http://schemas.microsoft.com/office/drawing/2014/main" id="{DBC0940E-7D84-D391-7F52-149CDF6AF7AC}"/>
              </a:ext>
            </a:extLst>
          </p:cNvPr>
          <p:cNvSpPr/>
          <p:nvPr/>
        </p:nvSpPr>
        <p:spPr>
          <a:xfrm>
            <a:off x="322745" y="1107469"/>
            <a:ext cx="7040581" cy="2772721"/>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patients can access this feature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a:cs typeface="Arial"/>
              </a:rPr>
              <a:t>Patients can receive messages securely from their practice via NHS App instead of SMS, providing they have downloaded the app and enabled notifications. ​This short </a:t>
            </a:r>
            <a:r>
              <a:rPr lang="en-GB" sz="1200" dirty="0">
                <a:latin typeface="Arial"/>
                <a:cs typeface="Arial"/>
                <a:hlinkClick r:id="rId3"/>
              </a:rPr>
              <a:t>video</a:t>
            </a:r>
            <a:r>
              <a:rPr lang="en-GB" sz="1200" dirty="0">
                <a:latin typeface="Arial"/>
                <a:cs typeface="Arial"/>
              </a:rPr>
              <a:t> </a:t>
            </a:r>
            <a:r>
              <a:rPr lang="en-GB" sz="1200" dirty="0">
                <a:solidFill>
                  <a:srgbClr val="000000"/>
                </a:solidFill>
                <a:latin typeface="Arial"/>
                <a:cs typeface="Arial"/>
              </a:rPr>
              <a:t>shows how patients can see their messages in the NHS App.</a:t>
            </a:r>
            <a:br>
              <a:rPr lang="en-GB" sz="1200" dirty="0">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rPr>
              <a:t>Patients can turn notifications on by clicking on ‘Profile’ &gt; </a:t>
            </a:r>
            <a:r>
              <a:rPr lang="en-GB" sz="1200" dirty="0">
                <a:solidFill>
                  <a:srgbClr val="333333"/>
                </a:solidFill>
                <a:latin typeface="Arial" panose="020B0604020202020204" pitchFamily="34" charset="0"/>
                <a:hlinkClick r:id="rId4"/>
              </a:rPr>
              <a:t>'Notifications'</a:t>
            </a:r>
            <a:r>
              <a:rPr lang="en-GB" sz="1200" dirty="0">
                <a:solidFill>
                  <a:srgbClr val="333333"/>
                </a:solidFill>
                <a:latin typeface="Arial" panose="020B0604020202020204" pitchFamily="34" charset="0"/>
              </a:rPr>
              <a:t> </a:t>
            </a:r>
            <a:r>
              <a:rPr lang="en-GB" sz="1200" dirty="0">
                <a:solidFill>
                  <a:srgbClr val="000000"/>
                </a:solidFill>
                <a:latin typeface="Arial" panose="020B0604020202020204" pitchFamily="34" charset="0"/>
              </a:rPr>
              <a:t>&gt; ‘go to your device settings’. Here patients can turn on notifications for the NHS App.</a:t>
            </a:r>
          </a:p>
          <a:p>
            <a:pPr marL="171450" lvl="1" indent="-171450">
              <a:buFont typeface="Arial" panose="020B0604020202020204" pitchFamily="34" charset="0"/>
              <a:buChar char="•"/>
              <a:defRPr/>
            </a:pPr>
            <a:endParaRPr lang="en-GB" sz="1200" dirty="0">
              <a:solidFill>
                <a:srgbClr val="000000"/>
              </a:solidFill>
              <a:latin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panose="020B0604020202020204" pitchFamily="34" charset="0"/>
              </a:rPr>
              <a:t>Patients can access their messages from their healthcare provider(s) by clicking on ‘Messages’.</a:t>
            </a:r>
            <a:br>
              <a:rPr lang="en-GB" sz="1200" dirty="0">
                <a:solidFill>
                  <a:srgbClr val="000000"/>
                </a:solidFill>
                <a:latin typeface="Arial" panose="020B0604020202020204" pitchFamily="34" charset="0"/>
              </a:rPr>
            </a:br>
            <a:endParaRPr lang="en-GB" sz="1200" dirty="0">
              <a:solidFill>
                <a:srgbClr val="000000"/>
              </a:solidFill>
              <a:latin typeface="Arial" panose="020B0604020202020204" pitchFamily="34" charset="0"/>
            </a:endParaRPr>
          </a:p>
          <a:p>
            <a:pPr marL="171450" lvl="1" indent="-171450">
              <a:buFont typeface="Arial" panose="020B0604020202020204" pitchFamily="34" charset="0"/>
              <a:buChar char="•"/>
              <a:defRPr/>
            </a:pPr>
            <a:r>
              <a:rPr lang="en-GB" sz="1200" dirty="0">
                <a:solidFill>
                  <a:srgbClr val="000000"/>
                </a:solidFill>
                <a:latin typeface="Arial"/>
                <a:cs typeface="Arial"/>
              </a:rPr>
              <a:t>If a message is not successfully delivered to the NHS App, it should automatically be resent via another channel such as SMS. Time-critical messages are not sent via NHS App.</a:t>
            </a:r>
          </a:p>
        </p:txBody>
      </p:sp>
      <p:sp>
        <p:nvSpPr>
          <p:cNvPr id="105" name="Rectangle 104">
            <a:extLst>
              <a:ext uri="{FF2B5EF4-FFF2-40B4-BE49-F238E27FC236}">
                <a16:creationId xmlns:a16="http://schemas.microsoft.com/office/drawing/2014/main" id="{0A5CDD2F-284E-86AA-636C-BEF64DCAF8BF}"/>
              </a:ext>
            </a:extLst>
          </p:cNvPr>
          <p:cNvSpPr/>
          <p:nvPr/>
        </p:nvSpPr>
        <p:spPr>
          <a:xfrm>
            <a:off x="322745" y="4320473"/>
            <a:ext cx="11273508" cy="1639300"/>
          </a:xfrm>
          <a:prstGeom prst="rect">
            <a:avLst/>
          </a:prstGeom>
          <a:solidFill>
            <a:sysClr val="window" lastClr="FFFFFF">
              <a:lumMod val="95000"/>
            </a:sysClr>
          </a:solidFill>
          <a:ln w="12700" cap="flat" cmpd="sng" algn="ctr">
            <a:noFill/>
            <a:prstDash val="solid"/>
            <a:miter lim="800000"/>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t>How to enable</a:t>
            </a:r>
            <a:br>
              <a:rPr kumimoji="0" lang="en-GB" sz="12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indent="-171450">
              <a:buFont typeface="Arial" panose="020B0604020202020204" pitchFamily="34" charset="0"/>
              <a:buChar char="•"/>
            </a:pPr>
            <a:r>
              <a:rPr lang="en-GB" sz="1200" b="0" i="0" dirty="0">
                <a:solidFill>
                  <a:srgbClr val="000000"/>
                </a:solidFill>
                <a:effectLst/>
                <a:latin typeface="Arial" panose="020B0604020202020204" pitchFamily="34" charset="0"/>
                <a:cs typeface="Arial" panose="020B0604020202020204" pitchFamily="34" charset="0"/>
              </a:rPr>
              <a:t>Check </a:t>
            </a:r>
            <a:r>
              <a:rPr lang="en-GB" sz="1200" b="0" i="0" dirty="0">
                <a:solidFill>
                  <a:srgbClr val="000000"/>
                </a:solidFill>
                <a:effectLst/>
                <a:latin typeface="Arial" panose="020B0604020202020204" pitchFamily="34" charset="0"/>
                <a:cs typeface="Arial" panose="020B0604020202020204" pitchFamily="34" charset="0"/>
                <a:hlinkClick r:id="rId5"/>
              </a:rPr>
              <a:t>here</a:t>
            </a:r>
            <a:r>
              <a:rPr lang="en-GB" sz="1200" b="0" i="0" dirty="0">
                <a:solidFill>
                  <a:srgbClr val="000000"/>
                </a:solidFill>
                <a:effectLst/>
                <a:latin typeface="Arial" panose="020B0604020202020204" pitchFamily="34" charset="0"/>
                <a:cs typeface="Arial" panose="020B0604020202020204" pitchFamily="34" charset="0"/>
              </a:rPr>
              <a:t> to see if your current messaging service supplier offers NHS App Messaging. If they do, ask them when they will be rolling this service out in your practice. If they don’t, encourage them to contact the NHS England app onboarding team at </a:t>
            </a:r>
            <a:r>
              <a:rPr lang="en-GB" sz="1200" b="0" i="0" dirty="0">
                <a:solidFill>
                  <a:srgbClr val="000000"/>
                </a:solidFill>
                <a:effectLst/>
                <a:latin typeface="Arial" panose="020B0604020202020204" pitchFamily="34" charset="0"/>
                <a:cs typeface="Arial" panose="020B0604020202020204" pitchFamily="34" charset="0"/>
                <a:hlinkClick r:id="rId6"/>
              </a:rPr>
              <a:t>app.integration@nhs.net</a:t>
            </a:r>
            <a:r>
              <a:rPr lang="en-GB" sz="1200" b="0" i="0" dirty="0">
                <a:solidFill>
                  <a:srgbClr val="000000"/>
                </a:solidFill>
                <a:effectLst/>
                <a:latin typeface="Arial" panose="020B0604020202020204" pitchFamily="34" charset="0"/>
                <a:cs typeface="Arial" panose="020B0604020202020204" pitchFamily="34" charset="0"/>
              </a:rPr>
              <a:t> </a:t>
            </a:r>
            <a:br>
              <a:rPr lang="en-GB" sz="1200" b="0" i="0" dirty="0">
                <a:solidFill>
                  <a:srgbClr val="000000"/>
                </a:solidFill>
                <a:effectLst/>
                <a:latin typeface="Arial" panose="020B0604020202020204" pitchFamily="34" charset="0"/>
                <a:cs typeface="Arial" panose="020B0604020202020204" pitchFamily="34" charset="0"/>
              </a:rPr>
            </a:br>
            <a:endParaRPr lang="en-GB" sz="1200" b="0" i="0"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0000"/>
                </a:solidFill>
                <a:latin typeface="Arial" panose="020B0604020202020204" pitchFamily="34" charset="0"/>
                <a:cs typeface="Arial" panose="020B0604020202020204" pitchFamily="34" charset="0"/>
              </a:rPr>
              <a:t>Consider updating your </a:t>
            </a:r>
            <a:r>
              <a:rPr lang="en-GB" sz="1200" dirty="0">
                <a:solidFill>
                  <a:srgbClr val="000000"/>
                </a:solidFill>
                <a:latin typeface="Arial" panose="020B0604020202020204" pitchFamily="34" charset="0"/>
                <a:cs typeface="Arial" panose="020B0604020202020204" pitchFamily="34" charset="0"/>
                <a:hlinkClick r:id="rId7"/>
              </a:rPr>
              <a:t>privacy policy</a:t>
            </a:r>
            <a:r>
              <a:rPr lang="en-GB" sz="1200" dirty="0">
                <a:solidFill>
                  <a:srgbClr val="000000"/>
                </a:solidFill>
                <a:latin typeface="Arial" panose="020B0604020202020204" pitchFamily="34" charset="0"/>
                <a:cs typeface="Arial" panose="020B0604020202020204" pitchFamily="34" charset="0"/>
              </a:rPr>
              <a:t> to explain to patients who their data is shared with and why. </a:t>
            </a:r>
            <a:br>
              <a:rPr lang="en-GB" sz="1200" dirty="0">
                <a:solidFill>
                  <a:srgbClr val="000000"/>
                </a:solidFill>
                <a:latin typeface="Arial" panose="020B0604020202020204" pitchFamily="34" charset="0"/>
                <a:cs typeface="Arial" panose="020B0604020202020204" pitchFamily="34" charset="0"/>
              </a:rPr>
            </a:br>
            <a:endParaRPr lang="en-GB" sz="120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i="0" dirty="0">
                <a:solidFill>
                  <a:srgbClr val="000000"/>
                </a:solidFill>
                <a:effectLst/>
                <a:latin typeface="Arial" panose="020B0604020202020204" pitchFamily="34" charset="0"/>
                <a:cs typeface="Arial" panose="020B0604020202020204" pitchFamily="34" charset="0"/>
              </a:rPr>
              <a:t>Plan how you will tell patients about this service – you can use these </a:t>
            </a:r>
            <a:r>
              <a:rPr lang="en-GB" sz="1200" i="0" dirty="0">
                <a:solidFill>
                  <a:srgbClr val="000000"/>
                </a:solidFill>
                <a:effectLst/>
                <a:latin typeface="Arial" panose="020B0604020202020204" pitchFamily="34" charset="0"/>
                <a:cs typeface="Arial" panose="020B0604020202020204" pitchFamily="34" charset="0"/>
                <a:hlinkClick r:id="rId8"/>
              </a:rPr>
              <a:t>promotional materials</a:t>
            </a:r>
            <a:r>
              <a:rPr lang="en-GB" sz="1200" i="0" dirty="0">
                <a:solidFill>
                  <a:srgbClr val="000000"/>
                </a:solidFill>
                <a:effectLst/>
                <a:latin typeface="Arial" panose="020B0604020202020204" pitchFamily="34" charset="0"/>
                <a:cs typeface="Arial" panose="020B0604020202020204" pitchFamily="34" charset="0"/>
              </a:rPr>
              <a:t> and follow guidance </a:t>
            </a:r>
            <a:r>
              <a:rPr lang="en-GB" sz="1200" i="0" dirty="0">
                <a:solidFill>
                  <a:srgbClr val="000000"/>
                </a:solidFill>
                <a:effectLst/>
                <a:latin typeface="Arial" panose="020B0604020202020204" pitchFamily="34" charset="0"/>
                <a:cs typeface="Arial" panose="020B0604020202020204" pitchFamily="34" charset="0"/>
                <a:hlinkClick r:id="rId9"/>
              </a:rPr>
              <a:t>here</a:t>
            </a:r>
            <a:r>
              <a:rPr lang="en-GB" sz="1200" i="0" dirty="0">
                <a:solidFill>
                  <a:srgbClr val="000000"/>
                </a:solidFill>
                <a:effectLst/>
                <a:latin typeface="Arial" panose="020B0604020202020204" pitchFamily="34" charset="0"/>
                <a:cs typeface="Arial" panose="020B0604020202020204" pitchFamily="34" charset="0"/>
              </a:rPr>
              <a:t>.</a:t>
            </a:r>
          </a:p>
          <a:p>
            <a:pPr marL="171450" indent="-171450">
              <a:buFont typeface="Arial" panose="020B0604020202020204" pitchFamily="34" charset="0"/>
              <a:buChar char="•"/>
            </a:pPr>
            <a:endParaRPr lang="en-GB" sz="1200" dirty="0">
              <a:solidFill>
                <a:srgbClr val="000000"/>
              </a:solidFill>
              <a:latin typeface="Arial" panose="020B0604020202020204" pitchFamily="34" charset="0"/>
              <a:cs typeface="Arial" panose="020B0604020202020204" pitchFamily="34" charset="0"/>
            </a:endParaRPr>
          </a:p>
        </p:txBody>
      </p:sp>
      <p:pic>
        <p:nvPicPr>
          <p:cNvPr id="12" name="Graphic 11" descr="Hamburger Menu Icon with solid fill">
            <a:hlinkClick r:id="rId10" action="ppaction://hlinksldjump"/>
            <a:extLst>
              <a:ext uri="{FF2B5EF4-FFF2-40B4-BE49-F238E27FC236}">
                <a16:creationId xmlns:a16="http://schemas.microsoft.com/office/drawing/2014/main" id="{942E6A58-A1D3-E6F0-4159-7948196B82E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69898" y="6400056"/>
            <a:ext cx="289775" cy="289775"/>
          </a:xfrm>
          <a:prstGeom prst="rect">
            <a:avLst/>
          </a:prstGeom>
        </p:spPr>
      </p:pic>
      <p:pic>
        <p:nvPicPr>
          <p:cNvPr id="3" name="Picture 2">
            <a:extLst>
              <a:ext uri="{FF2B5EF4-FFF2-40B4-BE49-F238E27FC236}">
                <a16:creationId xmlns:a16="http://schemas.microsoft.com/office/drawing/2014/main" id="{5565D6E4-C01B-72FE-D6FB-0167DBC1BD1A}"/>
              </a:ext>
            </a:extLst>
          </p:cNvPr>
          <p:cNvPicPr>
            <a:picLocks noChangeAspect="1"/>
          </p:cNvPicPr>
          <p:nvPr/>
        </p:nvPicPr>
        <p:blipFill>
          <a:blip r:embed="rId12"/>
          <a:stretch>
            <a:fillRect/>
          </a:stretch>
        </p:blipFill>
        <p:spPr>
          <a:xfrm>
            <a:off x="9454269" y="821108"/>
            <a:ext cx="1640096" cy="3345255"/>
          </a:xfrm>
          <a:prstGeom prst="rect">
            <a:avLst/>
          </a:prstGeom>
        </p:spPr>
      </p:pic>
      <p:pic>
        <p:nvPicPr>
          <p:cNvPr id="6" name="Picture 5">
            <a:extLst>
              <a:ext uri="{FF2B5EF4-FFF2-40B4-BE49-F238E27FC236}">
                <a16:creationId xmlns:a16="http://schemas.microsoft.com/office/drawing/2014/main" id="{04B040B4-DC4A-A4A5-4D6B-0AF8B2A9B65D}"/>
              </a:ext>
            </a:extLst>
          </p:cNvPr>
          <p:cNvPicPr>
            <a:picLocks noChangeAspect="1"/>
          </p:cNvPicPr>
          <p:nvPr/>
        </p:nvPicPr>
        <p:blipFill>
          <a:blip r:embed="rId13"/>
          <a:stretch>
            <a:fillRect/>
          </a:stretch>
        </p:blipFill>
        <p:spPr>
          <a:xfrm>
            <a:off x="7723139" y="821108"/>
            <a:ext cx="1640097" cy="3345255"/>
          </a:xfrm>
          <a:prstGeom prst="rect">
            <a:avLst/>
          </a:prstGeom>
        </p:spPr>
      </p:pic>
      <p:sp>
        <p:nvSpPr>
          <p:cNvPr id="7" name="Rectangle 6">
            <a:extLst>
              <a:ext uri="{FF2B5EF4-FFF2-40B4-BE49-F238E27FC236}">
                <a16:creationId xmlns:a16="http://schemas.microsoft.com/office/drawing/2014/main" id="{B8637EB7-4423-A7A4-87DE-27217891E95C}"/>
              </a:ext>
            </a:extLst>
          </p:cNvPr>
          <p:cNvSpPr/>
          <p:nvPr/>
        </p:nvSpPr>
        <p:spPr>
          <a:xfrm>
            <a:off x="8712053" y="3719699"/>
            <a:ext cx="431948" cy="281659"/>
          </a:xfrm>
          <a:prstGeom prst="rect">
            <a:avLst/>
          </a:prstGeom>
          <a:solidFill>
            <a:srgbClr val="FFFF00">
              <a:alpha val="3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0E7BDC0-BD8D-EE7C-8688-4657E4876D3B}"/>
              </a:ext>
            </a:extLst>
          </p:cNvPr>
          <p:cNvSpPr/>
          <p:nvPr/>
        </p:nvSpPr>
        <p:spPr>
          <a:xfrm>
            <a:off x="10058343" y="3719698"/>
            <a:ext cx="431948" cy="281659"/>
          </a:xfrm>
          <a:prstGeom prst="rect">
            <a:avLst/>
          </a:prstGeom>
          <a:solidFill>
            <a:srgbClr val="FFFF00">
              <a:alpha val="3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7402067"/>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291283"/>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7158C-2042-4538-8CE7-E2533457203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610C5D-A23A-A112-A50B-37E3865E7217}"/>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1" name="Title 2">
            <a:extLst>
              <a:ext uri="{FF2B5EF4-FFF2-40B4-BE49-F238E27FC236}">
                <a16:creationId xmlns:a16="http://schemas.microsoft.com/office/drawing/2014/main" id="{BF312903-0870-5C99-C756-EA7D07F7A383}"/>
              </a:ext>
            </a:extLst>
          </p:cNvPr>
          <p:cNvSpPr txBox="1">
            <a:spLocks/>
          </p:cNvSpPr>
          <p:nvPr/>
        </p:nvSpPr>
        <p:spPr>
          <a:xfrm>
            <a:off x="257112" y="192975"/>
            <a:ext cx="8071879" cy="876396"/>
          </a:xfrm>
          <a:prstGeom prst="rect">
            <a:avLst/>
          </a:prstGeom>
        </p:spPr>
        <p:txBody>
          <a:bodyPr vert="horz" wrap="square"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sz="2800" b="1" u="none" dirty="0">
                <a:solidFill>
                  <a:srgbClr val="231F20"/>
                </a:solidFill>
                <a:latin typeface="Arial"/>
              </a:rPr>
              <a:t>Appendix: </a:t>
            </a:r>
            <a:r>
              <a:rPr lang="en-GB" sz="2800" b="1" u="none" dirty="0">
                <a:solidFill>
                  <a:srgbClr val="231F20"/>
                </a:solidFill>
                <a:latin typeface="Arial"/>
              </a:rPr>
              <a:t>Universal Care Plan</a:t>
            </a:r>
            <a:endParaRPr sz="2800" b="1" u="none" dirty="0">
              <a:solidFill>
                <a:srgbClr val="231F20"/>
              </a:solidFill>
              <a:latin typeface="Arial"/>
            </a:endParaRPr>
          </a:p>
        </p:txBody>
      </p:sp>
      <p:sp>
        <p:nvSpPr>
          <p:cNvPr id="83" name="Rectangle 82">
            <a:extLst>
              <a:ext uri="{FF2B5EF4-FFF2-40B4-BE49-F238E27FC236}">
                <a16:creationId xmlns:a16="http://schemas.microsoft.com/office/drawing/2014/main" id="{DBC0940E-7D84-D391-7F52-149CDF6AF7AC}"/>
              </a:ext>
            </a:extLst>
          </p:cNvPr>
          <p:cNvSpPr/>
          <p:nvPr/>
        </p:nvSpPr>
        <p:spPr>
          <a:xfrm>
            <a:off x="320039" y="1217999"/>
            <a:ext cx="8322071" cy="2315848"/>
          </a:xfrm>
          <a:prstGeom prst="rect">
            <a:avLst/>
          </a:prstGeom>
          <a:solidFill>
            <a:sysClr val="window" lastClr="FFFFFF">
              <a:lumMod val="95000"/>
            </a:sysClr>
          </a:solidFill>
          <a:ln w="12700" cap="flat" cmpd="sng" algn="ctr">
            <a:noFill/>
            <a:prstDash val="solid"/>
            <a:miter lim="800000"/>
          </a:ln>
          <a:effectLst/>
        </p:spPr>
        <p:txBody>
          <a:bodyPr wrap="square" lIns="109728" tIns="73152" rIns="109728" bIns="73152" rtlCol="0" anchor="t"/>
          <a:lstStyle/>
          <a:p>
            <a:pPr marL="0" marR="0" indent="0" algn="l" defTabSz="914400" rtl="0" eaLnBrk="1" fontAlgn="auto" latinLnBrk="0" hangingPunct="1">
              <a:lnSpc>
                <a:spcPct val="100000"/>
              </a:lnSpc>
              <a:spcBef>
                <a:spcPts val="0"/>
              </a:spcBef>
              <a:spcAft>
                <a:spcPts val="0"/>
              </a:spcAft>
              <a:buClrTx/>
              <a:buSzTx/>
              <a:buFontTx/>
              <a:buNone/>
              <a:tabLst/>
              <a:defRPr/>
            </a:pPr>
            <a:r>
              <a:rPr sz="1300" b="1" u="none" dirty="0">
                <a:solidFill>
                  <a:srgbClr val="0070C0"/>
                </a:solidFill>
                <a:latin typeface="Arial"/>
              </a:rPr>
              <a:t>How patients can access this feature</a:t>
            </a:r>
            <a:endParaRPr lang="en-GB" sz="1300" b="1" u="none" dirty="0">
              <a:solidFill>
                <a:srgbClr val="0070C0"/>
              </a:solidFill>
              <a:latin typeface="Aria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GB" sz="700" b="1" i="0" u="none" strike="noStrike" kern="0" cap="none" spc="0" normalizeH="0" baseline="0" noProof="0" dirty="0">
              <a:ln>
                <a:noFill/>
              </a:ln>
              <a:solidFill>
                <a:srgbClr val="0070C0"/>
              </a:solidFill>
              <a:effectLst/>
              <a:uLnTx/>
              <a:uFillTx/>
              <a:latin typeface="Arial" panose="020B0604020202020204"/>
              <a:ea typeface="+mn-ea"/>
              <a:cs typeface="Arial" panose="020B0604020202020204" pitchFamily="34" charset="0"/>
            </a:endParaRPr>
          </a:p>
          <a:p>
            <a:pPr marL="171450" lvl="1" indent="-171450">
              <a:buFont typeface="Arial" panose="020B0604020202020204" pitchFamily="34" charset="0"/>
              <a:buChar char="•"/>
              <a:defRPr/>
            </a:pPr>
            <a:r>
              <a:rPr lang="en-GB" sz="1200" b="1" dirty="0">
                <a:solidFill>
                  <a:srgbClr val="000000"/>
                </a:solidFill>
              </a:rPr>
              <a:t>Note: this feature is currently only available in certain areas, mainly London. </a:t>
            </a:r>
          </a:p>
          <a:p>
            <a:pPr marL="171450" lvl="1" indent="-171450">
              <a:buFont typeface="Arial" panose="020B0604020202020204" pitchFamily="34" charset="0"/>
              <a:buChar char="•"/>
              <a:defRPr/>
            </a:pPr>
            <a:endParaRPr lang="en-GB" sz="1200" u="none" dirty="0">
              <a:solidFill>
                <a:srgbClr val="000000"/>
              </a:solidFill>
              <a:latin typeface="Arial"/>
            </a:endParaRPr>
          </a:p>
          <a:p>
            <a:pPr marL="171450" lvl="1" indent="-171450">
              <a:buFont typeface="Arial" panose="020B0604020202020204" pitchFamily="34" charset="0"/>
              <a:buChar char="•"/>
              <a:defRPr/>
            </a:pPr>
            <a:r>
              <a:rPr lang="en-GB" sz="1200" u="none" dirty="0">
                <a:solidFill>
                  <a:srgbClr val="000000"/>
                </a:solidFill>
                <a:latin typeface="Arial"/>
              </a:rPr>
              <a:t>Londoners</a:t>
            </a:r>
            <a:r>
              <a:rPr sz="1200" u="none" dirty="0">
                <a:solidFill>
                  <a:srgbClr val="000000"/>
                </a:solidFill>
                <a:latin typeface="Arial"/>
              </a:rPr>
              <a:t> can create, view and update their </a:t>
            </a:r>
            <a:r>
              <a:rPr sz="1200" u="none" dirty="0">
                <a:solidFill>
                  <a:srgbClr val="000000"/>
                </a:solidFill>
                <a:latin typeface="Arial"/>
                <a:hlinkClick r:id="rId3"/>
              </a:rPr>
              <a:t>Universal Care Plan (UCP)</a:t>
            </a:r>
            <a:r>
              <a:rPr sz="1200" u="none" dirty="0">
                <a:solidFill>
                  <a:srgbClr val="000000"/>
                </a:solidFill>
                <a:latin typeface="Arial"/>
              </a:rPr>
              <a:t> through the NHS App or NHS login service</a:t>
            </a:r>
            <a:r>
              <a:rPr lang="en-GB" sz="1200" dirty="0">
                <a:solidFill>
                  <a:srgbClr val="000000"/>
                </a:solidFill>
                <a:latin typeface="Arial"/>
              </a:rPr>
              <a:t>. </a:t>
            </a:r>
            <a:r>
              <a:rPr lang="en-GB" sz="1200" u="none" dirty="0">
                <a:solidFill>
                  <a:srgbClr val="000000"/>
                </a:solidFill>
                <a:latin typeface="Arial"/>
              </a:rPr>
              <a:t>They can find this feature under </a:t>
            </a:r>
            <a:r>
              <a:rPr sz="1200" u="none" dirty="0">
                <a:solidFill>
                  <a:srgbClr val="000000"/>
                </a:solidFill>
                <a:latin typeface="Arial"/>
              </a:rPr>
              <a:t>‘Profile’ &gt; ‘Care </a:t>
            </a:r>
            <a:r>
              <a:rPr lang="en-GB" sz="1200" u="none" dirty="0">
                <a:solidFill>
                  <a:srgbClr val="000000"/>
                </a:solidFill>
                <a:latin typeface="Arial"/>
              </a:rPr>
              <a:t>p</a:t>
            </a:r>
            <a:r>
              <a:rPr sz="1200" u="none" dirty="0">
                <a:solidFill>
                  <a:srgbClr val="000000"/>
                </a:solidFill>
                <a:latin typeface="Arial"/>
              </a:rPr>
              <a:t>lans’</a:t>
            </a:r>
            <a:r>
              <a:rPr lang="en-GB" sz="1200" u="none" dirty="0">
                <a:solidFill>
                  <a:srgbClr val="000000"/>
                </a:solidFill>
                <a:latin typeface="Arial"/>
              </a:rPr>
              <a:t>.</a:t>
            </a:r>
            <a:br>
              <a:rPr lang="en-GB" sz="1200" u="none" dirty="0">
                <a:solidFill>
                  <a:srgbClr val="000000"/>
                </a:solidFill>
                <a:latin typeface="Arial"/>
              </a:rPr>
            </a:br>
            <a:endParaRPr lang="en-GB" sz="1200" u="none" dirty="0">
              <a:solidFill>
                <a:srgbClr val="000000"/>
              </a:solidFill>
              <a:latin typeface="Arial"/>
            </a:endParaRPr>
          </a:p>
          <a:p>
            <a:pPr marL="171450" lvl="1" indent="-171450">
              <a:buFont typeface="Arial" panose="020B0604020202020204" pitchFamily="34" charset="0"/>
              <a:buChar char="•"/>
              <a:defRPr/>
            </a:pPr>
            <a:r>
              <a:rPr sz="1200" u="none" dirty="0">
                <a:solidFill>
                  <a:srgbClr val="000000"/>
                </a:solidFill>
                <a:latin typeface="Arial"/>
              </a:rPr>
              <a:t>Patients can add or update personal information and key sections such as “What matters to you”, people involved in their care, wishes and preferences, day-to-day support needs and symptom management.</a:t>
            </a:r>
            <a:br>
              <a:rPr lang="en-GB" sz="1200" u="none" dirty="0">
                <a:solidFill>
                  <a:srgbClr val="000000"/>
                </a:solidFill>
                <a:latin typeface="Arial"/>
              </a:rPr>
            </a:br>
            <a:endParaRPr lang="en-GB" sz="1200" u="none" dirty="0">
              <a:solidFill>
                <a:srgbClr val="000000"/>
              </a:solidFill>
              <a:latin typeface="Arial"/>
            </a:endParaRPr>
          </a:p>
          <a:p>
            <a:pPr marL="171450" lvl="1" indent="-171450">
              <a:buFont typeface="Arial" panose="020B0604020202020204" pitchFamily="34" charset="0"/>
              <a:buChar char="•"/>
              <a:defRPr/>
            </a:pPr>
            <a:r>
              <a:rPr lang="en-GB" sz="1200" u="none" dirty="0">
                <a:solidFill>
                  <a:srgbClr val="000000"/>
                </a:solidFill>
                <a:latin typeface="Arial"/>
              </a:rPr>
              <a:t>The UCP complements the core capabilities of the NHS App by providing a more complete view of a patient's care and support needs.</a:t>
            </a:r>
          </a:p>
          <a:p>
            <a:pPr marL="0" lvl="1">
              <a:defRPr/>
            </a:pPr>
            <a:endParaRPr lang="en-GB" sz="1200" dirty="0">
              <a:solidFill>
                <a:srgbClr val="000000"/>
              </a:solidFill>
              <a:latin typeface="Arial"/>
            </a:endParaRPr>
          </a:p>
        </p:txBody>
      </p:sp>
      <p:pic>
        <p:nvPicPr>
          <p:cNvPr id="12" name="Graphic 11" descr="Hamburger Menu Icon with solid fill">
            <a:hlinkClick r:id="rId4" action="ppaction://hlinksldjump"/>
            <a:extLst>
              <a:ext uri="{FF2B5EF4-FFF2-40B4-BE49-F238E27FC236}">
                <a16:creationId xmlns:a16="http://schemas.microsoft.com/office/drawing/2014/main" id="{942E6A58-A1D3-E6F0-4159-7948196B82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98" y="6400056"/>
            <a:ext cx="289775" cy="289775"/>
          </a:xfrm>
          <a:prstGeom prst="rect">
            <a:avLst/>
          </a:prstGeom>
        </p:spPr>
      </p:pic>
      <p:sp>
        <p:nvSpPr>
          <p:cNvPr id="15" name="Rectangle 14">
            <a:extLst>
              <a:ext uri="{FF2B5EF4-FFF2-40B4-BE49-F238E27FC236}">
                <a16:creationId xmlns:a16="http://schemas.microsoft.com/office/drawing/2014/main" id="{C51BCC0D-45AD-2E70-EB6E-A2C8CD35EF89}"/>
              </a:ext>
            </a:extLst>
          </p:cNvPr>
          <p:cNvSpPr/>
          <p:nvPr/>
        </p:nvSpPr>
        <p:spPr>
          <a:xfrm>
            <a:off x="445787" y="3956681"/>
            <a:ext cx="73152" cy="384048"/>
          </a:xfrm>
          <a:prstGeom prst="rect">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BAD5388D-A834-2116-163D-BF79AE1E2721}"/>
              </a:ext>
            </a:extLst>
          </p:cNvPr>
          <p:cNvSpPr txBox="1"/>
          <p:nvPr/>
        </p:nvSpPr>
        <p:spPr>
          <a:xfrm>
            <a:off x="580197" y="3965665"/>
            <a:ext cx="4308061" cy="411480"/>
          </a:xfrm>
          <a:prstGeom prst="rect">
            <a:avLst/>
          </a:prstGeom>
          <a:solidFill>
            <a:srgbClr val="F2F2F2"/>
          </a:solidFill>
        </p:spPr>
        <p:txBody>
          <a:bodyPr wrap="square" lIns="18288" tIns="18288" rIns="18288" bIns="18288" anchor="t">
            <a:noAutofit/>
          </a:bodyPr>
          <a:lstStyle/>
          <a:p>
            <a:r>
              <a:rPr lang="en-GB" sz="1300" b="1" dirty="0">
                <a:solidFill>
                  <a:srgbClr val="0070C0"/>
                </a:solidFill>
                <a:latin typeface="Arial"/>
              </a:rPr>
              <a:t>Benefits</a:t>
            </a:r>
            <a:endParaRPr sz="1300" b="1" dirty="0">
              <a:solidFill>
                <a:srgbClr val="0070C0"/>
              </a:solidFill>
              <a:latin typeface="Arial"/>
            </a:endParaRPr>
          </a:p>
        </p:txBody>
      </p:sp>
      <p:sp>
        <p:nvSpPr>
          <p:cNvPr id="23" name="TextBox 22">
            <a:extLst>
              <a:ext uri="{FF2B5EF4-FFF2-40B4-BE49-F238E27FC236}">
                <a16:creationId xmlns:a16="http://schemas.microsoft.com/office/drawing/2014/main" id="{182AA0EF-8522-9623-E08E-CCB7FC725874}"/>
              </a:ext>
            </a:extLst>
          </p:cNvPr>
          <p:cNvSpPr txBox="1"/>
          <p:nvPr/>
        </p:nvSpPr>
        <p:spPr>
          <a:xfrm>
            <a:off x="445787" y="4338436"/>
            <a:ext cx="4442471" cy="1191961"/>
          </a:xfrm>
          <a:prstGeom prst="rect">
            <a:avLst/>
          </a:prstGeom>
          <a:solidFill>
            <a:srgbClr val="F2F2F2"/>
          </a:solidFill>
        </p:spPr>
        <p:txBody>
          <a:bodyPr wrap="square" lIns="18288" tIns="18288" rIns="18288" bIns="18288" anchor="t">
            <a:noAutofit/>
          </a:bodyPr>
          <a:lstStyle/>
          <a:p>
            <a:pPr marL="304800" indent="-177800">
              <a:lnSpc>
                <a:spcPct val="118000"/>
              </a:lnSpc>
              <a:spcAft>
                <a:spcPts val="600"/>
              </a:spcAft>
              <a:buClrTx/>
              <a:buSzTx/>
              <a:buFont typeface="Aptos"/>
              <a:buChar char="•"/>
            </a:pPr>
            <a:r>
              <a:rPr sz="1200" dirty="0">
                <a:solidFill>
                  <a:srgbClr val="000000"/>
                </a:solidFill>
                <a:latin typeface="Arial"/>
              </a:rPr>
              <a:t>Improves </a:t>
            </a:r>
            <a:r>
              <a:rPr lang="en-GB" sz="1200" dirty="0">
                <a:solidFill>
                  <a:srgbClr val="000000"/>
                </a:solidFill>
                <a:latin typeface="Arial"/>
              </a:rPr>
              <a:t>the </a:t>
            </a:r>
            <a:r>
              <a:rPr sz="1200" dirty="0">
                <a:solidFill>
                  <a:srgbClr val="000000"/>
                </a:solidFill>
                <a:latin typeface="Arial"/>
              </a:rPr>
              <a:t>accuracy and completeness of care plans</a:t>
            </a:r>
          </a:p>
          <a:p>
            <a:pPr marL="304800" indent="-177800">
              <a:lnSpc>
                <a:spcPct val="118000"/>
              </a:lnSpc>
              <a:spcAft>
                <a:spcPts val="600"/>
              </a:spcAft>
              <a:buClrTx/>
              <a:buSzTx/>
              <a:buFont typeface="Aptos"/>
              <a:buChar char="•"/>
            </a:pPr>
            <a:r>
              <a:rPr sz="1200" dirty="0">
                <a:solidFill>
                  <a:srgbClr val="000000"/>
                </a:solidFill>
                <a:latin typeface="Arial"/>
              </a:rPr>
              <a:t>Strengthens collaboration between patients, carers and professionals</a:t>
            </a:r>
          </a:p>
          <a:p>
            <a:pPr marL="304800" indent="-177800">
              <a:lnSpc>
                <a:spcPct val="118000"/>
              </a:lnSpc>
              <a:spcAft>
                <a:spcPts val="600"/>
              </a:spcAft>
              <a:buClrTx/>
              <a:buSzTx/>
              <a:buFont typeface="Aptos"/>
              <a:buChar char="•"/>
            </a:pPr>
            <a:r>
              <a:rPr sz="1200" dirty="0">
                <a:solidFill>
                  <a:srgbClr val="000000"/>
                </a:solidFill>
                <a:latin typeface="Arial"/>
              </a:rPr>
              <a:t>Supports better coordinated care and outcomes</a:t>
            </a:r>
          </a:p>
        </p:txBody>
      </p:sp>
      <p:sp>
        <p:nvSpPr>
          <p:cNvPr id="33" name="Rectangle 32">
            <a:extLst>
              <a:ext uri="{FF2B5EF4-FFF2-40B4-BE49-F238E27FC236}">
                <a16:creationId xmlns:a16="http://schemas.microsoft.com/office/drawing/2014/main" id="{CE2FA927-EBFB-C364-92BA-7F051CD2BA89}"/>
              </a:ext>
            </a:extLst>
          </p:cNvPr>
          <p:cNvSpPr/>
          <p:nvPr/>
        </p:nvSpPr>
        <p:spPr>
          <a:xfrm>
            <a:off x="5249825" y="3952189"/>
            <a:ext cx="73152" cy="384048"/>
          </a:xfrm>
          <a:prstGeom prst="rect">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a:extLst>
              <a:ext uri="{FF2B5EF4-FFF2-40B4-BE49-F238E27FC236}">
                <a16:creationId xmlns:a16="http://schemas.microsoft.com/office/drawing/2014/main" id="{37898AFB-EB90-536A-BCA2-F56DAFF16555}"/>
              </a:ext>
            </a:extLst>
          </p:cNvPr>
          <p:cNvSpPr txBox="1"/>
          <p:nvPr/>
        </p:nvSpPr>
        <p:spPr>
          <a:xfrm>
            <a:off x="5384235" y="3961173"/>
            <a:ext cx="4385407" cy="411480"/>
          </a:xfrm>
          <a:prstGeom prst="rect">
            <a:avLst/>
          </a:prstGeom>
          <a:solidFill>
            <a:srgbClr val="F2F2F2"/>
          </a:solidFill>
        </p:spPr>
        <p:txBody>
          <a:bodyPr wrap="square" lIns="18288" tIns="18288" rIns="18288" bIns="18288" anchor="t">
            <a:noAutofit/>
          </a:bodyPr>
          <a:lstStyle/>
          <a:p>
            <a:r>
              <a:rPr lang="en-GB" sz="1300" b="1" dirty="0">
                <a:solidFill>
                  <a:srgbClr val="0070C0"/>
                </a:solidFill>
                <a:latin typeface="Arial"/>
              </a:rPr>
              <a:t>Supporting resources</a:t>
            </a:r>
            <a:endParaRPr sz="1300" b="1" dirty="0">
              <a:solidFill>
                <a:srgbClr val="0070C0"/>
              </a:solidFill>
              <a:latin typeface="Arial"/>
            </a:endParaRPr>
          </a:p>
        </p:txBody>
      </p:sp>
      <p:sp>
        <p:nvSpPr>
          <p:cNvPr id="37" name="TextBox 36">
            <a:extLst>
              <a:ext uri="{FF2B5EF4-FFF2-40B4-BE49-F238E27FC236}">
                <a16:creationId xmlns:a16="http://schemas.microsoft.com/office/drawing/2014/main" id="{3E49CB3C-1B16-CD2A-4317-E785E9239345}"/>
              </a:ext>
            </a:extLst>
          </p:cNvPr>
          <p:cNvSpPr txBox="1"/>
          <p:nvPr/>
        </p:nvSpPr>
        <p:spPr>
          <a:xfrm>
            <a:off x="5249825" y="4336237"/>
            <a:ext cx="4519817" cy="1191961"/>
          </a:xfrm>
          <a:prstGeom prst="rect">
            <a:avLst/>
          </a:prstGeom>
          <a:solidFill>
            <a:srgbClr val="F2F2F2"/>
          </a:solidFill>
        </p:spPr>
        <p:txBody>
          <a:bodyPr wrap="square" lIns="18288" tIns="18288" rIns="18288" bIns="18288" anchor="t">
            <a:noAutofit/>
          </a:bodyPr>
          <a:lstStyle/>
          <a:p>
            <a:pPr marL="304800" indent="-177800">
              <a:lnSpc>
                <a:spcPct val="118000"/>
              </a:lnSpc>
              <a:spcAft>
                <a:spcPts val="600"/>
              </a:spcAft>
              <a:buClrTx/>
              <a:buSzTx/>
              <a:buFont typeface="Aptos"/>
              <a:buChar char="•"/>
            </a:pPr>
            <a:r>
              <a:rPr lang="en-GB" sz="1200" dirty="0">
                <a:solidFill>
                  <a:srgbClr val="231F20"/>
                </a:solidFill>
              </a:rPr>
              <a:t>Main </a:t>
            </a:r>
            <a:r>
              <a:rPr lang="en-GB" sz="1200" u="sng" dirty="0">
                <a:solidFill>
                  <a:srgbClr val="00529B"/>
                </a:solidFill>
                <a:hlinkClick r:id="rId6"/>
              </a:rPr>
              <a:t>website</a:t>
            </a:r>
            <a:r>
              <a:rPr lang="en-GB" sz="1200" dirty="0">
                <a:solidFill>
                  <a:srgbClr val="231F20"/>
                </a:solidFill>
              </a:rPr>
              <a:t> which signposts to guidance and resources for health care professionals and the public</a:t>
            </a:r>
          </a:p>
          <a:p>
            <a:pPr marL="304800" indent="-177800">
              <a:lnSpc>
                <a:spcPct val="118000"/>
              </a:lnSpc>
              <a:spcAft>
                <a:spcPts val="600"/>
              </a:spcAft>
              <a:buClrTx/>
              <a:buSzTx/>
              <a:buFont typeface="Aptos"/>
              <a:buChar char="•"/>
            </a:pPr>
            <a:r>
              <a:rPr lang="en-GB" sz="1200" dirty="0">
                <a:solidFill>
                  <a:srgbClr val="231F20"/>
                </a:solidFill>
              </a:rPr>
              <a:t>Short </a:t>
            </a:r>
            <a:r>
              <a:rPr lang="en-GB" sz="1200" u="sng" dirty="0">
                <a:solidFill>
                  <a:srgbClr val="00529B"/>
                </a:solidFill>
                <a:hlinkClick r:id="rId7"/>
              </a:rPr>
              <a:t>walkthrough video</a:t>
            </a:r>
          </a:p>
          <a:p>
            <a:pPr marL="304800" indent="-177800">
              <a:lnSpc>
                <a:spcPct val="118000"/>
              </a:lnSpc>
              <a:spcAft>
                <a:spcPts val="600"/>
              </a:spcAft>
              <a:buClrTx/>
              <a:buSzTx/>
              <a:buFont typeface="Aptos"/>
              <a:buChar char="•"/>
            </a:pPr>
            <a:r>
              <a:rPr lang="en-GB" sz="1200" dirty="0">
                <a:solidFill>
                  <a:srgbClr val="231F20"/>
                </a:solidFill>
              </a:rPr>
              <a:t>A more detailed step-by-step </a:t>
            </a:r>
            <a:r>
              <a:rPr lang="en-GB" sz="1200" dirty="0">
                <a:solidFill>
                  <a:srgbClr val="231F20"/>
                </a:solidFill>
                <a:hlinkClick r:id="rId8"/>
              </a:rPr>
              <a:t>walkthrough video</a:t>
            </a:r>
            <a:endParaRPr lang="en-GB" sz="1200" u="sng" dirty="0">
              <a:solidFill>
                <a:srgbClr val="00529B"/>
              </a:solidFill>
              <a:hlinkClick r:id="rId7"/>
            </a:endParaRPr>
          </a:p>
        </p:txBody>
      </p:sp>
      <p:pic>
        <p:nvPicPr>
          <p:cNvPr id="39" name="Picture 38">
            <a:extLst>
              <a:ext uri="{FF2B5EF4-FFF2-40B4-BE49-F238E27FC236}">
                <a16:creationId xmlns:a16="http://schemas.microsoft.com/office/drawing/2014/main" id="{0A3ED007-2928-94DD-F7E0-91B1283E660F}"/>
              </a:ext>
            </a:extLst>
          </p:cNvPr>
          <p:cNvPicPr>
            <a:picLocks noChangeAspect="1"/>
          </p:cNvPicPr>
          <p:nvPr/>
        </p:nvPicPr>
        <p:blipFill>
          <a:blip r:embed="rId9"/>
          <a:stretch>
            <a:fillRect/>
          </a:stretch>
        </p:blipFill>
        <p:spPr>
          <a:xfrm>
            <a:off x="9021859" y="678467"/>
            <a:ext cx="1600306" cy="3142921"/>
          </a:xfrm>
          <a:prstGeom prst="rect">
            <a:avLst/>
          </a:prstGeom>
        </p:spPr>
      </p:pic>
      <p:sp>
        <p:nvSpPr>
          <p:cNvPr id="6" name="TextBox 5">
            <a:extLst>
              <a:ext uri="{FF2B5EF4-FFF2-40B4-BE49-F238E27FC236}">
                <a16:creationId xmlns:a16="http://schemas.microsoft.com/office/drawing/2014/main" id="{41C0B1DB-88A1-281D-4CAA-4DAA56458488}"/>
              </a:ext>
            </a:extLst>
          </p:cNvPr>
          <p:cNvSpPr txBox="1"/>
          <p:nvPr/>
        </p:nvSpPr>
        <p:spPr>
          <a:xfrm>
            <a:off x="445787" y="5864658"/>
            <a:ext cx="6917539" cy="289775"/>
          </a:xfrm>
          <a:prstGeom prst="rect">
            <a:avLst/>
          </a:prstGeom>
          <a:solidFill>
            <a:srgbClr val="005EB8"/>
          </a:solidFill>
        </p:spPr>
        <p:txBody>
          <a:bodyPr wrap="square" lIns="18288" tIns="18288" rIns="18288" bIns="18288" anchor="t">
            <a:noAutofit/>
          </a:bodyPr>
          <a:lstStyle/>
          <a:p>
            <a:pPr marL="0" lvl="1" algn="ctr">
              <a:defRPr/>
            </a:pPr>
            <a:r>
              <a:rPr lang="en-GB" sz="1200" dirty="0">
                <a:solidFill>
                  <a:schemeClr val="bg1"/>
                </a:solidFill>
              </a:rPr>
              <a:t>If you have any queries about the UCP, please contact the team: </a:t>
            </a:r>
            <a:r>
              <a:rPr lang="en-GB" sz="1200" dirty="0">
                <a:solidFill>
                  <a:schemeClr val="bg1"/>
                </a:solidFill>
                <a:hlinkClick r:id="rId10">
                  <a:extLst>
                    <a:ext uri="{A12FA001-AC4F-418D-AE19-62706E023703}">
                      <ahyp:hlinkClr xmlns:ahyp="http://schemas.microsoft.com/office/drawing/2018/hyperlinkcolor" val="tx"/>
                    </a:ext>
                  </a:extLst>
                </a:hlinkClick>
              </a:rPr>
              <a:t>ucp.programme@swlondon.nhs.uk</a:t>
            </a:r>
            <a:r>
              <a:rPr lang="en-GB" sz="1200" dirty="0">
                <a:solidFill>
                  <a:schemeClr val="bg1"/>
                </a:solidFill>
              </a:rPr>
              <a:t> </a:t>
            </a:r>
          </a:p>
        </p:txBody>
      </p:sp>
    </p:spTree>
    <p:extLst>
      <p:ext uri="{BB962C8B-B14F-4D97-AF65-F5344CB8AC3E}">
        <p14:creationId xmlns:p14="http://schemas.microsoft.com/office/powerpoint/2010/main" val="189740206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C8E4-612C-7A31-BA8E-75A627C747FE}"/>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ED80201B-D42F-77A2-43A3-10C4026E0C86}"/>
              </a:ext>
            </a:extLst>
          </p:cNvPr>
          <p:cNvSpPr>
            <a:spLocks noGrp="1"/>
          </p:cNvSpPr>
          <p:nvPr>
            <p:ph type="title"/>
          </p:nvPr>
        </p:nvSpPr>
        <p:spPr/>
        <p:txBody>
          <a:bodyPr/>
          <a:lstStyle/>
          <a:p>
            <a:r>
              <a:rPr lang="en-GB" dirty="0"/>
              <a:t>Definitions</a:t>
            </a:r>
            <a:endParaRPr lang="en-GB" spc="-40" dirty="0"/>
          </a:p>
        </p:txBody>
      </p:sp>
      <p:pic>
        <p:nvPicPr>
          <p:cNvPr id="51" name="Graphic 50" descr="Hamburger Menu Icon with solid fill">
            <a:hlinkClick r:id="rId3" action="ppaction://hlinksldjump"/>
            <a:extLst>
              <a:ext uri="{FF2B5EF4-FFF2-40B4-BE49-F238E27FC236}">
                <a16:creationId xmlns:a16="http://schemas.microsoft.com/office/drawing/2014/main" id="{A996200E-D98E-CD90-F7C6-DD800288468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898" y="6400056"/>
            <a:ext cx="289775" cy="289775"/>
          </a:xfrm>
          <a:prstGeom prst="rect">
            <a:avLst/>
          </a:prstGeom>
        </p:spPr>
      </p:pic>
      <p:graphicFrame>
        <p:nvGraphicFramePr>
          <p:cNvPr id="56" name="Table 55">
            <a:extLst>
              <a:ext uri="{FF2B5EF4-FFF2-40B4-BE49-F238E27FC236}">
                <a16:creationId xmlns:a16="http://schemas.microsoft.com/office/drawing/2014/main" id="{30817751-2BD1-5CE5-4908-9C4C7B12A8B0}"/>
              </a:ext>
            </a:extLst>
          </p:cNvPr>
          <p:cNvGraphicFramePr>
            <a:graphicFrameLocks noGrp="1"/>
          </p:cNvGraphicFramePr>
          <p:nvPr>
            <p:extLst>
              <p:ext uri="{D42A27DB-BD31-4B8C-83A1-F6EECF244321}">
                <p14:modId xmlns:p14="http://schemas.microsoft.com/office/powerpoint/2010/main" val="802353362"/>
              </p:ext>
            </p:extLst>
          </p:nvPr>
        </p:nvGraphicFramePr>
        <p:xfrm>
          <a:off x="500809" y="1407186"/>
          <a:ext cx="11190382" cy="4310255"/>
        </p:xfrm>
        <a:graphic>
          <a:graphicData uri="http://schemas.openxmlformats.org/drawingml/2006/table">
            <a:tbl>
              <a:tblPr firstRow="1">
                <a:tableStyleId>{5DA37D80-6434-44D0-A028-1B22A696006F}</a:tableStyleId>
              </a:tblPr>
              <a:tblGrid>
                <a:gridCol w="1143301">
                  <a:extLst>
                    <a:ext uri="{9D8B030D-6E8A-4147-A177-3AD203B41FA5}">
                      <a16:colId xmlns:a16="http://schemas.microsoft.com/office/drawing/2014/main" val="1931882174"/>
                    </a:ext>
                  </a:extLst>
                </a:gridCol>
                <a:gridCol w="5464834">
                  <a:extLst>
                    <a:ext uri="{9D8B030D-6E8A-4147-A177-3AD203B41FA5}">
                      <a16:colId xmlns:a16="http://schemas.microsoft.com/office/drawing/2014/main" val="3441725476"/>
                    </a:ext>
                  </a:extLst>
                </a:gridCol>
                <a:gridCol w="4582247">
                  <a:extLst>
                    <a:ext uri="{9D8B030D-6E8A-4147-A177-3AD203B41FA5}">
                      <a16:colId xmlns:a16="http://schemas.microsoft.com/office/drawing/2014/main" val="1483325995"/>
                    </a:ext>
                  </a:extLst>
                </a:gridCol>
              </a:tblGrid>
              <a:tr h="108139">
                <a:tc>
                  <a:txBody>
                    <a:bodyPr/>
                    <a:lstStyle/>
                    <a:p>
                      <a:pPr algn="l" fontAlgn="b"/>
                      <a:r>
                        <a:rPr lang="en-GB" sz="1000" b="1" u="none" strike="noStrike" dirty="0">
                          <a:solidFill>
                            <a:srgbClr val="000000"/>
                          </a:solidFill>
                          <a:effectLst/>
                          <a:latin typeface="+mj-lt"/>
                        </a:rPr>
                        <a:t>Item</a:t>
                      </a:r>
                      <a:endParaRPr lang="en-GB" sz="1000" b="1" i="0" u="none" strike="noStrike" dirty="0">
                        <a:solidFill>
                          <a:srgbClr val="000000"/>
                        </a:solidFill>
                        <a:effectLst/>
                        <a:latin typeface="+mj-lt"/>
                      </a:endParaRPr>
                    </a:p>
                  </a:txBody>
                  <a:tcPr marL="0" marR="0" marT="0" marB="0" anchor="b">
                    <a:solidFill>
                      <a:schemeClr val="accent5"/>
                    </a:solidFill>
                  </a:tcPr>
                </a:tc>
                <a:tc>
                  <a:txBody>
                    <a:bodyPr/>
                    <a:lstStyle/>
                    <a:p>
                      <a:pPr algn="l" fontAlgn="b"/>
                      <a:r>
                        <a:rPr lang="en-GB" sz="1000" b="1" u="none" strike="noStrike" dirty="0">
                          <a:solidFill>
                            <a:srgbClr val="000000"/>
                          </a:solidFill>
                          <a:effectLst/>
                          <a:latin typeface="+mj-lt"/>
                        </a:rPr>
                        <a:t>Definition</a:t>
                      </a:r>
                      <a:endParaRPr lang="en-GB" sz="1000" b="1" i="0" u="none" strike="noStrike" dirty="0">
                        <a:solidFill>
                          <a:srgbClr val="000000"/>
                        </a:solidFill>
                        <a:effectLst/>
                        <a:latin typeface="+mj-lt"/>
                      </a:endParaRPr>
                    </a:p>
                  </a:txBody>
                  <a:tcPr marL="0" marR="0" marT="0" marB="0" anchor="b">
                    <a:solidFill>
                      <a:schemeClr val="accent5"/>
                    </a:solidFill>
                  </a:tcPr>
                </a:tc>
                <a:tc>
                  <a:txBody>
                    <a:bodyPr/>
                    <a:lstStyle/>
                    <a:p>
                      <a:pPr algn="l" fontAlgn="b"/>
                      <a:r>
                        <a:rPr lang="en-GB" sz="1000" b="1" u="none" strike="noStrike" dirty="0">
                          <a:solidFill>
                            <a:srgbClr val="000000"/>
                          </a:solidFill>
                          <a:effectLst/>
                          <a:latin typeface="+mj-lt"/>
                        </a:rPr>
                        <a:t>Timescale</a:t>
                      </a:r>
                      <a:endParaRPr lang="en-GB" sz="1000" b="1" i="0" u="none" strike="noStrike" dirty="0">
                        <a:solidFill>
                          <a:srgbClr val="000000"/>
                        </a:solidFill>
                        <a:effectLst/>
                        <a:latin typeface="+mj-lt"/>
                      </a:endParaRPr>
                    </a:p>
                  </a:txBody>
                  <a:tcPr marL="0" marR="0" marT="0" marB="0" anchor="b">
                    <a:solidFill>
                      <a:schemeClr val="accent5"/>
                    </a:solidFill>
                  </a:tcPr>
                </a:tc>
                <a:extLst>
                  <a:ext uri="{0D108BD9-81ED-4DB2-BD59-A6C34878D82A}">
                    <a16:rowId xmlns:a16="http://schemas.microsoft.com/office/drawing/2014/main" val="4060422038"/>
                  </a:ext>
                </a:extLst>
              </a:tr>
              <a:tr h="181665">
                <a:tc>
                  <a:txBody>
                    <a:bodyPr/>
                    <a:lstStyle/>
                    <a:p>
                      <a:pPr algn="l" fontAlgn="b"/>
                      <a:r>
                        <a:rPr lang="en-GB" sz="850" b="1" u="none" strike="noStrike" dirty="0">
                          <a:solidFill>
                            <a:srgbClr val="000000"/>
                          </a:solidFill>
                          <a:effectLst/>
                        </a:rPr>
                        <a:t>Active ODS Code </a:t>
                      </a:r>
                      <a:endParaRPr lang="en-GB" sz="850" b="1" i="0" u="none" strike="noStrike" dirty="0">
                        <a:solidFill>
                          <a:srgbClr val="000000"/>
                        </a:solidFill>
                        <a:effectLst/>
                        <a:latin typeface="+mn-lt"/>
                      </a:endParaRPr>
                    </a:p>
                  </a:txBody>
                  <a:tcPr marL="0" marR="0" marT="0" marB="0" anchor="ctr"/>
                </a:tc>
                <a:tc>
                  <a:txBody>
                    <a:bodyPr/>
                    <a:lstStyle/>
                    <a:p>
                      <a:pPr algn="l" fontAlgn="b"/>
                      <a:r>
                        <a:rPr lang="en-GB" sz="850" b="0" u="none" strike="noStrike" dirty="0">
                          <a:solidFill>
                            <a:srgbClr val="000000"/>
                          </a:solidFill>
                          <a:effectLst/>
                        </a:rPr>
                        <a:t>All active GP practices in England</a:t>
                      </a:r>
                      <a:endParaRPr lang="en-GB" sz="850" b="0" i="0" u="none" strike="noStrike" dirty="0">
                        <a:solidFill>
                          <a:srgbClr val="000000"/>
                        </a:solidFill>
                        <a:effectLst/>
                        <a:highlight>
                          <a:srgbClr val="FFFF00"/>
                        </a:highlight>
                        <a:latin typeface="+mn-lt"/>
                      </a:endParaRPr>
                    </a:p>
                  </a:txBody>
                  <a:tcPr marL="0" marR="0" marT="0" marB="0" anchor="ctr"/>
                </a:tc>
                <a:tc>
                  <a:txBody>
                    <a:bodyPr/>
                    <a:lstStyle/>
                    <a:p>
                      <a:pPr algn="l" fontAlgn="b"/>
                      <a:r>
                        <a:rPr lang="en-GB" sz="850" b="0" u="none" strike="noStrike" dirty="0">
                          <a:solidFill>
                            <a:srgbClr val="000000"/>
                          </a:solidFill>
                          <a:effectLst/>
                        </a:rPr>
                        <a:t>Active English GP Practices at any time in given month.</a:t>
                      </a:r>
                      <a:endParaRPr lang="en-GB" sz="850" b="0" i="0" u="none" strike="noStrike" dirty="0">
                        <a:solidFill>
                          <a:srgbClr val="000000"/>
                        </a:solidFill>
                        <a:effectLst/>
                        <a:highlight>
                          <a:srgbClr val="FFFF00"/>
                        </a:highlight>
                        <a:latin typeface="+mn-lt"/>
                      </a:endParaRPr>
                    </a:p>
                  </a:txBody>
                  <a:tcPr marL="0" marR="0" marT="0" marB="0" anchor="ctr"/>
                </a:tc>
                <a:extLst>
                  <a:ext uri="{0D108BD9-81ED-4DB2-BD59-A6C34878D82A}">
                    <a16:rowId xmlns:a16="http://schemas.microsoft.com/office/drawing/2014/main" val="3818453908"/>
                  </a:ext>
                </a:extLst>
              </a:tr>
              <a:tr h="386360">
                <a:tc>
                  <a:txBody>
                    <a:bodyPr/>
                    <a:lstStyle/>
                    <a:p>
                      <a:pPr algn="l" fontAlgn="b"/>
                      <a:r>
                        <a:rPr lang="en-GB" sz="850" b="1" u="none" strike="noStrike" dirty="0">
                          <a:solidFill>
                            <a:srgbClr val="000000"/>
                          </a:solidFill>
                          <a:effectLst/>
                        </a:rPr>
                        <a:t>Health Record Access</a:t>
                      </a:r>
                      <a:endParaRPr lang="en-GB" sz="850" b="1" i="0" u="none" strike="noStrike" dirty="0">
                        <a:solidFill>
                          <a:srgbClr val="000000"/>
                        </a:solidFill>
                        <a:effectLst/>
                        <a:latin typeface="+mn-lt"/>
                      </a:endParaRPr>
                    </a:p>
                  </a:txBody>
                  <a:tcPr marL="0" marR="0" marT="0" marB="0" anchor="ctr"/>
                </a:tc>
                <a:tc>
                  <a:txBody>
                    <a:bodyPr/>
                    <a:lstStyle/>
                    <a:p>
                      <a:pPr algn="l" fontAlgn="ctr"/>
                      <a:r>
                        <a:rPr lang="en-GB" sz="850" b="0" u="none" strike="noStrike" dirty="0">
                          <a:solidFill>
                            <a:srgbClr val="000000"/>
                          </a:solidFill>
                          <a:effectLst/>
                        </a:rPr>
                        <a:t>Event activity is recorded when a user accesses their GP health record through the NHS App and selects continue. Events falls into 1 of 4 record access levels, but full access that's required is only provided by the "Summary Access + Detailed Access" event.</a:t>
                      </a:r>
                      <a:endParaRPr lang="en-GB" sz="850" b="0" i="0" u="none" strike="noStrike" dirty="0">
                        <a:solidFill>
                          <a:srgbClr val="000000"/>
                        </a:solidFill>
                        <a:effectLst/>
                        <a:latin typeface="+mn-lt"/>
                      </a:endParaRPr>
                    </a:p>
                  </a:txBody>
                  <a:tcPr marL="0" marR="0" marT="0" marB="0" anchor="ctr"/>
                </a:tc>
                <a:tc rowSpan="4">
                  <a:txBody>
                    <a:bodyPr/>
                    <a:lstStyle/>
                    <a:p>
                      <a:pPr algn="l" fontAlgn="ctr"/>
                      <a:r>
                        <a:rPr lang="en-GB" sz="850" b="0" u="none" strike="noStrike" dirty="0">
                          <a:solidFill>
                            <a:srgbClr val="000000"/>
                          </a:solidFill>
                          <a:effectLst/>
                        </a:rPr>
                        <a:t>If any event has been recorded at least once in the month the table shows: ‘Enabled' </a:t>
                      </a:r>
                      <a:br>
                        <a:rPr lang="en-GB" sz="850" b="0" u="none" strike="noStrike" dirty="0">
                          <a:solidFill>
                            <a:srgbClr val="000000"/>
                          </a:solidFill>
                          <a:effectLst/>
                        </a:rPr>
                      </a:br>
                      <a:r>
                        <a:rPr lang="en-GB" sz="850" b="0" u="none" strike="noStrike" dirty="0">
                          <a:solidFill>
                            <a:srgbClr val="000000"/>
                          </a:solidFill>
                          <a:effectLst/>
                        </a:rPr>
                        <a:t>If any event hasn't been recorded at least once in the month the table shows: 'Not Enabled' </a:t>
                      </a:r>
                      <a:br>
                        <a:rPr lang="en-GB" sz="850" b="0" u="none" strike="noStrike" dirty="0">
                          <a:solidFill>
                            <a:srgbClr val="000000"/>
                          </a:solidFill>
                          <a:effectLst/>
                        </a:rPr>
                      </a:br>
                      <a:r>
                        <a:rPr lang="en-GB" sz="850" b="0" u="none" strike="noStrike" dirty="0">
                          <a:solidFill>
                            <a:srgbClr val="000000"/>
                          </a:solidFill>
                          <a:effectLst/>
                        </a:rPr>
                        <a:t>If the practice has no NHS App activity events at all recorded for the month: 'No info' </a:t>
                      </a:r>
                      <a:endParaRPr lang="en-GB" sz="85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6568280"/>
                  </a:ext>
                </a:extLst>
              </a:tr>
              <a:tr h="817491">
                <a:tc>
                  <a:txBody>
                    <a:bodyPr/>
                    <a:lstStyle/>
                    <a:p>
                      <a:pPr algn="l" fontAlgn="b"/>
                      <a:r>
                        <a:rPr lang="en-GB" sz="850" b="1" u="none" strike="noStrike" dirty="0">
                          <a:solidFill>
                            <a:srgbClr val="000000"/>
                          </a:solidFill>
                          <a:effectLst/>
                        </a:rPr>
                        <a:t>Online Consultations</a:t>
                      </a:r>
                      <a:endParaRPr lang="en-GB" sz="850" b="1" i="0" u="none" strike="noStrike" dirty="0">
                        <a:solidFill>
                          <a:srgbClr val="000000"/>
                        </a:solidFill>
                        <a:effectLst/>
                        <a:latin typeface="+mn-lt"/>
                      </a:endParaRPr>
                    </a:p>
                  </a:txBody>
                  <a:tcPr marL="0" marR="0" marT="0" marB="0" anchor="ctr"/>
                </a:tc>
                <a:tc>
                  <a:txBody>
                    <a:bodyPr/>
                    <a:lstStyle/>
                    <a:p>
                      <a:pPr algn="l" fontAlgn="ctr"/>
                      <a:r>
                        <a:rPr lang="en-GB" sz="850" b="1" u="none" strike="noStrike" dirty="0">
                          <a:solidFill>
                            <a:srgbClr val="000000"/>
                          </a:solidFill>
                          <a:effectLst/>
                        </a:rPr>
                        <a:t>*Only shows as ‘enabled’ for practices using suppliers that are integrated with the NHS App</a:t>
                      </a:r>
                    </a:p>
                    <a:p>
                      <a:pPr algn="l" fontAlgn="ctr"/>
                      <a:r>
                        <a:rPr lang="en-GB" sz="850" b="0" u="none" strike="noStrike" dirty="0">
                          <a:solidFill>
                            <a:srgbClr val="000000"/>
                          </a:solidFill>
                          <a:effectLst/>
                        </a:rPr>
                        <a:t>Event activity is recorded when a user:</a:t>
                      </a:r>
                    </a:p>
                    <a:p>
                      <a:pPr marL="171450" indent="-171450" algn="l" fontAlgn="ctr">
                        <a:buFont typeface="Arial" panose="020B0604020202020204" pitchFamily="34" charset="0"/>
                        <a:buChar char="•"/>
                      </a:pPr>
                      <a:r>
                        <a:rPr lang="en-GB" sz="850" b="0" u="none" strike="noStrike" dirty="0">
                          <a:solidFill>
                            <a:srgbClr val="000000"/>
                          </a:solidFill>
                          <a:effectLst/>
                        </a:rPr>
                        <a:t>requires any sort of medical consultation from a GP and navigates to ‘Ask about a health problem’</a:t>
                      </a:r>
                    </a:p>
                    <a:p>
                      <a:pPr marL="171450" indent="-171450" algn="l" fontAlgn="ctr">
                        <a:buFont typeface="Arial" panose="020B0604020202020204" pitchFamily="34" charset="0"/>
                        <a:buChar char="•"/>
                      </a:pPr>
                      <a:r>
                        <a:rPr lang="en-GB" sz="850" b="0" u="none" strike="noStrike" dirty="0">
                          <a:solidFill>
                            <a:srgbClr val="000000"/>
                          </a:solidFill>
                          <a:effectLst/>
                        </a:rPr>
                        <a:t>looks at any messages received from their GP regarding medical or non-medical requests such as travel vaccinations, sick notes etc. by navigating to the Messages section</a:t>
                      </a:r>
                    </a:p>
                    <a:p>
                      <a:pPr marL="171450" indent="-171450" algn="l" fontAlgn="ctr">
                        <a:buFont typeface="Arial" panose="020B0604020202020204" pitchFamily="34" charset="0"/>
                        <a:buChar char="•"/>
                      </a:pPr>
                      <a:r>
                        <a:rPr lang="en-GB" sz="850" b="0" u="none" strike="noStrike" dirty="0">
                          <a:solidFill>
                            <a:srgbClr val="000000"/>
                          </a:solidFill>
                          <a:effectLst/>
                        </a:rPr>
                        <a:t>requires any medical documentation such as sick notes or travel vaccinations and navigates to ‘Request a letter or information’</a:t>
                      </a:r>
                    </a:p>
                    <a:p>
                      <a:pPr marL="171450" indent="-171450" algn="l" fontAlgn="ctr">
                        <a:buFont typeface="Arial" panose="020B0604020202020204" pitchFamily="34" charset="0"/>
                        <a:buChar char="•"/>
                      </a:pPr>
                      <a:r>
                        <a:rPr lang="en-GB" sz="850" b="0" u="none" strike="noStrike" dirty="0">
                          <a:solidFill>
                            <a:srgbClr val="000000"/>
                          </a:solidFill>
                          <a:effectLst/>
                        </a:rPr>
                        <a:t>jumps off to complete questionnaires</a:t>
                      </a:r>
                      <a:endParaRPr lang="en-GB" sz="850" b="0" i="0" u="none" strike="noStrike" dirty="0">
                        <a:solidFill>
                          <a:srgbClr val="000000"/>
                        </a:solidFill>
                        <a:effectLst/>
                        <a:latin typeface="+mn-lt"/>
                      </a:endParaRPr>
                    </a:p>
                  </a:txBody>
                  <a:tcPr marL="0" marR="0" marT="0" marB="0" anchor="ctr"/>
                </a:tc>
                <a:tc vMerge="1">
                  <a:txBody>
                    <a:bodyPr/>
                    <a:lstStyle/>
                    <a:p>
                      <a:endParaRPr lang="en-GB"/>
                    </a:p>
                  </a:txBody>
                  <a:tcPr/>
                </a:tc>
                <a:extLst>
                  <a:ext uri="{0D108BD9-81ED-4DB2-BD59-A6C34878D82A}">
                    <a16:rowId xmlns:a16="http://schemas.microsoft.com/office/drawing/2014/main" val="2747873882"/>
                  </a:ext>
                </a:extLst>
              </a:tr>
              <a:tr h="454161">
                <a:tc>
                  <a:txBody>
                    <a:bodyPr/>
                    <a:lstStyle/>
                    <a:p>
                      <a:pPr algn="l" fontAlgn="b"/>
                      <a:r>
                        <a:rPr lang="en-GB" sz="850" b="1" u="none" strike="noStrike" dirty="0">
                          <a:solidFill>
                            <a:srgbClr val="000000"/>
                          </a:solidFill>
                          <a:effectLst/>
                        </a:rPr>
                        <a:t>Appointment Management</a:t>
                      </a:r>
                      <a:endParaRPr lang="en-GB" sz="850" b="1" i="0" u="none" strike="noStrike" dirty="0">
                        <a:solidFill>
                          <a:srgbClr val="000000"/>
                        </a:solidFill>
                        <a:effectLst/>
                        <a:latin typeface="+mn-lt"/>
                      </a:endParaRPr>
                    </a:p>
                  </a:txBody>
                  <a:tcPr marL="0" marR="0" marT="0" marB="0" anchor="ctr"/>
                </a:tc>
                <a:tc>
                  <a:txBody>
                    <a:bodyPr/>
                    <a:lstStyle/>
                    <a:p>
                      <a:pPr marL="0" indent="0" algn="l" fontAlgn="ctr">
                        <a:buFont typeface="Arial" panose="020B0604020202020204" pitchFamily="34" charset="0"/>
                        <a:buNone/>
                      </a:pPr>
                      <a:r>
                        <a:rPr lang="en-GB" sz="850" b="1" u="none" strike="noStrike" dirty="0">
                          <a:solidFill>
                            <a:srgbClr val="000000"/>
                          </a:solidFill>
                          <a:effectLst/>
                        </a:rPr>
                        <a:t>*Includes appointments booked and/or cancelled via the NHS App</a:t>
                      </a:r>
                    </a:p>
                    <a:p>
                      <a:pPr marL="0" indent="0" algn="l" fontAlgn="ctr">
                        <a:buFont typeface="Arial" panose="020B0604020202020204" pitchFamily="34" charset="0"/>
                        <a:buNone/>
                      </a:pPr>
                      <a:r>
                        <a:rPr lang="en-GB" sz="850" b="0" u="none" strike="noStrike" dirty="0">
                          <a:solidFill>
                            <a:srgbClr val="000000"/>
                          </a:solidFill>
                          <a:effectLst/>
                        </a:rPr>
                        <a:t>Event activity is recorded when a user:</a:t>
                      </a:r>
                    </a:p>
                    <a:p>
                      <a:pPr marL="171450" indent="-171450" algn="l" fontAlgn="ctr">
                        <a:buFont typeface="Arial" panose="020B0604020202020204" pitchFamily="34" charset="0"/>
                        <a:buChar char="•"/>
                      </a:pPr>
                      <a:r>
                        <a:rPr lang="en-GB" sz="850" b="0" u="none" strike="noStrike" dirty="0">
                          <a:solidFill>
                            <a:srgbClr val="000000"/>
                          </a:solidFill>
                          <a:effectLst/>
                        </a:rPr>
                        <a:t>navigates to the ‘Appointments’ section and views, books or cancels an appointment via the NHS App</a:t>
                      </a:r>
                    </a:p>
                    <a:p>
                      <a:pPr marL="171450" indent="-171450" algn="l" fontAlgn="ctr">
                        <a:buFont typeface="Arial" panose="020B0604020202020204" pitchFamily="34" charset="0"/>
                        <a:buChar char="•"/>
                      </a:pPr>
                      <a:r>
                        <a:rPr lang="en-GB" sz="850" b="0" u="none" strike="noStrike" dirty="0">
                          <a:solidFill>
                            <a:srgbClr val="000000"/>
                          </a:solidFill>
                          <a:effectLst/>
                        </a:rPr>
                        <a:t>has been sent an appointment reminder message (note: appointment reminder messages only cover messages sent out by </a:t>
                      </a:r>
                      <a:r>
                        <a:rPr lang="en-GB" sz="850" b="0" u="none" strike="noStrike" dirty="0" err="1">
                          <a:solidFill>
                            <a:srgbClr val="000000"/>
                          </a:solidFill>
                          <a:effectLst/>
                        </a:rPr>
                        <a:t>Accurx</a:t>
                      </a:r>
                      <a:r>
                        <a:rPr lang="en-GB" sz="850" b="0" u="none" strike="noStrike" dirty="0">
                          <a:solidFill>
                            <a:srgbClr val="000000"/>
                          </a:solidFill>
                          <a:effectLst/>
                        </a:rPr>
                        <a:t> which covers most of primary care messaging) </a:t>
                      </a:r>
                      <a:endParaRPr lang="en-GB" sz="850" b="0" i="0" u="none" strike="noStrike" dirty="0">
                        <a:solidFill>
                          <a:srgbClr val="000000"/>
                        </a:solidFill>
                        <a:effectLst/>
                        <a:latin typeface="+mn-lt"/>
                      </a:endParaRPr>
                    </a:p>
                  </a:txBody>
                  <a:tcPr marL="0" marR="0" marT="0" marB="0" anchor="ctr"/>
                </a:tc>
                <a:tc vMerge="1">
                  <a:txBody>
                    <a:bodyPr/>
                    <a:lstStyle/>
                    <a:p>
                      <a:endParaRPr lang="en-GB"/>
                    </a:p>
                  </a:txBody>
                  <a:tcPr/>
                </a:tc>
                <a:extLst>
                  <a:ext uri="{0D108BD9-81ED-4DB2-BD59-A6C34878D82A}">
                    <a16:rowId xmlns:a16="http://schemas.microsoft.com/office/drawing/2014/main" val="385594065"/>
                  </a:ext>
                </a:extLst>
              </a:tr>
              <a:tr h="355850">
                <a:tc>
                  <a:txBody>
                    <a:bodyPr/>
                    <a:lstStyle/>
                    <a:p>
                      <a:pPr algn="l" fontAlgn="b"/>
                      <a:r>
                        <a:rPr lang="en-GB" sz="850" b="1" u="none" strike="noStrike" dirty="0">
                          <a:solidFill>
                            <a:srgbClr val="000000"/>
                          </a:solidFill>
                          <a:effectLst/>
                        </a:rPr>
                        <a:t>Prescriptions Management</a:t>
                      </a:r>
                      <a:endParaRPr lang="en-GB" sz="850" b="1" i="0" u="none" strike="noStrike" dirty="0">
                        <a:solidFill>
                          <a:srgbClr val="000000"/>
                        </a:solidFill>
                        <a:effectLst/>
                        <a:latin typeface="+mn-lt"/>
                      </a:endParaRPr>
                    </a:p>
                  </a:txBody>
                  <a:tcPr marL="0" marR="0" marT="0" marB="0" anchor="ctr"/>
                </a:tc>
                <a:tc>
                  <a:txBody>
                    <a:bodyPr/>
                    <a:lstStyle/>
                    <a:p>
                      <a:pPr algn="l" fontAlgn="ctr"/>
                      <a:r>
                        <a:rPr lang="en-GB" sz="850" b="0" u="none" strike="noStrike" dirty="0">
                          <a:solidFill>
                            <a:srgbClr val="000000"/>
                          </a:solidFill>
                          <a:effectLst/>
                        </a:rPr>
                        <a:t>Event activity is recorded when a user sends a repeat prescription request to their GP from within the NHS App</a:t>
                      </a:r>
                      <a:endParaRPr lang="en-GB" sz="850" b="0" i="0" u="none" strike="noStrike" dirty="0">
                        <a:solidFill>
                          <a:srgbClr val="000000"/>
                        </a:solidFill>
                        <a:effectLst/>
                        <a:latin typeface="+mn-lt"/>
                      </a:endParaRPr>
                    </a:p>
                  </a:txBody>
                  <a:tcPr marL="0" marR="0" marT="0" marB="0" anchor="ctr"/>
                </a:tc>
                <a:tc vMerge="1">
                  <a:txBody>
                    <a:bodyPr/>
                    <a:lstStyle/>
                    <a:p>
                      <a:endParaRPr lang="en-GB"/>
                    </a:p>
                  </a:txBody>
                  <a:tcPr/>
                </a:tc>
                <a:extLst>
                  <a:ext uri="{0D108BD9-81ED-4DB2-BD59-A6C34878D82A}">
                    <a16:rowId xmlns:a16="http://schemas.microsoft.com/office/drawing/2014/main" val="928101444"/>
                  </a:ext>
                </a:extLst>
              </a:tr>
              <a:tr h="289770">
                <a:tc>
                  <a:txBody>
                    <a:bodyPr/>
                    <a:lstStyle/>
                    <a:p>
                      <a:pPr algn="l" fontAlgn="b"/>
                      <a:r>
                        <a:rPr lang="en-GB" sz="850" b="1" u="none" strike="noStrike" dirty="0">
                          <a:solidFill>
                            <a:srgbClr val="000000"/>
                          </a:solidFill>
                          <a:effectLst/>
                        </a:rPr>
                        <a:t>Patient Messaging</a:t>
                      </a:r>
                      <a:endParaRPr lang="en-GB" sz="850" b="1" i="0" u="none" strike="noStrike" dirty="0">
                        <a:solidFill>
                          <a:srgbClr val="000000"/>
                        </a:solidFill>
                        <a:effectLst/>
                        <a:latin typeface="+mn-lt"/>
                      </a:endParaRP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850" b="1" u="none" strike="noStrike" dirty="0">
                          <a:solidFill>
                            <a:srgbClr val="000000"/>
                          </a:solidFill>
                          <a:effectLst/>
                        </a:rPr>
                        <a:t>*Includes individual and bulk messages delivered through the NHS App interface. Messages are sent via SMS suppliers integrated with the NHS App and platforms with NHS Notify API.</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GB" sz="850" b="0" i="0" u="none" strike="noStrike" dirty="0">
                          <a:solidFill>
                            <a:srgbClr val="000000"/>
                          </a:solidFill>
                          <a:effectLst/>
                          <a:latin typeface="+mn-lt"/>
                        </a:rPr>
                        <a:t>Event activity recorded when messages are successfully delivered to patients via the NHS App</a:t>
                      </a:r>
                    </a:p>
                  </a:txBody>
                  <a:tcPr marL="0" marR="0" marT="0" marB="0" anchor="ctr"/>
                </a:tc>
                <a:tc>
                  <a:txBody>
                    <a:bodyPr/>
                    <a:lstStyle/>
                    <a:p>
                      <a:pPr algn="l" fontAlgn="ctr"/>
                      <a:r>
                        <a:rPr lang="en-GB" sz="850" b="0" u="none" strike="noStrike" dirty="0">
                          <a:solidFill>
                            <a:srgbClr val="000000"/>
                          </a:solidFill>
                          <a:effectLst/>
                        </a:rPr>
                        <a:t>If any event has been recorded at least once in the month the table shows: ‘Enabled' </a:t>
                      </a:r>
                      <a:br>
                        <a:rPr lang="en-GB" sz="850" b="0" u="none" strike="noStrike" dirty="0">
                          <a:solidFill>
                            <a:srgbClr val="000000"/>
                          </a:solidFill>
                          <a:effectLst/>
                        </a:rPr>
                      </a:br>
                      <a:r>
                        <a:rPr lang="en-GB" sz="850" b="0" u="none" strike="noStrike" dirty="0">
                          <a:solidFill>
                            <a:srgbClr val="000000"/>
                          </a:solidFill>
                          <a:effectLst/>
                        </a:rPr>
                        <a:t>If any </a:t>
                      </a:r>
                      <a:r>
                        <a:rPr lang="en-GB" sz="850" b="0" u="none" strike="noStrike" kern="1200" dirty="0">
                          <a:solidFill>
                            <a:srgbClr val="000000"/>
                          </a:solidFill>
                          <a:effectLst/>
                          <a:latin typeface="+mn-lt"/>
                          <a:ea typeface="+mn-ea"/>
                          <a:cs typeface="+mn-cs"/>
                        </a:rPr>
                        <a:t>event</a:t>
                      </a:r>
                      <a:r>
                        <a:rPr lang="en-GB" sz="850" b="0" u="none" strike="noStrike" dirty="0">
                          <a:solidFill>
                            <a:srgbClr val="000000"/>
                          </a:solidFill>
                          <a:effectLst/>
                        </a:rPr>
                        <a:t> hasn't been recorded at least once in the month the table shows: 'Not Enabled' </a:t>
                      </a:r>
                      <a:endParaRPr lang="en-GB" sz="85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309066836"/>
                  </a:ext>
                </a:extLst>
              </a:tr>
              <a:tr h="579540">
                <a:tc>
                  <a:txBody>
                    <a:bodyPr/>
                    <a:lstStyle/>
                    <a:p>
                      <a:pPr algn="l" fontAlgn="b"/>
                      <a:r>
                        <a:rPr lang="en-GB" sz="850" b="1" u="none" strike="noStrike" dirty="0">
                          <a:solidFill>
                            <a:srgbClr val="000000"/>
                          </a:solidFill>
                          <a:effectLst/>
                        </a:rPr>
                        <a:t>Online Registration</a:t>
                      </a:r>
                      <a:endParaRPr lang="en-GB" sz="850" b="1" i="0" u="none" strike="noStrike" dirty="0">
                        <a:solidFill>
                          <a:srgbClr val="000000"/>
                        </a:solidFill>
                        <a:effectLst/>
                        <a:latin typeface="+mn-lt"/>
                      </a:endParaRPr>
                    </a:p>
                  </a:txBody>
                  <a:tcPr marL="0" marR="0" marT="0" marB="0" anchor="ctr"/>
                </a:tc>
                <a:tc>
                  <a:txBody>
                    <a:bodyPr/>
                    <a:lstStyle/>
                    <a:p>
                      <a:pPr algn="l" fontAlgn="ctr"/>
                      <a:r>
                        <a:rPr lang="en-GB" sz="850" b="0" u="none" strike="noStrike" dirty="0">
                          <a:solidFill>
                            <a:srgbClr val="000000"/>
                          </a:solidFill>
                          <a:effectLst/>
                          <a:latin typeface="Arial (Body)"/>
                        </a:rPr>
                        <a:t>Event activity is recorded when a user is attempting to register with a GP surgery, via the Profile' section of the NHS App</a:t>
                      </a:r>
                      <a:endParaRPr lang="en-GB" sz="850" b="0" i="0" u="none" strike="noStrike" dirty="0">
                        <a:solidFill>
                          <a:srgbClr val="000000"/>
                        </a:solidFill>
                        <a:effectLst/>
                        <a:latin typeface="Arial (Body)"/>
                      </a:endParaRPr>
                    </a:p>
                  </a:txBody>
                  <a:tcPr marL="0" marR="0" marT="0" marB="0" anchor="ctr"/>
                </a:tc>
                <a:tc>
                  <a:txBody>
                    <a:bodyPr/>
                    <a:lstStyle/>
                    <a:p>
                      <a:pPr algn="l" fontAlgn="ctr"/>
                      <a:r>
                        <a:rPr lang="en-GB" sz="850" b="0" i="0" u="none" strike="noStrike" dirty="0">
                          <a:solidFill>
                            <a:srgbClr val="000000"/>
                          </a:solidFill>
                          <a:effectLst/>
                          <a:latin typeface="Arial (Body)"/>
                        </a:rPr>
                        <a:t>If a practice is enrolled by the end of the month the table shows: 'Enabled' </a:t>
                      </a:r>
                    </a:p>
                    <a:p>
                      <a:pPr algn="l" fontAlgn="ctr"/>
                      <a:r>
                        <a:rPr lang="en-GB" sz="850" b="0" i="0" u="none" strike="noStrike" dirty="0">
                          <a:solidFill>
                            <a:srgbClr val="000000"/>
                          </a:solidFill>
                          <a:effectLst/>
                          <a:latin typeface="Arial (Body)"/>
                        </a:rPr>
                        <a:t>If a practice isn't enrolled by the end of the month the table shows: 'Not Enabled' </a:t>
                      </a:r>
                    </a:p>
                    <a:p>
                      <a:pPr algn="l" fontAlgn="ctr"/>
                      <a:r>
                        <a:rPr lang="en-GB" sz="850" b="0" i="0" u="none" strike="noStrike" dirty="0">
                          <a:solidFill>
                            <a:srgbClr val="000000"/>
                          </a:solidFill>
                          <a:effectLst/>
                          <a:latin typeface="Arial (Body)"/>
                        </a:rPr>
                        <a:t>If the practice isn't in the GPREG dashboard: 'No info' </a:t>
                      </a:r>
                    </a:p>
                  </a:txBody>
                  <a:tcPr marL="0" marR="0" marT="0" marB="0" anchor="ctr"/>
                </a:tc>
                <a:extLst>
                  <a:ext uri="{0D108BD9-81ED-4DB2-BD59-A6C34878D82A}">
                    <a16:rowId xmlns:a16="http://schemas.microsoft.com/office/drawing/2014/main" val="3135392326"/>
                  </a:ext>
                </a:extLst>
              </a:tr>
              <a:tr h="579540">
                <a:tc>
                  <a:txBody>
                    <a:bodyPr/>
                    <a:lstStyle/>
                    <a:p>
                      <a:pPr algn="l" fontAlgn="b"/>
                      <a:r>
                        <a:rPr lang="en-GB" sz="850" b="1" i="0" u="none" strike="noStrike" dirty="0">
                          <a:solidFill>
                            <a:srgbClr val="000000"/>
                          </a:solidFill>
                          <a:effectLst/>
                          <a:latin typeface="+mn-lt"/>
                        </a:rPr>
                        <a:t>All Core Features</a:t>
                      </a:r>
                    </a:p>
                  </a:txBody>
                  <a:tcPr marL="0" marR="0" marT="0" marB="0" anchor="ctr"/>
                </a:tc>
                <a:tc>
                  <a:txBody>
                    <a:bodyPr/>
                    <a:lstStyle/>
                    <a:p>
                      <a:pPr algn="l" fontAlgn="ctr"/>
                      <a:r>
                        <a:rPr lang="en-GB" sz="850" b="0" i="0" u="none" strike="noStrike" dirty="0">
                          <a:solidFill>
                            <a:srgbClr val="000000"/>
                          </a:solidFill>
                          <a:effectLst/>
                          <a:latin typeface="Arial (Body)"/>
                        </a:rPr>
                        <a:t>If all service columns for a practice are either "Enabled" or "NA", then all core features are considered as "Enabled", otherwise this column will be "Not Enabled"</a:t>
                      </a:r>
                    </a:p>
                  </a:txBody>
                  <a:tcPr marL="0" marR="0" marT="0" marB="0" anchor="ctr"/>
                </a:tc>
                <a:tc>
                  <a:txBody>
                    <a:bodyPr/>
                    <a:lstStyle/>
                    <a:p>
                      <a:pPr algn="l" fontAlgn="ctr"/>
                      <a:endParaRPr lang="en-GB" sz="850" b="0" i="0" u="none" strike="noStrike" dirty="0">
                        <a:solidFill>
                          <a:srgbClr val="000000"/>
                        </a:solidFill>
                        <a:effectLst/>
                        <a:latin typeface="Arial (Body)"/>
                      </a:endParaRPr>
                    </a:p>
                  </a:txBody>
                  <a:tcPr marL="0" marR="0" marT="0" marB="0" anchor="ctr"/>
                </a:tc>
                <a:extLst>
                  <a:ext uri="{0D108BD9-81ED-4DB2-BD59-A6C34878D82A}">
                    <a16:rowId xmlns:a16="http://schemas.microsoft.com/office/drawing/2014/main" val="3124763094"/>
                  </a:ext>
                </a:extLst>
              </a:tr>
            </a:tbl>
          </a:graphicData>
        </a:graphic>
      </p:graphicFrame>
      <p:sp>
        <p:nvSpPr>
          <p:cNvPr id="57" name="TextBox 56">
            <a:extLst>
              <a:ext uri="{FF2B5EF4-FFF2-40B4-BE49-F238E27FC236}">
                <a16:creationId xmlns:a16="http://schemas.microsoft.com/office/drawing/2014/main" id="{BCED496C-8A0E-5AFC-432C-9ED9187EE30D}"/>
              </a:ext>
            </a:extLst>
          </p:cNvPr>
          <p:cNvSpPr txBox="1"/>
          <p:nvPr/>
        </p:nvSpPr>
        <p:spPr>
          <a:xfrm>
            <a:off x="432000" y="5883146"/>
            <a:ext cx="11259191" cy="338554"/>
          </a:xfrm>
          <a:prstGeom prst="rect">
            <a:avLst/>
          </a:prstGeom>
          <a:noFill/>
        </p:spPr>
        <p:txBody>
          <a:bodyPr wrap="square" lIns="91440" tIns="45720" rIns="91440" bIns="45720" rtlCol="0" anchor="t">
            <a:spAutoFit/>
          </a:bodyPr>
          <a:lstStyle/>
          <a:p>
            <a:r>
              <a:rPr lang="en-GB" sz="800" i="1" dirty="0"/>
              <a:t>Note: Usage data is being used as a proxy for enablement for all core features except online registration. This means that some practices will not be marked as ‘enabled’ if the feature has not been used within the reporting period. There may be instances where some events have not been mapped to an ODS code. The dataset may include some practices that are out of scope, e.g. care home practices, special allocation scheme services etc.</a:t>
            </a:r>
          </a:p>
        </p:txBody>
      </p:sp>
      <p:sp>
        <p:nvSpPr>
          <p:cNvPr id="5" name="Rectangle 4">
            <a:extLst>
              <a:ext uri="{FF2B5EF4-FFF2-40B4-BE49-F238E27FC236}">
                <a16:creationId xmlns:a16="http://schemas.microsoft.com/office/drawing/2014/main" id="{51DB0A61-4E4B-4872-D2A0-56D9E3DCCA7A}"/>
              </a:ext>
            </a:extLst>
          </p:cNvPr>
          <p:cNvSpPr/>
          <p:nvPr/>
        </p:nvSpPr>
        <p:spPr>
          <a:xfrm>
            <a:off x="432000" y="1107881"/>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49274756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8F8"/>
        </a:solidFill>
        <a:effectLst/>
      </p:bgPr>
    </p:bg>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p:txBody>
          <a:bodyPr/>
          <a:lstStyle/>
          <a:p>
            <a:r>
              <a:rPr lang="en-GB" dirty="0"/>
              <a:t>Benefits for staff and patients</a:t>
            </a:r>
            <a:endParaRPr lang="en-GB" spc="-40" dirty="0"/>
          </a:p>
        </p:txBody>
      </p:sp>
      <p:sp>
        <p:nvSpPr>
          <p:cNvPr id="8" name="Rectangle: Rounded Corners 7">
            <a:extLst>
              <a:ext uri="{FF2B5EF4-FFF2-40B4-BE49-F238E27FC236}">
                <a16:creationId xmlns:a16="http://schemas.microsoft.com/office/drawing/2014/main" id="{DE39589C-1CB9-9616-A526-044414AB4355}"/>
              </a:ext>
            </a:extLst>
          </p:cNvPr>
          <p:cNvSpPr/>
          <p:nvPr/>
        </p:nvSpPr>
        <p:spPr>
          <a:xfrm>
            <a:off x="432000" y="1553792"/>
            <a:ext cx="1774713" cy="4517252"/>
          </a:xfrm>
          <a:prstGeom prst="roundRect">
            <a:avLst/>
          </a:prstGeom>
          <a:solidFill>
            <a:srgbClr val="80D2CC">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3AA5D479-7F41-84CB-B365-C476AC809639}"/>
              </a:ext>
            </a:extLst>
          </p:cNvPr>
          <p:cNvSpPr txBox="1"/>
          <p:nvPr/>
        </p:nvSpPr>
        <p:spPr>
          <a:xfrm>
            <a:off x="514786" y="1739422"/>
            <a:ext cx="1532008" cy="584775"/>
          </a:xfrm>
          <a:prstGeom prst="rect">
            <a:avLst/>
          </a:prstGeom>
          <a:noFill/>
        </p:spPr>
        <p:txBody>
          <a:bodyPr wrap="square" rtlCol="0">
            <a:spAutoFit/>
          </a:bodyPr>
          <a:lstStyle/>
          <a:p>
            <a:pPr algn="ctr"/>
            <a:r>
              <a:rPr lang="en-GB" sz="1600" b="1" dirty="0">
                <a:solidFill>
                  <a:schemeClr val="accent5">
                    <a:lumMod val="50000"/>
                  </a:schemeClr>
                </a:solidFill>
              </a:rPr>
              <a:t>Health record access</a:t>
            </a:r>
          </a:p>
        </p:txBody>
      </p:sp>
      <p:sp>
        <p:nvSpPr>
          <p:cNvPr id="10" name="Rectangle: Rounded Corners 9">
            <a:extLst>
              <a:ext uri="{FF2B5EF4-FFF2-40B4-BE49-F238E27FC236}">
                <a16:creationId xmlns:a16="http://schemas.microsoft.com/office/drawing/2014/main" id="{4C7074EA-AC0A-F554-9EC7-60A8BB744EF6}"/>
              </a:ext>
            </a:extLst>
          </p:cNvPr>
          <p:cNvSpPr/>
          <p:nvPr/>
        </p:nvSpPr>
        <p:spPr>
          <a:xfrm>
            <a:off x="2375651" y="1553792"/>
            <a:ext cx="1774713" cy="4517252"/>
          </a:xfrm>
          <a:prstGeom prst="roundRect">
            <a:avLst/>
          </a:prstGeom>
          <a:solidFill>
            <a:schemeClr val="bg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D706DB18-10CB-9C4A-7E16-7DBA631AB2B7}"/>
              </a:ext>
            </a:extLst>
          </p:cNvPr>
          <p:cNvSpPr txBox="1"/>
          <p:nvPr/>
        </p:nvSpPr>
        <p:spPr>
          <a:xfrm>
            <a:off x="2458437" y="1739422"/>
            <a:ext cx="1532008" cy="584775"/>
          </a:xfrm>
          <a:prstGeom prst="rect">
            <a:avLst/>
          </a:prstGeom>
          <a:noFill/>
        </p:spPr>
        <p:txBody>
          <a:bodyPr wrap="square" rtlCol="0">
            <a:spAutoFit/>
          </a:bodyPr>
          <a:lstStyle/>
          <a:p>
            <a:pPr algn="ctr"/>
            <a:r>
              <a:rPr lang="en-GB" sz="1600" b="1" dirty="0">
                <a:solidFill>
                  <a:schemeClr val="accent1"/>
                </a:solidFill>
              </a:rPr>
              <a:t>Online consultations</a:t>
            </a:r>
          </a:p>
        </p:txBody>
      </p:sp>
      <p:sp>
        <p:nvSpPr>
          <p:cNvPr id="12" name="Rectangle: Rounded Corners 11">
            <a:extLst>
              <a:ext uri="{FF2B5EF4-FFF2-40B4-BE49-F238E27FC236}">
                <a16:creationId xmlns:a16="http://schemas.microsoft.com/office/drawing/2014/main" id="{89956E16-0E5F-6CEF-4072-A7E976D40098}"/>
              </a:ext>
            </a:extLst>
          </p:cNvPr>
          <p:cNvSpPr/>
          <p:nvPr/>
        </p:nvSpPr>
        <p:spPr>
          <a:xfrm>
            <a:off x="4319302" y="1553792"/>
            <a:ext cx="1774713" cy="4517252"/>
          </a:xfrm>
          <a:prstGeom prst="round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3DABE4FC-D505-C669-E82B-D2A2E4579836}"/>
              </a:ext>
            </a:extLst>
          </p:cNvPr>
          <p:cNvSpPr txBox="1"/>
          <p:nvPr/>
        </p:nvSpPr>
        <p:spPr>
          <a:xfrm>
            <a:off x="4402088" y="1739422"/>
            <a:ext cx="1532008" cy="584775"/>
          </a:xfrm>
          <a:prstGeom prst="rect">
            <a:avLst/>
          </a:prstGeom>
          <a:noFill/>
        </p:spPr>
        <p:txBody>
          <a:bodyPr wrap="square" rtlCol="0">
            <a:spAutoFit/>
          </a:bodyPr>
          <a:lstStyle/>
          <a:p>
            <a:pPr algn="ctr"/>
            <a:r>
              <a:rPr lang="en-GB" sz="1600" b="1" dirty="0">
                <a:solidFill>
                  <a:schemeClr val="accent6">
                    <a:lumMod val="50000"/>
                  </a:schemeClr>
                </a:solidFill>
              </a:rPr>
              <a:t>Appointment management</a:t>
            </a:r>
          </a:p>
        </p:txBody>
      </p:sp>
      <p:sp>
        <p:nvSpPr>
          <p:cNvPr id="14" name="Rectangle: Rounded Corners 13">
            <a:extLst>
              <a:ext uri="{FF2B5EF4-FFF2-40B4-BE49-F238E27FC236}">
                <a16:creationId xmlns:a16="http://schemas.microsoft.com/office/drawing/2014/main" id="{A71F1A22-E0BB-7763-57C2-35F08BE9D017}"/>
              </a:ext>
            </a:extLst>
          </p:cNvPr>
          <p:cNvSpPr/>
          <p:nvPr/>
        </p:nvSpPr>
        <p:spPr>
          <a:xfrm>
            <a:off x="6256623" y="1560667"/>
            <a:ext cx="1774713" cy="4517252"/>
          </a:xfrm>
          <a:prstGeom prst="roundRect">
            <a:avLst/>
          </a:prstGeom>
          <a:solidFill>
            <a:srgbClr val="80D2CC">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F7C6154B-0F63-8377-FC8C-B6B40B476124}"/>
              </a:ext>
            </a:extLst>
          </p:cNvPr>
          <p:cNvSpPr txBox="1"/>
          <p:nvPr/>
        </p:nvSpPr>
        <p:spPr>
          <a:xfrm>
            <a:off x="6339409" y="1746297"/>
            <a:ext cx="1532008" cy="584775"/>
          </a:xfrm>
          <a:prstGeom prst="rect">
            <a:avLst/>
          </a:prstGeom>
          <a:noFill/>
        </p:spPr>
        <p:txBody>
          <a:bodyPr wrap="square" rtlCol="0">
            <a:spAutoFit/>
          </a:bodyPr>
          <a:lstStyle/>
          <a:p>
            <a:pPr algn="ctr"/>
            <a:r>
              <a:rPr lang="en-GB" sz="1600" b="1" dirty="0">
                <a:solidFill>
                  <a:schemeClr val="accent5">
                    <a:lumMod val="50000"/>
                  </a:schemeClr>
                </a:solidFill>
              </a:rPr>
              <a:t>Prescriptions management</a:t>
            </a:r>
          </a:p>
        </p:txBody>
      </p:sp>
      <p:sp>
        <p:nvSpPr>
          <p:cNvPr id="16" name="Rectangle: Rounded Corners 15">
            <a:extLst>
              <a:ext uri="{FF2B5EF4-FFF2-40B4-BE49-F238E27FC236}">
                <a16:creationId xmlns:a16="http://schemas.microsoft.com/office/drawing/2014/main" id="{0A977C9A-8F34-9045-9E20-21DAEF247240}"/>
              </a:ext>
            </a:extLst>
          </p:cNvPr>
          <p:cNvSpPr/>
          <p:nvPr/>
        </p:nvSpPr>
        <p:spPr>
          <a:xfrm>
            <a:off x="8193944" y="1567542"/>
            <a:ext cx="1774713" cy="4517252"/>
          </a:xfrm>
          <a:prstGeom prst="roundRect">
            <a:avLst/>
          </a:prstGeom>
          <a:solidFill>
            <a:schemeClr val="bg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63BAD871-BEC4-F04F-C77F-1D174089477F}"/>
              </a:ext>
            </a:extLst>
          </p:cNvPr>
          <p:cNvSpPr txBox="1"/>
          <p:nvPr/>
        </p:nvSpPr>
        <p:spPr>
          <a:xfrm>
            <a:off x="8315296" y="1739422"/>
            <a:ext cx="1532008" cy="584775"/>
          </a:xfrm>
          <a:prstGeom prst="rect">
            <a:avLst/>
          </a:prstGeom>
          <a:noFill/>
        </p:spPr>
        <p:txBody>
          <a:bodyPr wrap="square" rtlCol="0">
            <a:spAutoFit/>
          </a:bodyPr>
          <a:lstStyle>
            <a:defPPr>
              <a:defRPr lang="en-US"/>
            </a:defPPr>
            <a:lvl1pPr algn="ctr">
              <a:defRPr sz="1600" b="1">
                <a:solidFill>
                  <a:schemeClr val="accent6">
                    <a:lumMod val="50000"/>
                  </a:schemeClr>
                </a:solidFill>
              </a:defRPr>
            </a:lvl1pPr>
          </a:lstStyle>
          <a:p>
            <a:r>
              <a:rPr lang="en-GB" dirty="0">
                <a:solidFill>
                  <a:schemeClr val="accent1"/>
                </a:solidFill>
              </a:rPr>
              <a:t>Online</a:t>
            </a:r>
            <a:r>
              <a:rPr lang="en-GB" dirty="0"/>
              <a:t> </a:t>
            </a:r>
            <a:r>
              <a:rPr lang="en-GB" dirty="0">
                <a:solidFill>
                  <a:schemeClr val="accent1"/>
                </a:solidFill>
              </a:rPr>
              <a:t>registration</a:t>
            </a:r>
          </a:p>
        </p:txBody>
      </p:sp>
      <p:sp>
        <p:nvSpPr>
          <p:cNvPr id="19" name="Rectangle: Rounded Corners 18">
            <a:extLst>
              <a:ext uri="{FF2B5EF4-FFF2-40B4-BE49-F238E27FC236}">
                <a16:creationId xmlns:a16="http://schemas.microsoft.com/office/drawing/2014/main" id="{A747F3C2-92D8-BF5A-36C4-5B4262C35134}"/>
              </a:ext>
            </a:extLst>
          </p:cNvPr>
          <p:cNvSpPr/>
          <p:nvPr/>
        </p:nvSpPr>
        <p:spPr>
          <a:xfrm>
            <a:off x="10131265" y="1567542"/>
            <a:ext cx="1774713" cy="4517252"/>
          </a:xfrm>
          <a:prstGeom prst="round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EFE19965-4630-6F89-64E3-548576C29CB1}"/>
              </a:ext>
            </a:extLst>
          </p:cNvPr>
          <p:cNvSpPr txBox="1"/>
          <p:nvPr/>
        </p:nvSpPr>
        <p:spPr>
          <a:xfrm>
            <a:off x="10214051" y="1753172"/>
            <a:ext cx="1532008" cy="584775"/>
          </a:xfrm>
          <a:prstGeom prst="rect">
            <a:avLst/>
          </a:prstGeom>
          <a:noFill/>
        </p:spPr>
        <p:txBody>
          <a:bodyPr wrap="square" rtlCol="0">
            <a:spAutoFit/>
          </a:bodyPr>
          <a:lstStyle/>
          <a:p>
            <a:pPr algn="ctr"/>
            <a:r>
              <a:rPr lang="en-GB" sz="1600" b="1" dirty="0">
                <a:solidFill>
                  <a:schemeClr val="accent6">
                    <a:lumMod val="50000"/>
                  </a:schemeClr>
                </a:solidFill>
              </a:rPr>
              <a:t>Patient</a:t>
            </a:r>
            <a:r>
              <a:rPr lang="en-GB" sz="1600" b="1" dirty="0">
                <a:solidFill>
                  <a:schemeClr val="accent5">
                    <a:lumMod val="50000"/>
                  </a:schemeClr>
                </a:solidFill>
              </a:rPr>
              <a:t> </a:t>
            </a:r>
            <a:r>
              <a:rPr lang="en-GB" sz="1600" b="1" dirty="0">
                <a:solidFill>
                  <a:schemeClr val="accent6">
                    <a:lumMod val="50000"/>
                  </a:schemeClr>
                </a:solidFill>
              </a:rPr>
              <a:t>messaging</a:t>
            </a:r>
          </a:p>
        </p:txBody>
      </p:sp>
      <p:sp>
        <p:nvSpPr>
          <p:cNvPr id="21" name="TextBox 20">
            <a:extLst>
              <a:ext uri="{FF2B5EF4-FFF2-40B4-BE49-F238E27FC236}">
                <a16:creationId xmlns:a16="http://schemas.microsoft.com/office/drawing/2014/main" id="{0460F60C-2986-4834-BD90-06F0EB195AF0}"/>
              </a:ext>
            </a:extLst>
          </p:cNvPr>
          <p:cNvSpPr txBox="1"/>
          <p:nvPr/>
        </p:nvSpPr>
        <p:spPr>
          <a:xfrm>
            <a:off x="483676" y="2509827"/>
            <a:ext cx="1654407" cy="800219"/>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Reduces</a:t>
            </a:r>
            <a:r>
              <a:rPr lang="en-GB" sz="1150" dirty="0">
                <a:solidFill>
                  <a:srgbClr val="000000"/>
                </a:solidFill>
                <a:latin typeface="+mj-lt"/>
                <a:cs typeface="Arial" panose="020B0604020202020204" pitchFamily="34" charset="0"/>
              </a:rPr>
              <a:t> </a:t>
            </a:r>
            <a:r>
              <a:rPr lang="en-GB" sz="1150" dirty="0">
                <a:solidFill>
                  <a:schemeClr val="accent5">
                    <a:lumMod val="50000"/>
                  </a:schemeClr>
                </a:solidFill>
                <a:latin typeface="+mj-lt"/>
              </a:rPr>
              <a:t>patient queries related to test results or referrals, which saves staff time</a:t>
            </a:r>
          </a:p>
        </p:txBody>
      </p:sp>
      <p:sp>
        <p:nvSpPr>
          <p:cNvPr id="22" name="TextBox 21">
            <a:extLst>
              <a:ext uri="{FF2B5EF4-FFF2-40B4-BE49-F238E27FC236}">
                <a16:creationId xmlns:a16="http://schemas.microsoft.com/office/drawing/2014/main" id="{5A0B8AF2-9FBF-FFA5-6873-EC3077AE0EC5}"/>
              </a:ext>
            </a:extLst>
          </p:cNvPr>
          <p:cNvSpPr txBox="1"/>
          <p:nvPr/>
        </p:nvSpPr>
        <p:spPr>
          <a:xfrm>
            <a:off x="483675" y="3397274"/>
            <a:ext cx="1654407" cy="623248"/>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Empowers patients to manage their health and care</a:t>
            </a:r>
          </a:p>
        </p:txBody>
      </p:sp>
      <p:sp>
        <p:nvSpPr>
          <p:cNvPr id="23" name="TextBox 22">
            <a:extLst>
              <a:ext uri="{FF2B5EF4-FFF2-40B4-BE49-F238E27FC236}">
                <a16:creationId xmlns:a16="http://schemas.microsoft.com/office/drawing/2014/main" id="{891C8CA7-BF72-6795-1307-098A058392E9}"/>
              </a:ext>
            </a:extLst>
          </p:cNvPr>
          <p:cNvSpPr txBox="1"/>
          <p:nvPr/>
        </p:nvSpPr>
        <p:spPr>
          <a:xfrm>
            <a:off x="483674" y="4107750"/>
            <a:ext cx="1654407" cy="977191"/>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Reduces costs associated with printing and sending letters, also reducing carbon footprint</a:t>
            </a:r>
          </a:p>
        </p:txBody>
      </p:sp>
      <p:sp>
        <p:nvSpPr>
          <p:cNvPr id="24" name="TextBox 23">
            <a:extLst>
              <a:ext uri="{FF2B5EF4-FFF2-40B4-BE49-F238E27FC236}">
                <a16:creationId xmlns:a16="http://schemas.microsoft.com/office/drawing/2014/main" id="{05F34512-FD2D-F987-26F6-420F2D9EEE9B}"/>
              </a:ext>
            </a:extLst>
          </p:cNvPr>
          <p:cNvSpPr txBox="1"/>
          <p:nvPr/>
        </p:nvSpPr>
        <p:spPr>
          <a:xfrm>
            <a:off x="2429474" y="2509827"/>
            <a:ext cx="1654407" cy="1154162"/>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More convenient - patients don’t need to call, attend the surgery or search the practice website for the online form</a:t>
            </a:r>
          </a:p>
        </p:txBody>
      </p:sp>
      <p:sp>
        <p:nvSpPr>
          <p:cNvPr id="25" name="TextBox 24">
            <a:extLst>
              <a:ext uri="{FF2B5EF4-FFF2-40B4-BE49-F238E27FC236}">
                <a16:creationId xmlns:a16="http://schemas.microsoft.com/office/drawing/2014/main" id="{09BF4A29-EFC6-D266-9DB8-B77738BC6A94}"/>
              </a:ext>
            </a:extLst>
          </p:cNvPr>
          <p:cNvSpPr txBox="1"/>
          <p:nvPr/>
        </p:nvSpPr>
        <p:spPr>
          <a:xfrm>
            <a:off x="2429473" y="3806042"/>
            <a:ext cx="1654407" cy="1331134"/>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Same experience for users and GP surgery staff – details entered in the NHS App are seamlessly passed into the online consultation system</a:t>
            </a:r>
          </a:p>
        </p:txBody>
      </p:sp>
      <p:sp>
        <p:nvSpPr>
          <p:cNvPr id="26" name="TextBox 25">
            <a:extLst>
              <a:ext uri="{FF2B5EF4-FFF2-40B4-BE49-F238E27FC236}">
                <a16:creationId xmlns:a16="http://schemas.microsoft.com/office/drawing/2014/main" id="{271FCD36-9EDC-7526-404A-EA12F74DAEDB}"/>
              </a:ext>
            </a:extLst>
          </p:cNvPr>
          <p:cNvSpPr txBox="1"/>
          <p:nvPr/>
        </p:nvSpPr>
        <p:spPr>
          <a:xfrm>
            <a:off x="4379454" y="2509827"/>
            <a:ext cx="1654407" cy="977191"/>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Relieves some of administrative workload by reducing patient phone calls and visits</a:t>
            </a:r>
          </a:p>
        </p:txBody>
      </p:sp>
      <p:sp>
        <p:nvSpPr>
          <p:cNvPr id="27" name="TextBox 26">
            <a:extLst>
              <a:ext uri="{FF2B5EF4-FFF2-40B4-BE49-F238E27FC236}">
                <a16:creationId xmlns:a16="http://schemas.microsoft.com/office/drawing/2014/main" id="{68CC7508-BF3C-BC49-75EE-6A00A7D2652A}"/>
              </a:ext>
            </a:extLst>
          </p:cNvPr>
          <p:cNvSpPr txBox="1"/>
          <p:nvPr/>
        </p:nvSpPr>
        <p:spPr>
          <a:xfrm>
            <a:off x="4362323" y="3619154"/>
            <a:ext cx="1654407" cy="269304"/>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Can reduce DNAs</a:t>
            </a:r>
          </a:p>
        </p:txBody>
      </p:sp>
      <p:sp>
        <p:nvSpPr>
          <p:cNvPr id="28" name="TextBox 27">
            <a:extLst>
              <a:ext uri="{FF2B5EF4-FFF2-40B4-BE49-F238E27FC236}">
                <a16:creationId xmlns:a16="http://schemas.microsoft.com/office/drawing/2014/main" id="{D66A9332-2B34-524F-EE26-D650EDC839EF}"/>
              </a:ext>
            </a:extLst>
          </p:cNvPr>
          <p:cNvSpPr txBox="1"/>
          <p:nvPr/>
        </p:nvSpPr>
        <p:spPr>
          <a:xfrm>
            <a:off x="4362322" y="3973098"/>
            <a:ext cx="1654407" cy="446276"/>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Higher levels of patient satisfaction</a:t>
            </a:r>
          </a:p>
        </p:txBody>
      </p:sp>
      <p:sp>
        <p:nvSpPr>
          <p:cNvPr id="29" name="TextBox 28">
            <a:extLst>
              <a:ext uri="{FF2B5EF4-FFF2-40B4-BE49-F238E27FC236}">
                <a16:creationId xmlns:a16="http://schemas.microsoft.com/office/drawing/2014/main" id="{27EDD715-2280-CCF5-E32E-B834EB74A0C6}"/>
              </a:ext>
            </a:extLst>
          </p:cNvPr>
          <p:cNvSpPr txBox="1"/>
          <p:nvPr/>
        </p:nvSpPr>
        <p:spPr>
          <a:xfrm>
            <a:off x="4379454" y="4504014"/>
            <a:ext cx="1654407" cy="446276"/>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Increased operational efficiencies</a:t>
            </a:r>
          </a:p>
        </p:txBody>
      </p:sp>
      <p:sp>
        <p:nvSpPr>
          <p:cNvPr id="30" name="TextBox 29">
            <a:extLst>
              <a:ext uri="{FF2B5EF4-FFF2-40B4-BE49-F238E27FC236}">
                <a16:creationId xmlns:a16="http://schemas.microsoft.com/office/drawing/2014/main" id="{B522FFA3-5C0B-FC57-8B3B-977ED7694605}"/>
              </a:ext>
            </a:extLst>
          </p:cNvPr>
          <p:cNvSpPr txBox="1"/>
          <p:nvPr/>
        </p:nvSpPr>
        <p:spPr>
          <a:xfrm>
            <a:off x="4379453" y="5044372"/>
            <a:ext cx="1654407" cy="800219"/>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Improved communication between patients and practices</a:t>
            </a:r>
          </a:p>
        </p:txBody>
      </p:sp>
      <p:sp>
        <p:nvSpPr>
          <p:cNvPr id="31" name="TextBox 30">
            <a:extLst>
              <a:ext uri="{FF2B5EF4-FFF2-40B4-BE49-F238E27FC236}">
                <a16:creationId xmlns:a16="http://schemas.microsoft.com/office/drawing/2014/main" id="{B705D58B-4BBC-794F-B0BE-A7EA58C511CE}"/>
              </a:ext>
            </a:extLst>
          </p:cNvPr>
          <p:cNvSpPr txBox="1"/>
          <p:nvPr/>
        </p:nvSpPr>
        <p:spPr>
          <a:xfrm>
            <a:off x="6316775" y="2509826"/>
            <a:ext cx="1654407" cy="800219"/>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Less administrative workload, e.g. transcribing email or paper requests</a:t>
            </a:r>
          </a:p>
        </p:txBody>
      </p:sp>
      <p:sp>
        <p:nvSpPr>
          <p:cNvPr id="32" name="TextBox 31">
            <a:extLst>
              <a:ext uri="{FF2B5EF4-FFF2-40B4-BE49-F238E27FC236}">
                <a16:creationId xmlns:a16="http://schemas.microsoft.com/office/drawing/2014/main" id="{6834510E-C7FB-84B9-B61A-4421D4D057C3}"/>
              </a:ext>
            </a:extLst>
          </p:cNvPr>
          <p:cNvSpPr txBox="1"/>
          <p:nvPr/>
        </p:nvSpPr>
        <p:spPr>
          <a:xfrm>
            <a:off x="6316775" y="3392289"/>
            <a:ext cx="1654407" cy="446276"/>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Fewer transcription errors</a:t>
            </a:r>
          </a:p>
        </p:txBody>
      </p:sp>
      <p:sp>
        <p:nvSpPr>
          <p:cNvPr id="33" name="TextBox 32">
            <a:extLst>
              <a:ext uri="{FF2B5EF4-FFF2-40B4-BE49-F238E27FC236}">
                <a16:creationId xmlns:a16="http://schemas.microsoft.com/office/drawing/2014/main" id="{32371074-A96D-F725-E7CB-28602D4CE19B}"/>
              </a:ext>
            </a:extLst>
          </p:cNvPr>
          <p:cNvSpPr txBox="1"/>
          <p:nvPr/>
        </p:nvSpPr>
        <p:spPr>
          <a:xfrm>
            <a:off x="6316774" y="3901397"/>
            <a:ext cx="1654407" cy="269304"/>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Improved audit trails</a:t>
            </a:r>
          </a:p>
        </p:txBody>
      </p:sp>
      <p:sp>
        <p:nvSpPr>
          <p:cNvPr id="34" name="TextBox 33">
            <a:extLst>
              <a:ext uri="{FF2B5EF4-FFF2-40B4-BE49-F238E27FC236}">
                <a16:creationId xmlns:a16="http://schemas.microsoft.com/office/drawing/2014/main" id="{FAC953DB-6B77-393B-DC19-C2172934CA0A}"/>
              </a:ext>
            </a:extLst>
          </p:cNvPr>
          <p:cNvSpPr txBox="1"/>
          <p:nvPr/>
        </p:nvSpPr>
        <p:spPr>
          <a:xfrm>
            <a:off x="6339409" y="4259204"/>
            <a:ext cx="1654407" cy="977191"/>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Shows when prescriptions are issued and ready to collect, reducing calls or visits to the practice</a:t>
            </a:r>
          </a:p>
        </p:txBody>
      </p:sp>
      <p:sp>
        <p:nvSpPr>
          <p:cNvPr id="35" name="TextBox 34">
            <a:extLst>
              <a:ext uri="{FF2B5EF4-FFF2-40B4-BE49-F238E27FC236}">
                <a16:creationId xmlns:a16="http://schemas.microsoft.com/office/drawing/2014/main" id="{64C020B0-BEB1-B78A-56BE-E15D796CCE5B}"/>
              </a:ext>
            </a:extLst>
          </p:cNvPr>
          <p:cNvSpPr txBox="1"/>
          <p:nvPr/>
        </p:nvSpPr>
        <p:spPr>
          <a:xfrm>
            <a:off x="6339409" y="5297333"/>
            <a:ext cx="1654407" cy="623248"/>
          </a:xfrm>
          <a:prstGeom prst="rect">
            <a:avLst/>
          </a:prstGeom>
          <a:solidFill>
            <a:schemeClr val="accent4">
              <a:lumMod val="20000"/>
              <a:lumOff val="80000"/>
            </a:schemeClr>
          </a:solidFill>
        </p:spPr>
        <p:txBody>
          <a:bodyPr wrap="square" rtlCol="0">
            <a:spAutoFit/>
          </a:bodyPr>
          <a:lstStyle/>
          <a:p>
            <a:r>
              <a:rPr lang="en-GB" sz="1150" dirty="0">
                <a:solidFill>
                  <a:schemeClr val="accent5">
                    <a:lumMod val="50000"/>
                  </a:schemeClr>
                </a:solidFill>
                <a:latin typeface="+mj-lt"/>
              </a:rPr>
              <a:t>Prescription barcodes save time for dispensers</a:t>
            </a:r>
          </a:p>
        </p:txBody>
      </p:sp>
      <p:sp>
        <p:nvSpPr>
          <p:cNvPr id="36" name="TextBox 35">
            <a:extLst>
              <a:ext uri="{FF2B5EF4-FFF2-40B4-BE49-F238E27FC236}">
                <a16:creationId xmlns:a16="http://schemas.microsoft.com/office/drawing/2014/main" id="{E808080A-6953-937B-0E9A-0CAE8004AB7C}"/>
              </a:ext>
            </a:extLst>
          </p:cNvPr>
          <p:cNvSpPr txBox="1"/>
          <p:nvPr/>
        </p:nvSpPr>
        <p:spPr>
          <a:xfrm>
            <a:off x="8254096" y="2509826"/>
            <a:ext cx="1654407" cy="623248"/>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Can halve time taken to register a patient –takes staff </a:t>
            </a:r>
            <a:r>
              <a:rPr lang="en-GB" sz="1150" b="1" dirty="0">
                <a:solidFill>
                  <a:schemeClr val="accent1"/>
                </a:solidFill>
                <a:latin typeface="+mj-lt"/>
              </a:rPr>
              <a:t>10-15 mins</a:t>
            </a:r>
          </a:p>
        </p:txBody>
      </p:sp>
      <p:sp>
        <p:nvSpPr>
          <p:cNvPr id="37" name="TextBox 36">
            <a:extLst>
              <a:ext uri="{FF2B5EF4-FFF2-40B4-BE49-F238E27FC236}">
                <a16:creationId xmlns:a16="http://schemas.microsoft.com/office/drawing/2014/main" id="{BB6A4162-1FB7-EF31-9D56-C99E58289411}"/>
              </a:ext>
            </a:extLst>
          </p:cNvPr>
          <p:cNvSpPr txBox="1"/>
          <p:nvPr/>
        </p:nvSpPr>
        <p:spPr>
          <a:xfrm>
            <a:off x="8254095" y="3092759"/>
            <a:ext cx="1654407" cy="800219"/>
          </a:xfrm>
          <a:prstGeom prst="rect">
            <a:avLst/>
          </a:prstGeom>
          <a:solidFill>
            <a:schemeClr val="bg2">
              <a:lumMod val="20000"/>
              <a:lumOff val="80000"/>
            </a:schemeClr>
          </a:solidFill>
        </p:spPr>
        <p:txBody>
          <a:bodyPr wrap="square" lIns="91440" tIns="45720" rIns="91440" bIns="45720" rtlCol="0" anchor="t">
            <a:spAutoFit/>
          </a:bodyPr>
          <a:lstStyle/>
          <a:p>
            <a:r>
              <a:rPr lang="en-GB" sz="1150" dirty="0">
                <a:solidFill>
                  <a:schemeClr val="accent1"/>
                </a:solidFill>
                <a:latin typeface="+mj-lt"/>
              </a:rPr>
              <a:t>Using NHS login is less work for practices as patients will already have verified identity</a:t>
            </a:r>
          </a:p>
        </p:txBody>
      </p:sp>
      <p:sp>
        <p:nvSpPr>
          <p:cNvPr id="39" name="TextBox 38">
            <a:extLst>
              <a:ext uri="{FF2B5EF4-FFF2-40B4-BE49-F238E27FC236}">
                <a16:creationId xmlns:a16="http://schemas.microsoft.com/office/drawing/2014/main" id="{6386603E-D25C-DD53-C611-C8028205322E}"/>
              </a:ext>
            </a:extLst>
          </p:cNvPr>
          <p:cNvSpPr txBox="1"/>
          <p:nvPr/>
        </p:nvSpPr>
        <p:spPr>
          <a:xfrm>
            <a:off x="8254094" y="3850154"/>
            <a:ext cx="1654407" cy="800219"/>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Standardises details needed to onboard a patient - easier to read and in correct format</a:t>
            </a:r>
          </a:p>
        </p:txBody>
      </p:sp>
      <p:sp>
        <p:nvSpPr>
          <p:cNvPr id="40" name="TextBox 39">
            <a:extLst>
              <a:ext uri="{FF2B5EF4-FFF2-40B4-BE49-F238E27FC236}">
                <a16:creationId xmlns:a16="http://schemas.microsoft.com/office/drawing/2014/main" id="{72D0B77C-A354-E592-6284-110E9966C0A3}"/>
              </a:ext>
            </a:extLst>
          </p:cNvPr>
          <p:cNvSpPr txBox="1"/>
          <p:nvPr/>
        </p:nvSpPr>
        <p:spPr>
          <a:xfrm>
            <a:off x="8254093" y="4644966"/>
            <a:ext cx="1654407" cy="446276"/>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Validates answers provided by patients</a:t>
            </a:r>
          </a:p>
        </p:txBody>
      </p:sp>
      <p:sp>
        <p:nvSpPr>
          <p:cNvPr id="41" name="TextBox 40">
            <a:extLst>
              <a:ext uri="{FF2B5EF4-FFF2-40B4-BE49-F238E27FC236}">
                <a16:creationId xmlns:a16="http://schemas.microsoft.com/office/drawing/2014/main" id="{3DAB9894-90E9-6953-3DC9-86965421D475}"/>
              </a:ext>
            </a:extLst>
          </p:cNvPr>
          <p:cNvSpPr txBox="1"/>
          <p:nvPr/>
        </p:nvSpPr>
        <p:spPr>
          <a:xfrm>
            <a:off x="10181747" y="2509826"/>
            <a:ext cx="1654407" cy="800219"/>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NHS App messaging is free and supports a reduction in SMS costs </a:t>
            </a:r>
          </a:p>
        </p:txBody>
      </p:sp>
      <p:sp>
        <p:nvSpPr>
          <p:cNvPr id="42" name="TextBox 41">
            <a:extLst>
              <a:ext uri="{FF2B5EF4-FFF2-40B4-BE49-F238E27FC236}">
                <a16:creationId xmlns:a16="http://schemas.microsoft.com/office/drawing/2014/main" id="{C543B34C-CE94-1207-CBFC-E87FD7989F28}"/>
              </a:ext>
            </a:extLst>
          </p:cNvPr>
          <p:cNvSpPr txBox="1"/>
          <p:nvPr/>
        </p:nvSpPr>
        <p:spPr>
          <a:xfrm>
            <a:off x="10181746" y="3429000"/>
            <a:ext cx="1654407" cy="623248"/>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More secure than other channels like SMS</a:t>
            </a:r>
          </a:p>
        </p:txBody>
      </p:sp>
      <p:sp>
        <p:nvSpPr>
          <p:cNvPr id="43" name="TextBox 42">
            <a:extLst>
              <a:ext uri="{FF2B5EF4-FFF2-40B4-BE49-F238E27FC236}">
                <a16:creationId xmlns:a16="http://schemas.microsoft.com/office/drawing/2014/main" id="{3584DA4B-A221-4758-887B-B2E40C5361F8}"/>
              </a:ext>
            </a:extLst>
          </p:cNvPr>
          <p:cNvSpPr txBox="1"/>
          <p:nvPr/>
        </p:nvSpPr>
        <p:spPr>
          <a:xfrm>
            <a:off x="10181746" y="4173239"/>
            <a:ext cx="1654407" cy="800219"/>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Messages can be longer and richer in content, e.g. with branding and links</a:t>
            </a:r>
          </a:p>
        </p:txBody>
      </p:sp>
      <p:sp>
        <p:nvSpPr>
          <p:cNvPr id="45" name="TextBox 44">
            <a:extLst>
              <a:ext uri="{FF2B5EF4-FFF2-40B4-BE49-F238E27FC236}">
                <a16:creationId xmlns:a16="http://schemas.microsoft.com/office/drawing/2014/main" id="{6050A3F4-7FE9-A18C-9460-CA88CCBBE394}"/>
              </a:ext>
            </a:extLst>
          </p:cNvPr>
          <p:cNvSpPr txBox="1"/>
          <p:nvPr/>
        </p:nvSpPr>
        <p:spPr>
          <a:xfrm>
            <a:off x="10181746" y="5074195"/>
            <a:ext cx="1654407" cy="800219"/>
          </a:xfrm>
          <a:prstGeom prst="rect">
            <a:avLst/>
          </a:prstGeom>
          <a:solidFill>
            <a:schemeClr val="accent6">
              <a:lumMod val="20000"/>
              <a:lumOff val="80000"/>
            </a:schemeClr>
          </a:solidFill>
        </p:spPr>
        <p:txBody>
          <a:bodyPr wrap="square" rtlCol="0">
            <a:spAutoFit/>
          </a:bodyPr>
          <a:lstStyle/>
          <a:p>
            <a:r>
              <a:rPr lang="en-GB" sz="1150" dirty="0">
                <a:solidFill>
                  <a:schemeClr val="accent6"/>
                </a:solidFill>
                <a:latin typeface="+mj-lt"/>
              </a:rPr>
              <a:t>Even if a patient changes their contact details, you will still be able to contact them</a:t>
            </a:r>
          </a:p>
        </p:txBody>
      </p:sp>
      <p:pic>
        <p:nvPicPr>
          <p:cNvPr id="51" name="Graphic 50" descr="Hamburger Menu Icon with solid fill">
            <a:hlinkClick r:id="rId3" action="ppaction://hlinksldjump"/>
            <a:extLst>
              <a:ext uri="{FF2B5EF4-FFF2-40B4-BE49-F238E27FC236}">
                <a16:creationId xmlns:a16="http://schemas.microsoft.com/office/drawing/2014/main" id="{8FB558CA-6EBC-B4DC-6C75-E6C222C898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898" y="6400056"/>
            <a:ext cx="289775" cy="289775"/>
          </a:xfrm>
          <a:prstGeom prst="rect">
            <a:avLst/>
          </a:prstGeom>
        </p:spPr>
      </p:pic>
      <p:sp>
        <p:nvSpPr>
          <p:cNvPr id="2" name="TextBox 1">
            <a:extLst>
              <a:ext uri="{FF2B5EF4-FFF2-40B4-BE49-F238E27FC236}">
                <a16:creationId xmlns:a16="http://schemas.microsoft.com/office/drawing/2014/main" id="{AD747CD6-A30D-1735-0B91-40579EB7A6B4}"/>
              </a:ext>
            </a:extLst>
          </p:cNvPr>
          <p:cNvSpPr txBox="1"/>
          <p:nvPr/>
        </p:nvSpPr>
        <p:spPr>
          <a:xfrm>
            <a:off x="8254091" y="5090544"/>
            <a:ext cx="1654407" cy="269304"/>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Auto-registration</a:t>
            </a:r>
          </a:p>
        </p:txBody>
      </p:sp>
      <p:sp>
        <p:nvSpPr>
          <p:cNvPr id="3" name="TextBox 2">
            <a:extLst>
              <a:ext uri="{FF2B5EF4-FFF2-40B4-BE49-F238E27FC236}">
                <a16:creationId xmlns:a16="http://schemas.microsoft.com/office/drawing/2014/main" id="{992A2EB3-D29C-24A6-F076-C987F38AA0E2}"/>
              </a:ext>
            </a:extLst>
          </p:cNvPr>
          <p:cNvSpPr txBox="1"/>
          <p:nvPr/>
        </p:nvSpPr>
        <p:spPr>
          <a:xfrm>
            <a:off x="8254090" y="5356540"/>
            <a:ext cx="1654407" cy="623248"/>
          </a:xfrm>
          <a:prstGeom prst="rect">
            <a:avLst/>
          </a:prstGeom>
          <a:solidFill>
            <a:schemeClr val="bg2">
              <a:lumMod val="20000"/>
              <a:lumOff val="80000"/>
            </a:schemeClr>
          </a:solidFill>
        </p:spPr>
        <p:txBody>
          <a:bodyPr wrap="square" rtlCol="0">
            <a:spAutoFit/>
          </a:bodyPr>
          <a:lstStyle/>
          <a:p>
            <a:r>
              <a:rPr lang="en-GB" sz="1150" dirty="0">
                <a:solidFill>
                  <a:schemeClr val="accent1"/>
                </a:solidFill>
                <a:latin typeface="+mj-lt"/>
              </a:rPr>
              <a:t>Streamlines process via ‘Manage Patients Registrations’ portal</a:t>
            </a:r>
          </a:p>
        </p:txBody>
      </p:sp>
      <p:sp>
        <p:nvSpPr>
          <p:cNvPr id="5" name="Rectangle 4">
            <a:extLst>
              <a:ext uri="{FF2B5EF4-FFF2-40B4-BE49-F238E27FC236}">
                <a16:creationId xmlns:a16="http://schemas.microsoft.com/office/drawing/2014/main" id="{56AC24CF-C36B-EA0B-BD8F-397C2BE906B8}"/>
              </a:ext>
            </a:extLst>
          </p:cNvPr>
          <p:cNvSpPr/>
          <p:nvPr/>
        </p:nvSpPr>
        <p:spPr>
          <a:xfrm>
            <a:off x="432000" y="1107881"/>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28214680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8732-D29D-D683-21A3-10CEFEB0B54C}"/>
              </a:ext>
            </a:extLst>
          </p:cNvPr>
          <p:cNvSpPr>
            <a:spLocks noGrp="1"/>
          </p:cNvSpPr>
          <p:nvPr>
            <p:ph type="title"/>
          </p:nvPr>
        </p:nvSpPr>
        <p:spPr>
          <a:xfrm>
            <a:off x="770042" y="2242938"/>
            <a:ext cx="7383358" cy="1325563"/>
          </a:xfrm>
        </p:spPr>
        <p:txBody>
          <a:bodyPr/>
          <a:lstStyle/>
          <a:p>
            <a:r>
              <a:rPr lang="en-GB" sz="6000" dirty="0">
                <a:solidFill>
                  <a:schemeClr val="tx1"/>
                </a:solidFill>
              </a:rPr>
              <a:t>Health record access</a:t>
            </a:r>
          </a:p>
        </p:txBody>
      </p:sp>
      <p:pic>
        <p:nvPicPr>
          <p:cNvPr id="4" name="Graphic 3" descr="End with solid fill">
            <a:hlinkClick r:id="rId2" action="ppaction://hlinksldjump"/>
            <a:extLst>
              <a:ext uri="{FF2B5EF4-FFF2-40B4-BE49-F238E27FC236}">
                <a16:creationId xmlns:a16="http://schemas.microsoft.com/office/drawing/2014/main" id="{0CD07A64-62C6-6138-ECF7-E2CAC54182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85792" y="6400056"/>
            <a:ext cx="289775" cy="289775"/>
          </a:xfrm>
          <a:prstGeom prst="rect">
            <a:avLst/>
          </a:prstGeom>
        </p:spPr>
      </p:pic>
      <p:pic>
        <p:nvPicPr>
          <p:cNvPr id="6" name="Graphic 5" descr="Hamburger Menu Icon with solid fill">
            <a:hlinkClick r:id="rId4" action="ppaction://hlinksldjump"/>
            <a:extLst>
              <a:ext uri="{FF2B5EF4-FFF2-40B4-BE49-F238E27FC236}">
                <a16:creationId xmlns:a16="http://schemas.microsoft.com/office/drawing/2014/main" id="{603E62E1-164C-D27F-E38B-B9AF3D6DE4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98" y="6400056"/>
            <a:ext cx="289775" cy="289775"/>
          </a:xfrm>
          <a:prstGeom prst="rect">
            <a:avLst/>
          </a:prstGeom>
        </p:spPr>
      </p:pic>
    </p:spTree>
    <p:extLst>
      <p:ext uri="{BB962C8B-B14F-4D97-AF65-F5344CB8AC3E}">
        <p14:creationId xmlns:p14="http://schemas.microsoft.com/office/powerpoint/2010/main" val="168971945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8F8"/>
        </a:solidFill>
        <a:effectLst/>
      </p:bgPr>
    </p:bg>
    <p:spTree>
      <p:nvGrpSpPr>
        <p:cNvPr id="1" name="">
          <a:extLst>
            <a:ext uri="{FF2B5EF4-FFF2-40B4-BE49-F238E27FC236}">
              <a16:creationId xmlns:a16="http://schemas.microsoft.com/office/drawing/2014/main" id="{90A0709D-2D96-2F25-0DC5-CD0FAAC163E0}"/>
            </a:ext>
          </a:extLst>
        </p:cNvPr>
        <p:cNvGrpSpPr/>
        <p:nvPr/>
      </p:nvGrpSpPr>
      <p:grpSpPr>
        <a:xfrm>
          <a:off x="0" y="0"/>
          <a:ext cx="0" cy="0"/>
          <a:chOff x="0" y="0"/>
          <a:chExt cx="0" cy="0"/>
        </a:xfrm>
      </p:grpSpPr>
      <p:sp>
        <p:nvSpPr>
          <p:cNvPr id="81" name="Title 2">
            <a:extLst>
              <a:ext uri="{FF2B5EF4-FFF2-40B4-BE49-F238E27FC236}">
                <a16:creationId xmlns:a16="http://schemas.microsoft.com/office/drawing/2014/main" id="{6A16FACE-F35F-F0E5-8E88-052D53E11DA7}"/>
              </a:ext>
            </a:extLst>
          </p:cNvPr>
          <p:cNvSpPr txBox="1">
            <a:spLocks/>
          </p:cNvSpPr>
          <p:nvPr/>
        </p:nvSpPr>
        <p:spPr>
          <a:xfrm>
            <a:off x="257112" y="192975"/>
            <a:ext cx="8071879"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GB" sz="2800" b="1" dirty="0">
                <a:solidFill>
                  <a:schemeClr val="tx1"/>
                </a:solidFill>
                <a:latin typeface="Arial"/>
                <a:ea typeface="Calibri" panose="020F0502020204030204" pitchFamily="34" charset="0"/>
                <a:cs typeface="Arial"/>
              </a:rPr>
              <a:t>Health record access</a:t>
            </a:r>
          </a:p>
        </p:txBody>
      </p:sp>
      <p:sp>
        <p:nvSpPr>
          <p:cNvPr id="83" name="Rectangle 82">
            <a:extLst>
              <a:ext uri="{FF2B5EF4-FFF2-40B4-BE49-F238E27FC236}">
                <a16:creationId xmlns:a16="http://schemas.microsoft.com/office/drawing/2014/main" id="{D241EE12-097B-31B9-CC88-173981C2E31C}"/>
              </a:ext>
            </a:extLst>
          </p:cNvPr>
          <p:cNvSpPr/>
          <p:nvPr/>
        </p:nvSpPr>
        <p:spPr>
          <a:xfrm>
            <a:off x="322745" y="1107471"/>
            <a:ext cx="6452128" cy="2435829"/>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ea typeface="+mn-ea"/>
                <a:cs typeface="Arial" panose="020B0604020202020204" pitchFamily="34" charset="0"/>
              </a:rPr>
              <a:t>How </a:t>
            </a:r>
            <a:r>
              <a:rPr lang="en-GB" sz="1300" b="1" kern="0" dirty="0">
                <a:solidFill>
                  <a:srgbClr val="0070C0"/>
                </a:solidFill>
                <a:cs typeface="Arial" panose="020B0604020202020204" pitchFamily="34" charset="0"/>
              </a:rPr>
              <a:t>patients can access this feature</a:t>
            </a:r>
            <a:br>
              <a:rPr kumimoji="0" lang="en-GB" sz="1200" b="1" i="0" u="none" strike="noStrike" kern="0" cap="none" spc="0" normalizeH="0" baseline="0" noProof="0" dirty="0">
                <a:ln>
                  <a:noFill/>
                </a:ln>
                <a:solidFill>
                  <a:srgbClr val="0070C0"/>
                </a:solidFill>
                <a:effectLst/>
                <a:uLnTx/>
                <a:uFillTx/>
                <a:ea typeface="+mn-ea"/>
                <a:cs typeface="Arial" panose="020B0604020202020204" pitchFamily="34" charset="0"/>
              </a:rPr>
            </a:br>
            <a:endParaRPr kumimoji="0" lang="en-GB" sz="700" b="1" i="0" u="none" strike="noStrike" kern="0" cap="none" spc="0" normalizeH="0" baseline="0" noProof="0" dirty="0">
              <a:ln>
                <a:noFill/>
              </a:ln>
              <a:solidFill>
                <a:srgbClr val="0070C0"/>
              </a:solidFill>
              <a:effectLst/>
              <a:uLnTx/>
              <a:uFillTx/>
              <a:ea typeface="+mn-ea"/>
              <a:cs typeface="Arial" panose="020B0604020202020204" pitchFamily="34" charset="0"/>
            </a:endParaRPr>
          </a:p>
          <a:p>
            <a:pPr marL="171450" lvl="1" indent="-171450">
              <a:buFont typeface="Arial" panose="020B0604020202020204" pitchFamily="34" charset="0"/>
              <a:buChar char="•"/>
              <a:defRPr/>
            </a:pPr>
            <a:r>
              <a:rPr kumimoji="0" lang="en-GB" sz="1100" b="0" i="0" u="none" strike="noStrike" kern="0" cap="none" spc="0" normalizeH="0" baseline="0" noProof="0" dirty="0">
                <a:ln>
                  <a:noFill/>
                </a:ln>
                <a:solidFill>
                  <a:srgbClr val="000000"/>
                </a:solidFill>
                <a:effectLst/>
                <a:uLnTx/>
                <a:uFillTx/>
                <a:ea typeface="+mn-ea"/>
                <a:cs typeface="Arial"/>
              </a:rPr>
              <a:t>Patients can access their </a:t>
            </a:r>
            <a:r>
              <a:rPr kumimoji="0" lang="en-GB" sz="1100" b="0" i="0" u="none" strike="noStrike" kern="0" cap="none" spc="0" normalizeH="0" baseline="0" noProof="0" dirty="0">
                <a:ln>
                  <a:noFill/>
                </a:ln>
                <a:solidFill>
                  <a:srgbClr val="000000"/>
                </a:solidFill>
                <a:effectLst/>
                <a:uLnTx/>
                <a:uFillTx/>
                <a:ea typeface="+mn-ea"/>
                <a:cs typeface="Arial"/>
                <a:hlinkClick r:id="rId3"/>
              </a:rPr>
              <a:t>health record</a:t>
            </a:r>
            <a:r>
              <a:rPr kumimoji="0" lang="en-GB" sz="1100" b="0" i="0" u="none" strike="noStrike" kern="0" cap="none" spc="0" normalizeH="0" baseline="0" noProof="0" dirty="0">
                <a:ln>
                  <a:noFill/>
                </a:ln>
                <a:solidFill>
                  <a:srgbClr val="000000"/>
                </a:solidFill>
                <a:effectLst/>
                <a:uLnTx/>
                <a:uFillTx/>
                <a:ea typeface="+mn-ea"/>
                <a:cs typeface="Arial"/>
              </a:rPr>
              <a:t> under the prescriptions, appointments, test results, health conditions and documents sections of the NHS App. A security message will flag that they will be accessing personal and sensitive data. </a:t>
            </a:r>
            <a:r>
              <a:rPr lang="en-GB" sz="1100" dirty="0">
                <a:solidFill>
                  <a:prstClr val="black"/>
                </a:solidFill>
                <a:cs typeface="Arial"/>
              </a:rPr>
              <a:t>They can also </a:t>
            </a:r>
            <a:r>
              <a:rPr lang="en-GB" sz="1100" dirty="0">
                <a:solidFill>
                  <a:srgbClr val="0070C0"/>
                </a:solidFill>
                <a:cs typeface="Arial"/>
                <a:hlinkClick r:id="rId4">
                  <a:extLst>
                    <a:ext uri="{A12FA001-AC4F-418D-AE19-62706E023703}">
                      <ahyp:hlinkClr xmlns:ahyp="http://schemas.microsoft.com/office/drawing/2018/hyperlinkcolor" val="tx"/>
                    </a:ext>
                  </a:extLst>
                </a:hlinkClick>
              </a:rPr>
              <a:t>access someone else’s records</a:t>
            </a:r>
            <a:r>
              <a:rPr lang="en-GB" sz="1100" dirty="0">
                <a:solidFill>
                  <a:prstClr val="black"/>
                </a:solidFill>
                <a:cs typeface="Arial"/>
              </a:rPr>
              <a:t> if authorised to do so. Watch this short </a:t>
            </a:r>
            <a:r>
              <a:rPr lang="en-GB" sz="1100" dirty="0">
                <a:solidFill>
                  <a:srgbClr val="0070C0"/>
                </a:solidFill>
                <a:cs typeface="Arial"/>
                <a:hlinkClick r:id="rId5">
                  <a:extLst>
                    <a:ext uri="{A12FA001-AC4F-418D-AE19-62706E023703}">
                      <ahyp:hlinkClr xmlns:ahyp="http://schemas.microsoft.com/office/drawing/2018/hyperlinkcolor" val="tx"/>
                    </a:ext>
                  </a:extLst>
                </a:hlinkClick>
              </a:rPr>
              <a:t>walk-through video</a:t>
            </a:r>
            <a:r>
              <a:rPr lang="en-GB" sz="1100" dirty="0">
                <a:solidFill>
                  <a:srgbClr val="0070C0"/>
                </a:solidFill>
                <a:cs typeface="Arial"/>
              </a:rPr>
              <a:t> </a:t>
            </a:r>
            <a:r>
              <a:rPr lang="en-GB" sz="1100" dirty="0">
                <a:cs typeface="Arial"/>
              </a:rPr>
              <a:t>t</a:t>
            </a:r>
            <a:r>
              <a:rPr lang="en-GB" sz="1100" dirty="0">
                <a:solidFill>
                  <a:prstClr val="black"/>
                </a:solidFill>
                <a:cs typeface="Arial"/>
              </a:rPr>
              <a:t>o find out more.</a:t>
            </a:r>
            <a:br>
              <a:rPr lang="en-GB" sz="1100" dirty="0">
                <a:cs typeface="Arial" panose="020B0604020202020204" pitchFamily="34" charset="0"/>
              </a:rPr>
            </a:br>
            <a:endParaRPr lang="en-GB" sz="1100" kern="0" dirty="0">
              <a:solidFill>
                <a:srgbClr val="000000"/>
              </a:solidFill>
              <a:cs typeface="Arial" panose="020B0604020202020204" pitchFamily="34" charset="0"/>
            </a:endParaRPr>
          </a:p>
          <a:p>
            <a:pPr marL="351450" lvl="1" indent="-171450">
              <a:buFont typeface="Wingdings" panose="05000000000000000000" pitchFamily="2" charset="2"/>
              <a:buChar char="§"/>
            </a:pPr>
            <a:r>
              <a:rPr kumimoji="0" lang="en-GB" sz="1100" b="1" u="none" strike="noStrike" kern="0" cap="none" spc="0" normalizeH="0" baseline="0" noProof="0" dirty="0">
                <a:ln>
                  <a:noFill/>
                </a:ln>
                <a:solidFill>
                  <a:srgbClr val="000000"/>
                </a:solidFill>
                <a:effectLst/>
                <a:uLnTx/>
                <a:uFillTx/>
                <a:ea typeface="+mn-ea"/>
                <a:cs typeface="Arial" panose="020B0604020202020204" pitchFamily="34" charset="0"/>
              </a:rPr>
              <a:t>Summary Care Record:</a:t>
            </a:r>
            <a:r>
              <a:rPr kumimoji="0" lang="en-GB" sz="1100" b="0" u="none" strike="noStrike" kern="0" cap="none" spc="0" normalizeH="0" baseline="0" noProof="0" dirty="0">
                <a:ln>
                  <a:noFill/>
                </a:ln>
                <a:solidFill>
                  <a:srgbClr val="000000"/>
                </a:solidFill>
                <a:effectLst/>
                <a:uLnTx/>
                <a:uFillTx/>
                <a:ea typeface="+mn-ea"/>
                <a:cs typeface="Arial" panose="020B0604020202020204" pitchFamily="34" charset="0"/>
              </a:rPr>
              <a:t> can see information about their medicines and allergies</a:t>
            </a:r>
          </a:p>
          <a:p>
            <a:pPr marL="351450" lvl="1" indent="-171450">
              <a:buFont typeface="Wingdings" panose="05000000000000000000" pitchFamily="2" charset="2"/>
              <a:buChar char="§"/>
            </a:pPr>
            <a:r>
              <a:rPr kumimoji="0" lang="en-GB" sz="1100" b="1" u="none" strike="noStrike" kern="0" cap="none" spc="0" normalizeH="0" baseline="0" noProof="0" dirty="0">
                <a:ln>
                  <a:noFill/>
                </a:ln>
                <a:solidFill>
                  <a:srgbClr val="000000"/>
                </a:solidFill>
                <a:effectLst/>
                <a:uLnTx/>
                <a:uFillTx/>
                <a:ea typeface="+mn-ea"/>
                <a:cs typeface="Arial" panose="020B0604020202020204" pitchFamily="34" charset="0"/>
              </a:rPr>
              <a:t>Detailed Coded Record</a:t>
            </a:r>
            <a:r>
              <a:rPr lang="en-GB" sz="1100" b="1" kern="0" dirty="0">
                <a:solidFill>
                  <a:srgbClr val="000000"/>
                </a:solidFill>
                <a:cs typeface="Arial" panose="020B0604020202020204" pitchFamily="34" charset="0"/>
              </a:rPr>
              <a:t>:</a:t>
            </a:r>
            <a:r>
              <a:rPr kumimoji="0" lang="en-GB" sz="1100" b="0" u="none" strike="noStrike" kern="0" cap="none" spc="0" normalizeH="0" baseline="0" noProof="0" dirty="0">
                <a:ln>
                  <a:noFill/>
                </a:ln>
                <a:solidFill>
                  <a:srgbClr val="000000"/>
                </a:solidFill>
                <a:effectLst/>
                <a:uLnTx/>
                <a:uFillTx/>
                <a:ea typeface="+mn-ea"/>
                <a:cs typeface="Arial" panose="020B0604020202020204" pitchFamily="34" charset="0"/>
              </a:rPr>
              <a:t> requires patients to contact their GP surgery to request access to information such as test results and immunisations</a:t>
            </a:r>
          </a:p>
          <a:p>
            <a:pPr marL="351155" lvl="1" indent="-171450">
              <a:buFont typeface="Wingdings" panose="05000000000000000000" pitchFamily="2" charset="2"/>
              <a:buChar char="§"/>
            </a:pPr>
            <a:r>
              <a:rPr lang="en-GB" sz="1100" b="1" kern="0" dirty="0">
                <a:solidFill>
                  <a:srgbClr val="000000"/>
                </a:solidFill>
                <a:cs typeface="Arial"/>
              </a:rPr>
              <a:t>Prospective Record Access: </a:t>
            </a:r>
            <a:r>
              <a:rPr kumimoji="0" lang="en-GB" sz="1100" b="0" u="none" strike="noStrike" kern="0" cap="none" spc="0" normalizeH="0" baseline="0" noProof="0" dirty="0">
                <a:ln>
                  <a:noFill/>
                </a:ln>
                <a:solidFill>
                  <a:srgbClr val="000000"/>
                </a:solidFill>
                <a:effectLst/>
                <a:uLnTx/>
                <a:uFillTx/>
                <a:ea typeface="+mn-ea"/>
                <a:cs typeface="Arial"/>
              </a:rPr>
              <a:t>Most patients</a:t>
            </a:r>
            <a:r>
              <a:rPr lang="en-GB" sz="1100" kern="0" dirty="0">
                <a:solidFill>
                  <a:srgbClr val="000000"/>
                </a:solidFill>
                <a:cs typeface="Arial"/>
              </a:rPr>
              <a:t> are</a:t>
            </a:r>
            <a:r>
              <a:rPr kumimoji="0" lang="en-GB" sz="1100" b="0" u="none" strike="noStrike" kern="0" cap="none" spc="0" normalizeH="0" baseline="0" noProof="0" dirty="0">
                <a:ln>
                  <a:noFill/>
                </a:ln>
                <a:solidFill>
                  <a:srgbClr val="000000"/>
                </a:solidFill>
                <a:effectLst/>
                <a:uLnTx/>
                <a:uFillTx/>
                <a:ea typeface="+mn-ea"/>
                <a:cs typeface="Arial"/>
              </a:rPr>
              <a:t> </a:t>
            </a:r>
            <a:r>
              <a:rPr lang="en-GB" sz="1100" kern="0" dirty="0">
                <a:solidFill>
                  <a:srgbClr val="000000"/>
                </a:solidFill>
                <a:cs typeface="Arial"/>
              </a:rPr>
              <a:t>automatically given</a:t>
            </a:r>
            <a:r>
              <a:rPr kumimoji="0" lang="en-GB" sz="1100" b="0" u="none" strike="noStrike" kern="0" cap="none" spc="0" normalizeH="0" baseline="0" noProof="0" dirty="0">
                <a:ln>
                  <a:noFill/>
                </a:ln>
                <a:solidFill>
                  <a:srgbClr val="000000"/>
                </a:solidFill>
                <a:effectLst/>
                <a:uLnTx/>
                <a:uFillTx/>
                <a:ea typeface="+mn-ea"/>
                <a:cs typeface="Arial"/>
              </a:rPr>
              <a:t> access to information added to their record from </a:t>
            </a:r>
            <a:r>
              <a:rPr lang="en-GB" sz="1100" kern="0" dirty="0">
                <a:solidFill>
                  <a:srgbClr val="000000"/>
                </a:solidFill>
                <a:cs typeface="Arial"/>
              </a:rPr>
              <a:t>around November</a:t>
            </a:r>
            <a:r>
              <a:rPr kumimoji="0" lang="en-GB" sz="1100" b="0" u="none" strike="noStrike" kern="0" cap="none" spc="0" normalizeH="0" baseline="0" noProof="0" dirty="0">
                <a:ln>
                  <a:noFill/>
                </a:ln>
                <a:solidFill>
                  <a:srgbClr val="000000"/>
                </a:solidFill>
                <a:effectLst/>
                <a:uLnTx/>
                <a:uFillTx/>
                <a:ea typeface="+mn-ea"/>
                <a:cs typeface="Arial"/>
              </a:rPr>
              <a:t> 2023 onwards. This includes letters, test results and appointment notes. Some may also have access to information added before this date. Further details and support can be found </a:t>
            </a:r>
            <a:r>
              <a:rPr kumimoji="0" lang="en-GB" sz="1100" b="0" u="none" strike="noStrike" kern="0" cap="none" spc="0" normalizeH="0" baseline="0" noProof="0" dirty="0">
                <a:ln>
                  <a:noFill/>
                </a:ln>
                <a:solidFill>
                  <a:srgbClr val="000000"/>
                </a:solidFill>
                <a:effectLst/>
                <a:uLnTx/>
                <a:uFillTx/>
                <a:ea typeface="+mn-ea"/>
                <a:cs typeface="Arial"/>
                <a:hlinkClick r:id="rId6"/>
              </a:rPr>
              <a:t>here</a:t>
            </a:r>
            <a:r>
              <a:rPr kumimoji="0" lang="en-GB" sz="1100" b="0" u="none" strike="noStrike" kern="0" cap="none" spc="0" normalizeH="0" baseline="0" noProof="0" dirty="0">
                <a:ln>
                  <a:noFill/>
                </a:ln>
                <a:solidFill>
                  <a:srgbClr val="000000"/>
                </a:solidFill>
                <a:effectLst/>
                <a:uLnTx/>
                <a:uFillTx/>
                <a:ea typeface="+mn-ea"/>
                <a:cs typeface="Arial"/>
              </a:rPr>
              <a:t>.</a:t>
            </a:r>
            <a:endParaRPr lang="en-GB" sz="1100" b="0" u="none" strike="noStrike" kern="0" cap="none" spc="0" normalizeH="0" baseline="0" noProof="0" dirty="0">
              <a:ln>
                <a:noFill/>
              </a:ln>
              <a:solidFill>
                <a:srgbClr val="000000"/>
              </a:solidFill>
              <a:effectLst/>
              <a:uLnTx/>
              <a:uFillTx/>
              <a:cs typeface="Arial"/>
            </a:endParaRPr>
          </a:p>
        </p:txBody>
      </p:sp>
      <p:sp>
        <p:nvSpPr>
          <p:cNvPr id="105" name="Rectangle 104">
            <a:extLst>
              <a:ext uri="{FF2B5EF4-FFF2-40B4-BE49-F238E27FC236}">
                <a16:creationId xmlns:a16="http://schemas.microsoft.com/office/drawing/2014/main" id="{7F996BCE-656B-9851-395F-D3EE067B6880}"/>
              </a:ext>
            </a:extLst>
          </p:cNvPr>
          <p:cNvSpPr/>
          <p:nvPr/>
        </p:nvSpPr>
        <p:spPr>
          <a:xfrm>
            <a:off x="322745" y="3616973"/>
            <a:ext cx="11431832" cy="2776208"/>
          </a:xfrm>
          <a:prstGeom prst="rect">
            <a:avLst/>
          </a:prstGeom>
          <a:solidFill>
            <a:sysClr val="window" lastClr="FFFFFF">
              <a:lumMod val="95000"/>
            </a:sysClr>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0070C0"/>
                </a:solidFill>
                <a:effectLst/>
                <a:uLnTx/>
                <a:uFillTx/>
                <a:ea typeface="+mn-ea"/>
                <a:cs typeface="Arial" panose="020B0604020202020204" pitchFamily="34" charset="0"/>
              </a:rPr>
              <a:t>How to enable</a:t>
            </a:r>
            <a:br>
              <a:rPr kumimoji="0" lang="en-GB" sz="1200" b="1" i="0" u="none" strike="noStrike" kern="0" cap="none" spc="0" normalizeH="0" baseline="0" noProof="0" dirty="0">
                <a:ln>
                  <a:noFill/>
                </a:ln>
                <a:solidFill>
                  <a:srgbClr val="0070C0"/>
                </a:solidFill>
                <a:effectLst/>
                <a:uLnTx/>
                <a:uFillTx/>
                <a:ea typeface="+mn-ea"/>
                <a:cs typeface="Arial" panose="020B0604020202020204" pitchFamily="34" charset="0"/>
              </a:rPr>
            </a:br>
            <a:endParaRPr kumimoji="0" lang="en-GB" sz="600" b="1" i="0" u="none" strike="noStrike" kern="0" cap="none" spc="0" normalizeH="0" baseline="0" noProof="0" dirty="0">
              <a:ln>
                <a:noFill/>
              </a:ln>
              <a:solidFill>
                <a:srgbClr val="0070C0"/>
              </a:solidFill>
              <a:effectLst/>
              <a:uLnTx/>
              <a:uFillTx/>
              <a:ea typeface="+mn-ea"/>
              <a:cs typeface="Arial" panose="020B0604020202020204" pitchFamily="34" charset="0"/>
            </a:endParaRPr>
          </a:p>
          <a:p>
            <a:pPr marL="171450" indent="-171450">
              <a:buFont typeface="Arial" panose="020B0604020202020204" pitchFamily="34" charset="0"/>
              <a:buChar char="•"/>
            </a:pPr>
            <a:r>
              <a:rPr lang="en-GB" sz="1100" b="1" dirty="0">
                <a:solidFill>
                  <a:srgbClr val="000000"/>
                </a:solidFill>
                <a:cs typeface="Arial"/>
              </a:rPr>
              <a:t>You can find step-by-step screenshots on how to enable record access here: </a:t>
            </a:r>
            <a:r>
              <a:rPr lang="en-GB" sz="1100" b="1" dirty="0">
                <a:solidFill>
                  <a:srgbClr val="000000"/>
                </a:solidFill>
                <a:cs typeface="Arial"/>
                <a:hlinkClick r:id="rId7" action="ppaction://hlinksldjump"/>
              </a:rPr>
              <a:t>Optum EMIS Web</a:t>
            </a:r>
            <a:r>
              <a:rPr lang="en-GB" sz="1100" b="1" dirty="0">
                <a:solidFill>
                  <a:srgbClr val="000000"/>
                </a:solidFill>
                <a:cs typeface="Arial"/>
              </a:rPr>
              <a:t>, </a:t>
            </a:r>
            <a:r>
              <a:rPr lang="en-GB" sz="1100" b="1" dirty="0">
                <a:solidFill>
                  <a:srgbClr val="000000"/>
                </a:solidFill>
                <a:cs typeface="Arial"/>
                <a:hlinkClick r:id="rId8" action="ppaction://hlinksldjump"/>
              </a:rPr>
              <a:t>TPP </a:t>
            </a:r>
            <a:r>
              <a:rPr lang="en-GB" sz="1100" b="1" dirty="0" err="1">
                <a:solidFill>
                  <a:srgbClr val="000000"/>
                </a:solidFill>
                <a:cs typeface="Arial"/>
                <a:hlinkClick r:id="rId8" action="ppaction://hlinksldjump"/>
              </a:rPr>
              <a:t>SystmOne</a:t>
            </a:r>
            <a:r>
              <a:rPr lang="en-GB" sz="1100" b="1" dirty="0">
                <a:solidFill>
                  <a:srgbClr val="000000"/>
                </a:solidFill>
                <a:cs typeface="Arial"/>
              </a:rPr>
              <a:t> and </a:t>
            </a:r>
            <a:r>
              <a:rPr lang="en-GB" sz="1100" b="1" dirty="0">
                <a:solidFill>
                  <a:srgbClr val="196DBE"/>
                </a:solidFill>
                <a:cs typeface="Arial"/>
                <a:hlinkClick r:id="rId9" action="ppaction://hlinksldjump">
                  <a:extLst>
                    <a:ext uri="{A12FA001-AC4F-418D-AE19-62706E023703}">
                      <ahyp:hlinkClr xmlns:ahyp="http://schemas.microsoft.com/office/drawing/2018/hyperlinkcolor" val="tx"/>
                    </a:ext>
                  </a:extLst>
                </a:hlinkClick>
              </a:rPr>
              <a:t>Medicus</a:t>
            </a:r>
            <a:r>
              <a:rPr lang="en-GB" sz="1100" b="1" dirty="0">
                <a:solidFill>
                  <a:srgbClr val="000000"/>
                </a:solidFill>
                <a:cs typeface="Arial"/>
              </a:rPr>
              <a:t>.</a:t>
            </a:r>
            <a:br>
              <a:rPr lang="en-GB" sz="1100" b="1" dirty="0">
                <a:highlight>
                  <a:srgbClr val="FFFF00"/>
                </a:highlight>
                <a:cs typeface="Arial" panose="020B0604020202020204" pitchFamily="34" charset="0"/>
              </a:rPr>
            </a:br>
            <a:endParaRPr lang="en-GB" sz="500" dirty="0">
              <a:solidFill>
                <a:srgbClr val="000000"/>
              </a:solidFill>
              <a:highlight>
                <a:srgbClr val="FFFF00"/>
              </a:highlight>
              <a:cs typeface="Arial"/>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srgbClr val="000000"/>
                </a:solidFill>
                <a:cs typeface="Arial" panose="020B0604020202020204" pitchFamily="34" charset="0"/>
              </a:rPr>
              <a:t>Patients should only be denied access to their health information in rare circumstances and so only a very few patients should be excluded. Practices should apply SNOMED code ‘</a:t>
            </a:r>
            <a:r>
              <a:rPr lang="en-GB" sz="1100" i="1" kern="0" dirty="0">
                <a:solidFill>
                  <a:srgbClr val="000000"/>
                </a:solidFill>
                <a:cs typeface="Arial" panose="020B0604020202020204" pitchFamily="34" charset="0"/>
              </a:rPr>
              <a:t>1364731000000104 Enhanced review indicated before granting access to your own health record</a:t>
            </a:r>
            <a:r>
              <a:rPr lang="en-GB" sz="1100" kern="0" dirty="0">
                <a:solidFill>
                  <a:srgbClr val="000000"/>
                </a:solidFill>
                <a:cs typeface="Arial" panose="020B0604020202020204" pitchFamily="34" charset="0"/>
              </a:rPr>
              <a:t>’ where the clinician feels there is a potential safeguarding issue and undertake a review of the patient record before determining whether the patient should be granted access or not. </a:t>
            </a:r>
            <a:r>
              <a:rPr lang="en-GB" sz="1100" b="1" kern="0" dirty="0">
                <a:solidFill>
                  <a:srgbClr val="000000"/>
                </a:solidFill>
                <a:cs typeface="Arial" panose="020B0604020202020204" pitchFamily="34" charset="0"/>
              </a:rPr>
              <a:t>This code should not be applied unless the clinician feels there is a safeguarding issue with that patient (and should not be applied in bulk as this may cause additional workload further down the line).</a:t>
            </a:r>
            <a:br>
              <a:rPr lang="en-GB" sz="1100" b="1" kern="0" dirty="0">
                <a:solidFill>
                  <a:srgbClr val="000000"/>
                </a:solidFill>
                <a:cs typeface="Arial" panose="020B0604020202020204" pitchFamily="34" charset="0"/>
              </a:rPr>
            </a:br>
            <a:endParaRPr lang="en-GB" sz="500" b="1" kern="0" dirty="0">
              <a:solidFill>
                <a:srgbClr val="000000"/>
              </a:solidFill>
              <a:cs typeface="Arial" panose="020B0604020202020204" pitchFamily="34" charset="0"/>
            </a:endParaRPr>
          </a:p>
          <a:p>
            <a:pPr marL="360000" lvl="2" indent="-171450">
              <a:buFont typeface="Wingdings" panose="05000000000000000000" pitchFamily="2" charset="2"/>
              <a:buChar char="Ø"/>
              <a:defRPr/>
            </a:pPr>
            <a:r>
              <a:rPr lang="en-GB" sz="1100" kern="0" dirty="0">
                <a:solidFill>
                  <a:srgbClr val="000000"/>
                </a:solidFill>
                <a:cs typeface="Arial" panose="020B0604020202020204" pitchFamily="34" charset="0"/>
              </a:rPr>
              <a:t>If following review, the clinician feels the patient should have access, the practice should apply SNOMED code ‘</a:t>
            </a:r>
            <a:r>
              <a:rPr lang="en-GB" sz="1100" i="1" kern="0" dirty="0">
                <a:solidFill>
                  <a:srgbClr val="000000"/>
                </a:solidFill>
                <a:cs typeface="Arial" panose="020B0604020202020204" pitchFamily="34" charset="0"/>
              </a:rPr>
              <a:t>1290311000000106 Online access to own health record granted following enhanced health record review</a:t>
            </a:r>
            <a:r>
              <a:rPr lang="en-GB" sz="1100" kern="0" dirty="0">
                <a:solidFill>
                  <a:srgbClr val="000000"/>
                </a:solidFill>
                <a:cs typeface="Arial" panose="020B0604020202020204" pitchFamily="34" charset="0"/>
              </a:rPr>
              <a:t>’. Records access will then need to be </a:t>
            </a:r>
            <a:r>
              <a:rPr lang="en-GB" sz="1100" b="1" kern="0" dirty="0">
                <a:solidFill>
                  <a:srgbClr val="000000"/>
                </a:solidFill>
                <a:cs typeface="Arial" panose="020B0604020202020204" pitchFamily="34" charset="0"/>
              </a:rPr>
              <a:t>manually enabled</a:t>
            </a:r>
            <a:r>
              <a:rPr lang="en-GB" sz="1100" kern="0" dirty="0">
                <a:solidFill>
                  <a:srgbClr val="000000"/>
                </a:solidFill>
                <a:cs typeface="Arial" panose="020B0604020202020204" pitchFamily="34" charset="0"/>
              </a:rPr>
              <a:t>. </a:t>
            </a:r>
            <a:br>
              <a:rPr lang="en-GB" sz="1100" kern="0" dirty="0">
                <a:solidFill>
                  <a:srgbClr val="000000"/>
                </a:solidFill>
                <a:cs typeface="Arial" panose="020B0604020202020204" pitchFamily="34" charset="0"/>
              </a:rPr>
            </a:br>
            <a:endParaRPr lang="en-GB" sz="500" kern="0" dirty="0">
              <a:solidFill>
                <a:srgbClr val="000000"/>
              </a:solidFill>
              <a:cs typeface="Arial" panose="020B0604020202020204" pitchFamily="34" charset="0"/>
            </a:endParaRPr>
          </a:p>
          <a:p>
            <a:pPr marL="360000" lvl="2" indent="-171450">
              <a:buFont typeface="Wingdings" panose="05000000000000000000" pitchFamily="2" charset="2"/>
              <a:buChar char="Ø"/>
              <a:defRPr/>
            </a:pPr>
            <a:r>
              <a:rPr lang="en-GB" sz="1100" kern="0" dirty="0">
                <a:solidFill>
                  <a:srgbClr val="000000"/>
                </a:solidFill>
                <a:cs typeface="Arial" panose="020B0604020202020204" pitchFamily="34" charset="0"/>
              </a:rPr>
              <a:t>If the clinician feels there would be a risk in giving the patient access, the practice should apply SNOMED code </a:t>
            </a:r>
            <a:r>
              <a:rPr lang="en-GB" sz="1100" i="1" kern="0" dirty="0">
                <a:solidFill>
                  <a:srgbClr val="000000"/>
                </a:solidFill>
                <a:cs typeface="Arial" panose="020B0604020202020204" pitchFamily="34" charset="0"/>
              </a:rPr>
              <a:t>’1290301000000109 Online access to own health record withheld following enhanced record review</a:t>
            </a:r>
            <a:r>
              <a:rPr lang="en-GB" sz="1100" kern="0" dirty="0">
                <a:solidFill>
                  <a:srgbClr val="000000"/>
                </a:solidFill>
                <a:cs typeface="Arial" panose="020B0604020202020204" pitchFamily="34" charset="0"/>
              </a:rPr>
              <a:t>’.</a:t>
            </a: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500" b="1" kern="0" dirty="0">
              <a:solidFill>
                <a:srgbClr val="000000"/>
              </a:solidFill>
              <a:cs typeface="Arial" panose="020B0604020202020204" pitchFamily="34"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a:ln>
                  <a:noFill/>
                </a:ln>
                <a:solidFill>
                  <a:srgbClr val="202A30"/>
                </a:solidFill>
                <a:effectLst/>
                <a:uLnTx/>
                <a:uFillTx/>
                <a:ea typeface="+mn-ea"/>
                <a:cs typeface="Arial" panose="020B0604020202020204" pitchFamily="34" charset="0"/>
              </a:rPr>
              <a:t>Any changes to your workflow should be clearly documented and understood by staff - ensure that any sensitive or third-party information is </a:t>
            </a:r>
            <a:r>
              <a:rPr kumimoji="0" lang="en-GB" sz="1100" b="0" i="0" u="none" strike="noStrike" kern="0" cap="none" spc="0" normalizeH="0" baseline="0" noProof="0" dirty="0">
                <a:ln>
                  <a:noFill/>
                </a:ln>
                <a:solidFill>
                  <a:srgbClr val="000000"/>
                </a:solidFill>
                <a:effectLst/>
                <a:uLnTx/>
                <a:uFillTx/>
                <a:ea typeface="+mn-ea"/>
                <a:cs typeface="Arial" panose="020B0604020202020204" pitchFamily="34" charset="0"/>
              </a:rPr>
              <a:t>redacted and know when it may be inappropriate to give a patient access to their record. You can review or remove access at any point. Find out more </a:t>
            </a:r>
            <a:r>
              <a:rPr kumimoji="0" lang="en-GB" sz="1100" b="0" i="0" u="none" strike="noStrike" kern="0" cap="none" spc="0" normalizeH="0" baseline="0" noProof="0" dirty="0">
                <a:ln>
                  <a:noFill/>
                </a:ln>
                <a:solidFill>
                  <a:srgbClr val="000000"/>
                </a:solidFill>
                <a:effectLst/>
                <a:uLnTx/>
                <a:uFillTx/>
                <a:ea typeface="+mn-ea"/>
                <a:cs typeface="Arial" panose="020B0604020202020204" pitchFamily="34" charset="0"/>
                <a:hlinkClick r:id="rId10"/>
              </a:rPr>
              <a:t>here</a:t>
            </a:r>
            <a:r>
              <a:rPr kumimoji="0" lang="en-GB" sz="1100" b="0" i="0" u="none" strike="noStrike" kern="0" cap="none" spc="0" normalizeH="0" baseline="0" noProof="0" dirty="0">
                <a:ln>
                  <a:noFill/>
                </a:ln>
                <a:solidFill>
                  <a:srgbClr val="000000"/>
                </a:solidFill>
                <a:effectLst/>
                <a:uLnTx/>
                <a:uFillTx/>
                <a:ea typeface="+mn-ea"/>
                <a:cs typeface="Arial" panose="020B0604020202020204" pitchFamily="34" charset="0"/>
              </a:rPr>
              <a:t>.</a:t>
            </a:r>
            <a:endParaRPr lang="en-GB" sz="1100" b="1" kern="0" dirty="0">
              <a:solidFill>
                <a:srgbClr val="000000"/>
              </a:solidFill>
              <a:cs typeface="Arial" panose="020B0604020202020204" pitchFamily="34" charset="0"/>
            </a:endParaRPr>
          </a:p>
          <a:p>
            <a:pPr marL="171450" lvl="1" indent="-171450">
              <a:buFont typeface="Arial" panose="020B0604020202020204" pitchFamily="34" charset="0"/>
              <a:buChar char="•"/>
            </a:pPr>
            <a:endParaRPr kumimoji="0" lang="en-GB" sz="500" b="1" i="0" u="none" strike="noStrike" kern="0" cap="none" spc="0" normalizeH="0" baseline="0" noProof="0" dirty="0">
              <a:ln>
                <a:noFill/>
              </a:ln>
              <a:solidFill>
                <a:srgbClr val="000000"/>
              </a:solidFill>
              <a:effectLst/>
              <a:uLnTx/>
              <a:uFillTx/>
              <a:ea typeface="+mn-ea"/>
              <a:cs typeface="Arial" panose="020B0604020202020204" pitchFamily="34" charset="0"/>
            </a:endParaRPr>
          </a:p>
          <a:p>
            <a:pPr marL="171450" lvl="1" indent="-171450">
              <a:buFont typeface="Arial" panose="020B0604020202020204" pitchFamily="34" charset="0"/>
              <a:buChar char="•"/>
            </a:pPr>
            <a:r>
              <a:rPr lang="en-GB" sz="1100" kern="0" dirty="0">
                <a:solidFill>
                  <a:srgbClr val="000000"/>
                </a:solidFill>
                <a:cs typeface="Arial" panose="020B0604020202020204" pitchFamily="34" charset="0"/>
              </a:rPr>
              <a:t>Some patients may experience issues with accessing their medical records – the </a:t>
            </a:r>
            <a:r>
              <a:rPr lang="en-GB" sz="1100" kern="0" dirty="0">
                <a:solidFill>
                  <a:srgbClr val="000000"/>
                </a:solidFill>
                <a:cs typeface="Arial" panose="020B0604020202020204" pitchFamily="34" charset="0"/>
                <a:hlinkClick r:id="rId11"/>
              </a:rPr>
              <a:t>NHS App troubleshooting guide</a:t>
            </a:r>
            <a:r>
              <a:rPr lang="en-GB" sz="1100" kern="0" dirty="0">
                <a:solidFill>
                  <a:srgbClr val="000000"/>
                </a:solidFill>
                <a:cs typeface="Arial" panose="020B0604020202020204" pitchFamily="34" charset="0"/>
              </a:rPr>
              <a:t> shows what to check for if this happens.</a:t>
            </a:r>
          </a:p>
        </p:txBody>
      </p:sp>
      <p:pic>
        <p:nvPicPr>
          <p:cNvPr id="106" name="Graphic 105" descr="Hamburger Menu Icon with solid fill">
            <a:hlinkClick r:id="rId12" action="ppaction://hlinksldjump"/>
            <a:extLst>
              <a:ext uri="{FF2B5EF4-FFF2-40B4-BE49-F238E27FC236}">
                <a16:creationId xmlns:a16="http://schemas.microsoft.com/office/drawing/2014/main" id="{A5F539E7-4246-F57D-6BF2-256BB849C60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69898" y="6400056"/>
            <a:ext cx="289775" cy="289775"/>
          </a:xfrm>
          <a:prstGeom prst="rect">
            <a:avLst/>
          </a:prstGeom>
        </p:spPr>
      </p:pic>
      <p:pic>
        <p:nvPicPr>
          <p:cNvPr id="3" name="Picture 2">
            <a:extLst>
              <a:ext uri="{FF2B5EF4-FFF2-40B4-BE49-F238E27FC236}">
                <a16:creationId xmlns:a16="http://schemas.microsoft.com/office/drawing/2014/main" id="{F8AD0C76-9CC0-0EF7-361B-6AB79A8EF27D}"/>
              </a:ext>
            </a:extLst>
          </p:cNvPr>
          <p:cNvPicPr>
            <a:picLocks noChangeAspect="1"/>
          </p:cNvPicPr>
          <p:nvPr/>
        </p:nvPicPr>
        <p:blipFill>
          <a:blip r:embed="rId14">
            <a:clrChange>
              <a:clrFrom>
                <a:srgbClr val="F6F8F8"/>
              </a:clrFrom>
              <a:clrTo>
                <a:srgbClr val="F6F8F8">
                  <a:alpha val="0"/>
                </a:srgbClr>
              </a:clrTo>
            </a:clrChange>
          </a:blip>
          <a:srcRect b="2359"/>
          <a:stretch>
            <a:fillRect/>
          </a:stretch>
        </p:blipFill>
        <p:spPr>
          <a:xfrm>
            <a:off x="8191489" y="571759"/>
            <a:ext cx="2679329" cy="3011976"/>
          </a:xfrm>
          <a:prstGeom prst="rect">
            <a:avLst/>
          </a:prstGeom>
        </p:spPr>
      </p:pic>
      <p:sp>
        <p:nvSpPr>
          <p:cNvPr id="2" name="TextBox 1">
            <a:extLst>
              <a:ext uri="{FF2B5EF4-FFF2-40B4-BE49-F238E27FC236}">
                <a16:creationId xmlns:a16="http://schemas.microsoft.com/office/drawing/2014/main" id="{AFE2F138-5216-A44F-A40E-B434C698617D}"/>
              </a:ext>
            </a:extLst>
          </p:cNvPr>
          <p:cNvSpPr txBox="1"/>
          <p:nvPr/>
        </p:nvSpPr>
        <p:spPr>
          <a:xfrm>
            <a:off x="6912705" y="1033342"/>
            <a:ext cx="1495650" cy="1061829"/>
          </a:xfrm>
          <a:prstGeom prst="rect">
            <a:avLst/>
          </a:prstGeom>
          <a:noFill/>
          <a:ln>
            <a:solidFill>
              <a:schemeClr val="accent5"/>
            </a:solidFill>
          </a:ln>
        </p:spPr>
        <p:txBody>
          <a:bodyPr wrap="square" rtlCol="0">
            <a:spAutoFit/>
          </a:bodyPr>
          <a:lstStyle/>
          <a:p>
            <a:r>
              <a:rPr lang="en-GB" sz="1050" b="1" dirty="0"/>
              <a:t>Prescriptions: </a:t>
            </a:r>
            <a:r>
              <a:rPr lang="en-GB" sz="1050" dirty="0">
                <a:solidFill>
                  <a:schemeClr val="accent6"/>
                </a:solidFill>
              </a:rPr>
              <a:t>Medicines record contains details of prescriptions, e.g. items prescribed and prescription type</a:t>
            </a:r>
            <a:endParaRPr lang="en-GB" sz="1050" b="1" dirty="0">
              <a:solidFill>
                <a:schemeClr val="accent6"/>
              </a:solidFill>
            </a:endParaRPr>
          </a:p>
        </p:txBody>
      </p:sp>
      <p:sp>
        <p:nvSpPr>
          <p:cNvPr id="4" name="TextBox 3">
            <a:extLst>
              <a:ext uri="{FF2B5EF4-FFF2-40B4-BE49-F238E27FC236}">
                <a16:creationId xmlns:a16="http://schemas.microsoft.com/office/drawing/2014/main" id="{197A7EC7-3919-3B03-7CC4-8BFB665C01E9}"/>
              </a:ext>
            </a:extLst>
          </p:cNvPr>
          <p:cNvSpPr txBox="1"/>
          <p:nvPr/>
        </p:nvSpPr>
        <p:spPr>
          <a:xfrm>
            <a:off x="10808419" y="1274635"/>
            <a:ext cx="1292016" cy="1061829"/>
          </a:xfrm>
          <a:prstGeom prst="rect">
            <a:avLst/>
          </a:prstGeom>
          <a:noFill/>
          <a:ln>
            <a:solidFill>
              <a:schemeClr val="accent5"/>
            </a:solidFill>
          </a:ln>
        </p:spPr>
        <p:txBody>
          <a:bodyPr wrap="square" rtlCol="0">
            <a:spAutoFit/>
          </a:bodyPr>
          <a:lstStyle/>
          <a:p>
            <a:r>
              <a:rPr lang="en-GB" sz="1050" b="1" dirty="0"/>
              <a:t>Appointments: </a:t>
            </a:r>
            <a:r>
              <a:rPr lang="en-GB" sz="1050" dirty="0">
                <a:solidFill>
                  <a:schemeClr val="accent6"/>
                </a:solidFill>
              </a:rPr>
              <a:t>Appointment notes and other updates (consultation notes and events)</a:t>
            </a:r>
          </a:p>
        </p:txBody>
      </p:sp>
      <p:sp>
        <p:nvSpPr>
          <p:cNvPr id="5" name="TextBox 4">
            <a:extLst>
              <a:ext uri="{FF2B5EF4-FFF2-40B4-BE49-F238E27FC236}">
                <a16:creationId xmlns:a16="http://schemas.microsoft.com/office/drawing/2014/main" id="{94D7022E-BD22-8A3A-50F5-831FA77D75B3}"/>
              </a:ext>
            </a:extLst>
          </p:cNvPr>
          <p:cNvSpPr txBox="1"/>
          <p:nvPr/>
        </p:nvSpPr>
        <p:spPr>
          <a:xfrm>
            <a:off x="6912705" y="2184185"/>
            <a:ext cx="1478165" cy="577081"/>
          </a:xfrm>
          <a:prstGeom prst="rect">
            <a:avLst/>
          </a:prstGeom>
          <a:noFill/>
          <a:ln>
            <a:solidFill>
              <a:schemeClr val="accent5"/>
            </a:solidFill>
          </a:ln>
        </p:spPr>
        <p:txBody>
          <a:bodyPr wrap="square" rtlCol="0">
            <a:spAutoFit/>
          </a:bodyPr>
          <a:lstStyle/>
          <a:p>
            <a:r>
              <a:rPr lang="en-GB" sz="1050" b="1" dirty="0"/>
              <a:t>Test results: </a:t>
            </a:r>
            <a:r>
              <a:rPr lang="en-GB" sz="1050" dirty="0">
                <a:solidFill>
                  <a:schemeClr val="accent6"/>
                </a:solidFill>
              </a:rPr>
              <a:t>GP and hospital ordered test results</a:t>
            </a:r>
            <a:endParaRPr lang="en-GB" sz="1050" b="1" dirty="0">
              <a:solidFill>
                <a:schemeClr val="accent6"/>
              </a:solidFill>
            </a:endParaRPr>
          </a:p>
        </p:txBody>
      </p:sp>
      <p:sp>
        <p:nvSpPr>
          <p:cNvPr id="6" name="TextBox 5">
            <a:extLst>
              <a:ext uri="{FF2B5EF4-FFF2-40B4-BE49-F238E27FC236}">
                <a16:creationId xmlns:a16="http://schemas.microsoft.com/office/drawing/2014/main" id="{2F0E4474-EAAD-9BA6-2194-47AE7BDEB2D7}"/>
              </a:ext>
            </a:extLst>
          </p:cNvPr>
          <p:cNvSpPr txBox="1"/>
          <p:nvPr/>
        </p:nvSpPr>
        <p:spPr>
          <a:xfrm>
            <a:off x="6930190" y="2842460"/>
            <a:ext cx="1478165" cy="738664"/>
          </a:xfrm>
          <a:prstGeom prst="rect">
            <a:avLst/>
          </a:prstGeom>
          <a:noFill/>
          <a:ln>
            <a:solidFill>
              <a:schemeClr val="accent5"/>
            </a:solidFill>
          </a:ln>
        </p:spPr>
        <p:txBody>
          <a:bodyPr wrap="square" rtlCol="0">
            <a:spAutoFit/>
          </a:bodyPr>
          <a:lstStyle/>
          <a:p>
            <a:r>
              <a:rPr lang="en-GB" sz="1050" b="1" dirty="0"/>
              <a:t>Health conditions: </a:t>
            </a:r>
            <a:r>
              <a:rPr lang="en-GB" sz="1050" dirty="0">
                <a:solidFill>
                  <a:schemeClr val="accent6"/>
                </a:solidFill>
              </a:rPr>
              <a:t>allergies, adverse reactions and health conditions</a:t>
            </a:r>
          </a:p>
        </p:txBody>
      </p:sp>
      <p:sp>
        <p:nvSpPr>
          <p:cNvPr id="7" name="TextBox 6">
            <a:extLst>
              <a:ext uri="{FF2B5EF4-FFF2-40B4-BE49-F238E27FC236}">
                <a16:creationId xmlns:a16="http://schemas.microsoft.com/office/drawing/2014/main" id="{06EA287C-22B5-C87C-0B39-42DEDC4DE2EA}"/>
              </a:ext>
            </a:extLst>
          </p:cNvPr>
          <p:cNvSpPr txBox="1"/>
          <p:nvPr/>
        </p:nvSpPr>
        <p:spPr>
          <a:xfrm>
            <a:off x="10808419" y="2678410"/>
            <a:ext cx="1283476" cy="900246"/>
          </a:xfrm>
          <a:prstGeom prst="rect">
            <a:avLst/>
          </a:prstGeom>
          <a:noFill/>
          <a:ln>
            <a:solidFill>
              <a:schemeClr val="accent5"/>
            </a:solidFill>
          </a:ln>
        </p:spPr>
        <p:txBody>
          <a:bodyPr wrap="square" rtlCol="0">
            <a:spAutoFit/>
          </a:bodyPr>
          <a:lstStyle/>
          <a:p>
            <a:r>
              <a:rPr lang="en-GB" sz="1050" b="1" dirty="0"/>
              <a:t>Documents:</a:t>
            </a:r>
            <a:r>
              <a:rPr lang="en-GB" sz="1050" dirty="0"/>
              <a:t> </a:t>
            </a:r>
            <a:r>
              <a:rPr lang="en-GB" sz="1050" dirty="0">
                <a:solidFill>
                  <a:schemeClr val="accent6"/>
                </a:solidFill>
              </a:rPr>
              <a:t>e.g. letters and questionnaires from a GP surgery or hospital</a:t>
            </a:r>
          </a:p>
        </p:txBody>
      </p:sp>
      <p:sp>
        <p:nvSpPr>
          <p:cNvPr id="8" name="Rectangle 7">
            <a:extLst>
              <a:ext uri="{FF2B5EF4-FFF2-40B4-BE49-F238E27FC236}">
                <a16:creationId xmlns:a16="http://schemas.microsoft.com/office/drawing/2014/main" id="{DA2FADAC-3769-1983-CEB2-6D4E1998C098}"/>
              </a:ext>
            </a:extLst>
          </p:cNvPr>
          <p:cNvSpPr/>
          <p:nvPr/>
        </p:nvSpPr>
        <p:spPr>
          <a:xfrm>
            <a:off x="8731489" y="1920215"/>
            <a:ext cx="660018" cy="165004"/>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a:extLst>
              <a:ext uri="{FF2B5EF4-FFF2-40B4-BE49-F238E27FC236}">
                <a16:creationId xmlns:a16="http://schemas.microsoft.com/office/drawing/2014/main" id="{7FD53F24-97D0-1902-D042-305B2A7526F9}"/>
              </a:ext>
            </a:extLst>
          </p:cNvPr>
          <p:cNvCxnSpPr>
            <a:cxnSpLocks/>
            <a:stCxn id="2" idx="3"/>
          </p:cNvCxnSpPr>
          <p:nvPr/>
        </p:nvCxnSpPr>
        <p:spPr>
          <a:xfrm>
            <a:off x="8408355" y="1564257"/>
            <a:ext cx="340620" cy="31126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5C8F788-FF24-A4AF-7AEB-E8864F9CC498}"/>
              </a:ext>
            </a:extLst>
          </p:cNvPr>
          <p:cNvCxnSpPr>
            <a:cxnSpLocks/>
            <a:stCxn id="4" idx="1"/>
          </p:cNvCxnSpPr>
          <p:nvPr/>
        </p:nvCxnSpPr>
        <p:spPr>
          <a:xfrm flipH="1">
            <a:off x="9467134" y="1805550"/>
            <a:ext cx="1341285" cy="45505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878CCF7-BCFF-7E51-DBA1-CFB0FDD3D820}"/>
              </a:ext>
            </a:extLst>
          </p:cNvPr>
          <p:cNvCxnSpPr>
            <a:cxnSpLocks/>
            <a:stCxn id="7" idx="1"/>
          </p:cNvCxnSpPr>
          <p:nvPr/>
        </p:nvCxnSpPr>
        <p:spPr>
          <a:xfrm flipH="1">
            <a:off x="9359900" y="3128533"/>
            <a:ext cx="1448519" cy="30046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3D8A645-699B-3827-7357-D6FF5079C13A}"/>
              </a:ext>
            </a:extLst>
          </p:cNvPr>
          <p:cNvCxnSpPr>
            <a:cxnSpLocks/>
          </p:cNvCxnSpPr>
          <p:nvPr/>
        </p:nvCxnSpPr>
        <p:spPr>
          <a:xfrm>
            <a:off x="8390870" y="2538982"/>
            <a:ext cx="340619"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CA2CA74-2E8C-B7DA-CF12-02932486CEB6}"/>
              </a:ext>
            </a:extLst>
          </p:cNvPr>
          <p:cNvCxnSpPr>
            <a:cxnSpLocks/>
            <a:stCxn id="6" idx="3"/>
            <a:endCxn id="33" idx="1"/>
          </p:cNvCxnSpPr>
          <p:nvPr/>
        </p:nvCxnSpPr>
        <p:spPr>
          <a:xfrm flipV="1">
            <a:off x="8408355" y="3160340"/>
            <a:ext cx="313119" cy="514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086F4E05-2ED0-BEA3-EDDA-53D8CE1CCDC9}"/>
              </a:ext>
            </a:extLst>
          </p:cNvPr>
          <p:cNvSpPr/>
          <p:nvPr/>
        </p:nvSpPr>
        <p:spPr>
          <a:xfrm>
            <a:off x="8731489" y="2206741"/>
            <a:ext cx="660018" cy="165004"/>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BD490120-117A-5B5E-D7AC-ACB9FF37A6BA}"/>
              </a:ext>
            </a:extLst>
          </p:cNvPr>
          <p:cNvSpPr/>
          <p:nvPr/>
        </p:nvSpPr>
        <p:spPr>
          <a:xfrm>
            <a:off x="8731489" y="2499167"/>
            <a:ext cx="570640" cy="164999"/>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9A8B646-B104-C651-D55E-CC233A0303CC}"/>
              </a:ext>
            </a:extLst>
          </p:cNvPr>
          <p:cNvSpPr/>
          <p:nvPr/>
        </p:nvSpPr>
        <p:spPr>
          <a:xfrm>
            <a:off x="8721474" y="3077840"/>
            <a:ext cx="745660" cy="165000"/>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D02DB12E-3211-E868-CF27-66E60110D9D2}"/>
              </a:ext>
            </a:extLst>
          </p:cNvPr>
          <p:cNvSpPr/>
          <p:nvPr/>
        </p:nvSpPr>
        <p:spPr>
          <a:xfrm>
            <a:off x="8721474" y="3354204"/>
            <a:ext cx="553155" cy="164999"/>
          </a:xfrm>
          <a:prstGeom prst="rect">
            <a:avLst/>
          </a:prstGeom>
          <a:solidFill>
            <a:srgbClr val="425563">
              <a:alpha val="14902"/>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1B626A-08CC-D27E-1FAC-4401DB1328C9}"/>
              </a:ext>
            </a:extLst>
          </p:cNvPr>
          <p:cNvSpPr/>
          <p:nvPr/>
        </p:nvSpPr>
        <p:spPr>
          <a:xfrm>
            <a:off x="369898" y="872360"/>
            <a:ext cx="7262208" cy="45719"/>
          </a:xfrm>
          <a:prstGeom prst="rect">
            <a:avLst/>
          </a:prstGeom>
          <a:solidFill>
            <a:srgbClr val="99D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29115891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C11C5-3225-2F3A-B602-3B7609FDA16C}"/>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F3BECA51-8CA0-3C99-6F7F-F62F5C5CB683}"/>
              </a:ext>
            </a:extLst>
          </p:cNvPr>
          <p:cNvSpPr txBox="1">
            <a:spLocks/>
          </p:cNvSpPr>
          <p:nvPr/>
        </p:nvSpPr>
        <p:spPr>
          <a:xfrm>
            <a:off x="257112" y="192975"/>
            <a:ext cx="8440321"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Optum </a:t>
            </a:r>
            <a:r>
              <a:rPr kumimoji="0" lang="en-GB" sz="2800" b="1" i="0" u="none" strike="noStrike" kern="1200" cap="none" spc="0" normalizeH="0" baseline="0" noProof="0" dirty="0">
                <a:ln>
                  <a:noFill/>
                </a:ln>
                <a:solidFill>
                  <a:srgbClr val="231F20"/>
                </a:solidFill>
                <a:effectLst/>
                <a:uLnTx/>
                <a:uFillTx/>
                <a:latin typeface="Arial"/>
                <a:ea typeface="Calibri"/>
                <a:cs typeface="Arial"/>
              </a:rPr>
              <a:t>EMIS Web – Configuring Record Access</a:t>
            </a:r>
          </a:p>
        </p:txBody>
      </p:sp>
      <p:pic>
        <p:nvPicPr>
          <p:cNvPr id="1026" name="Picture 2">
            <a:extLst>
              <a:ext uri="{FF2B5EF4-FFF2-40B4-BE49-F238E27FC236}">
                <a16:creationId xmlns:a16="http://schemas.microsoft.com/office/drawing/2014/main" id="{9AA60807-EBEF-9B4D-FBE0-B6482448D1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93"/>
          <a:stretch/>
        </p:blipFill>
        <p:spPr bwMode="auto">
          <a:xfrm>
            <a:off x="369898" y="2512379"/>
            <a:ext cx="2646971" cy="32087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3A63FF6D-AC98-5D7F-E53D-532AA8A221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3350"/>
          <a:stretch/>
        </p:blipFill>
        <p:spPr bwMode="auto">
          <a:xfrm>
            <a:off x="3238787" y="2758014"/>
            <a:ext cx="2315330" cy="14457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E90BC28-A15B-18FF-DB87-4D60F042FC2A}"/>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5"/>
              </a:rPr>
              <a:t>here</a:t>
            </a:r>
            <a:r>
              <a:rPr lang="en-GB" sz="800" i="1" dirty="0"/>
              <a:t> for further details on how to enable record access in EMIS Web. You can find out more about how to enable prospective record access by accessing the </a:t>
            </a:r>
            <a:r>
              <a:rPr lang="fr-FR" sz="800" i="1" dirty="0">
                <a:hlinkClick r:id="rId6"/>
              </a:rPr>
              <a:t>GP Patient Record Identification &amp; Enablement Guide (</a:t>
            </a:r>
            <a:r>
              <a:rPr lang="fr-FR" sz="800" i="1" dirty="0" err="1">
                <a:hlinkClick r:id="rId6"/>
              </a:rPr>
              <a:t>Optum</a:t>
            </a:r>
            <a:r>
              <a:rPr lang="fr-FR" sz="800" i="1" dirty="0"/>
              <a:t>)</a:t>
            </a:r>
            <a:r>
              <a:rPr lang="en-GB" sz="800" i="1" dirty="0"/>
              <a:t>.</a:t>
            </a:r>
          </a:p>
        </p:txBody>
      </p:sp>
      <p:pic>
        <p:nvPicPr>
          <p:cNvPr id="11" name="Graphic 10" descr="Hamburger Menu Icon with solid fill">
            <a:hlinkClick r:id="rId7" action="ppaction://hlinksldjump"/>
            <a:extLst>
              <a:ext uri="{FF2B5EF4-FFF2-40B4-BE49-F238E27FC236}">
                <a16:creationId xmlns:a16="http://schemas.microsoft.com/office/drawing/2014/main" id="{EB2A126E-8C07-BC33-7C92-A348CDEB89B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9898" y="6400056"/>
            <a:ext cx="289775" cy="289775"/>
          </a:xfrm>
          <a:prstGeom prst="rect">
            <a:avLst/>
          </a:prstGeom>
        </p:spPr>
      </p:pic>
      <p:grpSp>
        <p:nvGrpSpPr>
          <p:cNvPr id="13" name="Group 12">
            <a:extLst>
              <a:ext uri="{FF2B5EF4-FFF2-40B4-BE49-F238E27FC236}">
                <a16:creationId xmlns:a16="http://schemas.microsoft.com/office/drawing/2014/main" id="{941D9A34-58FF-F3A3-89ED-EA182F2CCEB4}"/>
              </a:ext>
            </a:extLst>
          </p:cNvPr>
          <p:cNvGrpSpPr/>
          <p:nvPr/>
        </p:nvGrpSpPr>
        <p:grpSpPr>
          <a:xfrm>
            <a:off x="5712243" y="2417785"/>
            <a:ext cx="3180624" cy="2296605"/>
            <a:chOff x="5985162" y="3484104"/>
            <a:chExt cx="2253900" cy="1585699"/>
          </a:xfrm>
        </p:grpSpPr>
        <p:pic>
          <p:nvPicPr>
            <p:cNvPr id="14" name="Picture 4" descr="EMIS Manager">
              <a:extLst>
                <a:ext uri="{FF2B5EF4-FFF2-40B4-BE49-F238E27FC236}">
                  <a16:creationId xmlns:a16="http://schemas.microsoft.com/office/drawing/2014/main" id="{5F1E1C22-9B27-5F5E-9776-1EBCC6E4D0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5229" t="16565" r="26017" b="50302"/>
            <a:stretch/>
          </p:blipFill>
          <p:spPr bwMode="auto">
            <a:xfrm>
              <a:off x="5985162" y="3484104"/>
              <a:ext cx="2253900" cy="158569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A1DCB2B1-CD4C-A3F7-4478-3A4C2F76696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8660" t="80048" r="86191" b="12701"/>
            <a:stretch/>
          </p:blipFill>
          <p:spPr bwMode="auto">
            <a:xfrm>
              <a:off x="6155266" y="4327473"/>
              <a:ext cx="104258" cy="10905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09A8A4E3-081F-C6F0-E91C-56CFB96A1B65}"/>
                </a:ext>
              </a:extLst>
            </p:cNvPr>
            <p:cNvSpPr/>
            <p:nvPr/>
          </p:nvSpPr>
          <p:spPr>
            <a:xfrm>
              <a:off x="6095999" y="4327473"/>
              <a:ext cx="1430868" cy="109059"/>
            </a:xfrm>
            <a:prstGeom prst="rect">
              <a:avLst/>
            </a:prstGeom>
            <a:solidFill>
              <a:srgbClr val="FFFF00">
                <a:alpha val="14118"/>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9D2A7BFA-8A9D-B266-A84C-7D3B411DD5FB}"/>
                </a:ext>
              </a:extLst>
            </p:cNvPr>
            <p:cNvSpPr/>
            <p:nvPr/>
          </p:nvSpPr>
          <p:spPr>
            <a:xfrm>
              <a:off x="6095999" y="4733130"/>
              <a:ext cx="1430868" cy="109059"/>
            </a:xfrm>
            <a:prstGeom prst="rect">
              <a:avLst/>
            </a:prstGeom>
            <a:solidFill>
              <a:srgbClr val="FFFF00">
                <a:alpha val="14118"/>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2" name="Picture 11">
            <a:extLst>
              <a:ext uri="{FF2B5EF4-FFF2-40B4-BE49-F238E27FC236}">
                <a16:creationId xmlns:a16="http://schemas.microsoft.com/office/drawing/2014/main" id="{6A0EC376-AE7C-14F5-AD85-69540629B9A9}"/>
              </a:ext>
            </a:extLst>
          </p:cNvPr>
          <p:cNvPicPr>
            <a:picLocks noChangeAspect="1"/>
          </p:cNvPicPr>
          <p:nvPr/>
        </p:nvPicPr>
        <p:blipFill>
          <a:blip r:embed="rId11"/>
          <a:stretch>
            <a:fillRect/>
          </a:stretch>
        </p:blipFill>
        <p:spPr>
          <a:xfrm>
            <a:off x="9498285" y="3430470"/>
            <a:ext cx="2225882" cy="2739178"/>
          </a:xfrm>
          <a:prstGeom prst="rect">
            <a:avLst/>
          </a:prstGeom>
          <a:ln>
            <a:solidFill>
              <a:schemeClr val="accent1"/>
            </a:solidFill>
          </a:ln>
        </p:spPr>
      </p:pic>
      <p:sp>
        <p:nvSpPr>
          <p:cNvPr id="4" name="Rounded Rectangle 13">
            <a:extLst>
              <a:ext uri="{FF2B5EF4-FFF2-40B4-BE49-F238E27FC236}">
                <a16:creationId xmlns:a16="http://schemas.microsoft.com/office/drawing/2014/main" id="{0FD19B19-E933-FC3D-3357-8972661B00F9}"/>
              </a:ext>
            </a:extLst>
          </p:cNvPr>
          <p:cNvSpPr/>
          <p:nvPr/>
        </p:nvSpPr>
        <p:spPr>
          <a:xfrm>
            <a:off x="369898" y="1427371"/>
            <a:ext cx="2236707" cy="63377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8" name="Oval 17">
            <a:extLst>
              <a:ext uri="{FF2B5EF4-FFF2-40B4-BE49-F238E27FC236}">
                <a16:creationId xmlns:a16="http://schemas.microsoft.com/office/drawing/2014/main" id="{AF80A4FF-B807-C6D5-5A66-6446454E1CD7}"/>
              </a:ext>
            </a:extLst>
          </p:cNvPr>
          <p:cNvSpPr/>
          <p:nvPr/>
        </p:nvSpPr>
        <p:spPr>
          <a:xfrm>
            <a:off x="488771" y="156416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20" name="TextBox 19">
            <a:extLst>
              <a:ext uri="{FF2B5EF4-FFF2-40B4-BE49-F238E27FC236}">
                <a16:creationId xmlns:a16="http://schemas.microsoft.com/office/drawing/2014/main" id="{A0C1ACA0-0BF5-C079-9963-BCB01CB08516}"/>
              </a:ext>
            </a:extLst>
          </p:cNvPr>
          <p:cNvSpPr txBox="1"/>
          <p:nvPr/>
        </p:nvSpPr>
        <p:spPr>
          <a:xfrm>
            <a:off x="972815" y="1588493"/>
            <a:ext cx="1633790" cy="387798"/>
          </a:xfrm>
          <a:prstGeom prst="rect">
            <a:avLst/>
          </a:prstGeom>
          <a:noFill/>
        </p:spPr>
        <p:txBody>
          <a:bodyPr wrap="square" lIns="18288" tIns="9144" rIns="18288" bIns="9144" anchor="t">
            <a:spAutoFit/>
          </a:bodyPr>
          <a:lstStyle/>
          <a:p>
            <a:pPr marL="0" lvl="1">
              <a:defRPr/>
            </a:pPr>
            <a:r>
              <a:rPr lang="en-GB" sz="1200" dirty="0">
                <a:solidFill>
                  <a:srgbClr val="000000"/>
                </a:solidFill>
                <a:cs typeface="Arial"/>
              </a:rPr>
              <a:t>Go to System Tools &gt; </a:t>
            </a:r>
            <a:r>
              <a:rPr lang="en-GB" sz="1200" b="1" dirty="0">
                <a:solidFill>
                  <a:srgbClr val="000000"/>
                </a:solidFill>
                <a:cs typeface="Arial"/>
              </a:rPr>
              <a:t>EMAS Manager </a:t>
            </a:r>
          </a:p>
        </p:txBody>
      </p:sp>
      <p:sp>
        <p:nvSpPr>
          <p:cNvPr id="24" name="Rounded Rectangle 13">
            <a:extLst>
              <a:ext uri="{FF2B5EF4-FFF2-40B4-BE49-F238E27FC236}">
                <a16:creationId xmlns:a16="http://schemas.microsoft.com/office/drawing/2014/main" id="{B2CC5644-A833-9AC9-E3F2-99AE9558188B}"/>
              </a:ext>
            </a:extLst>
          </p:cNvPr>
          <p:cNvSpPr/>
          <p:nvPr/>
        </p:nvSpPr>
        <p:spPr>
          <a:xfrm>
            <a:off x="3209522" y="1427371"/>
            <a:ext cx="2196197" cy="115843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6" name="Oval 25">
            <a:extLst>
              <a:ext uri="{FF2B5EF4-FFF2-40B4-BE49-F238E27FC236}">
                <a16:creationId xmlns:a16="http://schemas.microsoft.com/office/drawing/2014/main" id="{E6C8FB5B-1861-7796-F376-E9D34E5C1D85}"/>
              </a:ext>
            </a:extLst>
          </p:cNvPr>
          <p:cNvSpPr/>
          <p:nvPr/>
        </p:nvSpPr>
        <p:spPr>
          <a:xfrm>
            <a:off x="3328395" y="1604511"/>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8" name="TextBox 27">
            <a:extLst>
              <a:ext uri="{FF2B5EF4-FFF2-40B4-BE49-F238E27FC236}">
                <a16:creationId xmlns:a16="http://schemas.microsoft.com/office/drawing/2014/main" id="{67D72CAD-696C-A69B-A4C1-1913ED5CC15F}"/>
              </a:ext>
            </a:extLst>
          </p:cNvPr>
          <p:cNvSpPr txBox="1"/>
          <p:nvPr/>
        </p:nvSpPr>
        <p:spPr>
          <a:xfrm>
            <a:off x="3812439" y="1587275"/>
            <a:ext cx="1593280" cy="941796"/>
          </a:xfrm>
          <a:prstGeom prst="rect">
            <a:avLst/>
          </a:prstGeom>
          <a:noFill/>
        </p:spPr>
        <p:txBody>
          <a:bodyPr wrap="square" lIns="18288" tIns="9144" rIns="18288" bIns="9144" anchor="t">
            <a:spAutoFit/>
          </a:bodyPr>
          <a:lstStyle/>
          <a:p>
            <a:pPr marL="0" lvl="1">
              <a:defRPr/>
            </a:pPr>
            <a:r>
              <a:rPr lang="en-GB" sz="1200" dirty="0">
                <a:solidFill>
                  <a:srgbClr val="000000"/>
                </a:solidFill>
                <a:cs typeface="Arial"/>
              </a:rPr>
              <a:t>At the bottom of the navigation pane, click the EMIS tab. Select </a:t>
            </a:r>
            <a:r>
              <a:rPr lang="en-GB" sz="1200" b="1" dirty="0">
                <a:solidFill>
                  <a:srgbClr val="000000"/>
                </a:solidFill>
                <a:cs typeface="Arial"/>
              </a:rPr>
              <a:t>Patient Facing Services.</a:t>
            </a:r>
            <a:endParaRPr lang="en-GB" sz="1200" dirty="0">
              <a:solidFill>
                <a:srgbClr val="000000"/>
              </a:solidFill>
              <a:cs typeface="Arial"/>
            </a:endParaRPr>
          </a:p>
        </p:txBody>
      </p:sp>
      <p:sp>
        <p:nvSpPr>
          <p:cNvPr id="34" name="Rounded Rectangle 13">
            <a:extLst>
              <a:ext uri="{FF2B5EF4-FFF2-40B4-BE49-F238E27FC236}">
                <a16:creationId xmlns:a16="http://schemas.microsoft.com/office/drawing/2014/main" id="{BD4827C9-EC41-9B6E-5246-EB8FC15C8DF6}"/>
              </a:ext>
            </a:extLst>
          </p:cNvPr>
          <p:cNvSpPr/>
          <p:nvPr/>
        </p:nvSpPr>
        <p:spPr>
          <a:xfrm>
            <a:off x="5704453" y="1427371"/>
            <a:ext cx="3092414" cy="63377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36" name="Oval 35">
            <a:extLst>
              <a:ext uri="{FF2B5EF4-FFF2-40B4-BE49-F238E27FC236}">
                <a16:creationId xmlns:a16="http://schemas.microsoft.com/office/drawing/2014/main" id="{CA62C02E-8FE9-4E6E-5864-22582AEDD487}"/>
              </a:ext>
            </a:extLst>
          </p:cNvPr>
          <p:cNvSpPr/>
          <p:nvPr/>
        </p:nvSpPr>
        <p:spPr>
          <a:xfrm>
            <a:off x="5823327" y="156416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3</a:t>
            </a:r>
            <a:endParaRPr sz="1400" b="1" dirty="0">
              <a:solidFill>
                <a:srgbClr val="FFFFFF"/>
              </a:solidFill>
              <a:latin typeface="Arial"/>
            </a:endParaRPr>
          </a:p>
        </p:txBody>
      </p:sp>
      <p:sp>
        <p:nvSpPr>
          <p:cNvPr id="38" name="TextBox 37">
            <a:extLst>
              <a:ext uri="{FF2B5EF4-FFF2-40B4-BE49-F238E27FC236}">
                <a16:creationId xmlns:a16="http://schemas.microsoft.com/office/drawing/2014/main" id="{166ADBA2-A334-5FC0-0C76-949B3C3136FE}"/>
              </a:ext>
            </a:extLst>
          </p:cNvPr>
          <p:cNvSpPr txBox="1"/>
          <p:nvPr/>
        </p:nvSpPr>
        <p:spPr>
          <a:xfrm>
            <a:off x="6307369" y="1588493"/>
            <a:ext cx="2434463" cy="387798"/>
          </a:xfrm>
          <a:prstGeom prst="rect">
            <a:avLst/>
          </a:prstGeom>
          <a:noFill/>
        </p:spPr>
        <p:txBody>
          <a:bodyPr wrap="square" lIns="18288" tIns="9144" rIns="18288" bIns="9144" anchor="t">
            <a:spAutoFit/>
          </a:bodyPr>
          <a:lstStyle/>
          <a:p>
            <a:pPr marL="0" lvl="1">
              <a:defRPr/>
            </a:pPr>
            <a:r>
              <a:rPr lang="en-GB" sz="1200" dirty="0">
                <a:solidFill>
                  <a:srgbClr val="000000"/>
                </a:solidFill>
                <a:cs typeface="Arial"/>
              </a:rPr>
              <a:t>Under </a:t>
            </a:r>
            <a:r>
              <a:rPr lang="en-GB" sz="1200" b="1" dirty="0">
                <a:solidFill>
                  <a:srgbClr val="000000"/>
                </a:solidFill>
                <a:cs typeface="Arial"/>
              </a:rPr>
              <a:t>Record Access</a:t>
            </a:r>
            <a:r>
              <a:rPr lang="en-GB" sz="1200" dirty="0">
                <a:solidFill>
                  <a:srgbClr val="000000"/>
                </a:solidFill>
                <a:cs typeface="Arial"/>
              </a:rPr>
              <a:t>, select the appropriate option</a:t>
            </a:r>
          </a:p>
        </p:txBody>
      </p:sp>
      <p:sp>
        <p:nvSpPr>
          <p:cNvPr id="40" name="Rounded Rectangle 13">
            <a:extLst>
              <a:ext uri="{FF2B5EF4-FFF2-40B4-BE49-F238E27FC236}">
                <a16:creationId xmlns:a16="http://schemas.microsoft.com/office/drawing/2014/main" id="{65C59240-E2AF-7B0B-6C96-A88485798F6C}"/>
              </a:ext>
            </a:extLst>
          </p:cNvPr>
          <p:cNvSpPr/>
          <p:nvPr/>
        </p:nvSpPr>
        <p:spPr>
          <a:xfrm>
            <a:off x="9068815" y="1427372"/>
            <a:ext cx="2986705" cy="1904164"/>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42" name="Oval 41">
            <a:extLst>
              <a:ext uri="{FF2B5EF4-FFF2-40B4-BE49-F238E27FC236}">
                <a16:creationId xmlns:a16="http://schemas.microsoft.com/office/drawing/2014/main" id="{03396CC7-FA61-21BD-5102-47663BDA9667}"/>
              </a:ext>
            </a:extLst>
          </p:cNvPr>
          <p:cNvSpPr/>
          <p:nvPr/>
        </p:nvSpPr>
        <p:spPr>
          <a:xfrm>
            <a:off x="9187689" y="156416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4</a:t>
            </a:r>
            <a:endParaRPr sz="1400" b="1" dirty="0">
              <a:solidFill>
                <a:srgbClr val="FFFFFF"/>
              </a:solidFill>
              <a:latin typeface="Arial"/>
            </a:endParaRPr>
          </a:p>
        </p:txBody>
      </p:sp>
      <p:sp>
        <p:nvSpPr>
          <p:cNvPr id="44" name="TextBox 43">
            <a:extLst>
              <a:ext uri="{FF2B5EF4-FFF2-40B4-BE49-F238E27FC236}">
                <a16:creationId xmlns:a16="http://schemas.microsoft.com/office/drawing/2014/main" id="{AE075E88-FB48-6BA0-7DCE-90FA9C3390C6}"/>
              </a:ext>
            </a:extLst>
          </p:cNvPr>
          <p:cNvSpPr txBox="1"/>
          <p:nvPr/>
        </p:nvSpPr>
        <p:spPr>
          <a:xfrm>
            <a:off x="9671732" y="1574317"/>
            <a:ext cx="2321300" cy="1680460"/>
          </a:xfrm>
          <a:prstGeom prst="rect">
            <a:avLst/>
          </a:prstGeom>
          <a:noFill/>
        </p:spPr>
        <p:txBody>
          <a:bodyPr wrap="square" lIns="18288" tIns="9144" rIns="18288" bIns="9144" anchor="t">
            <a:spAutoFit/>
          </a:bodyPr>
          <a:lstStyle/>
          <a:p>
            <a:r>
              <a:rPr lang="en-GB" sz="1200" dirty="0">
                <a:solidFill>
                  <a:srgbClr val="000000"/>
                </a:solidFill>
                <a:cs typeface="Arial"/>
              </a:rPr>
              <a:t>To configure prospective record access, select </a:t>
            </a:r>
            <a:r>
              <a:rPr lang="en-GB" sz="1200" b="1" dirty="0">
                <a:solidFill>
                  <a:srgbClr val="000000"/>
                </a:solidFill>
                <a:cs typeface="Arial"/>
              </a:rPr>
              <a:t>Use detailed coded record settings</a:t>
            </a:r>
            <a:r>
              <a:rPr lang="en-GB" sz="1200" dirty="0">
                <a:solidFill>
                  <a:srgbClr val="000000"/>
                </a:solidFill>
                <a:cs typeface="Arial"/>
              </a:rPr>
              <a:t>. M</a:t>
            </a:r>
            <a:r>
              <a:rPr lang="en-GB" sz="1200" dirty="0">
                <a:solidFill>
                  <a:srgbClr val="000000"/>
                </a:solidFill>
                <a:latin typeface="Arial" panose="020B0604020202020204" pitchFamily="34" charset="0"/>
              </a:rPr>
              <a:t>ake sure each data type is ticked along with each </a:t>
            </a:r>
            <a:r>
              <a:rPr lang="en-GB" sz="1200" b="1" dirty="0">
                <a:solidFill>
                  <a:srgbClr val="000000"/>
                </a:solidFill>
                <a:latin typeface="Arial" panose="020B0604020202020204" pitchFamily="34" charset="0"/>
              </a:rPr>
              <a:t>Display free text from: </a:t>
            </a:r>
            <a:r>
              <a:rPr lang="en-GB" sz="1200" dirty="0">
                <a:solidFill>
                  <a:srgbClr val="000000"/>
                </a:solidFill>
                <a:latin typeface="Arial" panose="020B0604020202020204" pitchFamily="34" charset="0"/>
              </a:rPr>
              <a:t>box and enter a date of </a:t>
            </a:r>
            <a:r>
              <a:rPr lang="en-GB" sz="1200" b="1" dirty="0">
                <a:solidFill>
                  <a:srgbClr val="000000"/>
                </a:solidFill>
                <a:latin typeface="Arial" panose="020B0604020202020204" pitchFamily="34" charset="0"/>
              </a:rPr>
              <a:t>01-Jan-1900 </a:t>
            </a:r>
            <a:r>
              <a:rPr lang="en-GB" sz="1200" dirty="0">
                <a:solidFill>
                  <a:srgbClr val="000000"/>
                </a:solidFill>
                <a:latin typeface="Arial" panose="020B0604020202020204" pitchFamily="34" charset="0"/>
              </a:rPr>
              <a:t>(1st January 1900) into each </a:t>
            </a:r>
            <a:r>
              <a:rPr lang="en-GB" sz="1200" b="1" dirty="0">
                <a:solidFill>
                  <a:srgbClr val="000000"/>
                </a:solidFill>
                <a:latin typeface="Arial" panose="020B0604020202020204" pitchFamily="34" charset="0"/>
              </a:rPr>
              <a:t>Display free text from: </a:t>
            </a:r>
            <a:r>
              <a:rPr lang="en-GB" sz="1200" dirty="0">
                <a:solidFill>
                  <a:srgbClr val="000000"/>
                </a:solidFill>
                <a:latin typeface="Arial" panose="020B0604020202020204" pitchFamily="34" charset="0"/>
              </a:rPr>
              <a:t>date box as shown below.</a:t>
            </a:r>
          </a:p>
        </p:txBody>
      </p:sp>
    </p:spTree>
    <p:extLst>
      <p:ext uri="{BB962C8B-B14F-4D97-AF65-F5344CB8AC3E}">
        <p14:creationId xmlns:p14="http://schemas.microsoft.com/office/powerpoint/2010/main" val="2719244791"/>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FD671-6AC3-4708-212D-198A6A4310E6}"/>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CC19CF72-E66A-5339-06E3-4EC9155993A1}"/>
              </a:ext>
            </a:extLst>
          </p:cNvPr>
          <p:cNvSpPr txBox="1">
            <a:spLocks/>
          </p:cNvSpPr>
          <p:nvPr/>
        </p:nvSpPr>
        <p:spPr>
          <a:xfrm>
            <a:off x="257112" y="192975"/>
            <a:ext cx="8440321" cy="8763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dirty="0">
                <a:solidFill>
                  <a:srgbClr val="231F20"/>
                </a:solidFill>
                <a:latin typeface="Arial"/>
                <a:ea typeface="Calibri"/>
                <a:cs typeface="Arial"/>
              </a:rPr>
              <a:t>TPP SystmOne</a:t>
            </a:r>
            <a:r>
              <a:rPr kumimoji="0" lang="en-GB" sz="2800" b="1" i="0" u="none" strike="noStrike" kern="1200" cap="none" spc="0" normalizeH="0" baseline="0" noProof="0" dirty="0">
                <a:ln>
                  <a:noFill/>
                </a:ln>
                <a:solidFill>
                  <a:srgbClr val="231F20"/>
                </a:solidFill>
                <a:effectLst/>
                <a:uLnTx/>
                <a:uFillTx/>
                <a:latin typeface="Arial"/>
                <a:ea typeface="Calibri"/>
                <a:cs typeface="Arial"/>
              </a:rPr>
              <a:t> – Configuring Record Access</a:t>
            </a:r>
          </a:p>
        </p:txBody>
      </p:sp>
      <p:sp>
        <p:nvSpPr>
          <p:cNvPr id="10" name="TextBox 9">
            <a:extLst>
              <a:ext uri="{FF2B5EF4-FFF2-40B4-BE49-F238E27FC236}">
                <a16:creationId xmlns:a16="http://schemas.microsoft.com/office/drawing/2014/main" id="{A891859D-7875-A6B2-FA00-A18D431EA722}"/>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3"/>
              </a:rPr>
              <a:t>here</a:t>
            </a:r>
            <a:r>
              <a:rPr lang="en-GB" sz="800" i="1" dirty="0"/>
              <a:t> for further details on how to enable record access in </a:t>
            </a:r>
            <a:r>
              <a:rPr lang="en-GB" sz="800" i="1" dirty="0" err="1"/>
              <a:t>SystmOne</a:t>
            </a:r>
            <a:r>
              <a:rPr lang="en-GB" sz="800" i="1" dirty="0"/>
              <a:t>. You can find out more about how to enable prospective record access by accessing the </a:t>
            </a:r>
            <a:r>
              <a:rPr lang="fr-FR" sz="800" i="1" dirty="0">
                <a:hlinkClick r:id="rId4"/>
              </a:rPr>
              <a:t>GP Patient Record Identification &amp; Enablement Guide (TPP)</a:t>
            </a:r>
            <a:r>
              <a:rPr lang="fr-FR" sz="800" i="1" dirty="0"/>
              <a:t>.</a:t>
            </a:r>
            <a:endParaRPr lang="en-GB" sz="800" i="1" dirty="0"/>
          </a:p>
        </p:txBody>
      </p:sp>
      <p:pic>
        <p:nvPicPr>
          <p:cNvPr id="11" name="Graphic 10" descr="Hamburger Menu Icon with solid fill">
            <a:hlinkClick r:id="rId5" action="ppaction://hlinksldjump"/>
            <a:extLst>
              <a:ext uri="{FF2B5EF4-FFF2-40B4-BE49-F238E27FC236}">
                <a16:creationId xmlns:a16="http://schemas.microsoft.com/office/drawing/2014/main" id="{C4D6DEA9-77DA-289B-AF52-964C6081F2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9898" y="6400056"/>
            <a:ext cx="289775" cy="289775"/>
          </a:xfrm>
          <a:prstGeom prst="rect">
            <a:avLst/>
          </a:prstGeom>
        </p:spPr>
      </p:pic>
      <p:pic>
        <p:nvPicPr>
          <p:cNvPr id="4" name="Picture 3">
            <a:extLst>
              <a:ext uri="{FF2B5EF4-FFF2-40B4-BE49-F238E27FC236}">
                <a16:creationId xmlns:a16="http://schemas.microsoft.com/office/drawing/2014/main" id="{A108A3DB-1C5C-9BCD-B0E7-18DDBCD8B018}"/>
              </a:ext>
            </a:extLst>
          </p:cNvPr>
          <p:cNvPicPr>
            <a:picLocks noChangeAspect="1"/>
          </p:cNvPicPr>
          <p:nvPr/>
        </p:nvPicPr>
        <p:blipFill>
          <a:blip r:embed="rId7"/>
          <a:stretch>
            <a:fillRect/>
          </a:stretch>
        </p:blipFill>
        <p:spPr>
          <a:xfrm>
            <a:off x="5220325" y="1365301"/>
            <a:ext cx="6615537" cy="4418972"/>
          </a:xfrm>
          <a:prstGeom prst="rect">
            <a:avLst/>
          </a:prstGeom>
          <a:ln>
            <a:solidFill>
              <a:schemeClr val="accent1"/>
            </a:solidFill>
          </a:ln>
        </p:spPr>
      </p:pic>
      <p:sp>
        <p:nvSpPr>
          <p:cNvPr id="8" name="Rounded Rectangle 13">
            <a:extLst>
              <a:ext uri="{FF2B5EF4-FFF2-40B4-BE49-F238E27FC236}">
                <a16:creationId xmlns:a16="http://schemas.microsoft.com/office/drawing/2014/main" id="{2A218093-65B9-8958-FAB2-56615590A772}"/>
              </a:ext>
            </a:extLst>
          </p:cNvPr>
          <p:cNvSpPr/>
          <p:nvPr/>
        </p:nvSpPr>
        <p:spPr>
          <a:xfrm>
            <a:off x="300624" y="1347044"/>
            <a:ext cx="4645153" cy="1586900"/>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12" name="Oval 11">
            <a:extLst>
              <a:ext uri="{FF2B5EF4-FFF2-40B4-BE49-F238E27FC236}">
                <a16:creationId xmlns:a16="http://schemas.microsoft.com/office/drawing/2014/main" id="{08D8F463-5A72-DFF0-D650-F8430368C51D}"/>
              </a:ext>
            </a:extLst>
          </p:cNvPr>
          <p:cNvSpPr/>
          <p:nvPr/>
        </p:nvSpPr>
        <p:spPr>
          <a:xfrm>
            <a:off x="419497" y="1502492"/>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400" b="1">
                <a:solidFill>
                  <a:srgbClr val="FFFFFF"/>
                </a:solidFill>
                <a:latin typeface="Arial"/>
              </a:rPr>
              <a:t>1</a:t>
            </a:r>
          </a:p>
        </p:txBody>
      </p:sp>
      <p:sp>
        <p:nvSpPr>
          <p:cNvPr id="14" name="TextBox 13">
            <a:extLst>
              <a:ext uri="{FF2B5EF4-FFF2-40B4-BE49-F238E27FC236}">
                <a16:creationId xmlns:a16="http://schemas.microsoft.com/office/drawing/2014/main" id="{9313280C-8C3D-56D5-5842-6C23D80804DA}"/>
              </a:ext>
            </a:extLst>
          </p:cNvPr>
          <p:cNvSpPr txBox="1"/>
          <p:nvPr/>
        </p:nvSpPr>
        <p:spPr>
          <a:xfrm>
            <a:off x="922417" y="1502492"/>
            <a:ext cx="2779776" cy="233910"/>
          </a:xfrm>
          <a:prstGeom prst="rect">
            <a:avLst/>
          </a:prstGeom>
          <a:noFill/>
        </p:spPr>
        <p:txBody>
          <a:bodyPr wrap="square" lIns="18288" tIns="9144" rIns="18288" bIns="9144" anchor="t">
            <a:spAutoFit/>
          </a:bodyPr>
          <a:lstStyle/>
          <a:p>
            <a:pPr algn="l">
              <a:lnSpc>
                <a:spcPct val="100000"/>
              </a:lnSpc>
            </a:pPr>
            <a:r>
              <a:rPr lang="en-GB" sz="1400" b="1" dirty="0">
                <a:solidFill>
                  <a:srgbClr val="242424"/>
                </a:solidFill>
                <a:latin typeface="Arial"/>
              </a:rPr>
              <a:t>Finding</a:t>
            </a:r>
            <a:r>
              <a:rPr sz="1400" b="1" i="0" dirty="0">
                <a:solidFill>
                  <a:srgbClr val="242424"/>
                </a:solidFill>
                <a:latin typeface="Arial"/>
              </a:rPr>
              <a:t> the preference</a:t>
            </a:r>
          </a:p>
        </p:txBody>
      </p:sp>
      <p:sp>
        <p:nvSpPr>
          <p:cNvPr id="16" name="TextBox 15">
            <a:extLst>
              <a:ext uri="{FF2B5EF4-FFF2-40B4-BE49-F238E27FC236}">
                <a16:creationId xmlns:a16="http://schemas.microsoft.com/office/drawing/2014/main" id="{A218FD08-1CA7-912D-0A6C-AB0143590899}"/>
              </a:ext>
            </a:extLst>
          </p:cNvPr>
          <p:cNvSpPr txBox="1"/>
          <p:nvPr/>
        </p:nvSpPr>
        <p:spPr>
          <a:xfrm>
            <a:off x="922417" y="1877396"/>
            <a:ext cx="3864032" cy="898195"/>
          </a:xfrm>
          <a:prstGeom prst="rect">
            <a:avLst/>
          </a:prstGeom>
          <a:noFill/>
        </p:spPr>
        <p:txBody>
          <a:bodyPr wrap="square" lIns="18288" tIns="9144" rIns="18288" bIns="9144" anchor="t">
            <a:spAutoFit/>
          </a:bodyPr>
          <a:lstStyle/>
          <a:p>
            <a:pPr>
              <a:spcAft>
                <a:spcPts val="1125"/>
              </a:spcAft>
            </a:pPr>
            <a:r>
              <a:rPr lang="en-GB" sz="1200" dirty="0"/>
              <a:t>Log into </a:t>
            </a:r>
            <a:r>
              <a:rPr lang="en-GB" sz="1200" dirty="0" err="1"/>
              <a:t>SystmOne</a:t>
            </a:r>
            <a:r>
              <a:rPr lang="en-GB" sz="1200" dirty="0"/>
              <a:t> and make sure you have ‘System Administrator’ access right.</a:t>
            </a:r>
          </a:p>
          <a:p>
            <a:pPr>
              <a:spcAft>
                <a:spcPts val="1125"/>
              </a:spcAft>
            </a:pPr>
            <a:r>
              <a:rPr lang="en-GB" sz="1200" dirty="0"/>
              <a:t>Navigate to Setup &gt; Users &amp; Policy &gt; Organisation Preferences &gt; Online services &gt; Patient Record Access.</a:t>
            </a:r>
          </a:p>
        </p:txBody>
      </p:sp>
      <p:sp>
        <p:nvSpPr>
          <p:cNvPr id="18" name="Rounded Rectangle 13">
            <a:extLst>
              <a:ext uri="{FF2B5EF4-FFF2-40B4-BE49-F238E27FC236}">
                <a16:creationId xmlns:a16="http://schemas.microsoft.com/office/drawing/2014/main" id="{76D403D9-FD9E-46BF-75F6-4CA8C22180C0}"/>
              </a:ext>
            </a:extLst>
          </p:cNvPr>
          <p:cNvSpPr/>
          <p:nvPr/>
        </p:nvSpPr>
        <p:spPr>
          <a:xfrm>
            <a:off x="300623" y="3163849"/>
            <a:ext cx="4645153" cy="1790287"/>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dirty="0"/>
          </a:p>
        </p:txBody>
      </p:sp>
      <p:sp>
        <p:nvSpPr>
          <p:cNvPr id="20" name="Oval 19">
            <a:extLst>
              <a:ext uri="{FF2B5EF4-FFF2-40B4-BE49-F238E27FC236}">
                <a16:creationId xmlns:a16="http://schemas.microsoft.com/office/drawing/2014/main" id="{4CF2A801-2D85-46B4-AB20-434FBC4955D9}"/>
              </a:ext>
            </a:extLst>
          </p:cNvPr>
          <p:cNvSpPr/>
          <p:nvPr/>
        </p:nvSpPr>
        <p:spPr>
          <a:xfrm>
            <a:off x="419496" y="3319297"/>
            <a:ext cx="384048" cy="384048"/>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400" b="1" dirty="0">
                <a:solidFill>
                  <a:srgbClr val="FFFFFF"/>
                </a:solidFill>
                <a:latin typeface="Arial"/>
              </a:rPr>
              <a:t>2</a:t>
            </a:r>
            <a:endParaRPr sz="1400" b="1" dirty="0">
              <a:solidFill>
                <a:srgbClr val="FFFFFF"/>
              </a:solidFill>
              <a:latin typeface="Arial"/>
            </a:endParaRPr>
          </a:p>
        </p:txBody>
      </p:sp>
      <p:sp>
        <p:nvSpPr>
          <p:cNvPr id="22" name="TextBox 21">
            <a:extLst>
              <a:ext uri="{FF2B5EF4-FFF2-40B4-BE49-F238E27FC236}">
                <a16:creationId xmlns:a16="http://schemas.microsoft.com/office/drawing/2014/main" id="{1E1AF655-F8B2-FE63-9F67-B4A53F76EEA6}"/>
              </a:ext>
            </a:extLst>
          </p:cNvPr>
          <p:cNvSpPr txBox="1"/>
          <p:nvPr/>
        </p:nvSpPr>
        <p:spPr>
          <a:xfrm>
            <a:off x="922416" y="3319297"/>
            <a:ext cx="2779776" cy="233910"/>
          </a:xfrm>
          <a:prstGeom prst="rect">
            <a:avLst/>
          </a:prstGeom>
          <a:noFill/>
        </p:spPr>
        <p:txBody>
          <a:bodyPr wrap="square" lIns="18288" tIns="9144" rIns="18288" bIns="9144" anchor="t">
            <a:spAutoFit/>
          </a:bodyPr>
          <a:lstStyle/>
          <a:p>
            <a:r>
              <a:rPr lang="en-GB" sz="1400" b="1" dirty="0"/>
              <a:t>Setting the preferences</a:t>
            </a:r>
            <a:endParaRPr sz="1400" b="1" i="0" dirty="0">
              <a:solidFill>
                <a:srgbClr val="242424"/>
              </a:solidFill>
              <a:latin typeface="Arial"/>
            </a:endParaRPr>
          </a:p>
        </p:txBody>
      </p:sp>
      <p:sp>
        <p:nvSpPr>
          <p:cNvPr id="24" name="TextBox 23">
            <a:extLst>
              <a:ext uri="{FF2B5EF4-FFF2-40B4-BE49-F238E27FC236}">
                <a16:creationId xmlns:a16="http://schemas.microsoft.com/office/drawing/2014/main" id="{685B2269-5B71-B99A-BF8D-4C4FD0081DBA}"/>
              </a:ext>
            </a:extLst>
          </p:cNvPr>
          <p:cNvSpPr txBox="1"/>
          <p:nvPr/>
        </p:nvSpPr>
        <p:spPr>
          <a:xfrm>
            <a:off x="922416" y="3694201"/>
            <a:ext cx="3961016" cy="1126462"/>
          </a:xfrm>
          <a:prstGeom prst="rect">
            <a:avLst/>
          </a:prstGeom>
          <a:noFill/>
        </p:spPr>
        <p:txBody>
          <a:bodyPr wrap="square" lIns="18288" tIns="9144" rIns="18288" bIns="9144" anchor="t">
            <a:spAutoFit/>
          </a:bodyPr>
          <a:lstStyle/>
          <a:p>
            <a:r>
              <a:rPr lang="en-GB" sz="1200" dirty="0"/>
              <a:t>You can set what level of record access your patients can view and from what date.</a:t>
            </a:r>
          </a:p>
          <a:p>
            <a:endParaRPr lang="en-GB" sz="1200" dirty="0"/>
          </a:p>
          <a:p>
            <a:r>
              <a:rPr lang="en-GB" sz="1200" i="1" dirty="0"/>
              <a:t>N.B. these preferences work in conjunction with the patient level record access preferences you can set in an individual patient record via the ‘Online Services’ node.</a:t>
            </a:r>
          </a:p>
        </p:txBody>
      </p:sp>
      <p:sp>
        <p:nvSpPr>
          <p:cNvPr id="34" name="Rounded Rectangle 24">
            <a:extLst>
              <a:ext uri="{FF2B5EF4-FFF2-40B4-BE49-F238E27FC236}">
                <a16:creationId xmlns:a16="http://schemas.microsoft.com/office/drawing/2014/main" id="{6A9924DD-2597-4662-6ACB-8558636117BC}"/>
              </a:ext>
            </a:extLst>
          </p:cNvPr>
          <p:cNvSpPr/>
          <p:nvPr/>
        </p:nvSpPr>
        <p:spPr>
          <a:xfrm>
            <a:off x="369898" y="5091929"/>
            <a:ext cx="4575878" cy="754670"/>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36" name="Oval 35">
            <a:extLst>
              <a:ext uri="{FF2B5EF4-FFF2-40B4-BE49-F238E27FC236}">
                <a16:creationId xmlns:a16="http://schemas.microsoft.com/office/drawing/2014/main" id="{2FFE101F-B779-111E-79D0-788E0C86C025}"/>
              </a:ext>
            </a:extLst>
          </p:cNvPr>
          <p:cNvSpPr/>
          <p:nvPr/>
        </p:nvSpPr>
        <p:spPr>
          <a:xfrm>
            <a:off x="488770" y="5223650"/>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3</a:t>
            </a:r>
          </a:p>
        </p:txBody>
      </p:sp>
      <p:sp>
        <p:nvSpPr>
          <p:cNvPr id="40" name="TextBox 39">
            <a:extLst>
              <a:ext uri="{FF2B5EF4-FFF2-40B4-BE49-F238E27FC236}">
                <a16:creationId xmlns:a16="http://schemas.microsoft.com/office/drawing/2014/main" id="{4FAC370E-EFE7-6C98-1BFB-085E6E490CAD}"/>
              </a:ext>
            </a:extLst>
          </p:cNvPr>
          <p:cNvSpPr txBox="1"/>
          <p:nvPr/>
        </p:nvSpPr>
        <p:spPr>
          <a:xfrm>
            <a:off x="898671" y="5243629"/>
            <a:ext cx="3961016" cy="387798"/>
          </a:xfrm>
          <a:prstGeom prst="rect">
            <a:avLst/>
          </a:prstGeom>
          <a:noFill/>
        </p:spPr>
        <p:txBody>
          <a:bodyPr wrap="square" lIns="18288" tIns="9144" rIns="18288" bIns="9144" anchor="t">
            <a:spAutoFit/>
          </a:bodyPr>
          <a:lstStyle/>
          <a:p>
            <a:r>
              <a:rPr lang="en-GB" sz="1200" dirty="0"/>
              <a:t>Your patient will now be able to view their medical record in line with the permissions you have set.</a:t>
            </a:r>
          </a:p>
        </p:txBody>
      </p:sp>
    </p:spTree>
    <p:extLst>
      <p:ext uri="{BB962C8B-B14F-4D97-AF65-F5344CB8AC3E}">
        <p14:creationId xmlns:p14="http://schemas.microsoft.com/office/powerpoint/2010/main" val="395661348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7E7D4B8-9D01-72BD-25EB-C0340F8987C9}"/>
              </a:ext>
            </a:extLst>
          </p:cNvPr>
          <p:cNvSpPr txBox="1">
            <a:spLocks/>
          </p:cNvSpPr>
          <p:nvPr/>
        </p:nvSpPr>
        <p:spPr>
          <a:xfrm>
            <a:off x="257112" y="192975"/>
            <a:ext cx="8440321" cy="876396"/>
          </a:xfrm>
          <a:prstGeom prst="rect">
            <a:avLst/>
          </a:prstGeom>
        </p:spPr>
        <p:txBody>
          <a:bodyPr vert="horz" wrap="square"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pPr>
              <a:defRPr/>
            </a:pPr>
            <a:r>
              <a:rPr lang="en-GB" sz="2800" b="1">
                <a:solidFill>
                  <a:srgbClr val="242424"/>
                </a:solidFill>
                <a:latin typeface="Arial"/>
                <a:ea typeface="Calibri"/>
                <a:cs typeface="Arial"/>
              </a:rPr>
              <a:t>Medicus – Configuring Record Access</a:t>
            </a:r>
          </a:p>
        </p:txBody>
      </p:sp>
      <p:pic>
        <p:nvPicPr>
          <p:cNvPr id="10" name="Picture 9">
            <a:extLst>
              <a:ext uri="{FF2B5EF4-FFF2-40B4-BE49-F238E27FC236}">
                <a16:creationId xmlns:a16="http://schemas.microsoft.com/office/drawing/2014/main" id="{EB481C1F-16F9-00CC-66BD-872F81655199}"/>
              </a:ext>
            </a:extLst>
          </p:cNvPr>
          <p:cNvPicPr>
            <a:picLocks noChangeAspect="1"/>
          </p:cNvPicPr>
          <p:nvPr/>
        </p:nvPicPr>
        <p:blipFill>
          <a:blip r:embed="rId2"/>
          <a:stretch>
            <a:fillRect/>
          </a:stretch>
        </p:blipFill>
        <p:spPr>
          <a:xfrm>
            <a:off x="3375592" y="1462769"/>
            <a:ext cx="3363317" cy="4369474"/>
          </a:xfrm>
          <a:prstGeom prst="rect">
            <a:avLst/>
          </a:prstGeom>
          <a:ln w="9525">
            <a:solidFill>
              <a:schemeClr val="accent1"/>
            </a:solidFill>
          </a:ln>
        </p:spPr>
      </p:pic>
      <p:sp>
        <p:nvSpPr>
          <p:cNvPr id="16" name="TextBox 15"/>
          <p:cNvSpPr txBox="1"/>
          <p:nvPr/>
        </p:nvSpPr>
        <p:spPr>
          <a:xfrm>
            <a:off x="441498" y="1358096"/>
            <a:ext cx="5120640" cy="233910"/>
          </a:xfrm>
          <a:prstGeom prst="rect">
            <a:avLst/>
          </a:prstGeom>
          <a:noFill/>
        </p:spPr>
        <p:txBody>
          <a:bodyPr wrap="square" lIns="18288" tIns="9144" rIns="18288" bIns="9144" anchor="t">
            <a:spAutoFit/>
          </a:bodyPr>
          <a:lstStyle/>
          <a:p>
            <a:pPr algn="l">
              <a:defRPr sz="1600" b="1">
                <a:solidFill>
                  <a:srgbClr val="242424"/>
                </a:solidFill>
                <a:latin typeface="Arial"/>
              </a:defRPr>
            </a:pPr>
            <a:r>
              <a:rPr lang="en-GB" sz="1400" dirty="0"/>
              <a:t>Enabling</a:t>
            </a:r>
            <a:r>
              <a:rPr sz="1400" dirty="0"/>
              <a:t> online access</a:t>
            </a:r>
          </a:p>
        </p:txBody>
      </p:sp>
      <p:sp>
        <p:nvSpPr>
          <p:cNvPr id="17" name="Rounded Rectangle 16"/>
          <p:cNvSpPr/>
          <p:nvPr/>
        </p:nvSpPr>
        <p:spPr>
          <a:xfrm>
            <a:off x="384048" y="1926673"/>
            <a:ext cx="2874546" cy="967093"/>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18" name="Oval 17"/>
          <p:cNvSpPr/>
          <p:nvPr/>
        </p:nvSpPr>
        <p:spPr>
          <a:xfrm>
            <a:off x="502920" y="2060867"/>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1</a:t>
            </a:r>
          </a:p>
        </p:txBody>
      </p:sp>
      <p:sp>
        <p:nvSpPr>
          <p:cNvPr id="19" name="TextBox 18"/>
          <p:cNvSpPr txBox="1"/>
          <p:nvPr/>
        </p:nvSpPr>
        <p:spPr>
          <a:xfrm>
            <a:off x="950976" y="2082121"/>
            <a:ext cx="2069129" cy="387798"/>
          </a:xfrm>
          <a:prstGeom prst="rect">
            <a:avLst/>
          </a:prstGeom>
          <a:noFill/>
        </p:spPr>
        <p:txBody>
          <a:bodyPr wrap="square" lIns="18288" tIns="9144" rIns="18288" bIns="9144" anchor="t">
            <a:spAutoFit/>
          </a:bodyPr>
          <a:lstStyle/>
          <a:p>
            <a:pPr algn="l">
              <a:defRPr sz="1400" b="1">
                <a:solidFill>
                  <a:srgbClr val="242424"/>
                </a:solidFill>
                <a:latin typeface="Arial"/>
              </a:defRPr>
            </a:pPr>
            <a:r>
              <a:rPr sz="1200" dirty="0"/>
              <a:t>Open the </a:t>
            </a:r>
            <a:r>
              <a:rPr lang="en-GB" sz="1200" dirty="0"/>
              <a:t>patient’s </a:t>
            </a:r>
            <a:r>
              <a:rPr sz="1200" dirty="0"/>
              <a:t>ad</a:t>
            </a:r>
            <a:r>
              <a:rPr lang="en-GB" sz="1200" dirty="0"/>
              <a:t>ministrative</a:t>
            </a:r>
            <a:r>
              <a:rPr sz="1200" dirty="0"/>
              <a:t> record</a:t>
            </a:r>
          </a:p>
        </p:txBody>
      </p:sp>
      <p:sp>
        <p:nvSpPr>
          <p:cNvPr id="20" name="TextBox 19"/>
          <p:cNvSpPr txBox="1"/>
          <p:nvPr/>
        </p:nvSpPr>
        <p:spPr>
          <a:xfrm>
            <a:off x="950976" y="2549763"/>
            <a:ext cx="2688336" cy="203133"/>
          </a:xfrm>
          <a:prstGeom prst="rect">
            <a:avLst/>
          </a:prstGeom>
          <a:noFill/>
        </p:spPr>
        <p:txBody>
          <a:bodyPr wrap="square" lIns="18288" tIns="9144" rIns="18288" bIns="9144" anchor="t">
            <a:spAutoFit/>
          </a:bodyPr>
          <a:lstStyle/>
          <a:p>
            <a:pPr algn="l">
              <a:defRPr sz="1400" b="0">
                <a:solidFill>
                  <a:srgbClr val="242424"/>
                </a:solidFill>
                <a:latin typeface="Arial"/>
              </a:defRPr>
            </a:pPr>
            <a:r>
              <a:rPr sz="1200" dirty="0"/>
              <a:t>Select Enable Online Access</a:t>
            </a:r>
          </a:p>
        </p:txBody>
      </p:sp>
      <p:sp>
        <p:nvSpPr>
          <p:cNvPr id="21" name="Rounded Rectangle 20"/>
          <p:cNvSpPr/>
          <p:nvPr/>
        </p:nvSpPr>
        <p:spPr>
          <a:xfrm>
            <a:off x="384048" y="3169148"/>
            <a:ext cx="2874546" cy="1512562"/>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22" name="Oval 21"/>
          <p:cNvSpPr/>
          <p:nvPr/>
        </p:nvSpPr>
        <p:spPr>
          <a:xfrm>
            <a:off x="502920" y="3291984"/>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2</a:t>
            </a:r>
          </a:p>
        </p:txBody>
      </p:sp>
      <p:sp>
        <p:nvSpPr>
          <p:cNvPr id="23" name="TextBox 22"/>
          <p:cNvSpPr txBox="1"/>
          <p:nvPr/>
        </p:nvSpPr>
        <p:spPr>
          <a:xfrm>
            <a:off x="932689" y="3324596"/>
            <a:ext cx="2688336"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sz="1200" dirty="0"/>
              <a:t>Choose </a:t>
            </a:r>
            <a:r>
              <a:rPr lang="en-GB" sz="1200" dirty="0"/>
              <a:t>patient’s </a:t>
            </a:r>
            <a:r>
              <a:rPr sz="1200" dirty="0"/>
              <a:t>access level</a:t>
            </a:r>
          </a:p>
        </p:txBody>
      </p:sp>
      <p:sp>
        <p:nvSpPr>
          <p:cNvPr id="24" name="TextBox 23"/>
          <p:cNvSpPr txBox="1"/>
          <p:nvPr/>
        </p:nvSpPr>
        <p:spPr>
          <a:xfrm>
            <a:off x="859537" y="3626348"/>
            <a:ext cx="2160568" cy="941796"/>
          </a:xfrm>
          <a:prstGeom prst="rect">
            <a:avLst/>
          </a:prstGeom>
          <a:noFill/>
        </p:spPr>
        <p:txBody>
          <a:bodyPr wrap="square" lIns="18288" tIns="9144" rIns="18288" bIns="9144" anchor="t">
            <a:spAutoFit/>
          </a:bodyPr>
          <a:lstStyle/>
          <a:p>
            <a:pPr algn="l">
              <a:defRPr sz="1400" b="0">
                <a:solidFill>
                  <a:srgbClr val="242424"/>
                </a:solidFill>
                <a:latin typeface="Arial"/>
              </a:defRPr>
            </a:pPr>
            <a:r>
              <a:rPr lang="en-GB" sz="1200" dirty="0"/>
              <a:t>Select appropriate level for </a:t>
            </a:r>
            <a:r>
              <a:rPr lang="en-GB" sz="1200" b="1" dirty="0"/>
              <a:t>Current Record Access Level</a:t>
            </a:r>
            <a:r>
              <a:rPr lang="en-GB" sz="1200" dirty="0"/>
              <a:t>, </a:t>
            </a:r>
            <a:r>
              <a:rPr lang="en-GB" sz="1200" b="1" dirty="0"/>
              <a:t>Historical Record Access Level</a:t>
            </a:r>
            <a:r>
              <a:rPr lang="en-GB" sz="1200" dirty="0"/>
              <a:t>, and </a:t>
            </a:r>
            <a:r>
              <a:rPr lang="en-GB" sz="1200" b="1" dirty="0"/>
              <a:t>Prescription Access Level</a:t>
            </a:r>
            <a:endParaRPr sz="1200" dirty="0"/>
          </a:p>
        </p:txBody>
      </p:sp>
      <p:sp>
        <p:nvSpPr>
          <p:cNvPr id="25" name="Rounded Rectangle 24"/>
          <p:cNvSpPr/>
          <p:nvPr/>
        </p:nvSpPr>
        <p:spPr>
          <a:xfrm>
            <a:off x="384048" y="4901184"/>
            <a:ext cx="2874546" cy="931059"/>
          </a:xfrm>
          <a:prstGeom prst="roundRect">
            <a:avLst/>
          </a:prstGeom>
          <a:solidFill>
            <a:srgbClr val="E4EEF6"/>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26" name="Oval 25"/>
          <p:cNvSpPr/>
          <p:nvPr/>
        </p:nvSpPr>
        <p:spPr>
          <a:xfrm>
            <a:off x="502920" y="5032906"/>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3</a:t>
            </a:r>
          </a:p>
        </p:txBody>
      </p:sp>
      <p:sp>
        <p:nvSpPr>
          <p:cNvPr id="27" name="TextBox 26"/>
          <p:cNvSpPr txBox="1"/>
          <p:nvPr/>
        </p:nvSpPr>
        <p:spPr>
          <a:xfrm>
            <a:off x="950976" y="5056632"/>
            <a:ext cx="2688336" cy="203133"/>
          </a:xfrm>
          <a:prstGeom prst="rect">
            <a:avLst/>
          </a:prstGeom>
          <a:noFill/>
        </p:spPr>
        <p:txBody>
          <a:bodyPr wrap="square" lIns="18288" tIns="9144" rIns="18288" bIns="9144" anchor="t">
            <a:spAutoFit/>
          </a:bodyPr>
          <a:lstStyle/>
          <a:p>
            <a:pPr algn="l">
              <a:defRPr sz="1400" b="1">
                <a:solidFill>
                  <a:srgbClr val="242424"/>
                </a:solidFill>
                <a:latin typeface="Arial"/>
              </a:defRPr>
            </a:pPr>
            <a:r>
              <a:rPr sz="1200"/>
              <a:t>Save changes</a:t>
            </a:r>
          </a:p>
        </p:txBody>
      </p:sp>
      <p:sp>
        <p:nvSpPr>
          <p:cNvPr id="28" name="TextBox 27"/>
          <p:cNvSpPr txBox="1"/>
          <p:nvPr/>
        </p:nvSpPr>
        <p:spPr>
          <a:xfrm>
            <a:off x="950976" y="5358384"/>
            <a:ext cx="2050842" cy="387798"/>
          </a:xfrm>
          <a:prstGeom prst="rect">
            <a:avLst/>
          </a:prstGeom>
          <a:noFill/>
        </p:spPr>
        <p:txBody>
          <a:bodyPr wrap="square" lIns="18288" tIns="9144" rIns="18288" bIns="9144" anchor="t">
            <a:spAutoFit/>
          </a:bodyPr>
          <a:lstStyle/>
          <a:p>
            <a:pPr algn="l">
              <a:defRPr sz="1400" b="0">
                <a:solidFill>
                  <a:srgbClr val="242424"/>
                </a:solidFill>
                <a:latin typeface="Arial"/>
              </a:defRPr>
            </a:pPr>
            <a:r>
              <a:rPr sz="1200" dirty="0"/>
              <a:t>Click Save Changes to apply the selected </a:t>
            </a:r>
            <a:r>
              <a:rPr lang="en-GB" sz="1200" dirty="0"/>
              <a:t>changes</a:t>
            </a:r>
            <a:endParaRPr sz="1200" dirty="0"/>
          </a:p>
        </p:txBody>
      </p:sp>
      <p:sp>
        <p:nvSpPr>
          <p:cNvPr id="29" name="TextBox 28"/>
          <p:cNvSpPr txBox="1"/>
          <p:nvPr/>
        </p:nvSpPr>
        <p:spPr>
          <a:xfrm>
            <a:off x="7075704" y="1327339"/>
            <a:ext cx="5120640" cy="233910"/>
          </a:xfrm>
          <a:prstGeom prst="rect">
            <a:avLst/>
          </a:prstGeom>
          <a:noFill/>
        </p:spPr>
        <p:txBody>
          <a:bodyPr wrap="square" lIns="18288" tIns="9144" rIns="18288" bIns="9144" anchor="t">
            <a:spAutoFit/>
          </a:bodyPr>
          <a:lstStyle/>
          <a:p>
            <a:pPr algn="l">
              <a:defRPr sz="1600" b="1">
                <a:solidFill>
                  <a:srgbClr val="242424"/>
                </a:solidFill>
                <a:latin typeface="Arial"/>
              </a:defRPr>
            </a:pPr>
            <a:r>
              <a:rPr sz="1400" dirty="0"/>
              <a:t>Updating online access</a:t>
            </a:r>
          </a:p>
        </p:txBody>
      </p:sp>
      <p:sp>
        <p:nvSpPr>
          <p:cNvPr id="11" name="Rounded Rectangle 16">
            <a:extLst>
              <a:ext uri="{FF2B5EF4-FFF2-40B4-BE49-F238E27FC236}">
                <a16:creationId xmlns:a16="http://schemas.microsoft.com/office/drawing/2014/main" id="{7C52CBA5-68E9-07AD-E086-CD6B04296920}"/>
              </a:ext>
            </a:extLst>
          </p:cNvPr>
          <p:cNvSpPr/>
          <p:nvPr/>
        </p:nvSpPr>
        <p:spPr>
          <a:xfrm>
            <a:off x="7075704" y="1780690"/>
            <a:ext cx="4950043" cy="609362"/>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35" name="Oval 34">
            <a:extLst>
              <a:ext uri="{FF2B5EF4-FFF2-40B4-BE49-F238E27FC236}">
                <a16:creationId xmlns:a16="http://schemas.microsoft.com/office/drawing/2014/main" id="{8E309B5F-2911-4829-88B0-59497925BE54}"/>
              </a:ext>
            </a:extLst>
          </p:cNvPr>
          <p:cNvSpPr/>
          <p:nvPr/>
        </p:nvSpPr>
        <p:spPr>
          <a:xfrm>
            <a:off x="7192174" y="1905270"/>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sz="1200" b="1">
                <a:solidFill>
                  <a:srgbClr val="FFFFFF"/>
                </a:solidFill>
                <a:latin typeface="Arial"/>
              </a:rPr>
              <a:t>1</a:t>
            </a:r>
          </a:p>
        </p:txBody>
      </p:sp>
      <p:sp>
        <p:nvSpPr>
          <p:cNvPr id="42" name="TextBox 41">
            <a:extLst>
              <a:ext uri="{FF2B5EF4-FFF2-40B4-BE49-F238E27FC236}">
                <a16:creationId xmlns:a16="http://schemas.microsoft.com/office/drawing/2014/main" id="{B5B345C5-F2AF-F14A-A1E1-F43FD0FF4FDF}"/>
              </a:ext>
            </a:extLst>
          </p:cNvPr>
          <p:cNvSpPr txBox="1"/>
          <p:nvPr/>
        </p:nvSpPr>
        <p:spPr>
          <a:xfrm>
            <a:off x="7637828" y="1891416"/>
            <a:ext cx="4437334" cy="387798"/>
          </a:xfrm>
          <a:prstGeom prst="rect">
            <a:avLst/>
          </a:prstGeom>
          <a:noFill/>
        </p:spPr>
        <p:txBody>
          <a:bodyPr wrap="square" lIns="18288" tIns="9144" rIns="18288" bIns="9144" anchor="t">
            <a:spAutoFit/>
          </a:bodyPr>
          <a:lstStyle/>
          <a:p>
            <a:pPr algn="l">
              <a:defRPr sz="1400" b="0">
                <a:solidFill>
                  <a:srgbClr val="242424"/>
                </a:solidFill>
                <a:latin typeface="Arial"/>
              </a:defRPr>
            </a:pPr>
            <a:r>
              <a:rPr lang="en-GB" sz="1200" dirty="0"/>
              <a:t>To update a patient's online access (e.g. to change their access levels) you must first revoke their existing online access.</a:t>
            </a:r>
          </a:p>
        </p:txBody>
      </p:sp>
      <p:sp>
        <p:nvSpPr>
          <p:cNvPr id="44" name="Rounded Rectangle 16">
            <a:extLst>
              <a:ext uri="{FF2B5EF4-FFF2-40B4-BE49-F238E27FC236}">
                <a16:creationId xmlns:a16="http://schemas.microsoft.com/office/drawing/2014/main" id="{C8F83784-0051-74F5-A481-9D7B6B06BBCF}"/>
              </a:ext>
            </a:extLst>
          </p:cNvPr>
          <p:cNvSpPr/>
          <p:nvPr/>
        </p:nvSpPr>
        <p:spPr>
          <a:xfrm>
            <a:off x="7075704" y="2474225"/>
            <a:ext cx="4950043" cy="766405"/>
          </a:xfrm>
          <a:prstGeom prst="roundRect">
            <a:avLst/>
          </a:prstGeom>
          <a:solidFill>
            <a:schemeClr val="accent4">
              <a:lumMod val="20000"/>
              <a:lumOff val="80000"/>
            </a:schemeClr>
          </a:solidFill>
          <a:ln w="9525">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p>
        </p:txBody>
      </p:sp>
      <p:sp>
        <p:nvSpPr>
          <p:cNvPr id="46" name="Oval 45">
            <a:extLst>
              <a:ext uri="{FF2B5EF4-FFF2-40B4-BE49-F238E27FC236}">
                <a16:creationId xmlns:a16="http://schemas.microsoft.com/office/drawing/2014/main" id="{CA3254D8-2525-2B79-F31B-4DA4D2B47355}"/>
              </a:ext>
            </a:extLst>
          </p:cNvPr>
          <p:cNvSpPr/>
          <p:nvPr/>
        </p:nvSpPr>
        <p:spPr>
          <a:xfrm>
            <a:off x="7192174" y="2612660"/>
            <a:ext cx="329184" cy="329184"/>
          </a:xfrm>
          <a:prstGeom prst="ellipse">
            <a:avLst/>
          </a:prstGeom>
          <a:solidFill>
            <a:srgbClr val="005EB8"/>
          </a:solidFill>
          <a:ln>
            <a:noFill/>
          </a:ln>
        </p:spPr>
        <p:style>
          <a:lnRef idx="1">
            <a:schemeClr val="accent1"/>
          </a:lnRef>
          <a:fillRef idx="3">
            <a:schemeClr val="accent1"/>
          </a:fillRef>
          <a:effectRef idx="2">
            <a:schemeClr val="accent1"/>
          </a:effectRef>
          <a:fontRef idx="minor">
            <a:schemeClr val="lt1"/>
          </a:fontRef>
        </p:style>
        <p:txBody>
          <a:bodyPr wrap="square" lIns="0" tIns="0" rIns="0" bIns="0" rtlCol="0" anchor="ctr"/>
          <a:lstStyle/>
          <a:p>
            <a:pPr algn="ctr"/>
            <a:r>
              <a:rPr lang="en-GB" sz="1200" b="1" dirty="0">
                <a:solidFill>
                  <a:srgbClr val="FFFFFF"/>
                </a:solidFill>
                <a:latin typeface="Arial"/>
              </a:rPr>
              <a:t>2</a:t>
            </a:r>
            <a:endParaRPr sz="1200" b="1" dirty="0">
              <a:solidFill>
                <a:srgbClr val="FFFFFF"/>
              </a:solidFill>
              <a:latin typeface="Arial"/>
            </a:endParaRPr>
          </a:p>
        </p:txBody>
      </p:sp>
      <p:sp>
        <p:nvSpPr>
          <p:cNvPr id="48" name="TextBox 47">
            <a:extLst>
              <a:ext uri="{FF2B5EF4-FFF2-40B4-BE49-F238E27FC236}">
                <a16:creationId xmlns:a16="http://schemas.microsoft.com/office/drawing/2014/main" id="{05C6008E-FCCE-9D66-AE85-5DBCD886BF68}"/>
              </a:ext>
            </a:extLst>
          </p:cNvPr>
          <p:cNvSpPr txBox="1"/>
          <p:nvPr/>
        </p:nvSpPr>
        <p:spPr>
          <a:xfrm>
            <a:off x="7637827" y="2584952"/>
            <a:ext cx="4387919" cy="572464"/>
          </a:xfrm>
          <a:prstGeom prst="rect">
            <a:avLst/>
          </a:prstGeom>
          <a:noFill/>
        </p:spPr>
        <p:txBody>
          <a:bodyPr wrap="square" lIns="18288" tIns="9144" rIns="18288" bIns="9144" anchor="t">
            <a:spAutoFit/>
          </a:bodyPr>
          <a:lstStyle/>
          <a:p>
            <a:pPr algn="l">
              <a:defRPr sz="1400" b="0">
                <a:solidFill>
                  <a:srgbClr val="242424"/>
                </a:solidFill>
                <a:latin typeface="Arial"/>
              </a:defRPr>
            </a:pPr>
            <a:r>
              <a:rPr lang="en-GB" sz="1200" dirty="0"/>
              <a:t>Confirm that you wish to revoke the access, then follow the steps to enable online access again, selecting the required access levels before saving your changes.</a:t>
            </a:r>
          </a:p>
        </p:txBody>
      </p:sp>
      <p:pic>
        <p:nvPicPr>
          <p:cNvPr id="51" name="Picture 50">
            <a:extLst>
              <a:ext uri="{FF2B5EF4-FFF2-40B4-BE49-F238E27FC236}">
                <a16:creationId xmlns:a16="http://schemas.microsoft.com/office/drawing/2014/main" id="{2EC569EF-5C22-BE4F-D59B-04A4456F1142}"/>
              </a:ext>
            </a:extLst>
          </p:cNvPr>
          <p:cNvPicPr>
            <a:picLocks noChangeAspect="1"/>
          </p:cNvPicPr>
          <p:nvPr/>
        </p:nvPicPr>
        <p:blipFill>
          <a:blip r:embed="rId3"/>
          <a:stretch>
            <a:fillRect/>
          </a:stretch>
        </p:blipFill>
        <p:spPr>
          <a:xfrm>
            <a:off x="7008301" y="3443619"/>
            <a:ext cx="4209448" cy="2652065"/>
          </a:xfrm>
          <a:prstGeom prst="rect">
            <a:avLst/>
          </a:prstGeom>
          <a:ln>
            <a:solidFill>
              <a:schemeClr val="accent1"/>
            </a:solidFill>
          </a:ln>
        </p:spPr>
      </p:pic>
      <p:pic>
        <p:nvPicPr>
          <p:cNvPr id="53" name="Picture 52">
            <a:extLst>
              <a:ext uri="{FF2B5EF4-FFF2-40B4-BE49-F238E27FC236}">
                <a16:creationId xmlns:a16="http://schemas.microsoft.com/office/drawing/2014/main" id="{E407C78C-4AC9-7403-CDE0-ED155443C2E6}"/>
              </a:ext>
            </a:extLst>
          </p:cNvPr>
          <p:cNvPicPr>
            <a:picLocks noChangeAspect="1"/>
          </p:cNvPicPr>
          <p:nvPr/>
        </p:nvPicPr>
        <p:blipFill>
          <a:blip r:embed="rId4"/>
          <a:stretch>
            <a:fillRect/>
          </a:stretch>
        </p:blipFill>
        <p:spPr>
          <a:xfrm>
            <a:off x="9951676" y="5432237"/>
            <a:ext cx="1928598" cy="800011"/>
          </a:xfrm>
          <a:prstGeom prst="rect">
            <a:avLst/>
          </a:prstGeom>
          <a:ln w="9525">
            <a:solidFill>
              <a:schemeClr val="accent1"/>
            </a:solidFill>
          </a:ln>
        </p:spPr>
      </p:pic>
      <p:sp>
        <p:nvSpPr>
          <p:cNvPr id="55" name="TextBox 54">
            <a:extLst>
              <a:ext uri="{FF2B5EF4-FFF2-40B4-BE49-F238E27FC236}">
                <a16:creationId xmlns:a16="http://schemas.microsoft.com/office/drawing/2014/main" id="{E8D09096-0960-03E2-91AE-2B8F4DBE0F23}"/>
              </a:ext>
            </a:extLst>
          </p:cNvPr>
          <p:cNvSpPr txBox="1"/>
          <p:nvPr/>
        </p:nvSpPr>
        <p:spPr>
          <a:xfrm>
            <a:off x="659673" y="6437221"/>
            <a:ext cx="11259191" cy="215444"/>
          </a:xfrm>
          <a:prstGeom prst="rect">
            <a:avLst/>
          </a:prstGeom>
          <a:noFill/>
        </p:spPr>
        <p:txBody>
          <a:bodyPr wrap="square" lIns="91440" tIns="45720" rIns="91440" bIns="45720" rtlCol="0" anchor="t">
            <a:spAutoFit/>
          </a:bodyPr>
          <a:lstStyle/>
          <a:p>
            <a:r>
              <a:rPr lang="en-GB" sz="800" i="1" dirty="0"/>
              <a:t>Click </a:t>
            </a:r>
            <a:r>
              <a:rPr lang="en-GB" sz="800" i="1" dirty="0">
                <a:hlinkClick r:id="rId5"/>
              </a:rPr>
              <a:t>here</a:t>
            </a:r>
            <a:r>
              <a:rPr lang="en-GB" sz="800" i="1" dirty="0"/>
              <a:t> for further details on how to enable record access in Medicus. </a:t>
            </a:r>
            <a:r>
              <a:rPr lang="en-GB" sz="800" b="1" i="1" dirty="0"/>
              <a:t>Note: To access online services such as the NHS App and view their GP record, patients need an NHS login account with full identity verification (P9).</a:t>
            </a:r>
          </a:p>
        </p:txBody>
      </p:sp>
      <p:pic>
        <p:nvPicPr>
          <p:cNvPr id="57" name="Graphic 56" descr="Hamburger Menu Icon with solid fill">
            <a:hlinkClick r:id="rId6" action="ppaction://hlinksldjump"/>
            <a:extLst>
              <a:ext uri="{FF2B5EF4-FFF2-40B4-BE49-F238E27FC236}">
                <a16:creationId xmlns:a16="http://schemas.microsoft.com/office/drawing/2014/main" id="{D2CAA778-590B-0CF3-8A8F-BA22B693361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9898" y="6400056"/>
            <a:ext cx="289775" cy="289775"/>
          </a:xfrm>
          <a:prstGeom prst="rect">
            <a:avLst/>
          </a:prstGeom>
        </p:spPr>
      </p:pic>
    </p:spTree>
    <p:extLst>
      <p:ext uri="{BB962C8B-B14F-4D97-AF65-F5344CB8AC3E}">
        <p14:creationId xmlns:p14="http://schemas.microsoft.com/office/powerpoint/2010/main" val="3717587853"/>
      </p:ext>
    </p:extLst>
  </p:cSld>
  <p:clrMapOvr>
    <a:masterClrMapping/>
  </p:clrMapOvr>
  <p:transition spd="med">
    <p:fade/>
  </p:transition>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E-PPT-Template-Feb2025  -  Read-Only" id="{5D609849-B680-4915-9D04-0A71F106D0A6}" vid="{7383E2E0-6315-4DB3-830B-5EAE66EAD888}"/>
    </a:ext>
  </a:extLst>
</a:theme>
</file>

<file path=ppt/theme/theme2.xml><?xml version="1.0" encoding="utf-8"?>
<a:theme xmlns:a="http://schemas.openxmlformats.org/drawingml/2006/main" name="ELHCP Blue">
  <a:themeElements>
    <a:clrScheme name="ELHCP Brand">
      <a:dk1>
        <a:sysClr val="windowText" lastClr="000000"/>
      </a:dk1>
      <a:lt1>
        <a:sysClr val="window" lastClr="FFFFFF"/>
      </a:lt1>
      <a:dk2>
        <a:srgbClr val="44546A"/>
      </a:dk2>
      <a:lt2>
        <a:srgbClr val="E7E6E6"/>
      </a:lt2>
      <a:accent1>
        <a:srgbClr val="0071BC"/>
      </a:accent1>
      <a:accent2>
        <a:srgbClr val="D70B8C"/>
      </a:accent2>
      <a:accent3>
        <a:srgbClr val="A5A5A5"/>
      </a:accent3>
      <a:accent4>
        <a:srgbClr val="FFC000"/>
      </a:accent4>
      <a:accent5>
        <a:srgbClr val="0071BC"/>
      </a:accent5>
      <a:accent6>
        <a:srgbClr val="39B54A"/>
      </a:accent6>
      <a:hlink>
        <a:srgbClr val="0071BC"/>
      </a:hlink>
      <a:folHlink>
        <a:srgbClr val="ED1C24"/>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LHCP PRESENTATION TEMPLATE graphics.potx" id="{A5CFA2DA-9C62-4D67-93FA-DD265F0F7F40}" vid="{83F28F3E-7359-48B6-9A8E-13F743624F7B}"/>
    </a:ext>
  </a:extLst>
</a:theme>
</file>

<file path=ppt/theme/theme3.xml><?xml version="1.0" encoding="utf-8"?>
<a:theme xmlns:a="http://schemas.openxmlformats.org/drawingml/2006/main" name="1_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e5e4dbf6-565d-4406-8fdd-77d94833c6da" xsi:nil="true"/>
    <TaxCatchAll xmlns="e5e4dbf6-565d-4406-8fdd-77d94833c6da" xsi:nil="true"/>
    <_ip_UnifiedCompliancePolicyProperties xmlns="e5e4dbf6-565d-4406-8fdd-77d94833c6da" xsi:nil="true"/>
    <lcf76f155ced4ddcb4097134ff3c332f xmlns="1afadbc5-aa94-4cb6-9272-0d3588cf79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F9A139C36E5743864EC7418F23B790" ma:contentTypeVersion="29" ma:contentTypeDescription="Create a new document." ma:contentTypeScope="" ma:versionID="ba82d8a3034826b2c437d094a2175071">
  <xsd:schema xmlns:xsd="http://www.w3.org/2001/XMLSchema" xmlns:xs="http://www.w3.org/2001/XMLSchema" xmlns:p="http://schemas.microsoft.com/office/2006/metadata/properties" xmlns:ns2="1afadbc5-aa94-4cb6-9272-0d3588cf79b2" xmlns:ns3="e5e4dbf6-565d-4406-8fdd-77d94833c6da" targetNamespace="http://schemas.microsoft.com/office/2006/metadata/properties" ma:root="true" ma:fieldsID="7b6a01dedaf0188c2e3908e69f48d656" ns2:_="" ns3:_="">
    <xsd:import namespace="1afadbc5-aa94-4cb6-9272-0d3588cf79b2"/>
    <xsd:import namespace="e5e4dbf6-565d-4406-8fdd-77d94833c6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_ip_UnifiedCompliancePolicyProperties" minOccurs="0"/>
                <xsd:element ref="ns3:_ip_UnifiedCompliancePolicyUIAction"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fadbc5-aa94-4cb6-9272-0d3588cf79b2" elementFormDefault="qualified">
    <xsd:import namespace="http://schemas.microsoft.com/office/2006/documentManagement/types"/>
    <xsd:import namespace="http://schemas.microsoft.com/office/infopath/2007/PartnerControls"/>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e4dbf6-565d-4406-8fdd-77d94833c6da"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ip_UnifiedCompliancePolicyProperties" ma:index="10" nillable="true" ma:displayName="Unified Compliance Policy Properties" ma:internalName="_ip_UnifiedCompliancePolicyProperties" ma:readOnly="false">
      <xsd:simpleType>
        <xsd:restriction base="dms:Note"/>
      </xsd:simpleType>
    </xsd:element>
    <xsd:element name="_ip_UnifiedCompliancePolicyUIAction" ma:index="11" nillable="true" ma:displayName="Unified Compliance Policy UI Action" ma:hidden="true" ma:internalName="_ip_UnifiedCompliancePolicyUIAction" ma:readOnly="false">
      <xsd:simpleType>
        <xsd:restriction base="dms:Text"/>
      </xsd:simpleType>
    </xsd:element>
    <xsd:element name="TaxCatchAll" ma:index="22" nillable="true" ma:displayName="Taxonomy Catch All Column" ma:hidden="true" ma:list="{db986ced-da1a-429f-aab6-0db5eefe3485}" ma:internalName="TaxCatchAll" ma:showField="CatchAllData" ma:web="e5e4dbf6-565d-4406-8fdd-77d94833c6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8"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B3C52-C4E5-4003-8240-632FDE102EAB}">
  <ds:schemaRefs>
    <ds:schemaRef ds:uri="http://purl.org/dc/elements/1.1/"/>
    <ds:schemaRef ds:uri="http://schemas.microsoft.com/office/2006/metadata/properties"/>
    <ds:schemaRef ds:uri="http://schemas.microsoft.com/office/2006/documentManagement/types"/>
    <ds:schemaRef ds:uri="http://purl.org/dc/dcmitype/"/>
    <ds:schemaRef ds:uri="http://www.w3.org/XML/1998/namespace"/>
    <ds:schemaRef ds:uri="e5e4dbf6-565d-4406-8fdd-77d94833c6da"/>
    <ds:schemaRef ds:uri="http://purl.org/dc/terms/"/>
    <ds:schemaRef ds:uri="http://schemas.microsoft.com/office/infopath/2007/PartnerControls"/>
    <ds:schemaRef ds:uri="http://schemas.openxmlformats.org/package/2006/metadata/core-properties"/>
    <ds:schemaRef ds:uri="1afadbc5-aa94-4cb6-9272-0d3588cf79b2"/>
  </ds:schemaRefs>
</ds:datastoreItem>
</file>

<file path=customXml/itemProps2.xml><?xml version="1.0" encoding="utf-8"?>
<ds:datastoreItem xmlns:ds="http://schemas.openxmlformats.org/officeDocument/2006/customXml" ds:itemID="{37BC25CC-3A60-419B-B1E7-C9A7F1C2AA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fadbc5-aa94-4cb6-9272-0d3588cf79b2"/>
    <ds:schemaRef ds:uri="e5e4dbf6-565d-4406-8fdd-77d94833c6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B6D4F5-ECA0-4A22-A4DD-3335756FD664}">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NHSE-PPT-Template</Template>
  <TotalTime>0</TotalTime>
  <Words>4895</Words>
  <Application>Microsoft Office PowerPoint</Application>
  <PresentationFormat>Widescreen</PresentationFormat>
  <Paragraphs>358</Paragraphs>
  <Slides>27</Slides>
  <Notes>16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Aptos</vt:lpstr>
      <vt:lpstr>Arial</vt:lpstr>
      <vt:lpstr>Arial (Body)</vt:lpstr>
      <vt:lpstr>Arial Black</vt:lpstr>
      <vt:lpstr>Calibri</vt:lpstr>
      <vt:lpstr>Wingdings</vt:lpstr>
      <vt:lpstr>NHSD-Refresh-Theme-NOV1120B</vt:lpstr>
      <vt:lpstr>ELHCP Blue</vt:lpstr>
      <vt:lpstr>1_NHSD-Refresh-Theme-NOV1120B</vt:lpstr>
      <vt:lpstr>Guidance Pack</vt:lpstr>
      <vt:lpstr>PowerPoint Presentation</vt:lpstr>
      <vt:lpstr>Definitions</vt:lpstr>
      <vt:lpstr>Benefits for staff and patients</vt:lpstr>
      <vt:lpstr>Health record access</vt:lpstr>
      <vt:lpstr>PowerPoint Presentation</vt:lpstr>
      <vt:lpstr>PowerPoint Presentation</vt:lpstr>
      <vt:lpstr>PowerPoint Presentation</vt:lpstr>
      <vt:lpstr>PowerPoint Presentation</vt:lpstr>
      <vt:lpstr>Online consultations</vt:lpstr>
      <vt:lpstr>PowerPoint Presentation</vt:lpstr>
      <vt:lpstr>Appointment management</vt:lpstr>
      <vt:lpstr>PowerPoint Presentation</vt:lpstr>
      <vt:lpstr>PowerPoint Presentation</vt:lpstr>
      <vt:lpstr>PowerPoint Presentation</vt:lpstr>
      <vt:lpstr>PowerPoint Presentation</vt:lpstr>
      <vt:lpstr>Prescriptions management</vt:lpstr>
      <vt:lpstr>PowerPoint Presentation</vt:lpstr>
      <vt:lpstr>PowerPoint Presentation</vt:lpstr>
      <vt:lpstr>PowerPoint Presentation</vt:lpstr>
      <vt:lpstr>PowerPoint Presentation</vt:lpstr>
      <vt:lpstr>Online registration</vt:lpstr>
      <vt:lpstr>PowerPoint Presentation</vt:lpstr>
      <vt:lpstr>Patient messaging</vt:lpstr>
      <vt:lpstr>PowerPoint Presentation</vt:lpstr>
      <vt:lpstr>PowerPoint Presentation</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BUSH, Tara (NHS ENGLAND)</dc:creator>
  <cp:lastModifiedBy>BUSH, Tara (NHS ENGLAND)</cp:lastModifiedBy>
  <cp:revision>41</cp:revision>
  <dcterms:created xsi:type="dcterms:W3CDTF">2025-05-12T11:02:19Z</dcterms:created>
  <dcterms:modified xsi:type="dcterms:W3CDTF">2026-07-28T09:20:05Z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0x010100FDF9A139C36E5743864EC7418F23B790</vt:lpwstr>
  </property>
  <property fmtid="{D5CDD505-2E9C-101B-9397-08002B2CF9AE}" pid="3" name="_dlc_DocIdItemGuid">
    <vt:lpwstr>56579ddb-1cdf-4035-9a3d-2da04fab6c26</vt:lpwstr>
  </property>
  <property fmtid="{D5CDD505-2E9C-101B-9397-08002B2CF9AE}" pid="4" name="MediaServiceImageTags">
    <vt:lpwstr/>
  </property>
</Properties>
</file>