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7830"/>
  <workbookPr defaultThemeVersion="124226"/>
  <mc:AlternateContent xmlns:mc="http://schemas.openxmlformats.org/markup-compatibility/2006">
    <mc:Choice Requires="x15">
      <x15ac:absPath xmlns:x15ac="http://schemas.microsoft.com/office/spreadsheetml/2010/11/ac" url="https://nhs-my.sharepoint.com/personal/sam_widdowfield_nhs_net/Documents/201617onwards/NCMP/2024_25/"/>
    </mc:Choice>
  </mc:AlternateContent>
  <xr:revisionPtr revIDLastSave="24" documentId="8_{AE6EACBA-8687-4227-9D14-2F8FDFFBCB85}" xr6:coauthVersionLast="47" xr6:coauthVersionMax="47" xr10:uidLastSave="{060744B0-72C9-4CE5-B5E9-40D1EB473DD4}"/>
  <bookViews>
    <workbookView xWindow="28680" yWindow="-120" windowWidth="29040" windowHeight="15720" tabRatio="778" activeTab="9" xr2:uid="{00000000-000D-0000-FFFF-FFFF00000000}"/>
  </bookViews>
  <sheets>
    <sheet name="Date Of Birth" sheetId="5" r:id="rId1"/>
    <sheet name="Sex" sheetId="7" r:id="rId2"/>
    <sheet name="Height" sheetId="8" r:id="rId3"/>
    <sheet name="Weight" sheetId="9" r:id="rId4"/>
    <sheet name="Date Of Measurement" sheetId="6" r:id="rId5"/>
    <sheet name="Child postcode" sheetId="13" r:id="rId6"/>
    <sheet name="NHS number" sheetId="10" r:id="rId7"/>
    <sheet name="Ethnicity" sheetId="1" r:id="rId8"/>
    <sheet name="School identifiers" sheetId="12" r:id="rId9"/>
    <sheet name="Non measurement reasons" sheetId="2" r:id="rId10"/>
  </sheets>
  <definedNames>
    <definedName name="_xlnm._FilterDatabase" localSheetId="7" hidden="1">Ethnicity!$A$8:$B$8</definedName>
  </definedNames>
  <calcPr calcId="145621"/>
</workbook>
</file>

<file path=xl/sharedStrings.xml><?xml version="1.0" encoding="utf-8"?>
<sst xmlns="http://schemas.openxmlformats.org/spreadsheetml/2006/main" count="1134" uniqueCount="456">
  <si>
    <t>Code</t>
  </si>
  <si>
    <t>Description</t>
  </si>
  <si>
    <t>WBRI</t>
  </si>
  <si>
    <t>White</t>
  </si>
  <si>
    <t>A British</t>
  </si>
  <si>
    <t>WCOR</t>
  </si>
  <si>
    <t>WENG</t>
  </si>
  <si>
    <t>WSCO</t>
  </si>
  <si>
    <t>WWEL</t>
  </si>
  <si>
    <t>WOWB</t>
  </si>
  <si>
    <t>WIRI</t>
  </si>
  <si>
    <t>B Irish</t>
  </si>
  <si>
    <t>WIRT</t>
  </si>
  <si>
    <t>WOTH</t>
  </si>
  <si>
    <t>C Any other White background</t>
  </si>
  <si>
    <t>WALB</t>
  </si>
  <si>
    <t>WBOS</t>
  </si>
  <si>
    <t>WCRO</t>
  </si>
  <si>
    <t>WGRE</t>
  </si>
  <si>
    <t>WGRK</t>
  </si>
  <si>
    <t>WGRC</t>
  </si>
  <si>
    <t>WITA</t>
  </si>
  <si>
    <t>WKOS</t>
  </si>
  <si>
    <t>WPOR</t>
  </si>
  <si>
    <t>WSER</t>
  </si>
  <si>
    <t>WTUR</t>
  </si>
  <si>
    <t>WTUK</t>
  </si>
  <si>
    <t>WTUC</t>
  </si>
  <si>
    <t>WEUR</t>
  </si>
  <si>
    <t>WEEU</t>
  </si>
  <si>
    <t>WWEU</t>
  </si>
  <si>
    <t>WOTW</t>
  </si>
  <si>
    <t>WROM</t>
  </si>
  <si>
    <t>MWBC</t>
  </si>
  <si>
    <t>Mixed</t>
  </si>
  <si>
    <t>D White and Black Caribbean</t>
  </si>
  <si>
    <t>MWBA</t>
  </si>
  <si>
    <t>E White and Black African</t>
  </si>
  <si>
    <t>MWAS</t>
  </si>
  <si>
    <t>F White and Asian</t>
  </si>
  <si>
    <t>MWAP</t>
  </si>
  <si>
    <t>MWAI</t>
  </si>
  <si>
    <t>MWAO</t>
  </si>
  <si>
    <t>MOTH</t>
  </si>
  <si>
    <t>G Any other mixed background</t>
  </si>
  <si>
    <t>MAOE</t>
  </si>
  <si>
    <t>MABL</t>
  </si>
  <si>
    <t>MACH</t>
  </si>
  <si>
    <t>MBOE</t>
  </si>
  <si>
    <t>MBCH</t>
  </si>
  <si>
    <t>MCOE</t>
  </si>
  <si>
    <t>MWOE</t>
  </si>
  <si>
    <t>MWCH</t>
  </si>
  <si>
    <t>MOTM</t>
  </si>
  <si>
    <t>AIND</t>
  </si>
  <si>
    <t>Asian</t>
  </si>
  <si>
    <t>H Indian</t>
  </si>
  <si>
    <t>APKN</t>
  </si>
  <si>
    <t>J Pakistani</t>
  </si>
  <si>
    <t>AMPK</t>
  </si>
  <si>
    <t>AKPA</t>
  </si>
  <si>
    <t>AOPK</t>
  </si>
  <si>
    <t>ABAN</t>
  </si>
  <si>
    <t>K Bangladeshi</t>
  </si>
  <si>
    <t>AOTH</t>
  </si>
  <si>
    <t>L Any other Asian background</t>
  </si>
  <si>
    <t>AAFR</t>
  </si>
  <si>
    <t>AKAO</t>
  </si>
  <si>
    <t>ANEP</t>
  </si>
  <si>
    <t>ASNL</t>
  </si>
  <si>
    <t>ASLT</t>
  </si>
  <si>
    <t>ASRO</t>
  </si>
  <si>
    <t>AOTA</t>
  </si>
  <si>
    <t>BCRB</t>
  </si>
  <si>
    <t>Black</t>
  </si>
  <si>
    <t>M Caribbean</t>
  </si>
  <si>
    <t>BAFR</t>
  </si>
  <si>
    <t>N African</t>
  </si>
  <si>
    <t>BANN</t>
  </si>
  <si>
    <t>BCON</t>
  </si>
  <si>
    <t>BGHA</t>
  </si>
  <si>
    <t>BNGN</t>
  </si>
  <si>
    <t>BSLN</t>
  </si>
  <si>
    <t>BSOM</t>
  </si>
  <si>
    <t>BSUD</t>
  </si>
  <si>
    <t>BAOF</t>
  </si>
  <si>
    <t>BOTH</t>
  </si>
  <si>
    <t>P Any other Black background</t>
  </si>
  <si>
    <t>BEUR</t>
  </si>
  <si>
    <t>BNAM</t>
  </si>
  <si>
    <t>BOTB</t>
  </si>
  <si>
    <t>CHNE</t>
  </si>
  <si>
    <t>Chinese</t>
  </si>
  <si>
    <t>R Chinese</t>
  </si>
  <si>
    <t>CHKC</t>
  </si>
  <si>
    <t>CMAL</t>
  </si>
  <si>
    <t>CSNG</t>
  </si>
  <si>
    <t>CTWN</t>
  </si>
  <si>
    <t>COCH</t>
  </si>
  <si>
    <t>OOTH</t>
  </si>
  <si>
    <t>Any other ethnic group</t>
  </si>
  <si>
    <t>S Any other ethnic group</t>
  </si>
  <si>
    <t>OAFG</t>
  </si>
  <si>
    <t>OARA</t>
  </si>
  <si>
    <t>OEGY</t>
  </si>
  <si>
    <t>OFIL</t>
  </si>
  <si>
    <t>OIRN</t>
  </si>
  <si>
    <t>OIRQ</t>
  </si>
  <si>
    <t>OJPN</t>
  </si>
  <si>
    <t>OKOR</t>
  </si>
  <si>
    <t>OKRD</t>
  </si>
  <si>
    <t>OLAM</t>
  </si>
  <si>
    <t>OLEB</t>
  </si>
  <si>
    <t>OLIB</t>
  </si>
  <si>
    <t>OMAL</t>
  </si>
  <si>
    <t>OMRC</t>
  </si>
  <si>
    <t>OPOL</t>
  </si>
  <si>
    <t>OTHA</t>
  </si>
  <si>
    <t>OVIE</t>
  </si>
  <si>
    <t>OYEM</t>
  </si>
  <si>
    <t>OOEG</t>
  </si>
  <si>
    <t>REFU</t>
  </si>
  <si>
    <t>Not stated</t>
  </si>
  <si>
    <t>Z Not stated</t>
  </si>
  <si>
    <t>NOBT</t>
  </si>
  <si>
    <t>A</t>
  </si>
  <si>
    <t>B</t>
  </si>
  <si>
    <t>C</t>
  </si>
  <si>
    <t>D</t>
  </si>
  <si>
    <t>E</t>
  </si>
  <si>
    <t>F</t>
  </si>
  <si>
    <t>G</t>
  </si>
  <si>
    <t>H</t>
  </si>
  <si>
    <t>J</t>
  </si>
  <si>
    <t>K</t>
  </si>
  <si>
    <t>L</t>
  </si>
  <si>
    <t>M</t>
  </si>
  <si>
    <t>N</t>
  </si>
  <si>
    <t>P</t>
  </si>
  <si>
    <t>R</t>
  </si>
  <si>
    <t>S</t>
  </si>
  <si>
    <t>Z</t>
  </si>
  <si>
    <t>C2</t>
  </si>
  <si>
    <t>C3</t>
  </si>
  <si>
    <t>CA</t>
  </si>
  <si>
    <t>CB</t>
  </si>
  <si>
    <t>CC</t>
  </si>
  <si>
    <t>CD</t>
  </si>
  <si>
    <t>CE</t>
  </si>
  <si>
    <t>CF</t>
  </si>
  <si>
    <t>CG</t>
  </si>
  <si>
    <t>CH</t>
  </si>
  <si>
    <t>CJ</t>
  </si>
  <si>
    <t>CK</t>
  </si>
  <si>
    <t>CL</t>
  </si>
  <si>
    <t>CM</t>
  </si>
  <si>
    <t>CN</t>
  </si>
  <si>
    <t>CP</t>
  </si>
  <si>
    <t>CQ</t>
  </si>
  <si>
    <t>CR</t>
  </si>
  <si>
    <t>CS</t>
  </si>
  <si>
    <t>CT</t>
  </si>
  <si>
    <t>CU</t>
  </si>
  <si>
    <t>CV</t>
  </si>
  <si>
    <t>CW</t>
  </si>
  <si>
    <t>CX</t>
  </si>
  <si>
    <t>CY</t>
  </si>
  <si>
    <t>GA</t>
  </si>
  <si>
    <t>GB</t>
  </si>
  <si>
    <t>GC</t>
  </si>
  <si>
    <t>GD</t>
  </si>
  <si>
    <t>GE</t>
  </si>
  <si>
    <t>GF</t>
  </si>
  <si>
    <t>LA</t>
  </si>
  <si>
    <t>LB</t>
  </si>
  <si>
    <t>LC</t>
  </si>
  <si>
    <t>LD</t>
  </si>
  <si>
    <t>LE</t>
  </si>
  <si>
    <t>LF</t>
  </si>
  <si>
    <t>LG</t>
  </si>
  <si>
    <t>LH</t>
  </si>
  <si>
    <t>LJ</t>
  </si>
  <si>
    <t>LK</t>
  </si>
  <si>
    <t>PA</t>
  </si>
  <si>
    <t>PB</t>
  </si>
  <si>
    <t>PC</t>
  </si>
  <si>
    <t>PD</t>
  </si>
  <si>
    <t>PE</t>
  </si>
  <si>
    <t>SA</t>
  </si>
  <si>
    <t>SB</t>
  </si>
  <si>
    <t>SC</t>
  </si>
  <si>
    <t>SD</t>
  </si>
  <si>
    <t>SE</t>
  </si>
  <si>
    <t>SF</t>
  </si>
  <si>
    <t>SG</t>
  </si>
  <si>
    <t>SH</t>
  </si>
  <si>
    <t>SI</t>
  </si>
  <si>
    <t>SJ</t>
  </si>
  <si>
    <t>SK</t>
  </si>
  <si>
    <t>SL</t>
  </si>
  <si>
    <t>SM</t>
  </si>
  <si>
    <t>SN</t>
  </si>
  <si>
    <t>SO</t>
  </si>
  <si>
    <t>SP</t>
  </si>
  <si>
    <t>SQ</t>
  </si>
  <si>
    <t>SR</t>
  </si>
  <si>
    <t>SS</t>
  </si>
  <si>
    <t>ST</t>
  </si>
  <si>
    <t>ZZ</t>
  </si>
  <si>
    <t>NULL</t>
  </si>
  <si>
    <t>XaJQv</t>
  </si>
  <si>
    <t>XaQEa</t>
  </si>
  <si>
    <t>XaJQw</t>
  </si>
  <si>
    <t>XaQEb</t>
  </si>
  <si>
    <t>XaJQx</t>
  </si>
  <si>
    <t>XaJRj</t>
  </si>
  <si>
    <t>XaJSH</t>
  </si>
  <si>
    <t>XaJSI</t>
  </si>
  <si>
    <t>XaJSJ</t>
  </si>
  <si>
    <t>XaJSK</t>
  </si>
  <si>
    <t>XaJSL</t>
  </si>
  <si>
    <t>XaJSM</t>
  </si>
  <si>
    <t>XaJSN</t>
  </si>
  <si>
    <t>XaJSP</t>
  </si>
  <si>
    <t>XaJSO</t>
  </si>
  <si>
    <t>XaJSQ</t>
  </si>
  <si>
    <t>XaJQy</t>
  </si>
  <si>
    <t>XaJQz</t>
  </si>
  <si>
    <t>XaJR0</t>
  </si>
  <si>
    <t>XaJR1</t>
  </si>
  <si>
    <t>XaJRJ</t>
  </si>
  <si>
    <t>XaJR2</t>
  </si>
  <si>
    <t>XaJR3</t>
  </si>
  <si>
    <t>XaJR4</t>
  </si>
  <si>
    <t>XaJR5</t>
  </si>
  <si>
    <t>XaJRO</t>
  </si>
  <si>
    <t>XaJRP</t>
  </si>
  <si>
    <t>XaJRQ</t>
  </si>
  <si>
    <t>XaJRR</t>
  </si>
  <si>
    <t>XaJRS</t>
  </si>
  <si>
    <t>XaJRT</t>
  </si>
  <si>
    <t>XaJRV</t>
  </si>
  <si>
    <t>XaJRU</t>
  </si>
  <si>
    <t>XaJRN</t>
  </si>
  <si>
    <t>XaJRW</t>
  </si>
  <si>
    <t>XaJR6</t>
  </si>
  <si>
    <t>XaJR7</t>
  </si>
  <si>
    <t>XaJR8</t>
  </si>
  <si>
    <t>XaJRX</t>
  </si>
  <si>
    <t>XaJRZ</t>
  </si>
  <si>
    <t>XaJRY</t>
  </si>
  <si>
    <t>XaJR9</t>
  </si>
  <si>
    <t>XaJSR</t>
  </si>
  <si>
    <t>XaJSS</t>
  </si>
  <si>
    <t>XaJST</t>
  </si>
  <si>
    <t>XaJSU</t>
  </si>
  <si>
    <t>XaJSV</t>
  </si>
  <si>
    <t>XaJSW</t>
  </si>
  <si>
    <t>XaJSX</t>
  </si>
  <si>
    <t>XaJSY</t>
  </si>
  <si>
    <t>XaJSZ</t>
  </si>
  <si>
    <t>XaJSa</t>
  </si>
  <si>
    <t>9S1..</t>
  </si>
  <si>
    <t>XaFwD</t>
  </si>
  <si>
    <t>XaIuh</t>
  </si>
  <si>
    <t>XaIui</t>
  </si>
  <si>
    <t>XaFwE</t>
  </si>
  <si>
    <t>XaFx2</t>
  </si>
  <si>
    <t>XaFwF</t>
  </si>
  <si>
    <t>9SA..</t>
  </si>
  <si>
    <t>9SA1.</t>
  </si>
  <si>
    <t>9SA2.</t>
  </si>
  <si>
    <t>9SA5.</t>
  </si>
  <si>
    <t>9SA7.</t>
  </si>
  <si>
    <t>9SA8.</t>
  </si>
  <si>
    <t>9SA9.</t>
  </si>
  <si>
    <t>9SAC.</t>
  </si>
  <si>
    <t>9SAD.</t>
  </si>
  <si>
    <t>XE2Nw</t>
  </si>
  <si>
    <t>XM1S8</t>
  </si>
  <si>
    <t>XM1S9</t>
  </si>
  <si>
    <t>XM1SA</t>
  </si>
  <si>
    <t>XE2Nx</t>
  </si>
  <si>
    <t>XM1SB</t>
  </si>
  <si>
    <t>XM1SC</t>
  </si>
  <si>
    <t>XE2Ny</t>
  </si>
  <si>
    <t>XM1SD</t>
  </si>
  <si>
    <t>XM1SE</t>
  </si>
  <si>
    <t>XE2Nz</t>
  </si>
  <si>
    <t>XM1SF</t>
  </si>
  <si>
    <t>XM1SG</t>
  </si>
  <si>
    <t>XE2O0</t>
  </si>
  <si>
    <t>XM1SH</t>
  </si>
  <si>
    <t>XM1SI</t>
  </si>
  <si>
    <t>XaFwG</t>
  </si>
  <si>
    <t>9SB..</t>
  </si>
  <si>
    <t>9SB1.</t>
  </si>
  <si>
    <t>9SB2.</t>
  </si>
  <si>
    <t>9SB3.</t>
  </si>
  <si>
    <t>9SB4.</t>
  </si>
  <si>
    <t>XaIB5</t>
  </si>
  <si>
    <t>XaIB6</t>
  </si>
  <si>
    <t>XaFwH</t>
  </si>
  <si>
    <t>9S2..</t>
  </si>
  <si>
    <t>XaBz7</t>
  </si>
  <si>
    <t>XaBz8</t>
  </si>
  <si>
    <t>9S3..</t>
  </si>
  <si>
    <t>9S4..</t>
  </si>
  <si>
    <t>9S41.</t>
  </si>
  <si>
    <t>9S44.</t>
  </si>
  <si>
    <t>9S46.</t>
  </si>
  <si>
    <t>9S47.</t>
  </si>
  <si>
    <t>9S48.</t>
  </si>
  <si>
    <t>XE2Nt</t>
  </si>
  <si>
    <t>XE2Nu</t>
  </si>
  <si>
    <t>XM1S3</t>
  </si>
  <si>
    <t>XM1S4</t>
  </si>
  <si>
    <t>XM1S5</t>
  </si>
  <si>
    <t>XE2Nv</t>
  </si>
  <si>
    <t>XM1S6</t>
  </si>
  <si>
    <t>XM1S7</t>
  </si>
  <si>
    <t>9S5..</t>
  </si>
  <si>
    <t>9S51.</t>
  </si>
  <si>
    <t>9S52.</t>
  </si>
  <si>
    <t>XaFwy</t>
  </si>
  <si>
    <t>XaFwz</t>
  </si>
  <si>
    <t>9S6..</t>
  </si>
  <si>
    <t>9S7..</t>
  </si>
  <si>
    <t>9S8..</t>
  </si>
  <si>
    <t>9T1C.</t>
  </si>
  <si>
    <t>XaFx0</t>
  </si>
  <si>
    <t>XaFx1</t>
  </si>
  <si>
    <t>XaJRa</t>
  </si>
  <si>
    <t>XaJRb</t>
  </si>
  <si>
    <t>XaJRc</t>
  </si>
  <si>
    <t>XaJRd</t>
  </si>
  <si>
    <t>XaJRe</t>
  </si>
  <si>
    <t>XaJRf</t>
  </si>
  <si>
    <t>XaJRg</t>
  </si>
  <si>
    <t>XaJRh</t>
  </si>
  <si>
    <t>XaJRi</t>
  </si>
  <si>
    <t>XaJRk</t>
  </si>
  <si>
    <t>XaJRl</t>
  </si>
  <si>
    <t>XaJRm</t>
  </si>
  <si>
    <t>XaJSb</t>
  </si>
  <si>
    <t>XaJSc</t>
  </si>
  <si>
    <t>XaJSd</t>
  </si>
  <si>
    <t>XaJSe</t>
  </si>
  <si>
    <t>XaJSf</t>
  </si>
  <si>
    <t>XaJSg</t>
  </si>
  <si>
    <t>XaJRA</t>
  </si>
  <si>
    <t>XaJRB</t>
  </si>
  <si>
    <t>XaJRC</t>
  </si>
  <si>
    <t>XaJRD</t>
  </si>
  <si>
    <t>XaJRE</t>
  </si>
  <si>
    <t>XaJRF</t>
  </si>
  <si>
    <t>XaJRG</t>
  </si>
  <si>
    <t>XaJRH</t>
  </si>
  <si>
    <t>XaJRI</t>
  </si>
  <si>
    <t>XaJRK</t>
  </si>
  <si>
    <t>XaJRL</t>
  </si>
  <si>
    <t>XaJRM</t>
  </si>
  <si>
    <t>XaJSB</t>
  </si>
  <si>
    <t>XaJSC</t>
  </si>
  <si>
    <t>XaJSD</t>
  </si>
  <si>
    <t>XaJSE</t>
  </si>
  <si>
    <t>XaJSF</t>
  </si>
  <si>
    <t>XaJSG</t>
  </si>
  <si>
    <t>nm01</t>
  </si>
  <si>
    <t>Absent</t>
  </si>
  <si>
    <t>nm02</t>
  </si>
  <si>
    <t>Child opt out</t>
  </si>
  <si>
    <t>nm03</t>
  </si>
  <si>
    <t>Parent opt out</t>
  </si>
  <si>
    <t>nm05</t>
  </si>
  <si>
    <t>No longer at school</t>
  </si>
  <si>
    <t>nm07</t>
  </si>
  <si>
    <t>Other</t>
  </si>
  <si>
    <t>nm08</t>
  </si>
  <si>
    <t>School opt out</t>
  </si>
  <si>
    <t>nm09</t>
  </si>
  <si>
    <t>Unsuitable for measurement due to physical impairment</t>
  </si>
  <si>
    <t>nm10</t>
  </si>
  <si>
    <t>Unable or unwilling to comply due to cognitive impairment</t>
  </si>
  <si>
    <t>Reception</t>
  </si>
  <si>
    <t>Year 6</t>
  </si>
  <si>
    <t>70cm to 150cm</t>
  </si>
  <si>
    <t>90cm to 200cm</t>
  </si>
  <si>
    <t>7kg to 70kg</t>
  </si>
  <si>
    <t>10kg to 160kg</t>
  </si>
  <si>
    <t>Ethnic category as used for the 2001 census</t>
  </si>
  <si>
    <t>NCMP ethnic category</t>
  </si>
  <si>
    <t>Four ethnicity code types are accepted: NHS codes; DfE extended codes; Rio CHS (Child Health System) codes; SystemOne CHS codes. 
The NCMP system maps entered codes to a higher level ethnic category as used in the 2001 census and an even higher level category as used in national level analyses presented in the main end of year report.</t>
  </si>
  <si>
    <t>These ranges were chosen after analysis of maximum and minimum heights received across five NCMP collection years with the range being extended to ensure that valid measurements are not rejected.</t>
  </si>
  <si>
    <t>For uploaded data the following responses are accepted: M, F, m, f, MALE, FEMALE, male, female, Male, Female.</t>
  </si>
  <si>
    <t>Weights falling outside the following ranges, based on a child's school year, will be rejected:</t>
  </si>
  <si>
    <t>Boys</t>
  </si>
  <si>
    <t>Girls</t>
  </si>
  <si>
    <t>Weights are also assessed for extremity. This is done by looking at how far the weight is from the mean based on age and sex specific growth curves. Weights more than 3 standard deviations below or 4 standard deviations above the mean are flagged as extreme by the NCMP system. Users must confirm each extreme measurement is correct before the end of the collection. Specific ranges cannot be provided since these are age and sex specific but the ranges below give a guide by showing the minimum and maximum weights (to 1 decimal place), for the youngest and oldest possible age in each year, split by sex.</t>
  </si>
  <si>
    <t>11.9kg to 38.9kg</t>
  </si>
  <si>
    <t>11.5kg to 42.1kg</t>
  </si>
  <si>
    <t>21.2kg to 112.7kg</t>
  </si>
  <si>
    <t>20.4kg to 99.6kg</t>
  </si>
  <si>
    <t>Heights are also assessed for extremity. This is done by looking at how far the height is from the mean based on age and sex specific growth curves. Heights more than 3 standard deviations below or 4 standard deviations above the mean are flagged as extreme by the NCMP system. Users must confirm each extreme measurement is correct before the end of the collection. Specific ranges cannot be provided since these are age and sex specific but the ranges below give a guide by showing the minimum and maximum heights (to 1 decimal place), for the youngest and oldest possible age in each year, split by sex.</t>
  </si>
  <si>
    <t>90.2cm to 135.3cm</t>
  </si>
  <si>
    <t>89.5cm to 134.7cm</t>
  </si>
  <si>
    <t>119.8cm to 177.1cm</t>
  </si>
  <si>
    <t>119.4cm to 178.2cm</t>
  </si>
  <si>
    <t>Heights falling outside the following ranges, based on a child's school year, will be rejected:</t>
  </si>
  <si>
    <t>The NHS number is 10 numeric digits in length. The tenth digit is a check digit used to confirm its validity. The check digit is validated using the Modulus 11 algorithm as detailed here:</t>
  </si>
  <si>
    <t>Some NHS numbers will pass this validity check but are still invalid. These are shown below. The NCMP system may be enhanced to automatically reject these numbers in future but this validation is not currently in place.</t>
  </si>
  <si>
    <t>NHS numbers containing 10 identical digits (‘111 111 1111’ and  ‘222 222 2222’)</t>
  </si>
  <si>
    <t>NHS numbers in the following ranges :</t>
  </si>
  <si>
    <t>900-000-0000 to 999-999-9999</t>
  </si>
  <si>
    <t>800-000-0000 to 859-999-9999</t>
  </si>
  <si>
    <t>500-000-0000 to 599-999-9999</t>
  </si>
  <si>
    <t>010-000-0000 to 319-999-9999</t>
  </si>
  <si>
    <t>Dates of birth falling outside the following ranges, based on a child's school year, will be rejected:</t>
  </si>
  <si>
    <t xml:space="preserve">Dates of measurement falling outside the following range will be rejected: </t>
  </si>
  <si>
    <t>Postcodes not in the following standard UK formats shown below will be rejected:</t>
  </si>
  <si>
    <t xml:space="preserve">• GIR 0AA
• A9 9ZZ
• A99 9ZZ
• AB9 9ZZ
• AB99 9ZZ
• A9C 9ZZ
• AD9E 9ZZ
</t>
  </si>
  <si>
    <t>Dates of measurement falling on weekends or in August are not expected and will generate NCMP system warnings. Users must confirm that each date with a warning is  correct before the end of the collection.</t>
  </si>
  <si>
    <t>Child postcodes that are identical to their school postcode will generate NCMP system warnings. Users must confirm that each child postcode with a warning is correct before the end of the collection.</t>
  </si>
  <si>
    <t>For manually entered data, sex is selected from a dropdown menu</t>
  </si>
  <si>
    <t>WROG</t>
  </si>
  <si>
    <t>WROR</t>
  </si>
  <si>
    <t>WROO</t>
  </si>
  <si>
    <t xml:space="preserve">If you do not have this information, you can search for it by school name, town, locality or postcode, on the Department for Education's register of educational establishments in England:
</t>
  </si>
  <si>
    <t>https://get-information-schools.service.gov.uk/</t>
  </si>
  <si>
    <r>
      <t xml:space="preserve">URN
</t>
    </r>
    <r>
      <rPr>
        <sz val="11"/>
        <color theme="3"/>
        <rFont val="Calibri"/>
        <family val="2"/>
        <scheme val="minor"/>
      </rPr>
      <t xml:space="preserve">The URN (Unique Reference Number) is a school identifier. It is a six digit number that stays with a school throughout its lifetime. Academy converters are given a new URN when they switch over. 
</t>
    </r>
  </si>
  <si>
    <r>
      <t xml:space="preserve">DfE number
</t>
    </r>
    <r>
      <rPr>
        <sz val="11"/>
        <color theme="3"/>
        <rFont val="Calibri"/>
        <family val="2"/>
        <scheme val="minor"/>
      </rPr>
      <t xml:space="preserve">The DfE number is a school identifier. It is a eight character string of the format NNN/NNNN. This comprises a three digit LA code followed by "/" and then a four digit establishment number. Consequently DfE number is sometimes referred to as LAESTAB (since it combines the LA code with the school's Estab code). A school's DfE Number does not change if the school type changes.
</t>
    </r>
  </si>
  <si>
    <t>Note: codes nm04 and nm06 are no longer used hence these no longer appearing here.</t>
  </si>
  <si>
    <t>https://datadictionary.nhs.uk/attributes/nhs_number.html</t>
  </si>
  <si>
    <t>White - British</t>
  </si>
  <si>
    <t>White - Irish</t>
  </si>
  <si>
    <t>Ethnic description if available</t>
  </si>
  <si>
    <t>White - Northern Irish</t>
  </si>
  <si>
    <t>White - unspecified</t>
  </si>
  <si>
    <t>White English</t>
  </si>
  <si>
    <t>White - Scottish</t>
  </si>
  <si>
    <t>White - Welsh</t>
  </si>
  <si>
    <t>White - Cornish</t>
  </si>
  <si>
    <t>White - Cypriot (non-specific)</t>
  </si>
  <si>
    <t>White - Greek</t>
  </si>
  <si>
    <t>White - Greek Cypriot</t>
  </si>
  <si>
    <t>White - Turkish</t>
  </si>
  <si>
    <t>White - Turkish Cypriot</t>
  </si>
  <si>
    <t>White - Italian</t>
  </si>
  <si>
    <t>White - Irish Traveller</t>
  </si>
  <si>
    <t>White - Traveller</t>
  </si>
  <si>
    <t>White - Gypsy/Romany</t>
  </si>
  <si>
    <t>The NCMP system only accepts data from children aged 4-5 and 10-11 years. Sometimes children outside these age ranges are in Reception or year 6, due to being held back or advanced a school year. For the sake of inclusion many schools do like to include these children on the day of measurement. However, their data cannot be entered into the NCMP system.  If you would like to produce letters for these children, you can enter their measurements onto this online BMI calculator and create your own bespoke letters:</t>
  </si>
  <si>
    <t>https://www.nhs.uk/live-well/healthy-weight/bmi-calculator/</t>
  </si>
  <si>
    <t>01/09/2019 to 01/09/2020</t>
  </si>
  <si>
    <t>01/09/2013 to 01/09/2014</t>
  </si>
  <si>
    <t>01/09/2024 to 06/08/2025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5" x14ac:knownFonts="1">
    <font>
      <sz val="11"/>
      <color theme="1"/>
      <name val="Calibri"/>
      <family val="2"/>
      <scheme val="minor"/>
    </font>
    <font>
      <b/>
      <sz val="11"/>
      <color theme="3"/>
      <name val="Calibri"/>
      <family val="2"/>
      <scheme val="minor"/>
    </font>
    <font>
      <sz val="11"/>
      <color theme="3"/>
      <name val="Calibri"/>
      <family val="2"/>
      <scheme val="minor"/>
    </font>
    <font>
      <u/>
      <sz val="11"/>
      <color theme="10"/>
      <name val="Calibri"/>
      <family val="2"/>
      <scheme val="minor"/>
    </font>
    <font>
      <sz val="11"/>
      <color rgb="FF1F497D"/>
      <name val="Calibri"/>
      <family val="2"/>
      <scheme val="minor"/>
    </font>
  </fonts>
  <fills count="3">
    <fill>
      <patternFill patternType="none"/>
    </fill>
    <fill>
      <patternFill patternType="gray125"/>
    </fill>
    <fill>
      <patternFill patternType="solid">
        <fgColor theme="0"/>
        <bgColor indexed="64"/>
      </patternFill>
    </fill>
  </fills>
  <borders count="1">
    <border>
      <left/>
      <right/>
      <top/>
      <bottom/>
      <diagonal/>
    </border>
  </borders>
  <cellStyleXfs count="2">
    <xf numFmtId="0" fontId="0" fillId="0" borderId="0"/>
    <xf numFmtId="0" fontId="3" fillId="0" borderId="0" applyNumberFormat="0" applyFill="0" applyBorder="0" applyAlignment="0" applyProtection="0"/>
  </cellStyleXfs>
  <cellXfs count="12">
    <xf numFmtId="0" fontId="0" fillId="0" borderId="0" xfId="0"/>
    <xf numFmtId="0" fontId="1" fillId="2" borderId="0" xfId="0" applyFont="1" applyFill="1"/>
    <xf numFmtId="0" fontId="0" fillId="2" borderId="0" xfId="0" applyFill="1"/>
    <xf numFmtId="0" fontId="2" fillId="2" borderId="0" xfId="0" applyFont="1" applyFill="1"/>
    <xf numFmtId="0" fontId="1" fillId="2" borderId="0" xfId="0" applyFont="1" applyFill="1" applyAlignment="1">
      <alignment wrapText="1"/>
    </xf>
    <xf numFmtId="0" fontId="1" fillId="2" borderId="0" xfId="0" applyFont="1" applyFill="1" applyAlignment="1">
      <alignment horizontal="left" vertical="top" wrapText="1"/>
    </xf>
    <xf numFmtId="0" fontId="3" fillId="2" borderId="0" xfId="1" applyFill="1"/>
    <xf numFmtId="0" fontId="2" fillId="2" borderId="0" xfId="0" applyFont="1" applyFill="1" applyAlignment="1">
      <alignment horizontal="left" vertical="top" wrapText="1"/>
    </xf>
    <xf numFmtId="0" fontId="3" fillId="2" borderId="0" xfId="1" applyFill="1" applyAlignment="1">
      <alignment horizontal="left" vertical="top" wrapText="1"/>
    </xf>
    <xf numFmtId="0" fontId="1" fillId="2" borderId="0" xfId="0" applyFont="1" applyFill="1" applyAlignment="1">
      <alignment horizontal="left" vertical="top" wrapText="1"/>
    </xf>
    <xf numFmtId="0" fontId="4" fillId="2" borderId="0" xfId="0" applyFont="1" applyFill="1" applyAlignment="1">
      <alignment horizontal="left" vertical="top" wrapText="1"/>
    </xf>
    <xf numFmtId="0" fontId="0" fillId="2" borderId="0" xfId="0" applyFill="1" applyAlignment="1">
      <alignment horizontal="left" vertical="top" wrapText="1"/>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57150</xdr:colOff>
      <xdr:row>0</xdr:row>
      <xdr:rowOff>66675</xdr:rowOff>
    </xdr:from>
    <xdr:to>
      <xdr:col>1</xdr:col>
      <xdr:colOff>392430</xdr:colOff>
      <xdr:row>4</xdr:row>
      <xdr:rowOff>126833</xdr:rowOff>
    </xdr:to>
    <xdr:pic>
      <xdr:nvPicPr>
        <xdr:cNvPr id="3" name="Picture 2" descr="A blue and white logo&#10;&#10;Description automatically generated">
          <a:extLst>
            <a:ext uri="{FF2B5EF4-FFF2-40B4-BE49-F238E27FC236}">
              <a16:creationId xmlns:a16="http://schemas.microsoft.com/office/drawing/2014/main" id="{D344043E-3614-4C39-8F92-7ADC7B88EEED}"/>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66675"/>
          <a:ext cx="1002030" cy="784058"/>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53340</xdr:colOff>
      <xdr:row>0</xdr:row>
      <xdr:rowOff>66675</xdr:rowOff>
    </xdr:from>
    <xdr:to>
      <xdr:col>1</xdr:col>
      <xdr:colOff>561975</xdr:colOff>
      <xdr:row>4</xdr:row>
      <xdr:rowOff>121118</xdr:rowOff>
    </xdr:to>
    <xdr:pic>
      <xdr:nvPicPr>
        <xdr:cNvPr id="3" name="Picture 2" descr="A blue and white logo&#10;&#10;Description automatically generated">
          <a:extLst>
            <a:ext uri="{FF2B5EF4-FFF2-40B4-BE49-F238E27FC236}">
              <a16:creationId xmlns:a16="http://schemas.microsoft.com/office/drawing/2014/main" id="{583F4C43-6DA2-4784-8C2E-7025B4BECBA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3340" y="66675"/>
          <a:ext cx="1003935" cy="778343"/>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66675</xdr:colOff>
      <xdr:row>0</xdr:row>
      <xdr:rowOff>57150</xdr:rowOff>
    </xdr:from>
    <xdr:to>
      <xdr:col>1</xdr:col>
      <xdr:colOff>348615</xdr:colOff>
      <xdr:row>4</xdr:row>
      <xdr:rowOff>115403</xdr:rowOff>
    </xdr:to>
    <xdr:pic>
      <xdr:nvPicPr>
        <xdr:cNvPr id="3" name="Picture 2" descr="A blue and white logo&#10;&#10;Description automatically generated">
          <a:extLst>
            <a:ext uri="{FF2B5EF4-FFF2-40B4-BE49-F238E27FC236}">
              <a16:creationId xmlns:a16="http://schemas.microsoft.com/office/drawing/2014/main" id="{9F4C9D9A-3328-4810-B82F-FA5EF12C473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6675" y="57150"/>
          <a:ext cx="996315" cy="782153"/>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57150</xdr:colOff>
      <xdr:row>0</xdr:row>
      <xdr:rowOff>47625</xdr:rowOff>
    </xdr:from>
    <xdr:to>
      <xdr:col>1</xdr:col>
      <xdr:colOff>274320</xdr:colOff>
      <xdr:row>4</xdr:row>
      <xdr:rowOff>105878</xdr:rowOff>
    </xdr:to>
    <xdr:pic>
      <xdr:nvPicPr>
        <xdr:cNvPr id="3" name="Picture 2" descr="A blue and white logo&#10;&#10;Description automatically generated">
          <a:extLst>
            <a:ext uri="{FF2B5EF4-FFF2-40B4-BE49-F238E27FC236}">
              <a16:creationId xmlns:a16="http://schemas.microsoft.com/office/drawing/2014/main" id="{07FDC991-E5CA-4D3C-A684-99B5B153FA1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47625"/>
          <a:ext cx="998220" cy="782153"/>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47625</xdr:colOff>
      <xdr:row>0</xdr:row>
      <xdr:rowOff>47625</xdr:rowOff>
    </xdr:from>
    <xdr:to>
      <xdr:col>1</xdr:col>
      <xdr:colOff>558165</xdr:colOff>
      <xdr:row>4</xdr:row>
      <xdr:rowOff>111593</xdr:rowOff>
    </xdr:to>
    <xdr:pic>
      <xdr:nvPicPr>
        <xdr:cNvPr id="3" name="Picture 2" descr="A blue and white logo&#10;&#10;Description automatically generated">
          <a:extLst>
            <a:ext uri="{FF2B5EF4-FFF2-40B4-BE49-F238E27FC236}">
              <a16:creationId xmlns:a16="http://schemas.microsoft.com/office/drawing/2014/main" id="{CB2B8352-8B5D-5311-50E8-33F460D69A78}"/>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47625"/>
          <a:ext cx="1005840" cy="787868"/>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47625</xdr:colOff>
      <xdr:row>0</xdr:row>
      <xdr:rowOff>38100</xdr:rowOff>
    </xdr:from>
    <xdr:to>
      <xdr:col>1</xdr:col>
      <xdr:colOff>554355</xdr:colOff>
      <xdr:row>4</xdr:row>
      <xdr:rowOff>96353</xdr:rowOff>
    </xdr:to>
    <xdr:pic>
      <xdr:nvPicPr>
        <xdr:cNvPr id="3" name="Picture 2" descr="A blue and white logo&#10;&#10;Description automatically generated">
          <a:extLst>
            <a:ext uri="{FF2B5EF4-FFF2-40B4-BE49-F238E27FC236}">
              <a16:creationId xmlns:a16="http://schemas.microsoft.com/office/drawing/2014/main" id="{C97824A8-9FB7-472B-AAE3-36AC62F3EDDC}"/>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38100"/>
          <a:ext cx="1002030" cy="782153"/>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47625</xdr:colOff>
      <xdr:row>0</xdr:row>
      <xdr:rowOff>47625</xdr:rowOff>
    </xdr:from>
    <xdr:to>
      <xdr:col>1</xdr:col>
      <xdr:colOff>554355</xdr:colOff>
      <xdr:row>4</xdr:row>
      <xdr:rowOff>105878</xdr:rowOff>
    </xdr:to>
    <xdr:pic>
      <xdr:nvPicPr>
        <xdr:cNvPr id="3" name="Picture 2" descr="A blue and white logo&#10;&#10;Description automatically generated">
          <a:extLst>
            <a:ext uri="{FF2B5EF4-FFF2-40B4-BE49-F238E27FC236}">
              <a16:creationId xmlns:a16="http://schemas.microsoft.com/office/drawing/2014/main" id="{57D2BADD-8ACD-433F-8228-0257C6297C8D}"/>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47625"/>
          <a:ext cx="1002030" cy="782153"/>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57150</xdr:colOff>
      <xdr:row>0</xdr:row>
      <xdr:rowOff>38100</xdr:rowOff>
    </xdr:from>
    <xdr:to>
      <xdr:col>1</xdr:col>
      <xdr:colOff>426720</xdr:colOff>
      <xdr:row>4</xdr:row>
      <xdr:rowOff>96353</xdr:rowOff>
    </xdr:to>
    <xdr:pic>
      <xdr:nvPicPr>
        <xdr:cNvPr id="2" name="Picture 1" descr="A blue and white logo&#10;&#10;Description automatically generated">
          <a:extLst>
            <a:ext uri="{FF2B5EF4-FFF2-40B4-BE49-F238E27FC236}">
              <a16:creationId xmlns:a16="http://schemas.microsoft.com/office/drawing/2014/main" id="{20D2FE66-ADE7-4B19-950F-68E89C61F3A2}"/>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38100"/>
          <a:ext cx="998220" cy="782153"/>
        </a:xfrm>
        <a:prstGeom prst="rect">
          <a:avLst/>
        </a:prstGeom>
        <a:noFill/>
        <a:ln>
          <a:noFill/>
        </a:ln>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47625</xdr:colOff>
      <xdr:row>0</xdr:row>
      <xdr:rowOff>38100</xdr:rowOff>
    </xdr:from>
    <xdr:to>
      <xdr:col>1</xdr:col>
      <xdr:colOff>554355</xdr:colOff>
      <xdr:row>4</xdr:row>
      <xdr:rowOff>96353</xdr:rowOff>
    </xdr:to>
    <xdr:pic>
      <xdr:nvPicPr>
        <xdr:cNvPr id="3" name="Picture 2" descr="A blue and white logo&#10;&#10;Description automatically generated">
          <a:extLst>
            <a:ext uri="{FF2B5EF4-FFF2-40B4-BE49-F238E27FC236}">
              <a16:creationId xmlns:a16="http://schemas.microsoft.com/office/drawing/2014/main" id="{9DE6BF90-9620-4D20-A4AF-D52B597614C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38100"/>
          <a:ext cx="1002030" cy="782153"/>
        </a:xfrm>
        <a:prstGeom prst="rect">
          <a:avLst/>
        </a:prstGeom>
        <a:noFill/>
        <a:ln>
          <a:noFill/>
        </a:ln>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57150</xdr:colOff>
      <xdr:row>0</xdr:row>
      <xdr:rowOff>47625</xdr:rowOff>
    </xdr:from>
    <xdr:to>
      <xdr:col>1</xdr:col>
      <xdr:colOff>563880</xdr:colOff>
      <xdr:row>4</xdr:row>
      <xdr:rowOff>105878</xdr:rowOff>
    </xdr:to>
    <xdr:pic>
      <xdr:nvPicPr>
        <xdr:cNvPr id="2" name="Picture 1" descr="A blue and white logo&#10;&#10;Description automatically generated">
          <a:extLst>
            <a:ext uri="{FF2B5EF4-FFF2-40B4-BE49-F238E27FC236}">
              <a16:creationId xmlns:a16="http://schemas.microsoft.com/office/drawing/2014/main" id="{B411462B-B6E0-4F72-A7E4-4FA9EFA78622}"/>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47625"/>
          <a:ext cx="1002030" cy="782153"/>
        </a:xfrm>
        <a:prstGeom prst="rect">
          <a:avLst/>
        </a:prstGeom>
        <a:noFill/>
        <a:ln>
          <a:noFill/>
        </a:ln>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https://www.nhs.uk/live-well/healthy-weight/bmi-calculator/"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1.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hyperlink" Target="https://datadictionary.nhs.uk/attributes/nhs_number.html" TargetMode="Externa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2.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hyperlink" Target="https://get-information-schools.service.gov.uk/" TargetMode="Externa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6:G14"/>
  <sheetViews>
    <sheetView workbookViewId="0"/>
  </sheetViews>
  <sheetFormatPr defaultColWidth="9.21875" defaultRowHeight="14.4" x14ac:dyDescent="0.3"/>
  <cols>
    <col min="1" max="1" width="9.77734375" style="2" customWidth="1"/>
    <col min="2" max="2" width="23.77734375" style="2" bestFit="1" customWidth="1"/>
    <col min="3" max="16384" width="9.21875" style="2"/>
  </cols>
  <sheetData>
    <row r="6" spans="1:7" x14ac:dyDescent="0.3">
      <c r="A6" s="1" t="s">
        <v>417</v>
      </c>
      <c r="B6" s="3"/>
      <c r="C6" s="3"/>
      <c r="D6" s="3"/>
    </row>
    <row r="7" spans="1:7" x14ac:dyDescent="0.3">
      <c r="A7" s="3"/>
      <c r="B7" s="3"/>
      <c r="C7" s="3"/>
      <c r="D7" s="3"/>
    </row>
    <row r="8" spans="1:7" x14ac:dyDescent="0.3">
      <c r="A8" s="3" t="s">
        <v>384</v>
      </c>
      <c r="B8" s="3" t="s">
        <v>453</v>
      </c>
      <c r="C8" s="3"/>
      <c r="D8" s="3"/>
    </row>
    <row r="9" spans="1:7" x14ac:dyDescent="0.3">
      <c r="A9" s="3" t="s">
        <v>385</v>
      </c>
      <c r="B9" s="3" t="s">
        <v>454</v>
      </c>
      <c r="C9" s="3"/>
      <c r="D9" s="3"/>
    </row>
    <row r="10" spans="1:7" x14ac:dyDescent="0.3">
      <c r="A10" s="3"/>
      <c r="B10" s="3"/>
      <c r="C10" s="3"/>
      <c r="D10" s="3"/>
    </row>
    <row r="11" spans="1:7" ht="96" customHeight="1" x14ac:dyDescent="0.3">
      <c r="A11" s="7" t="s">
        <v>451</v>
      </c>
      <c r="B11" s="7"/>
      <c r="C11" s="7"/>
      <c r="D11" s="7"/>
      <c r="E11" s="7"/>
      <c r="F11" s="7"/>
      <c r="G11" s="7"/>
    </row>
    <row r="12" spans="1:7" x14ac:dyDescent="0.3">
      <c r="A12" s="8" t="s">
        <v>452</v>
      </c>
      <c r="B12" s="8"/>
      <c r="C12" s="8"/>
      <c r="D12" s="8"/>
      <c r="E12" s="8"/>
      <c r="F12" s="8"/>
      <c r="G12" s="8"/>
    </row>
    <row r="13" spans="1:7" x14ac:dyDescent="0.3">
      <c r="A13" s="3"/>
      <c r="B13" s="3"/>
    </row>
    <row r="14" spans="1:7" x14ac:dyDescent="0.3">
      <c r="A14" s="3"/>
      <c r="B14" s="3"/>
    </row>
  </sheetData>
  <mergeCells count="2">
    <mergeCell ref="A11:G11"/>
    <mergeCell ref="A12:G12"/>
  </mergeCells>
  <hyperlinks>
    <hyperlink ref="A12" r:id="rId1" xr:uid="{00000000-0004-0000-0000-000000000000}"/>
  </hyperlinks>
  <pageMargins left="0.7" right="0.7" top="0.75" bottom="0.75" header="0.3" footer="0.3"/>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6:G15"/>
  <sheetViews>
    <sheetView workbookViewId="0"/>
  </sheetViews>
  <sheetFormatPr defaultColWidth="9.21875" defaultRowHeight="14.4" x14ac:dyDescent="0.3"/>
  <cols>
    <col min="1" max="1" width="7.21875" style="2" customWidth="1"/>
    <col min="2" max="2" width="23.77734375" style="2" bestFit="1" customWidth="1"/>
    <col min="3" max="16384" width="9.21875" style="2"/>
  </cols>
  <sheetData>
    <row r="6" spans="1:7" ht="36" customHeight="1" x14ac:dyDescent="0.3">
      <c r="A6" s="9" t="s">
        <v>394</v>
      </c>
      <c r="B6" s="9"/>
      <c r="C6" s="9"/>
      <c r="D6" s="9"/>
      <c r="E6" s="9"/>
      <c r="F6" s="9"/>
      <c r="G6" s="9"/>
    </row>
    <row r="7" spans="1:7" ht="26.25" customHeight="1" x14ac:dyDescent="0.3">
      <c r="A7" s="9" t="s">
        <v>423</v>
      </c>
      <c r="B7" s="9"/>
      <c r="C7" s="9"/>
      <c r="D7" s="9"/>
      <c r="E7" s="9"/>
      <c r="F7" s="9"/>
      <c r="G7" s="9"/>
    </row>
    <row r="8" spans="1:7" x14ac:dyDescent="0.3">
      <c r="A8" s="3"/>
      <c r="B8" s="3"/>
      <c r="C8" s="3"/>
      <c r="D8" s="3"/>
    </row>
    <row r="9" spans="1:7" x14ac:dyDescent="0.3">
      <c r="A9" s="3"/>
      <c r="B9" s="3"/>
      <c r="C9" s="3"/>
      <c r="D9" s="3"/>
    </row>
    <row r="10" spans="1:7" x14ac:dyDescent="0.3">
      <c r="A10" s="3"/>
      <c r="B10" s="3"/>
      <c r="C10" s="3"/>
      <c r="D10" s="3"/>
    </row>
    <row r="11" spans="1:7" x14ac:dyDescent="0.3">
      <c r="A11" s="3"/>
      <c r="B11" s="3"/>
      <c r="C11" s="3"/>
      <c r="D11" s="3"/>
    </row>
    <row r="12" spans="1:7" x14ac:dyDescent="0.3">
      <c r="A12" s="3"/>
      <c r="B12" s="3"/>
      <c r="C12" s="3"/>
      <c r="D12" s="3"/>
    </row>
    <row r="13" spans="1:7" x14ac:dyDescent="0.3">
      <c r="A13" s="3"/>
      <c r="B13" s="3"/>
      <c r="C13" s="3"/>
      <c r="D13" s="3"/>
    </row>
    <row r="14" spans="1:7" x14ac:dyDescent="0.3">
      <c r="A14" s="3"/>
      <c r="B14" s="3"/>
    </row>
    <row r="15" spans="1:7" x14ac:dyDescent="0.3">
      <c r="A15" s="3"/>
      <c r="B15" s="3"/>
    </row>
  </sheetData>
  <mergeCells count="2">
    <mergeCell ref="A6:G6"/>
    <mergeCell ref="A7:G7"/>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6:G17"/>
  <sheetViews>
    <sheetView workbookViewId="0"/>
  </sheetViews>
  <sheetFormatPr defaultColWidth="9.21875" defaultRowHeight="14.4" x14ac:dyDescent="0.3"/>
  <cols>
    <col min="1" max="1" width="10.44140625" style="2" customWidth="1"/>
    <col min="2" max="2" width="23.77734375" style="2" bestFit="1" customWidth="1"/>
    <col min="3" max="16384" width="9.21875" style="2"/>
  </cols>
  <sheetData>
    <row r="6" spans="1:7" ht="30" customHeight="1" x14ac:dyDescent="0.3">
      <c r="A6" s="9" t="s">
        <v>408</v>
      </c>
      <c r="B6" s="9"/>
      <c r="C6" s="9"/>
      <c r="D6" s="9"/>
      <c r="E6" s="9"/>
      <c r="F6" s="9"/>
      <c r="G6" s="9"/>
    </row>
    <row r="7" spans="1:7" x14ac:dyDescent="0.3">
      <c r="A7" s="3"/>
      <c r="B7" s="3"/>
      <c r="C7" s="3"/>
      <c r="D7" s="3"/>
    </row>
    <row r="8" spans="1:7" x14ac:dyDescent="0.3">
      <c r="A8" s="3" t="s">
        <v>384</v>
      </c>
      <c r="B8" s="3" t="s">
        <v>386</v>
      </c>
      <c r="C8" s="3"/>
      <c r="D8" s="3"/>
    </row>
    <row r="9" spans="1:7" x14ac:dyDescent="0.3">
      <c r="A9" s="3" t="s">
        <v>385</v>
      </c>
      <c r="B9" s="3" t="s">
        <v>387</v>
      </c>
      <c r="C9" s="3"/>
      <c r="D9" s="3"/>
    </row>
    <row r="10" spans="1:7" x14ac:dyDescent="0.3">
      <c r="A10" s="3"/>
      <c r="B10" s="3"/>
      <c r="C10" s="3"/>
      <c r="D10" s="3"/>
    </row>
    <row r="11" spans="1:7" ht="57.75" customHeight="1" x14ac:dyDescent="0.3">
      <c r="A11" s="7" t="s">
        <v>393</v>
      </c>
      <c r="B11" s="7"/>
      <c r="C11" s="7"/>
      <c r="D11" s="7"/>
      <c r="E11" s="7"/>
      <c r="F11" s="7"/>
      <c r="G11" s="7"/>
    </row>
    <row r="12" spans="1:7" x14ac:dyDescent="0.3">
      <c r="A12" s="3"/>
      <c r="B12" s="3"/>
      <c r="C12" s="3"/>
      <c r="D12" s="3"/>
    </row>
    <row r="13" spans="1:7" ht="131.25" customHeight="1" x14ac:dyDescent="0.3">
      <c r="A13" s="9" t="s">
        <v>403</v>
      </c>
      <c r="B13" s="9"/>
      <c r="C13" s="9"/>
      <c r="D13" s="9"/>
      <c r="E13" s="9"/>
      <c r="F13" s="9"/>
      <c r="G13" s="9"/>
    </row>
    <row r="14" spans="1:7" x14ac:dyDescent="0.3">
      <c r="A14" s="5"/>
      <c r="B14" s="5"/>
      <c r="C14" s="5"/>
      <c r="D14" s="5"/>
      <c r="E14" s="5"/>
      <c r="F14" s="5"/>
      <c r="G14" s="5"/>
    </row>
    <row r="15" spans="1:7" x14ac:dyDescent="0.3">
      <c r="A15" s="3"/>
      <c r="B15" s="3" t="s">
        <v>396</v>
      </c>
      <c r="C15" s="3" t="s">
        <v>397</v>
      </c>
    </row>
    <row r="16" spans="1:7" x14ac:dyDescent="0.3">
      <c r="A16" s="3" t="s">
        <v>384</v>
      </c>
      <c r="B16" s="3" t="s">
        <v>404</v>
      </c>
      <c r="C16" s="3" t="s">
        <v>405</v>
      </c>
    </row>
    <row r="17" spans="1:3" x14ac:dyDescent="0.3">
      <c r="A17" s="3" t="s">
        <v>385</v>
      </c>
      <c r="B17" s="3" t="s">
        <v>406</v>
      </c>
      <c r="C17" s="3" t="s">
        <v>407</v>
      </c>
    </row>
  </sheetData>
  <mergeCells count="3">
    <mergeCell ref="A6:G6"/>
    <mergeCell ref="A11:G11"/>
    <mergeCell ref="A13:G13"/>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6:G17"/>
  <sheetViews>
    <sheetView workbookViewId="0"/>
  </sheetViews>
  <sheetFormatPr defaultColWidth="9.21875" defaultRowHeight="14.4" x14ac:dyDescent="0.3"/>
  <cols>
    <col min="1" max="1" width="11.44140625" style="2" customWidth="1"/>
    <col min="2" max="2" width="18.5546875" style="2" customWidth="1"/>
    <col min="3" max="3" width="14.77734375" style="2" customWidth="1"/>
    <col min="4" max="16384" width="9.21875" style="2"/>
  </cols>
  <sheetData>
    <row r="6" spans="1:7" ht="38.25" customHeight="1" x14ac:dyDescent="0.3">
      <c r="A6" s="9" t="s">
        <v>395</v>
      </c>
      <c r="B6" s="9"/>
      <c r="C6" s="9"/>
      <c r="D6" s="9"/>
      <c r="E6" s="9"/>
      <c r="F6" s="9"/>
      <c r="G6" s="9"/>
    </row>
    <row r="7" spans="1:7" x14ac:dyDescent="0.3">
      <c r="A7" s="3"/>
      <c r="B7" s="3"/>
      <c r="C7" s="3"/>
      <c r="D7" s="3"/>
    </row>
    <row r="8" spans="1:7" x14ac:dyDescent="0.3">
      <c r="A8" s="3" t="s">
        <v>384</v>
      </c>
      <c r="B8" s="3" t="s">
        <v>388</v>
      </c>
      <c r="C8" s="3"/>
      <c r="D8" s="3"/>
    </row>
    <row r="9" spans="1:7" x14ac:dyDescent="0.3">
      <c r="A9" s="3" t="s">
        <v>385</v>
      </c>
      <c r="B9" s="3" t="s">
        <v>389</v>
      </c>
      <c r="C9" s="3"/>
      <c r="D9" s="3"/>
    </row>
    <row r="10" spans="1:7" x14ac:dyDescent="0.3">
      <c r="A10" s="3"/>
      <c r="B10" s="3"/>
      <c r="C10" s="3"/>
      <c r="D10" s="3"/>
    </row>
    <row r="11" spans="1:7" ht="51" customHeight="1" x14ac:dyDescent="0.3">
      <c r="A11" s="7" t="s">
        <v>393</v>
      </c>
      <c r="B11" s="7"/>
      <c r="C11" s="7"/>
      <c r="D11" s="7"/>
      <c r="E11" s="7"/>
      <c r="F11" s="7"/>
      <c r="G11" s="7"/>
    </row>
    <row r="12" spans="1:7" x14ac:dyDescent="0.3">
      <c r="A12" s="3"/>
      <c r="B12" s="3"/>
      <c r="C12" s="3"/>
      <c r="D12" s="3"/>
    </row>
    <row r="13" spans="1:7" ht="112.5" customHeight="1" x14ac:dyDescent="0.3">
      <c r="A13" s="9" t="s">
        <v>398</v>
      </c>
      <c r="B13" s="9"/>
      <c r="C13" s="9"/>
      <c r="D13" s="9"/>
      <c r="E13" s="9"/>
      <c r="F13" s="9"/>
      <c r="G13" s="9"/>
    </row>
    <row r="14" spans="1:7" ht="18.75" customHeight="1" x14ac:dyDescent="0.3">
      <c r="A14" s="5"/>
      <c r="B14" s="5"/>
      <c r="C14" s="5"/>
      <c r="D14" s="5"/>
      <c r="E14" s="5"/>
      <c r="F14" s="5"/>
      <c r="G14" s="5"/>
    </row>
    <row r="15" spans="1:7" x14ac:dyDescent="0.3">
      <c r="A15" s="3"/>
      <c r="B15" s="3" t="s">
        <v>396</v>
      </c>
      <c r="C15" s="3" t="s">
        <v>397</v>
      </c>
    </row>
    <row r="16" spans="1:7" x14ac:dyDescent="0.3">
      <c r="A16" s="3" t="s">
        <v>384</v>
      </c>
      <c r="B16" s="3" t="s">
        <v>399</v>
      </c>
      <c r="C16" s="3" t="s">
        <v>400</v>
      </c>
    </row>
    <row r="17" spans="1:3" x14ac:dyDescent="0.3">
      <c r="A17" s="3" t="s">
        <v>385</v>
      </c>
      <c r="B17" s="3" t="s">
        <v>401</v>
      </c>
      <c r="C17" s="3" t="s">
        <v>402</v>
      </c>
    </row>
  </sheetData>
  <mergeCells count="3">
    <mergeCell ref="A11:G11"/>
    <mergeCell ref="A6:G6"/>
    <mergeCell ref="A13:G13"/>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6:G15"/>
  <sheetViews>
    <sheetView workbookViewId="0"/>
  </sheetViews>
  <sheetFormatPr defaultColWidth="9.21875" defaultRowHeight="14.4" x14ac:dyDescent="0.3"/>
  <cols>
    <col min="1" max="1" width="7.21875" style="2" customWidth="1"/>
    <col min="2" max="2" width="23.77734375" style="2" bestFit="1" customWidth="1"/>
    <col min="3" max="16384" width="9.21875" style="2"/>
  </cols>
  <sheetData>
    <row r="6" spans="1:7" x14ac:dyDescent="0.3">
      <c r="A6" s="9" t="s">
        <v>418</v>
      </c>
      <c r="B6" s="9"/>
      <c r="C6" s="9"/>
      <c r="D6" s="9"/>
      <c r="E6" s="9"/>
      <c r="F6" s="9"/>
      <c r="G6" s="9"/>
    </row>
    <row r="7" spans="1:7" x14ac:dyDescent="0.3">
      <c r="A7" s="3"/>
      <c r="B7" s="3"/>
      <c r="C7" s="3"/>
      <c r="D7" s="3"/>
    </row>
    <row r="8" spans="1:7" x14ac:dyDescent="0.3">
      <c r="A8" s="3" t="s">
        <v>455</v>
      </c>
      <c r="B8" s="3"/>
      <c r="C8" s="3"/>
      <c r="D8" s="3"/>
    </row>
    <row r="9" spans="1:7" x14ac:dyDescent="0.3">
      <c r="A9" s="3"/>
      <c r="B9" s="3"/>
      <c r="C9" s="3"/>
      <c r="D9" s="3"/>
    </row>
    <row r="10" spans="1:7" ht="56.25" customHeight="1" x14ac:dyDescent="0.3">
      <c r="A10" s="9" t="s">
        <v>421</v>
      </c>
      <c r="B10" s="9"/>
      <c r="C10" s="9"/>
      <c r="D10" s="9"/>
      <c r="E10" s="9"/>
      <c r="F10" s="9"/>
      <c r="G10" s="9"/>
    </row>
    <row r="11" spans="1:7" x14ac:dyDescent="0.3">
      <c r="A11" s="3"/>
      <c r="B11" s="3"/>
      <c r="C11" s="3"/>
      <c r="D11" s="3"/>
    </row>
    <row r="12" spans="1:7" x14ac:dyDescent="0.3">
      <c r="A12" s="3"/>
      <c r="B12" s="3"/>
      <c r="C12" s="3"/>
      <c r="D12" s="3"/>
    </row>
    <row r="13" spans="1:7" x14ac:dyDescent="0.3">
      <c r="A13" s="3"/>
      <c r="B13" s="3"/>
      <c r="C13" s="3"/>
      <c r="D13" s="3"/>
    </row>
    <row r="14" spans="1:7" x14ac:dyDescent="0.3">
      <c r="A14" s="3"/>
      <c r="B14" s="3"/>
    </row>
    <row r="15" spans="1:7" x14ac:dyDescent="0.3">
      <c r="A15" s="3"/>
      <c r="B15" s="3"/>
    </row>
  </sheetData>
  <mergeCells count="2">
    <mergeCell ref="A10:G10"/>
    <mergeCell ref="A6:G6"/>
  </mergeCell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6:G15"/>
  <sheetViews>
    <sheetView workbookViewId="0"/>
  </sheetViews>
  <sheetFormatPr defaultColWidth="9.21875" defaultRowHeight="14.4" x14ac:dyDescent="0.3"/>
  <cols>
    <col min="1" max="1" width="7.21875" style="2" customWidth="1"/>
    <col min="2" max="2" width="23.77734375" style="2" bestFit="1" customWidth="1"/>
    <col min="3" max="16384" width="9.21875" style="2"/>
  </cols>
  <sheetData>
    <row r="6" spans="1:7" x14ac:dyDescent="0.3">
      <c r="A6" s="9" t="s">
        <v>419</v>
      </c>
      <c r="B6" s="9"/>
      <c r="C6" s="9"/>
      <c r="D6" s="9"/>
      <c r="E6" s="9"/>
      <c r="F6" s="9"/>
      <c r="G6" s="9"/>
    </row>
    <row r="7" spans="1:7" x14ac:dyDescent="0.3">
      <c r="A7" s="3"/>
      <c r="B7" s="3"/>
      <c r="C7" s="3"/>
      <c r="D7" s="3"/>
    </row>
    <row r="8" spans="1:7" ht="116.25" customHeight="1" x14ac:dyDescent="0.3">
      <c r="A8" s="7" t="s">
        <v>420</v>
      </c>
      <c r="B8" s="7"/>
      <c r="C8" s="3"/>
      <c r="D8" s="3"/>
    </row>
    <row r="9" spans="1:7" ht="48.75" customHeight="1" x14ac:dyDescent="0.3">
      <c r="A9" s="9" t="s">
        <v>422</v>
      </c>
      <c r="B9" s="9"/>
      <c r="C9" s="9"/>
      <c r="D9" s="9"/>
      <c r="E9" s="9"/>
      <c r="F9" s="9"/>
      <c r="G9" s="9"/>
    </row>
    <row r="10" spans="1:7" x14ac:dyDescent="0.3">
      <c r="A10" s="7"/>
      <c r="B10" s="7"/>
      <c r="C10" s="7"/>
      <c r="D10" s="7"/>
      <c r="E10" s="7"/>
      <c r="F10" s="7"/>
      <c r="G10" s="7"/>
    </row>
    <row r="11" spans="1:7" x14ac:dyDescent="0.3">
      <c r="A11" s="3"/>
      <c r="B11" s="3"/>
      <c r="C11" s="3"/>
      <c r="D11" s="3"/>
    </row>
    <row r="12" spans="1:7" x14ac:dyDescent="0.3">
      <c r="A12" s="3"/>
      <c r="B12" s="3"/>
      <c r="C12" s="3"/>
      <c r="D12" s="3"/>
    </row>
    <row r="13" spans="1:7" x14ac:dyDescent="0.3">
      <c r="A13" s="3"/>
      <c r="B13" s="3"/>
      <c r="C13" s="3"/>
      <c r="D13" s="3"/>
    </row>
    <row r="14" spans="1:7" x14ac:dyDescent="0.3">
      <c r="A14" s="3"/>
      <c r="B14" s="3"/>
    </row>
    <row r="15" spans="1:7" x14ac:dyDescent="0.3">
      <c r="A15" s="3"/>
      <c r="B15" s="3"/>
    </row>
  </sheetData>
  <mergeCells count="4">
    <mergeCell ref="A6:G6"/>
    <mergeCell ref="A8:B8"/>
    <mergeCell ref="A10:G10"/>
    <mergeCell ref="A9:G9"/>
  </mergeCell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6:G16"/>
  <sheetViews>
    <sheetView workbookViewId="0"/>
  </sheetViews>
  <sheetFormatPr defaultColWidth="9.21875" defaultRowHeight="14.4" x14ac:dyDescent="0.3"/>
  <cols>
    <col min="1" max="1" width="7.21875" style="2" customWidth="1"/>
    <col min="2" max="2" width="23.77734375" style="2" bestFit="1" customWidth="1"/>
    <col min="3" max="16384" width="9.21875" style="2"/>
  </cols>
  <sheetData>
    <row r="6" spans="1:7" ht="52.5" customHeight="1" x14ac:dyDescent="0.3">
      <c r="A6" s="9" t="s">
        <v>409</v>
      </c>
      <c r="B6" s="9"/>
      <c r="C6" s="9"/>
      <c r="D6" s="9"/>
      <c r="E6" s="9"/>
      <c r="F6" s="9"/>
      <c r="G6" s="9"/>
    </row>
    <row r="7" spans="1:7" x14ac:dyDescent="0.3">
      <c r="A7" s="8" t="s">
        <v>432</v>
      </c>
      <c r="B7" s="7"/>
      <c r="C7" s="7"/>
      <c r="D7" s="7"/>
      <c r="E7" s="7"/>
      <c r="F7" s="7"/>
      <c r="G7" s="7"/>
    </row>
    <row r="8" spans="1:7" x14ac:dyDescent="0.3">
      <c r="A8" s="3"/>
      <c r="B8" s="3"/>
      <c r="C8" s="3"/>
      <c r="D8" s="3"/>
    </row>
    <row r="9" spans="1:7" x14ac:dyDescent="0.3">
      <c r="A9" s="3"/>
      <c r="B9" s="3"/>
      <c r="C9" s="3"/>
      <c r="D9" s="3"/>
    </row>
    <row r="10" spans="1:7" ht="62.25" customHeight="1" x14ac:dyDescent="0.3">
      <c r="A10" s="9" t="s">
        <v>410</v>
      </c>
      <c r="B10" s="9"/>
      <c r="C10" s="9"/>
      <c r="D10" s="9"/>
      <c r="E10" s="9"/>
      <c r="F10" s="9"/>
      <c r="G10" s="9"/>
    </row>
    <row r="11" spans="1:7" x14ac:dyDescent="0.3">
      <c r="A11" s="7" t="s">
        <v>411</v>
      </c>
      <c r="B11" s="7"/>
      <c r="C11" s="7"/>
      <c r="D11" s="7"/>
      <c r="E11" s="7"/>
      <c r="F11" s="7"/>
      <c r="G11" s="7"/>
    </row>
    <row r="12" spans="1:7" x14ac:dyDescent="0.3">
      <c r="A12" s="10" t="s">
        <v>412</v>
      </c>
      <c r="B12" s="7"/>
      <c r="C12" s="7"/>
      <c r="D12" s="7"/>
      <c r="E12" s="7"/>
      <c r="F12" s="7"/>
      <c r="G12" s="7"/>
    </row>
    <row r="13" spans="1:7" x14ac:dyDescent="0.3">
      <c r="A13" s="10" t="s">
        <v>416</v>
      </c>
      <c r="B13" s="7"/>
      <c r="C13" s="7"/>
      <c r="D13" s="7"/>
      <c r="E13" s="7"/>
      <c r="F13" s="7"/>
      <c r="G13" s="7"/>
    </row>
    <row r="14" spans="1:7" x14ac:dyDescent="0.3">
      <c r="A14" s="10" t="s">
        <v>415</v>
      </c>
      <c r="B14" s="7"/>
      <c r="C14" s="7"/>
      <c r="D14" s="7"/>
      <c r="E14" s="7"/>
      <c r="F14" s="7"/>
      <c r="G14" s="7"/>
    </row>
    <row r="15" spans="1:7" x14ac:dyDescent="0.3">
      <c r="A15" s="10" t="s">
        <v>414</v>
      </c>
      <c r="B15" s="7"/>
      <c r="C15" s="7"/>
      <c r="D15" s="7"/>
      <c r="E15" s="7"/>
      <c r="F15" s="7"/>
      <c r="G15" s="7"/>
    </row>
    <row r="16" spans="1:7" x14ac:dyDescent="0.3">
      <c r="A16" s="10" t="s">
        <v>413</v>
      </c>
      <c r="B16" s="7"/>
      <c r="C16" s="7"/>
      <c r="D16" s="7"/>
      <c r="E16" s="7"/>
      <c r="F16" s="7"/>
      <c r="G16" s="7"/>
    </row>
  </sheetData>
  <mergeCells count="9">
    <mergeCell ref="A14:G14"/>
    <mergeCell ref="A15:G15"/>
    <mergeCell ref="A16:G16"/>
    <mergeCell ref="A6:G6"/>
    <mergeCell ref="A7:G7"/>
    <mergeCell ref="A10:G10"/>
    <mergeCell ref="A11:G11"/>
    <mergeCell ref="A12:G12"/>
    <mergeCell ref="A13:G13"/>
  </mergeCells>
  <hyperlinks>
    <hyperlink ref="A7" r:id="rId1" xr:uid="{00000000-0004-0000-0600-000000000000}"/>
  </hyperlinks>
  <pageMargins left="0.7" right="0.7" top="0.75" bottom="0.75" header="0.3" footer="0.3"/>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6:D353"/>
  <sheetViews>
    <sheetView workbookViewId="0">
      <pane ySplit="8" topLeftCell="A9" activePane="bottomLeft" state="frozen"/>
      <selection pane="bottomLeft"/>
    </sheetView>
  </sheetViews>
  <sheetFormatPr defaultColWidth="9.21875" defaultRowHeight="14.4" x14ac:dyDescent="0.3"/>
  <cols>
    <col min="1" max="1" width="9.21875" style="2"/>
    <col min="2" max="2" width="41.21875" style="2" customWidth="1"/>
    <col min="3" max="3" width="21.77734375" style="2" bestFit="1" customWidth="1"/>
    <col min="4" max="4" width="67.77734375" style="2" customWidth="1"/>
    <col min="5" max="16384" width="9.21875" style="2"/>
  </cols>
  <sheetData>
    <row r="6" spans="1:4" ht="75.75" customHeight="1" x14ac:dyDescent="0.3">
      <c r="A6" s="7" t="s">
        <v>392</v>
      </c>
      <c r="B6" s="7"/>
      <c r="C6" s="7"/>
    </row>
    <row r="8" spans="1:4" x14ac:dyDescent="0.3">
      <c r="A8" s="1" t="s">
        <v>0</v>
      </c>
      <c r="B8" s="4" t="s">
        <v>390</v>
      </c>
      <c r="C8" s="1" t="s">
        <v>391</v>
      </c>
      <c r="D8" s="1" t="s">
        <v>435</v>
      </c>
    </row>
    <row r="9" spans="1:4" x14ac:dyDescent="0.3">
      <c r="A9" s="3" t="s">
        <v>2</v>
      </c>
      <c r="B9" s="3" t="s">
        <v>4</v>
      </c>
      <c r="C9" s="3" t="s">
        <v>3</v>
      </c>
      <c r="D9" s="3"/>
    </row>
    <row r="10" spans="1:4" x14ac:dyDescent="0.3">
      <c r="A10" s="3" t="s">
        <v>5</v>
      </c>
      <c r="B10" s="3" t="s">
        <v>4</v>
      </c>
      <c r="C10" s="3" t="s">
        <v>3</v>
      </c>
      <c r="D10" s="3"/>
    </row>
    <row r="11" spans="1:4" x14ac:dyDescent="0.3">
      <c r="A11" s="3" t="s">
        <v>6</v>
      </c>
      <c r="B11" s="3" t="s">
        <v>4</v>
      </c>
      <c r="C11" s="3" t="s">
        <v>3</v>
      </c>
      <c r="D11" s="3"/>
    </row>
    <row r="12" spans="1:4" x14ac:dyDescent="0.3">
      <c r="A12" s="3" t="s">
        <v>7</v>
      </c>
      <c r="B12" s="3" t="s">
        <v>4</v>
      </c>
      <c r="C12" s="3" t="s">
        <v>3</v>
      </c>
      <c r="D12" s="3"/>
    </row>
    <row r="13" spans="1:4" x14ac:dyDescent="0.3">
      <c r="A13" s="3" t="s">
        <v>8</v>
      </c>
      <c r="B13" s="3" t="s">
        <v>4</v>
      </c>
      <c r="C13" s="3" t="s">
        <v>3</v>
      </c>
      <c r="D13" s="3"/>
    </row>
    <row r="14" spans="1:4" x14ac:dyDescent="0.3">
      <c r="A14" s="3" t="s">
        <v>9</v>
      </c>
      <c r="B14" s="3" t="s">
        <v>4</v>
      </c>
      <c r="C14" s="3" t="s">
        <v>3</v>
      </c>
      <c r="D14" s="3"/>
    </row>
    <row r="15" spans="1:4" x14ac:dyDescent="0.3">
      <c r="A15" s="3" t="s">
        <v>10</v>
      </c>
      <c r="B15" s="3" t="s">
        <v>11</v>
      </c>
      <c r="C15" s="3" t="s">
        <v>3</v>
      </c>
      <c r="D15" s="3"/>
    </row>
    <row r="16" spans="1:4" x14ac:dyDescent="0.3">
      <c r="A16" s="3" t="s">
        <v>12</v>
      </c>
      <c r="B16" s="3" t="s">
        <v>11</v>
      </c>
      <c r="C16" s="3" t="s">
        <v>3</v>
      </c>
      <c r="D16" s="3"/>
    </row>
    <row r="17" spans="1:4" x14ac:dyDescent="0.3">
      <c r="A17" s="3" t="s">
        <v>13</v>
      </c>
      <c r="B17" s="3" t="s">
        <v>14</v>
      </c>
      <c r="C17" s="3" t="s">
        <v>3</v>
      </c>
      <c r="D17" s="3"/>
    </row>
    <row r="18" spans="1:4" x14ac:dyDescent="0.3">
      <c r="A18" s="3" t="s">
        <v>15</v>
      </c>
      <c r="B18" s="3" t="s">
        <v>14</v>
      </c>
      <c r="C18" s="3" t="s">
        <v>3</v>
      </c>
      <c r="D18" s="3"/>
    </row>
    <row r="19" spans="1:4" x14ac:dyDescent="0.3">
      <c r="A19" s="3" t="s">
        <v>16</v>
      </c>
      <c r="B19" s="3" t="s">
        <v>14</v>
      </c>
      <c r="C19" s="3" t="s">
        <v>3</v>
      </c>
      <c r="D19" s="3"/>
    </row>
    <row r="20" spans="1:4" x14ac:dyDescent="0.3">
      <c r="A20" s="3" t="s">
        <v>17</v>
      </c>
      <c r="B20" s="3" t="s">
        <v>14</v>
      </c>
      <c r="C20" s="3" t="s">
        <v>3</v>
      </c>
      <c r="D20" s="3"/>
    </row>
    <row r="21" spans="1:4" x14ac:dyDescent="0.3">
      <c r="A21" s="3" t="s">
        <v>18</v>
      </c>
      <c r="B21" s="3" t="s">
        <v>14</v>
      </c>
      <c r="C21" s="3" t="s">
        <v>3</v>
      </c>
      <c r="D21" s="3"/>
    </row>
    <row r="22" spans="1:4" x14ac:dyDescent="0.3">
      <c r="A22" s="3" t="s">
        <v>19</v>
      </c>
      <c r="B22" s="3" t="s">
        <v>14</v>
      </c>
      <c r="C22" s="3" t="s">
        <v>3</v>
      </c>
      <c r="D22" s="3"/>
    </row>
    <row r="23" spans="1:4" x14ac:dyDescent="0.3">
      <c r="A23" s="3" t="s">
        <v>20</v>
      </c>
      <c r="B23" s="3" t="s">
        <v>14</v>
      </c>
      <c r="C23" s="3" t="s">
        <v>3</v>
      </c>
      <c r="D23" s="3"/>
    </row>
    <row r="24" spans="1:4" x14ac:dyDescent="0.3">
      <c r="A24" s="3" t="s">
        <v>21</v>
      </c>
      <c r="B24" s="3" t="s">
        <v>14</v>
      </c>
      <c r="C24" s="3" t="s">
        <v>3</v>
      </c>
      <c r="D24" s="3"/>
    </row>
    <row r="25" spans="1:4" x14ac:dyDescent="0.3">
      <c r="A25" s="3" t="s">
        <v>22</v>
      </c>
      <c r="B25" s="3" t="s">
        <v>14</v>
      </c>
      <c r="C25" s="3" t="s">
        <v>3</v>
      </c>
      <c r="D25" s="3"/>
    </row>
    <row r="26" spans="1:4" x14ac:dyDescent="0.3">
      <c r="A26" s="3" t="s">
        <v>23</v>
      </c>
      <c r="B26" s="3" t="s">
        <v>14</v>
      </c>
      <c r="C26" s="3" t="s">
        <v>3</v>
      </c>
      <c r="D26" s="3"/>
    </row>
    <row r="27" spans="1:4" x14ac:dyDescent="0.3">
      <c r="A27" s="3" t="s">
        <v>24</v>
      </c>
      <c r="B27" s="3" t="s">
        <v>14</v>
      </c>
      <c r="C27" s="3" t="s">
        <v>3</v>
      </c>
      <c r="D27" s="3"/>
    </row>
    <row r="28" spans="1:4" x14ac:dyDescent="0.3">
      <c r="A28" s="3" t="s">
        <v>25</v>
      </c>
      <c r="B28" s="3" t="s">
        <v>14</v>
      </c>
      <c r="C28" s="3" t="s">
        <v>3</v>
      </c>
      <c r="D28" s="3"/>
    </row>
    <row r="29" spans="1:4" x14ac:dyDescent="0.3">
      <c r="A29" s="3" t="s">
        <v>26</v>
      </c>
      <c r="B29" s="3" t="s">
        <v>14</v>
      </c>
      <c r="C29" s="3" t="s">
        <v>3</v>
      </c>
      <c r="D29" s="3"/>
    </row>
    <row r="30" spans="1:4" x14ac:dyDescent="0.3">
      <c r="A30" s="3" t="s">
        <v>27</v>
      </c>
      <c r="B30" s="3" t="s">
        <v>14</v>
      </c>
      <c r="C30" s="3" t="s">
        <v>3</v>
      </c>
      <c r="D30" s="3"/>
    </row>
    <row r="31" spans="1:4" x14ac:dyDescent="0.3">
      <c r="A31" s="3" t="s">
        <v>28</v>
      </c>
      <c r="B31" s="3" t="s">
        <v>14</v>
      </c>
      <c r="C31" s="3" t="s">
        <v>3</v>
      </c>
      <c r="D31" s="3"/>
    </row>
    <row r="32" spans="1:4" x14ac:dyDescent="0.3">
      <c r="A32" s="3" t="s">
        <v>29</v>
      </c>
      <c r="B32" s="3" t="s">
        <v>14</v>
      </c>
      <c r="C32" s="3" t="s">
        <v>3</v>
      </c>
      <c r="D32" s="3"/>
    </row>
    <row r="33" spans="1:4" x14ac:dyDescent="0.3">
      <c r="A33" s="3" t="s">
        <v>30</v>
      </c>
      <c r="B33" s="3" t="s">
        <v>14</v>
      </c>
      <c r="C33" s="3" t="s">
        <v>3</v>
      </c>
      <c r="D33" s="3"/>
    </row>
    <row r="34" spans="1:4" x14ac:dyDescent="0.3">
      <c r="A34" s="3" t="s">
        <v>31</v>
      </c>
      <c r="B34" s="3" t="s">
        <v>14</v>
      </c>
      <c r="C34" s="3" t="s">
        <v>3</v>
      </c>
      <c r="D34" s="3"/>
    </row>
    <row r="35" spans="1:4" x14ac:dyDescent="0.3">
      <c r="A35" s="3" t="s">
        <v>32</v>
      </c>
      <c r="B35" s="3" t="s">
        <v>14</v>
      </c>
      <c r="C35" s="3" t="s">
        <v>3</v>
      </c>
      <c r="D35" s="3"/>
    </row>
    <row r="36" spans="1:4" x14ac:dyDescent="0.3">
      <c r="A36" s="3" t="s">
        <v>424</v>
      </c>
      <c r="B36" s="3" t="s">
        <v>14</v>
      </c>
      <c r="C36" s="3" t="s">
        <v>3</v>
      </c>
      <c r="D36" s="3"/>
    </row>
    <row r="37" spans="1:4" x14ac:dyDescent="0.3">
      <c r="A37" s="3" t="s">
        <v>425</v>
      </c>
      <c r="B37" s="3" t="s">
        <v>14</v>
      </c>
      <c r="C37" s="3" t="s">
        <v>3</v>
      </c>
      <c r="D37" s="3"/>
    </row>
    <row r="38" spans="1:4" x14ac:dyDescent="0.3">
      <c r="A38" s="3" t="s">
        <v>426</v>
      </c>
      <c r="B38" s="3" t="s">
        <v>14</v>
      </c>
      <c r="C38" s="3" t="s">
        <v>3</v>
      </c>
      <c r="D38" s="3"/>
    </row>
    <row r="39" spans="1:4" x14ac:dyDescent="0.3">
      <c r="A39" s="3" t="s">
        <v>33</v>
      </c>
      <c r="B39" s="3" t="s">
        <v>35</v>
      </c>
      <c r="C39" s="3" t="s">
        <v>34</v>
      </c>
      <c r="D39" s="3"/>
    </row>
    <row r="40" spans="1:4" x14ac:dyDescent="0.3">
      <c r="A40" s="3" t="s">
        <v>36</v>
      </c>
      <c r="B40" s="3" t="s">
        <v>37</v>
      </c>
      <c r="C40" s="3" t="s">
        <v>34</v>
      </c>
      <c r="D40" s="3"/>
    </row>
    <row r="41" spans="1:4" x14ac:dyDescent="0.3">
      <c r="A41" s="3" t="s">
        <v>38</v>
      </c>
      <c r="B41" s="3" t="s">
        <v>39</v>
      </c>
      <c r="C41" s="3" t="s">
        <v>34</v>
      </c>
      <c r="D41" s="3"/>
    </row>
    <row r="42" spans="1:4" x14ac:dyDescent="0.3">
      <c r="A42" s="3" t="s">
        <v>40</v>
      </c>
      <c r="B42" s="3" t="s">
        <v>39</v>
      </c>
      <c r="C42" s="3" t="s">
        <v>34</v>
      </c>
      <c r="D42" s="3"/>
    </row>
    <row r="43" spans="1:4" x14ac:dyDescent="0.3">
      <c r="A43" s="3" t="s">
        <v>41</v>
      </c>
      <c r="B43" s="3" t="s">
        <v>39</v>
      </c>
      <c r="C43" s="3" t="s">
        <v>34</v>
      </c>
      <c r="D43" s="3"/>
    </row>
    <row r="44" spans="1:4" x14ac:dyDescent="0.3">
      <c r="A44" s="3" t="s">
        <v>42</v>
      </c>
      <c r="B44" s="3" t="s">
        <v>39</v>
      </c>
      <c r="C44" s="3" t="s">
        <v>34</v>
      </c>
      <c r="D44" s="3"/>
    </row>
    <row r="45" spans="1:4" x14ac:dyDescent="0.3">
      <c r="A45" s="3" t="s">
        <v>43</v>
      </c>
      <c r="B45" s="3" t="s">
        <v>44</v>
      </c>
      <c r="C45" s="3" t="s">
        <v>34</v>
      </c>
      <c r="D45" s="3"/>
    </row>
    <row r="46" spans="1:4" x14ac:dyDescent="0.3">
      <c r="A46" s="3" t="s">
        <v>45</v>
      </c>
      <c r="B46" s="3" t="s">
        <v>44</v>
      </c>
      <c r="C46" s="3" t="s">
        <v>34</v>
      </c>
      <c r="D46" s="3"/>
    </row>
    <row r="47" spans="1:4" x14ac:dyDescent="0.3">
      <c r="A47" s="3" t="s">
        <v>46</v>
      </c>
      <c r="B47" s="3" t="s">
        <v>44</v>
      </c>
      <c r="C47" s="3" t="s">
        <v>34</v>
      </c>
      <c r="D47" s="3"/>
    </row>
    <row r="48" spans="1:4" x14ac:dyDescent="0.3">
      <c r="A48" s="3" t="s">
        <v>47</v>
      </c>
      <c r="B48" s="3" t="s">
        <v>44</v>
      </c>
      <c r="C48" s="3" t="s">
        <v>34</v>
      </c>
      <c r="D48" s="3"/>
    </row>
    <row r="49" spans="1:4" x14ac:dyDescent="0.3">
      <c r="A49" s="3" t="s">
        <v>48</v>
      </c>
      <c r="B49" s="3" t="s">
        <v>44</v>
      </c>
      <c r="C49" s="3" t="s">
        <v>34</v>
      </c>
      <c r="D49" s="3"/>
    </row>
    <row r="50" spans="1:4" x14ac:dyDescent="0.3">
      <c r="A50" s="3" t="s">
        <v>49</v>
      </c>
      <c r="B50" s="3" t="s">
        <v>44</v>
      </c>
      <c r="C50" s="3" t="s">
        <v>34</v>
      </c>
      <c r="D50" s="3"/>
    </row>
    <row r="51" spans="1:4" x14ac:dyDescent="0.3">
      <c r="A51" s="3" t="s">
        <v>50</v>
      </c>
      <c r="B51" s="3" t="s">
        <v>44</v>
      </c>
      <c r="C51" s="3" t="s">
        <v>34</v>
      </c>
      <c r="D51" s="3"/>
    </row>
    <row r="52" spans="1:4" x14ac:dyDescent="0.3">
      <c r="A52" s="3" t="s">
        <v>51</v>
      </c>
      <c r="B52" s="3" t="s">
        <v>44</v>
      </c>
      <c r="C52" s="3" t="s">
        <v>34</v>
      </c>
      <c r="D52" s="3"/>
    </row>
    <row r="53" spans="1:4" x14ac:dyDescent="0.3">
      <c r="A53" s="3" t="s">
        <v>52</v>
      </c>
      <c r="B53" s="3" t="s">
        <v>44</v>
      </c>
      <c r="C53" s="3" t="s">
        <v>34</v>
      </c>
      <c r="D53" s="3"/>
    </row>
    <row r="54" spans="1:4" x14ac:dyDescent="0.3">
      <c r="A54" s="3" t="s">
        <v>53</v>
      </c>
      <c r="B54" s="3" t="s">
        <v>44</v>
      </c>
      <c r="C54" s="3" t="s">
        <v>34</v>
      </c>
      <c r="D54" s="3"/>
    </row>
    <row r="55" spans="1:4" x14ac:dyDescent="0.3">
      <c r="A55" s="3" t="s">
        <v>54</v>
      </c>
      <c r="B55" s="3" t="s">
        <v>56</v>
      </c>
      <c r="C55" s="3" t="s">
        <v>55</v>
      </c>
      <c r="D55" s="3"/>
    </row>
    <row r="56" spans="1:4" x14ac:dyDescent="0.3">
      <c r="A56" s="3" t="s">
        <v>57</v>
      </c>
      <c r="B56" s="3" t="s">
        <v>58</v>
      </c>
      <c r="C56" s="3" t="s">
        <v>55</v>
      </c>
      <c r="D56" s="3"/>
    </row>
    <row r="57" spans="1:4" x14ac:dyDescent="0.3">
      <c r="A57" s="3" t="s">
        <v>59</v>
      </c>
      <c r="B57" s="3" t="s">
        <v>58</v>
      </c>
      <c r="C57" s="3" t="s">
        <v>55</v>
      </c>
      <c r="D57" s="3"/>
    </row>
    <row r="58" spans="1:4" x14ac:dyDescent="0.3">
      <c r="A58" s="3" t="s">
        <v>60</v>
      </c>
      <c r="B58" s="3" t="s">
        <v>58</v>
      </c>
      <c r="C58" s="3" t="s">
        <v>55</v>
      </c>
      <c r="D58" s="3"/>
    </row>
    <row r="59" spans="1:4" x14ac:dyDescent="0.3">
      <c r="A59" s="3" t="s">
        <v>61</v>
      </c>
      <c r="B59" s="3" t="s">
        <v>58</v>
      </c>
      <c r="C59" s="3" t="s">
        <v>55</v>
      </c>
      <c r="D59" s="3"/>
    </row>
    <row r="60" spans="1:4" x14ac:dyDescent="0.3">
      <c r="A60" s="3" t="s">
        <v>62</v>
      </c>
      <c r="B60" s="3" t="s">
        <v>63</v>
      </c>
      <c r="C60" s="3" t="s">
        <v>55</v>
      </c>
      <c r="D60" s="3"/>
    </row>
    <row r="61" spans="1:4" x14ac:dyDescent="0.3">
      <c r="A61" s="3" t="s">
        <v>64</v>
      </c>
      <c r="B61" s="3" t="s">
        <v>65</v>
      </c>
      <c r="C61" s="3" t="s">
        <v>55</v>
      </c>
      <c r="D61" s="3"/>
    </row>
    <row r="62" spans="1:4" x14ac:dyDescent="0.3">
      <c r="A62" s="3" t="s">
        <v>66</v>
      </c>
      <c r="B62" s="3" t="s">
        <v>65</v>
      </c>
      <c r="C62" s="3" t="s">
        <v>55</v>
      </c>
      <c r="D62" s="3"/>
    </row>
    <row r="63" spans="1:4" x14ac:dyDescent="0.3">
      <c r="A63" s="3" t="s">
        <v>67</v>
      </c>
      <c r="B63" s="3" t="s">
        <v>65</v>
      </c>
      <c r="C63" s="3" t="s">
        <v>55</v>
      </c>
      <c r="D63" s="3"/>
    </row>
    <row r="64" spans="1:4" x14ac:dyDescent="0.3">
      <c r="A64" s="3" t="s">
        <v>68</v>
      </c>
      <c r="B64" s="3" t="s">
        <v>65</v>
      </c>
      <c r="C64" s="3" t="s">
        <v>55</v>
      </c>
      <c r="D64" s="3"/>
    </row>
    <row r="65" spans="1:4" x14ac:dyDescent="0.3">
      <c r="A65" s="3" t="s">
        <v>69</v>
      </c>
      <c r="B65" s="3" t="s">
        <v>65</v>
      </c>
      <c r="C65" s="3" t="s">
        <v>55</v>
      </c>
      <c r="D65" s="3"/>
    </row>
    <row r="66" spans="1:4" x14ac:dyDescent="0.3">
      <c r="A66" s="3" t="s">
        <v>70</v>
      </c>
      <c r="B66" s="3" t="s">
        <v>65</v>
      </c>
      <c r="C66" s="3" t="s">
        <v>55</v>
      </c>
      <c r="D66" s="3"/>
    </row>
    <row r="67" spans="1:4" x14ac:dyDescent="0.3">
      <c r="A67" s="3" t="s">
        <v>71</v>
      </c>
      <c r="B67" s="3" t="s">
        <v>65</v>
      </c>
      <c r="C67" s="3" t="s">
        <v>55</v>
      </c>
      <c r="D67" s="3"/>
    </row>
    <row r="68" spans="1:4" x14ac:dyDescent="0.3">
      <c r="A68" s="3" t="s">
        <v>72</v>
      </c>
      <c r="B68" s="3" t="s">
        <v>65</v>
      </c>
      <c r="C68" s="3" t="s">
        <v>55</v>
      </c>
      <c r="D68" s="3"/>
    </row>
    <row r="69" spans="1:4" x14ac:dyDescent="0.3">
      <c r="A69" s="3" t="s">
        <v>73</v>
      </c>
      <c r="B69" s="3" t="s">
        <v>75</v>
      </c>
      <c r="C69" s="3" t="s">
        <v>74</v>
      </c>
      <c r="D69" s="3"/>
    </row>
    <row r="70" spans="1:4" x14ac:dyDescent="0.3">
      <c r="A70" s="3" t="s">
        <v>76</v>
      </c>
      <c r="B70" s="3" t="s">
        <v>77</v>
      </c>
      <c r="C70" s="3" t="s">
        <v>74</v>
      </c>
      <c r="D70" s="3"/>
    </row>
    <row r="71" spans="1:4" x14ac:dyDescent="0.3">
      <c r="A71" s="3" t="s">
        <v>78</v>
      </c>
      <c r="B71" s="3" t="s">
        <v>77</v>
      </c>
      <c r="C71" s="3" t="s">
        <v>74</v>
      </c>
      <c r="D71" s="3"/>
    </row>
    <row r="72" spans="1:4" x14ac:dyDescent="0.3">
      <c r="A72" s="3" t="s">
        <v>79</v>
      </c>
      <c r="B72" s="3" t="s">
        <v>77</v>
      </c>
      <c r="C72" s="3" t="s">
        <v>74</v>
      </c>
      <c r="D72" s="3"/>
    </row>
    <row r="73" spans="1:4" x14ac:dyDescent="0.3">
      <c r="A73" s="3" t="s">
        <v>80</v>
      </c>
      <c r="B73" s="3" t="s">
        <v>77</v>
      </c>
      <c r="C73" s="3" t="s">
        <v>74</v>
      </c>
      <c r="D73" s="3"/>
    </row>
    <row r="74" spans="1:4" x14ac:dyDescent="0.3">
      <c r="A74" s="3" t="s">
        <v>81</v>
      </c>
      <c r="B74" s="3" t="s">
        <v>77</v>
      </c>
      <c r="C74" s="3" t="s">
        <v>74</v>
      </c>
      <c r="D74" s="3"/>
    </row>
    <row r="75" spans="1:4" x14ac:dyDescent="0.3">
      <c r="A75" s="3" t="s">
        <v>82</v>
      </c>
      <c r="B75" s="3" t="s">
        <v>77</v>
      </c>
      <c r="C75" s="3" t="s">
        <v>74</v>
      </c>
      <c r="D75" s="3"/>
    </row>
    <row r="76" spans="1:4" x14ac:dyDescent="0.3">
      <c r="A76" s="3" t="s">
        <v>83</v>
      </c>
      <c r="B76" s="3" t="s">
        <v>77</v>
      </c>
      <c r="C76" s="3" t="s">
        <v>74</v>
      </c>
      <c r="D76" s="3"/>
    </row>
    <row r="77" spans="1:4" x14ac:dyDescent="0.3">
      <c r="A77" s="3" t="s">
        <v>84</v>
      </c>
      <c r="B77" s="3" t="s">
        <v>77</v>
      </c>
      <c r="C77" s="3" t="s">
        <v>74</v>
      </c>
      <c r="D77" s="3"/>
    </row>
    <row r="78" spans="1:4" x14ac:dyDescent="0.3">
      <c r="A78" s="3" t="s">
        <v>85</v>
      </c>
      <c r="B78" s="3" t="s">
        <v>77</v>
      </c>
      <c r="C78" s="3" t="s">
        <v>74</v>
      </c>
      <c r="D78" s="3"/>
    </row>
    <row r="79" spans="1:4" x14ac:dyDescent="0.3">
      <c r="A79" s="3" t="s">
        <v>86</v>
      </c>
      <c r="B79" s="3" t="s">
        <v>87</v>
      </c>
      <c r="C79" s="3" t="s">
        <v>74</v>
      </c>
      <c r="D79" s="3"/>
    </row>
    <row r="80" spans="1:4" x14ac:dyDescent="0.3">
      <c r="A80" s="3" t="s">
        <v>88</v>
      </c>
      <c r="B80" s="3" t="s">
        <v>87</v>
      </c>
      <c r="C80" s="3" t="s">
        <v>74</v>
      </c>
      <c r="D80" s="3"/>
    </row>
    <row r="81" spans="1:4" x14ac:dyDescent="0.3">
      <c r="A81" s="3" t="s">
        <v>89</v>
      </c>
      <c r="B81" s="3" t="s">
        <v>87</v>
      </c>
      <c r="C81" s="3" t="s">
        <v>74</v>
      </c>
      <c r="D81" s="3"/>
    </row>
    <row r="82" spans="1:4" x14ac:dyDescent="0.3">
      <c r="A82" s="3" t="s">
        <v>90</v>
      </c>
      <c r="B82" s="3" t="s">
        <v>87</v>
      </c>
      <c r="C82" s="3" t="s">
        <v>74</v>
      </c>
      <c r="D82" s="3"/>
    </row>
    <row r="83" spans="1:4" x14ac:dyDescent="0.3">
      <c r="A83" s="3" t="s">
        <v>91</v>
      </c>
      <c r="B83" s="3" t="s">
        <v>93</v>
      </c>
      <c r="C83" s="3" t="s">
        <v>92</v>
      </c>
      <c r="D83" s="3"/>
    </row>
    <row r="84" spans="1:4" x14ac:dyDescent="0.3">
      <c r="A84" s="3" t="s">
        <v>94</v>
      </c>
      <c r="B84" s="3" t="s">
        <v>93</v>
      </c>
      <c r="C84" s="3" t="s">
        <v>92</v>
      </c>
      <c r="D84" s="3"/>
    </row>
    <row r="85" spans="1:4" x14ac:dyDescent="0.3">
      <c r="A85" s="3" t="s">
        <v>95</v>
      </c>
      <c r="B85" s="3" t="s">
        <v>93</v>
      </c>
      <c r="C85" s="3" t="s">
        <v>92</v>
      </c>
      <c r="D85" s="3"/>
    </row>
    <row r="86" spans="1:4" x14ac:dyDescent="0.3">
      <c r="A86" s="3" t="s">
        <v>96</v>
      </c>
      <c r="B86" s="3" t="s">
        <v>93</v>
      </c>
      <c r="C86" s="3" t="s">
        <v>92</v>
      </c>
      <c r="D86" s="3"/>
    </row>
    <row r="87" spans="1:4" x14ac:dyDescent="0.3">
      <c r="A87" s="3" t="s">
        <v>97</v>
      </c>
      <c r="B87" s="3" t="s">
        <v>93</v>
      </c>
      <c r="C87" s="3" t="s">
        <v>92</v>
      </c>
      <c r="D87" s="3"/>
    </row>
    <row r="88" spans="1:4" x14ac:dyDescent="0.3">
      <c r="A88" s="3" t="s">
        <v>98</v>
      </c>
      <c r="B88" s="3" t="s">
        <v>93</v>
      </c>
      <c r="C88" s="3" t="s">
        <v>92</v>
      </c>
      <c r="D88" s="3"/>
    </row>
    <row r="89" spans="1:4" x14ac:dyDescent="0.3">
      <c r="A89" s="3" t="s">
        <v>99</v>
      </c>
      <c r="B89" s="3" t="s">
        <v>101</v>
      </c>
      <c r="C89" s="3" t="s">
        <v>100</v>
      </c>
      <c r="D89" s="3"/>
    </row>
    <row r="90" spans="1:4" x14ac:dyDescent="0.3">
      <c r="A90" s="3" t="s">
        <v>102</v>
      </c>
      <c r="B90" s="3" t="s">
        <v>101</v>
      </c>
      <c r="C90" s="3" t="s">
        <v>100</v>
      </c>
      <c r="D90" s="3"/>
    </row>
    <row r="91" spans="1:4" x14ac:dyDescent="0.3">
      <c r="A91" s="3" t="s">
        <v>103</v>
      </c>
      <c r="B91" s="3" t="s">
        <v>101</v>
      </c>
      <c r="C91" s="3" t="s">
        <v>100</v>
      </c>
      <c r="D91" s="3"/>
    </row>
    <row r="92" spans="1:4" x14ac:dyDescent="0.3">
      <c r="A92" s="3" t="s">
        <v>104</v>
      </c>
      <c r="B92" s="3" t="s">
        <v>101</v>
      </c>
      <c r="C92" s="3" t="s">
        <v>100</v>
      </c>
      <c r="D92" s="3"/>
    </row>
    <row r="93" spans="1:4" x14ac:dyDescent="0.3">
      <c r="A93" s="3" t="s">
        <v>105</v>
      </c>
      <c r="B93" s="3" t="s">
        <v>101</v>
      </c>
      <c r="C93" s="3" t="s">
        <v>100</v>
      </c>
      <c r="D93" s="3"/>
    </row>
    <row r="94" spans="1:4" x14ac:dyDescent="0.3">
      <c r="A94" s="3" t="s">
        <v>106</v>
      </c>
      <c r="B94" s="3" t="s">
        <v>101</v>
      </c>
      <c r="C94" s="3" t="s">
        <v>100</v>
      </c>
      <c r="D94" s="3"/>
    </row>
    <row r="95" spans="1:4" x14ac:dyDescent="0.3">
      <c r="A95" s="3" t="s">
        <v>107</v>
      </c>
      <c r="B95" s="3" t="s">
        <v>101</v>
      </c>
      <c r="C95" s="3" t="s">
        <v>100</v>
      </c>
      <c r="D95" s="3"/>
    </row>
    <row r="96" spans="1:4" x14ac:dyDescent="0.3">
      <c r="A96" s="3" t="s">
        <v>108</v>
      </c>
      <c r="B96" s="3" t="s">
        <v>101</v>
      </c>
      <c r="C96" s="3" t="s">
        <v>100</v>
      </c>
      <c r="D96" s="3"/>
    </row>
    <row r="97" spans="1:4" x14ac:dyDescent="0.3">
      <c r="A97" s="3" t="s">
        <v>109</v>
      </c>
      <c r="B97" s="3" t="s">
        <v>101</v>
      </c>
      <c r="C97" s="3" t="s">
        <v>100</v>
      </c>
      <c r="D97" s="3"/>
    </row>
    <row r="98" spans="1:4" x14ac:dyDescent="0.3">
      <c r="A98" s="3" t="s">
        <v>110</v>
      </c>
      <c r="B98" s="3" t="s">
        <v>101</v>
      </c>
      <c r="C98" s="3" t="s">
        <v>100</v>
      </c>
      <c r="D98" s="3"/>
    </row>
    <row r="99" spans="1:4" x14ac:dyDescent="0.3">
      <c r="A99" s="3" t="s">
        <v>111</v>
      </c>
      <c r="B99" s="3" t="s">
        <v>101</v>
      </c>
      <c r="C99" s="3" t="s">
        <v>100</v>
      </c>
      <c r="D99" s="3"/>
    </row>
    <row r="100" spans="1:4" x14ac:dyDescent="0.3">
      <c r="A100" s="3" t="s">
        <v>112</v>
      </c>
      <c r="B100" s="3" t="s">
        <v>101</v>
      </c>
      <c r="C100" s="3" t="s">
        <v>100</v>
      </c>
      <c r="D100" s="3"/>
    </row>
    <row r="101" spans="1:4" x14ac:dyDescent="0.3">
      <c r="A101" s="3" t="s">
        <v>113</v>
      </c>
      <c r="B101" s="3" t="s">
        <v>101</v>
      </c>
      <c r="C101" s="3" t="s">
        <v>100</v>
      </c>
      <c r="D101" s="3"/>
    </row>
    <row r="102" spans="1:4" x14ac:dyDescent="0.3">
      <c r="A102" s="3" t="s">
        <v>114</v>
      </c>
      <c r="B102" s="3" t="s">
        <v>101</v>
      </c>
      <c r="C102" s="3" t="s">
        <v>100</v>
      </c>
      <c r="D102" s="3"/>
    </row>
    <row r="103" spans="1:4" x14ac:dyDescent="0.3">
      <c r="A103" s="3" t="s">
        <v>115</v>
      </c>
      <c r="B103" s="3" t="s">
        <v>101</v>
      </c>
      <c r="C103" s="3" t="s">
        <v>100</v>
      </c>
      <c r="D103" s="3"/>
    </row>
    <row r="104" spans="1:4" x14ac:dyDescent="0.3">
      <c r="A104" s="3" t="s">
        <v>116</v>
      </c>
      <c r="B104" s="3" t="s">
        <v>101</v>
      </c>
      <c r="C104" s="3" t="s">
        <v>100</v>
      </c>
      <c r="D104" s="3"/>
    </row>
    <row r="105" spans="1:4" x14ac:dyDescent="0.3">
      <c r="A105" s="3" t="s">
        <v>117</v>
      </c>
      <c r="B105" s="3" t="s">
        <v>101</v>
      </c>
      <c r="C105" s="3" t="s">
        <v>100</v>
      </c>
      <c r="D105" s="3"/>
    </row>
    <row r="106" spans="1:4" x14ac:dyDescent="0.3">
      <c r="A106" s="3" t="s">
        <v>118</v>
      </c>
      <c r="B106" s="3" t="s">
        <v>101</v>
      </c>
      <c r="C106" s="3" t="s">
        <v>100</v>
      </c>
      <c r="D106" s="3"/>
    </row>
    <row r="107" spans="1:4" x14ac:dyDescent="0.3">
      <c r="A107" s="3" t="s">
        <v>119</v>
      </c>
      <c r="B107" s="3" t="s">
        <v>101</v>
      </c>
      <c r="C107" s="3" t="s">
        <v>100</v>
      </c>
      <c r="D107" s="3"/>
    </row>
    <row r="108" spans="1:4" x14ac:dyDescent="0.3">
      <c r="A108" s="3" t="s">
        <v>120</v>
      </c>
      <c r="B108" s="3" t="s">
        <v>101</v>
      </c>
      <c r="C108" s="3" t="s">
        <v>100</v>
      </c>
      <c r="D108" s="3"/>
    </row>
    <row r="109" spans="1:4" x14ac:dyDescent="0.3">
      <c r="A109" s="3" t="s">
        <v>121</v>
      </c>
      <c r="B109" s="3" t="s">
        <v>123</v>
      </c>
      <c r="C109" s="3" t="s">
        <v>122</v>
      </c>
      <c r="D109" s="3"/>
    </row>
    <row r="110" spans="1:4" x14ac:dyDescent="0.3">
      <c r="A110" s="3" t="s">
        <v>124</v>
      </c>
      <c r="B110" s="3" t="s">
        <v>123</v>
      </c>
      <c r="C110" s="3" t="s">
        <v>122</v>
      </c>
      <c r="D110" s="3"/>
    </row>
    <row r="111" spans="1:4" x14ac:dyDescent="0.3">
      <c r="A111" s="3" t="s">
        <v>125</v>
      </c>
      <c r="B111" s="3" t="s">
        <v>4</v>
      </c>
      <c r="C111" s="3" t="s">
        <v>3</v>
      </c>
      <c r="D111" s="3" t="s">
        <v>433</v>
      </c>
    </row>
    <row r="112" spans="1:4" x14ac:dyDescent="0.3">
      <c r="A112" s="3" t="s">
        <v>126</v>
      </c>
      <c r="B112" s="3" t="s">
        <v>11</v>
      </c>
      <c r="C112" s="3" t="s">
        <v>3</v>
      </c>
      <c r="D112" s="3" t="s">
        <v>434</v>
      </c>
    </row>
    <row r="113" spans="1:4" x14ac:dyDescent="0.3">
      <c r="A113" s="3" t="s">
        <v>127</v>
      </c>
      <c r="B113" s="3" t="s">
        <v>14</v>
      </c>
      <c r="C113" s="3" t="s">
        <v>3</v>
      </c>
      <c r="D113" s="3"/>
    </row>
    <row r="114" spans="1:4" x14ac:dyDescent="0.3">
      <c r="A114" s="3" t="s">
        <v>128</v>
      </c>
      <c r="B114" s="3" t="s">
        <v>35</v>
      </c>
      <c r="C114" s="3" t="s">
        <v>34</v>
      </c>
      <c r="D114" s="3"/>
    </row>
    <row r="115" spans="1:4" x14ac:dyDescent="0.3">
      <c r="A115" s="3" t="s">
        <v>129</v>
      </c>
      <c r="B115" s="3" t="s">
        <v>37</v>
      </c>
      <c r="C115" s="3" t="s">
        <v>34</v>
      </c>
      <c r="D115" s="3"/>
    </row>
    <row r="116" spans="1:4" x14ac:dyDescent="0.3">
      <c r="A116" s="3" t="s">
        <v>130</v>
      </c>
      <c r="B116" s="3" t="s">
        <v>39</v>
      </c>
      <c r="C116" s="3" t="s">
        <v>34</v>
      </c>
      <c r="D116" s="3"/>
    </row>
    <row r="117" spans="1:4" x14ac:dyDescent="0.3">
      <c r="A117" s="3" t="s">
        <v>131</v>
      </c>
      <c r="B117" s="3" t="s">
        <v>44</v>
      </c>
      <c r="C117" s="3" t="s">
        <v>34</v>
      </c>
      <c r="D117" s="3"/>
    </row>
    <row r="118" spans="1:4" x14ac:dyDescent="0.3">
      <c r="A118" s="3" t="s">
        <v>132</v>
      </c>
      <c r="B118" s="3" t="s">
        <v>56</v>
      </c>
      <c r="C118" s="3" t="s">
        <v>55</v>
      </c>
      <c r="D118" s="3"/>
    </row>
    <row r="119" spans="1:4" x14ac:dyDescent="0.3">
      <c r="A119" s="3" t="s">
        <v>133</v>
      </c>
      <c r="B119" s="3" t="s">
        <v>58</v>
      </c>
      <c r="C119" s="3" t="s">
        <v>55</v>
      </c>
      <c r="D119" s="3"/>
    </row>
    <row r="120" spans="1:4" x14ac:dyDescent="0.3">
      <c r="A120" s="3" t="s">
        <v>134</v>
      </c>
      <c r="B120" s="3" t="s">
        <v>63</v>
      </c>
      <c r="C120" s="3" t="s">
        <v>55</v>
      </c>
      <c r="D120" s="3"/>
    </row>
    <row r="121" spans="1:4" x14ac:dyDescent="0.3">
      <c r="A121" s="3" t="s">
        <v>135</v>
      </c>
      <c r="B121" s="3" t="s">
        <v>65</v>
      </c>
      <c r="C121" s="3" t="s">
        <v>55</v>
      </c>
      <c r="D121" s="3"/>
    </row>
    <row r="122" spans="1:4" x14ac:dyDescent="0.3">
      <c r="A122" s="3" t="s">
        <v>136</v>
      </c>
      <c r="B122" s="3" t="s">
        <v>75</v>
      </c>
      <c r="C122" s="3" t="s">
        <v>74</v>
      </c>
      <c r="D122" s="3"/>
    </row>
    <row r="123" spans="1:4" x14ac:dyDescent="0.3">
      <c r="A123" s="3" t="s">
        <v>137</v>
      </c>
      <c r="B123" s="3" t="s">
        <v>77</v>
      </c>
      <c r="C123" s="3" t="s">
        <v>74</v>
      </c>
      <c r="D123" s="3"/>
    </row>
    <row r="124" spans="1:4" x14ac:dyDescent="0.3">
      <c r="A124" s="3" t="s">
        <v>138</v>
      </c>
      <c r="B124" s="3" t="s">
        <v>87</v>
      </c>
      <c r="C124" s="3" t="s">
        <v>74</v>
      </c>
      <c r="D124" s="3"/>
    </row>
    <row r="125" spans="1:4" x14ac:dyDescent="0.3">
      <c r="A125" s="3" t="s">
        <v>139</v>
      </c>
      <c r="B125" s="3" t="s">
        <v>93</v>
      </c>
      <c r="C125" s="3" t="s">
        <v>92</v>
      </c>
      <c r="D125" s="3"/>
    </row>
    <row r="126" spans="1:4" x14ac:dyDescent="0.3">
      <c r="A126" s="3" t="s">
        <v>140</v>
      </c>
      <c r="B126" s="3" t="s">
        <v>101</v>
      </c>
      <c r="C126" s="3" t="s">
        <v>100</v>
      </c>
      <c r="D126" s="3"/>
    </row>
    <row r="127" spans="1:4" x14ac:dyDescent="0.3">
      <c r="A127" s="3" t="s">
        <v>141</v>
      </c>
      <c r="B127" s="3" t="s">
        <v>123</v>
      </c>
      <c r="C127" s="3" t="s">
        <v>122</v>
      </c>
      <c r="D127" s="3"/>
    </row>
    <row r="128" spans="1:4" x14ac:dyDescent="0.3">
      <c r="A128" s="3" t="s">
        <v>142</v>
      </c>
      <c r="B128" s="3" t="s">
        <v>14</v>
      </c>
      <c r="C128" s="3" t="s">
        <v>3</v>
      </c>
      <c r="D128" s="3" t="s">
        <v>436</v>
      </c>
    </row>
    <row r="129" spans="1:4" x14ac:dyDescent="0.3">
      <c r="A129" s="3" t="s">
        <v>143</v>
      </c>
      <c r="B129" s="3" t="s">
        <v>14</v>
      </c>
      <c r="C129" s="3" t="s">
        <v>3</v>
      </c>
      <c r="D129" s="3" t="s">
        <v>437</v>
      </c>
    </row>
    <row r="130" spans="1:4" x14ac:dyDescent="0.3">
      <c r="A130" s="3" t="s">
        <v>144</v>
      </c>
      <c r="B130" s="3" t="s">
        <v>14</v>
      </c>
      <c r="C130" s="3" t="s">
        <v>3</v>
      </c>
      <c r="D130" s="3" t="s">
        <v>438</v>
      </c>
    </row>
    <row r="131" spans="1:4" x14ac:dyDescent="0.3">
      <c r="A131" s="3" t="s">
        <v>145</v>
      </c>
      <c r="B131" s="3" t="s">
        <v>14</v>
      </c>
      <c r="C131" s="3" t="s">
        <v>3</v>
      </c>
      <c r="D131" s="3" t="s">
        <v>439</v>
      </c>
    </row>
    <row r="132" spans="1:4" x14ac:dyDescent="0.3">
      <c r="A132" s="3" t="s">
        <v>146</v>
      </c>
      <c r="B132" s="3" t="s">
        <v>14</v>
      </c>
      <c r="C132" s="3" t="s">
        <v>3</v>
      </c>
      <c r="D132" s="3" t="s">
        <v>440</v>
      </c>
    </row>
    <row r="133" spans="1:4" x14ac:dyDescent="0.3">
      <c r="A133" s="3" t="s">
        <v>147</v>
      </c>
      <c r="B133" s="3" t="s">
        <v>14</v>
      </c>
      <c r="C133" s="3" t="s">
        <v>3</v>
      </c>
      <c r="D133" s="3" t="s">
        <v>441</v>
      </c>
    </row>
    <row r="134" spans="1:4" x14ac:dyDescent="0.3">
      <c r="A134" s="3" t="s">
        <v>148</v>
      </c>
      <c r="B134" s="3" t="s">
        <v>14</v>
      </c>
      <c r="C134" s="3" t="s">
        <v>3</v>
      </c>
      <c r="D134" s="3" t="s">
        <v>442</v>
      </c>
    </row>
    <row r="135" spans="1:4" x14ac:dyDescent="0.3">
      <c r="A135" s="3" t="s">
        <v>149</v>
      </c>
      <c r="B135" s="3" t="s">
        <v>14</v>
      </c>
      <c r="C135" s="3" t="s">
        <v>3</v>
      </c>
      <c r="D135" s="3" t="s">
        <v>443</v>
      </c>
    </row>
    <row r="136" spans="1:4" x14ac:dyDescent="0.3">
      <c r="A136" s="3" t="s">
        <v>150</v>
      </c>
      <c r="B136" s="3" t="s">
        <v>14</v>
      </c>
      <c r="C136" s="3" t="s">
        <v>3</v>
      </c>
      <c r="D136" s="3" t="s">
        <v>444</v>
      </c>
    </row>
    <row r="137" spans="1:4" x14ac:dyDescent="0.3">
      <c r="A137" s="3" t="s">
        <v>151</v>
      </c>
      <c r="B137" s="3" t="s">
        <v>14</v>
      </c>
      <c r="C137" s="3" t="s">
        <v>3</v>
      </c>
      <c r="D137" s="3" t="s">
        <v>445</v>
      </c>
    </row>
    <row r="138" spans="1:4" x14ac:dyDescent="0.3">
      <c r="A138" s="3" t="s">
        <v>152</v>
      </c>
      <c r="B138" s="3" t="s">
        <v>14</v>
      </c>
      <c r="C138" s="3" t="s">
        <v>3</v>
      </c>
      <c r="D138" s="3" t="s">
        <v>446</v>
      </c>
    </row>
    <row r="139" spans="1:4" x14ac:dyDescent="0.3">
      <c r="A139" s="3" t="s">
        <v>153</v>
      </c>
      <c r="B139" s="3" t="s">
        <v>14</v>
      </c>
      <c r="C139" s="3" t="s">
        <v>3</v>
      </c>
      <c r="D139" s="3" t="s">
        <v>447</v>
      </c>
    </row>
    <row r="140" spans="1:4" x14ac:dyDescent="0.3">
      <c r="A140" s="3" t="s">
        <v>154</v>
      </c>
      <c r="B140" s="3" t="s">
        <v>14</v>
      </c>
      <c r="C140" s="3" t="s">
        <v>3</v>
      </c>
      <c r="D140" s="3" t="s">
        <v>448</v>
      </c>
    </row>
    <row r="141" spans="1:4" x14ac:dyDescent="0.3">
      <c r="A141" s="3" t="s">
        <v>155</v>
      </c>
      <c r="B141" s="3" t="s">
        <v>14</v>
      </c>
      <c r="C141" s="3" t="s">
        <v>3</v>
      </c>
      <c r="D141" s="3" t="s">
        <v>449</v>
      </c>
    </row>
    <row r="142" spans="1:4" x14ac:dyDescent="0.3">
      <c r="A142" s="3" t="s">
        <v>156</v>
      </c>
      <c r="B142" s="3" t="s">
        <v>14</v>
      </c>
      <c r="C142" s="3" t="s">
        <v>3</v>
      </c>
      <c r="D142" s="3" t="s">
        <v>450</v>
      </c>
    </row>
    <row r="143" spans="1:4" x14ac:dyDescent="0.3">
      <c r="A143" s="3" t="s">
        <v>157</v>
      </c>
      <c r="B143" s="3" t="s">
        <v>14</v>
      </c>
      <c r="C143" s="3" t="s">
        <v>3</v>
      </c>
      <c r="D143" s="3"/>
    </row>
    <row r="144" spans="1:4" x14ac:dyDescent="0.3">
      <c r="A144" s="3" t="s">
        <v>158</v>
      </c>
      <c r="B144" s="3" t="s">
        <v>14</v>
      </c>
      <c r="C144" s="3" t="s">
        <v>3</v>
      </c>
      <c r="D144" s="3"/>
    </row>
    <row r="145" spans="1:4" x14ac:dyDescent="0.3">
      <c r="A145" s="3" t="s">
        <v>159</v>
      </c>
      <c r="B145" s="3" t="s">
        <v>14</v>
      </c>
      <c r="C145" s="3" t="s">
        <v>3</v>
      </c>
      <c r="D145" s="3"/>
    </row>
    <row r="146" spans="1:4" x14ac:dyDescent="0.3">
      <c r="A146" s="3" t="s">
        <v>160</v>
      </c>
      <c r="B146" s="3" t="s">
        <v>14</v>
      </c>
      <c r="C146" s="3" t="s">
        <v>3</v>
      </c>
      <c r="D146" s="3"/>
    </row>
    <row r="147" spans="1:4" x14ac:dyDescent="0.3">
      <c r="A147" s="3" t="s">
        <v>161</v>
      </c>
      <c r="B147" s="3" t="s">
        <v>14</v>
      </c>
      <c r="C147" s="3" t="s">
        <v>3</v>
      </c>
      <c r="D147" s="3"/>
    </row>
    <row r="148" spans="1:4" x14ac:dyDescent="0.3">
      <c r="A148" s="3" t="s">
        <v>162</v>
      </c>
      <c r="B148" s="3" t="s">
        <v>14</v>
      </c>
      <c r="C148" s="3" t="s">
        <v>3</v>
      </c>
      <c r="D148" s="3"/>
    </row>
    <row r="149" spans="1:4" x14ac:dyDescent="0.3">
      <c r="A149" s="3" t="s">
        <v>163</v>
      </c>
      <c r="B149" s="3" t="s">
        <v>14</v>
      </c>
      <c r="C149" s="3" t="s">
        <v>3</v>
      </c>
      <c r="D149" s="3"/>
    </row>
    <row r="150" spans="1:4" x14ac:dyDescent="0.3">
      <c r="A150" s="3" t="s">
        <v>164</v>
      </c>
      <c r="B150" s="3" t="s">
        <v>14</v>
      </c>
      <c r="C150" s="3" t="s">
        <v>3</v>
      </c>
      <c r="D150" s="3"/>
    </row>
    <row r="151" spans="1:4" x14ac:dyDescent="0.3">
      <c r="A151" s="3" t="s">
        <v>165</v>
      </c>
      <c r="B151" s="3" t="s">
        <v>14</v>
      </c>
      <c r="C151" s="3" t="s">
        <v>3</v>
      </c>
      <c r="D151" s="3"/>
    </row>
    <row r="152" spans="1:4" x14ac:dyDescent="0.3">
      <c r="A152" s="3" t="s">
        <v>166</v>
      </c>
      <c r="B152" s="3" t="s">
        <v>14</v>
      </c>
      <c r="C152" s="3" t="s">
        <v>3</v>
      </c>
      <c r="D152" s="3"/>
    </row>
    <row r="153" spans="1:4" x14ac:dyDescent="0.3">
      <c r="A153" s="3" t="s">
        <v>167</v>
      </c>
      <c r="B153" s="3" t="s">
        <v>44</v>
      </c>
      <c r="C153" s="3" t="s">
        <v>34</v>
      </c>
      <c r="D153" s="3"/>
    </row>
    <row r="154" spans="1:4" x14ac:dyDescent="0.3">
      <c r="A154" s="3" t="s">
        <v>168</v>
      </c>
      <c r="B154" s="3" t="s">
        <v>44</v>
      </c>
      <c r="C154" s="3" t="s">
        <v>34</v>
      </c>
      <c r="D154" s="3"/>
    </row>
    <row r="155" spans="1:4" x14ac:dyDescent="0.3">
      <c r="A155" s="3" t="s">
        <v>169</v>
      </c>
      <c r="B155" s="3" t="s">
        <v>44</v>
      </c>
      <c r="C155" s="3" t="s">
        <v>34</v>
      </c>
      <c r="D155" s="3"/>
    </row>
    <row r="156" spans="1:4" x14ac:dyDescent="0.3">
      <c r="A156" s="3" t="s">
        <v>170</v>
      </c>
      <c r="B156" s="3" t="s">
        <v>44</v>
      </c>
      <c r="C156" s="3" t="s">
        <v>34</v>
      </c>
      <c r="D156" s="3"/>
    </row>
    <row r="157" spans="1:4" x14ac:dyDescent="0.3">
      <c r="A157" s="3" t="s">
        <v>171</v>
      </c>
      <c r="B157" s="3" t="s">
        <v>44</v>
      </c>
      <c r="C157" s="3" t="s">
        <v>34</v>
      </c>
      <c r="D157" s="3"/>
    </row>
    <row r="158" spans="1:4" x14ac:dyDescent="0.3">
      <c r="A158" s="3" t="s">
        <v>172</v>
      </c>
      <c r="B158" s="3" t="s">
        <v>44</v>
      </c>
      <c r="C158" s="3" t="s">
        <v>34</v>
      </c>
      <c r="D158" s="3"/>
    </row>
    <row r="159" spans="1:4" x14ac:dyDescent="0.3">
      <c r="A159" s="3" t="s">
        <v>173</v>
      </c>
      <c r="B159" s="3" t="s">
        <v>65</v>
      </c>
      <c r="C159" s="3" t="s">
        <v>55</v>
      </c>
      <c r="D159" s="3"/>
    </row>
    <row r="160" spans="1:4" x14ac:dyDescent="0.3">
      <c r="A160" s="3" t="s">
        <v>174</v>
      </c>
      <c r="B160" s="3" t="s">
        <v>65</v>
      </c>
      <c r="C160" s="3" t="s">
        <v>55</v>
      </c>
      <c r="D160" s="3"/>
    </row>
    <row r="161" spans="1:4" x14ac:dyDescent="0.3">
      <c r="A161" s="3" t="s">
        <v>175</v>
      </c>
      <c r="B161" s="3" t="s">
        <v>65</v>
      </c>
      <c r="C161" s="3" t="s">
        <v>55</v>
      </c>
      <c r="D161" s="3"/>
    </row>
    <row r="162" spans="1:4" x14ac:dyDescent="0.3">
      <c r="A162" s="3" t="s">
        <v>176</v>
      </c>
      <c r="B162" s="3" t="s">
        <v>65</v>
      </c>
      <c r="C162" s="3" t="s">
        <v>55</v>
      </c>
      <c r="D162" s="3"/>
    </row>
    <row r="163" spans="1:4" x14ac:dyDescent="0.3">
      <c r="A163" s="3" t="s">
        <v>177</v>
      </c>
      <c r="B163" s="3" t="s">
        <v>65</v>
      </c>
      <c r="C163" s="3" t="s">
        <v>55</v>
      </c>
      <c r="D163" s="3"/>
    </row>
    <row r="164" spans="1:4" x14ac:dyDescent="0.3">
      <c r="A164" s="3" t="s">
        <v>178</v>
      </c>
      <c r="B164" s="3" t="s">
        <v>65</v>
      </c>
      <c r="C164" s="3" t="s">
        <v>55</v>
      </c>
      <c r="D164" s="3"/>
    </row>
    <row r="165" spans="1:4" x14ac:dyDescent="0.3">
      <c r="A165" s="3" t="s">
        <v>179</v>
      </c>
      <c r="B165" s="3" t="s">
        <v>65</v>
      </c>
      <c r="C165" s="3" t="s">
        <v>55</v>
      </c>
      <c r="D165" s="3"/>
    </row>
    <row r="166" spans="1:4" x14ac:dyDescent="0.3">
      <c r="A166" s="3" t="s">
        <v>180</v>
      </c>
      <c r="B166" s="3" t="s">
        <v>65</v>
      </c>
      <c r="C166" s="3" t="s">
        <v>55</v>
      </c>
      <c r="D166" s="3"/>
    </row>
    <row r="167" spans="1:4" x14ac:dyDescent="0.3">
      <c r="A167" s="3" t="s">
        <v>181</v>
      </c>
      <c r="B167" s="3" t="s">
        <v>65</v>
      </c>
      <c r="C167" s="3" t="s">
        <v>55</v>
      </c>
      <c r="D167" s="3"/>
    </row>
    <row r="168" spans="1:4" x14ac:dyDescent="0.3">
      <c r="A168" s="3" t="s">
        <v>182</v>
      </c>
      <c r="B168" s="3" t="s">
        <v>65</v>
      </c>
      <c r="C168" s="3" t="s">
        <v>55</v>
      </c>
      <c r="D168" s="3"/>
    </row>
    <row r="169" spans="1:4" x14ac:dyDescent="0.3">
      <c r="A169" s="3" t="s">
        <v>183</v>
      </c>
      <c r="B169" s="3" t="s">
        <v>87</v>
      </c>
      <c r="C169" s="3" t="s">
        <v>74</v>
      </c>
      <c r="D169" s="3"/>
    </row>
    <row r="170" spans="1:4" x14ac:dyDescent="0.3">
      <c r="A170" s="3" t="s">
        <v>184</v>
      </c>
      <c r="B170" s="3" t="s">
        <v>87</v>
      </c>
      <c r="C170" s="3" t="s">
        <v>74</v>
      </c>
      <c r="D170" s="3"/>
    </row>
    <row r="171" spans="1:4" x14ac:dyDescent="0.3">
      <c r="A171" s="3" t="s">
        <v>185</v>
      </c>
      <c r="B171" s="3" t="s">
        <v>87</v>
      </c>
      <c r="C171" s="3" t="s">
        <v>74</v>
      </c>
      <c r="D171" s="3"/>
    </row>
    <row r="172" spans="1:4" x14ac:dyDescent="0.3">
      <c r="A172" s="3" t="s">
        <v>186</v>
      </c>
      <c r="B172" s="3" t="s">
        <v>87</v>
      </c>
      <c r="C172" s="3" t="s">
        <v>74</v>
      </c>
      <c r="D172" s="3"/>
    </row>
    <row r="173" spans="1:4" x14ac:dyDescent="0.3">
      <c r="A173" s="3" t="s">
        <v>187</v>
      </c>
      <c r="B173" s="3" t="s">
        <v>87</v>
      </c>
      <c r="C173" s="3" t="s">
        <v>74</v>
      </c>
      <c r="D173" s="3"/>
    </row>
    <row r="174" spans="1:4" x14ac:dyDescent="0.3">
      <c r="A174" s="3" t="s">
        <v>188</v>
      </c>
      <c r="B174" s="3" t="s">
        <v>101</v>
      </c>
      <c r="C174" s="3" t="s">
        <v>100</v>
      </c>
      <c r="D174" s="3"/>
    </row>
    <row r="175" spans="1:4" x14ac:dyDescent="0.3">
      <c r="A175" s="3" t="s">
        <v>189</v>
      </c>
      <c r="B175" s="3" t="s">
        <v>101</v>
      </c>
      <c r="C175" s="3" t="s">
        <v>100</v>
      </c>
      <c r="D175" s="3"/>
    </row>
    <row r="176" spans="1:4" x14ac:dyDescent="0.3">
      <c r="A176" s="3" t="s">
        <v>190</v>
      </c>
      <c r="B176" s="3" t="s">
        <v>101</v>
      </c>
      <c r="C176" s="3" t="s">
        <v>100</v>
      </c>
      <c r="D176" s="3"/>
    </row>
    <row r="177" spans="1:4" x14ac:dyDescent="0.3">
      <c r="A177" s="3" t="s">
        <v>191</v>
      </c>
      <c r="B177" s="3" t="s">
        <v>101</v>
      </c>
      <c r="C177" s="3" t="s">
        <v>100</v>
      </c>
      <c r="D177" s="3"/>
    </row>
    <row r="178" spans="1:4" x14ac:dyDescent="0.3">
      <c r="A178" s="3" t="s">
        <v>192</v>
      </c>
      <c r="B178" s="3" t="s">
        <v>101</v>
      </c>
      <c r="C178" s="3" t="s">
        <v>100</v>
      </c>
      <c r="D178" s="3"/>
    </row>
    <row r="179" spans="1:4" x14ac:dyDescent="0.3">
      <c r="A179" s="3" t="s">
        <v>193</v>
      </c>
      <c r="B179" s="3" t="s">
        <v>101</v>
      </c>
      <c r="C179" s="3" t="s">
        <v>100</v>
      </c>
      <c r="D179" s="3"/>
    </row>
    <row r="180" spans="1:4" x14ac:dyDescent="0.3">
      <c r="A180" s="3" t="s">
        <v>194</v>
      </c>
      <c r="B180" s="3" t="s">
        <v>101</v>
      </c>
      <c r="C180" s="3" t="s">
        <v>100</v>
      </c>
      <c r="D180" s="3"/>
    </row>
    <row r="181" spans="1:4" x14ac:dyDescent="0.3">
      <c r="A181" s="3" t="s">
        <v>195</v>
      </c>
      <c r="B181" s="3" t="s">
        <v>101</v>
      </c>
      <c r="C181" s="3" t="s">
        <v>100</v>
      </c>
      <c r="D181" s="3"/>
    </row>
    <row r="182" spans="1:4" x14ac:dyDescent="0.3">
      <c r="A182" s="3" t="s">
        <v>196</v>
      </c>
      <c r="B182" s="3" t="s">
        <v>101</v>
      </c>
      <c r="C182" s="3" t="s">
        <v>100</v>
      </c>
      <c r="D182" s="3"/>
    </row>
    <row r="183" spans="1:4" x14ac:dyDescent="0.3">
      <c r="A183" s="3" t="s">
        <v>197</v>
      </c>
      <c r="B183" s="3" t="s">
        <v>101</v>
      </c>
      <c r="C183" s="3" t="s">
        <v>100</v>
      </c>
      <c r="D183" s="3"/>
    </row>
    <row r="184" spans="1:4" x14ac:dyDescent="0.3">
      <c r="A184" s="3" t="s">
        <v>198</v>
      </c>
      <c r="B184" s="3" t="s">
        <v>101</v>
      </c>
      <c r="C184" s="3" t="s">
        <v>100</v>
      </c>
      <c r="D184" s="3"/>
    </row>
    <row r="185" spans="1:4" x14ac:dyDescent="0.3">
      <c r="A185" s="3" t="s">
        <v>199</v>
      </c>
      <c r="B185" s="3" t="s">
        <v>101</v>
      </c>
      <c r="C185" s="3" t="s">
        <v>100</v>
      </c>
      <c r="D185" s="3"/>
    </row>
    <row r="186" spans="1:4" x14ac:dyDescent="0.3">
      <c r="A186" s="3" t="s">
        <v>200</v>
      </c>
      <c r="B186" s="3" t="s">
        <v>101</v>
      </c>
      <c r="C186" s="3" t="s">
        <v>100</v>
      </c>
      <c r="D186" s="3"/>
    </row>
    <row r="187" spans="1:4" x14ac:dyDescent="0.3">
      <c r="A187" s="3" t="s">
        <v>201</v>
      </c>
      <c r="B187" s="3" t="s">
        <v>101</v>
      </c>
      <c r="C187" s="3" t="s">
        <v>100</v>
      </c>
      <c r="D187" s="3"/>
    </row>
    <row r="188" spans="1:4" x14ac:dyDescent="0.3">
      <c r="A188" s="3" t="s">
        <v>202</v>
      </c>
      <c r="B188" s="3" t="s">
        <v>101</v>
      </c>
      <c r="C188" s="3" t="s">
        <v>100</v>
      </c>
      <c r="D188" s="3"/>
    </row>
    <row r="189" spans="1:4" x14ac:dyDescent="0.3">
      <c r="A189" s="3" t="s">
        <v>203</v>
      </c>
      <c r="B189" s="3" t="s">
        <v>101</v>
      </c>
      <c r="C189" s="3" t="s">
        <v>100</v>
      </c>
      <c r="D189" s="3"/>
    </row>
    <row r="190" spans="1:4" x14ac:dyDescent="0.3">
      <c r="A190" s="3" t="s">
        <v>204</v>
      </c>
      <c r="B190" s="3" t="s">
        <v>101</v>
      </c>
      <c r="C190" s="3" t="s">
        <v>100</v>
      </c>
      <c r="D190" s="3"/>
    </row>
    <row r="191" spans="1:4" x14ac:dyDescent="0.3">
      <c r="A191" s="3" t="s">
        <v>205</v>
      </c>
      <c r="B191" s="3" t="s">
        <v>101</v>
      </c>
      <c r="C191" s="3" t="s">
        <v>100</v>
      </c>
      <c r="D191" s="3"/>
    </row>
    <row r="192" spans="1:4" x14ac:dyDescent="0.3">
      <c r="A192" s="3" t="s">
        <v>206</v>
      </c>
      <c r="B192" s="3" t="s">
        <v>101</v>
      </c>
      <c r="C192" s="3" t="s">
        <v>100</v>
      </c>
      <c r="D192" s="3"/>
    </row>
    <row r="193" spans="1:4" x14ac:dyDescent="0.3">
      <c r="A193" s="3" t="s">
        <v>207</v>
      </c>
      <c r="B193" s="3" t="s">
        <v>101</v>
      </c>
      <c r="C193" s="3" t="s">
        <v>100</v>
      </c>
      <c r="D193" s="3"/>
    </row>
    <row r="194" spans="1:4" x14ac:dyDescent="0.3">
      <c r="A194" s="3" t="s">
        <v>208</v>
      </c>
      <c r="B194" s="3" t="s">
        <v>123</v>
      </c>
      <c r="C194" s="3" t="s">
        <v>122</v>
      </c>
      <c r="D194" s="3"/>
    </row>
    <row r="195" spans="1:4" x14ac:dyDescent="0.3">
      <c r="A195" s="3" t="s">
        <v>209</v>
      </c>
      <c r="B195" s="3" t="s">
        <v>123</v>
      </c>
      <c r="C195" s="3" t="s">
        <v>122</v>
      </c>
      <c r="D195" s="3"/>
    </row>
    <row r="196" spans="1:4" x14ac:dyDescent="0.3">
      <c r="A196" s="3" t="s">
        <v>210</v>
      </c>
      <c r="B196" s="3" t="s">
        <v>4</v>
      </c>
      <c r="C196" s="3" t="s">
        <v>3</v>
      </c>
      <c r="D196" s="3"/>
    </row>
    <row r="197" spans="1:4" x14ac:dyDescent="0.3">
      <c r="A197" s="3" t="s">
        <v>211</v>
      </c>
      <c r="B197" s="3" t="s">
        <v>4</v>
      </c>
      <c r="C197" s="3" t="s">
        <v>3</v>
      </c>
      <c r="D197" s="3"/>
    </row>
    <row r="198" spans="1:4" x14ac:dyDescent="0.3">
      <c r="A198" s="3" t="s">
        <v>212</v>
      </c>
      <c r="B198" s="3" t="s">
        <v>11</v>
      </c>
      <c r="C198" s="3" t="s">
        <v>3</v>
      </c>
      <c r="D198" s="3"/>
    </row>
    <row r="199" spans="1:4" x14ac:dyDescent="0.3">
      <c r="A199" s="3" t="s">
        <v>213</v>
      </c>
      <c r="B199" s="3" t="s">
        <v>11</v>
      </c>
      <c r="C199" s="3" t="s">
        <v>3</v>
      </c>
      <c r="D199" s="3"/>
    </row>
    <row r="200" spans="1:4" x14ac:dyDescent="0.3">
      <c r="A200" s="3" t="s">
        <v>214</v>
      </c>
      <c r="B200" s="3" t="s">
        <v>14</v>
      </c>
      <c r="C200" s="3" t="s">
        <v>3</v>
      </c>
      <c r="D200" s="3"/>
    </row>
    <row r="201" spans="1:4" x14ac:dyDescent="0.3">
      <c r="A201" s="3" t="s">
        <v>215</v>
      </c>
      <c r="B201" s="3" t="s">
        <v>14</v>
      </c>
      <c r="C201" s="3" t="s">
        <v>3</v>
      </c>
      <c r="D201" s="3"/>
    </row>
    <row r="202" spans="1:4" x14ac:dyDescent="0.3">
      <c r="A202" s="3" t="s">
        <v>216</v>
      </c>
      <c r="B202" s="3" t="s">
        <v>14</v>
      </c>
      <c r="C202" s="3" t="s">
        <v>3</v>
      </c>
      <c r="D202" s="3"/>
    </row>
    <row r="203" spans="1:4" x14ac:dyDescent="0.3">
      <c r="A203" s="3" t="s">
        <v>217</v>
      </c>
      <c r="B203" s="3" t="s">
        <v>14</v>
      </c>
      <c r="C203" s="3" t="s">
        <v>3</v>
      </c>
      <c r="D203" s="3"/>
    </row>
    <row r="204" spans="1:4" x14ac:dyDescent="0.3">
      <c r="A204" s="3" t="s">
        <v>218</v>
      </c>
      <c r="B204" s="3" t="s">
        <v>14</v>
      </c>
      <c r="C204" s="3" t="s">
        <v>3</v>
      </c>
      <c r="D204" s="3"/>
    </row>
    <row r="205" spans="1:4" x14ac:dyDescent="0.3">
      <c r="A205" s="3" t="s">
        <v>219</v>
      </c>
      <c r="B205" s="3" t="s">
        <v>14</v>
      </c>
      <c r="C205" s="3" t="s">
        <v>3</v>
      </c>
      <c r="D205" s="3"/>
    </row>
    <row r="206" spans="1:4" x14ac:dyDescent="0.3">
      <c r="A206" s="3" t="s">
        <v>220</v>
      </c>
      <c r="B206" s="3" t="s">
        <v>14</v>
      </c>
      <c r="C206" s="3" t="s">
        <v>3</v>
      </c>
      <c r="D206" s="3"/>
    </row>
    <row r="207" spans="1:4" x14ac:dyDescent="0.3">
      <c r="A207" s="3" t="s">
        <v>221</v>
      </c>
      <c r="B207" s="3" t="s">
        <v>14</v>
      </c>
      <c r="C207" s="3" t="s">
        <v>3</v>
      </c>
      <c r="D207" s="3"/>
    </row>
    <row r="208" spans="1:4" x14ac:dyDescent="0.3">
      <c r="A208" s="3" t="s">
        <v>222</v>
      </c>
      <c r="B208" s="3" t="s">
        <v>14</v>
      </c>
      <c r="C208" s="3" t="s">
        <v>3</v>
      </c>
      <c r="D208" s="3"/>
    </row>
    <row r="209" spans="1:4" x14ac:dyDescent="0.3">
      <c r="A209" s="3" t="s">
        <v>223</v>
      </c>
      <c r="B209" s="3" t="s">
        <v>14</v>
      </c>
      <c r="C209" s="3" t="s">
        <v>3</v>
      </c>
      <c r="D209" s="3"/>
    </row>
    <row r="210" spans="1:4" x14ac:dyDescent="0.3">
      <c r="A210" s="3" t="s">
        <v>224</v>
      </c>
      <c r="B210" s="3" t="s">
        <v>14</v>
      </c>
      <c r="C210" s="3" t="s">
        <v>3</v>
      </c>
      <c r="D210" s="3"/>
    </row>
    <row r="211" spans="1:4" x14ac:dyDescent="0.3">
      <c r="A211" s="3" t="s">
        <v>225</v>
      </c>
      <c r="B211" s="3" t="s">
        <v>14</v>
      </c>
      <c r="C211" s="3" t="s">
        <v>3</v>
      </c>
      <c r="D211" s="3"/>
    </row>
    <row r="212" spans="1:4" x14ac:dyDescent="0.3">
      <c r="A212" s="3" t="s">
        <v>226</v>
      </c>
      <c r="B212" s="3" t="s">
        <v>35</v>
      </c>
      <c r="C212" s="3" t="s">
        <v>34</v>
      </c>
      <c r="D212" s="3"/>
    </row>
    <row r="213" spans="1:4" x14ac:dyDescent="0.3">
      <c r="A213" s="3" t="s">
        <v>227</v>
      </c>
      <c r="B213" s="3" t="s">
        <v>37</v>
      </c>
      <c r="C213" s="3" t="s">
        <v>34</v>
      </c>
      <c r="D213" s="3"/>
    </row>
    <row r="214" spans="1:4" x14ac:dyDescent="0.3">
      <c r="A214" s="3" t="s">
        <v>228</v>
      </c>
      <c r="B214" s="3" t="s">
        <v>39</v>
      </c>
      <c r="C214" s="3" t="s">
        <v>34</v>
      </c>
      <c r="D214" s="3"/>
    </row>
    <row r="215" spans="1:4" x14ac:dyDescent="0.3">
      <c r="A215" s="3" t="s">
        <v>229</v>
      </c>
      <c r="B215" s="3" t="s">
        <v>44</v>
      </c>
      <c r="C215" s="3" t="s">
        <v>34</v>
      </c>
      <c r="D215" s="3"/>
    </row>
    <row r="216" spans="1:4" x14ac:dyDescent="0.3">
      <c r="A216" s="3" t="s">
        <v>230</v>
      </c>
      <c r="B216" s="3" t="s">
        <v>44</v>
      </c>
      <c r="C216" s="3" t="s">
        <v>34</v>
      </c>
      <c r="D216" s="3"/>
    </row>
    <row r="217" spans="1:4" x14ac:dyDescent="0.3">
      <c r="A217" s="3" t="s">
        <v>231</v>
      </c>
      <c r="B217" s="3" t="s">
        <v>56</v>
      </c>
      <c r="C217" s="3" t="s">
        <v>55</v>
      </c>
      <c r="D217" s="3"/>
    </row>
    <row r="218" spans="1:4" x14ac:dyDescent="0.3">
      <c r="A218" s="3" t="s">
        <v>232</v>
      </c>
      <c r="B218" s="3" t="s">
        <v>58</v>
      </c>
      <c r="C218" s="3" t="s">
        <v>55</v>
      </c>
      <c r="D218" s="3"/>
    </row>
    <row r="219" spans="1:4" x14ac:dyDescent="0.3">
      <c r="A219" s="3" t="s">
        <v>233</v>
      </c>
      <c r="B219" s="3" t="s">
        <v>63</v>
      </c>
      <c r="C219" s="3" t="s">
        <v>55</v>
      </c>
      <c r="D219" s="3"/>
    </row>
    <row r="220" spans="1:4" x14ac:dyDescent="0.3">
      <c r="A220" s="3" t="s">
        <v>234</v>
      </c>
      <c r="B220" s="3" t="s">
        <v>65</v>
      </c>
      <c r="C220" s="3" t="s">
        <v>55</v>
      </c>
      <c r="D220" s="3"/>
    </row>
    <row r="221" spans="1:4" x14ac:dyDescent="0.3">
      <c r="A221" s="3" t="s">
        <v>235</v>
      </c>
      <c r="B221" s="3" t="s">
        <v>65</v>
      </c>
      <c r="C221" s="3" t="s">
        <v>55</v>
      </c>
      <c r="D221" s="3"/>
    </row>
    <row r="222" spans="1:4" x14ac:dyDescent="0.3">
      <c r="A222" s="3" t="s">
        <v>236</v>
      </c>
      <c r="B222" s="3" t="s">
        <v>65</v>
      </c>
      <c r="C222" s="3" t="s">
        <v>55</v>
      </c>
      <c r="D222" s="3"/>
    </row>
    <row r="223" spans="1:4" x14ac:dyDescent="0.3">
      <c r="A223" s="3" t="s">
        <v>237</v>
      </c>
      <c r="B223" s="3" t="s">
        <v>65</v>
      </c>
      <c r="C223" s="3" t="s">
        <v>55</v>
      </c>
      <c r="D223" s="3"/>
    </row>
    <row r="224" spans="1:4" x14ac:dyDescent="0.3">
      <c r="A224" s="3" t="s">
        <v>238</v>
      </c>
      <c r="B224" s="3" t="s">
        <v>65</v>
      </c>
      <c r="C224" s="3" t="s">
        <v>55</v>
      </c>
      <c r="D224" s="3"/>
    </row>
    <row r="225" spans="1:4" x14ac:dyDescent="0.3">
      <c r="A225" s="3" t="s">
        <v>239</v>
      </c>
      <c r="B225" s="3" t="s">
        <v>65</v>
      </c>
      <c r="C225" s="3" t="s">
        <v>55</v>
      </c>
      <c r="D225" s="3"/>
    </row>
    <row r="226" spans="1:4" x14ac:dyDescent="0.3">
      <c r="A226" s="3" t="s">
        <v>240</v>
      </c>
      <c r="B226" s="3" t="s">
        <v>65</v>
      </c>
      <c r="C226" s="3" t="s">
        <v>55</v>
      </c>
      <c r="D226" s="3"/>
    </row>
    <row r="227" spans="1:4" x14ac:dyDescent="0.3">
      <c r="A227" s="3" t="s">
        <v>241</v>
      </c>
      <c r="B227" s="3" t="s">
        <v>65</v>
      </c>
      <c r="C227" s="3" t="s">
        <v>55</v>
      </c>
      <c r="D227" s="3"/>
    </row>
    <row r="228" spans="1:4" x14ac:dyDescent="0.3">
      <c r="A228" s="3" t="s">
        <v>242</v>
      </c>
      <c r="B228" s="3" t="s">
        <v>65</v>
      </c>
      <c r="C228" s="3" t="s">
        <v>55</v>
      </c>
      <c r="D228" s="3"/>
    </row>
    <row r="229" spans="1:4" x14ac:dyDescent="0.3">
      <c r="A229" s="3" t="s">
        <v>243</v>
      </c>
      <c r="B229" s="3" t="s">
        <v>65</v>
      </c>
      <c r="C229" s="3" t="s">
        <v>55</v>
      </c>
      <c r="D229" s="3"/>
    </row>
    <row r="230" spans="1:4" x14ac:dyDescent="0.3">
      <c r="A230" s="3" t="s">
        <v>244</v>
      </c>
      <c r="B230" s="3" t="s">
        <v>65</v>
      </c>
      <c r="C230" s="3" t="s">
        <v>55</v>
      </c>
      <c r="D230" s="3"/>
    </row>
    <row r="231" spans="1:4" x14ac:dyDescent="0.3">
      <c r="A231" s="3" t="s">
        <v>245</v>
      </c>
      <c r="B231" s="3" t="s">
        <v>75</v>
      </c>
      <c r="C231" s="3" t="s">
        <v>74</v>
      </c>
      <c r="D231" s="3"/>
    </row>
    <row r="232" spans="1:4" x14ac:dyDescent="0.3">
      <c r="A232" s="3" t="s">
        <v>246</v>
      </c>
      <c r="B232" s="3" t="s">
        <v>77</v>
      </c>
      <c r="C232" s="3" t="s">
        <v>74</v>
      </c>
      <c r="D232" s="3"/>
    </row>
    <row r="233" spans="1:4" x14ac:dyDescent="0.3">
      <c r="A233" s="3" t="s">
        <v>247</v>
      </c>
      <c r="B233" s="3" t="s">
        <v>87</v>
      </c>
      <c r="C233" s="3" t="s">
        <v>74</v>
      </c>
      <c r="D233" s="3"/>
    </row>
    <row r="234" spans="1:4" x14ac:dyDescent="0.3">
      <c r="A234" s="3" t="s">
        <v>248</v>
      </c>
      <c r="B234" s="3" t="s">
        <v>87</v>
      </c>
      <c r="C234" s="3" t="s">
        <v>74</v>
      </c>
      <c r="D234" s="3"/>
    </row>
    <row r="235" spans="1:4" x14ac:dyDescent="0.3">
      <c r="A235" s="3" t="s">
        <v>249</v>
      </c>
      <c r="B235" s="3" t="s">
        <v>87</v>
      </c>
      <c r="C235" s="3" t="s">
        <v>74</v>
      </c>
      <c r="D235" s="3"/>
    </row>
    <row r="236" spans="1:4" x14ac:dyDescent="0.3">
      <c r="A236" s="3" t="s">
        <v>250</v>
      </c>
      <c r="B236" s="3" t="s">
        <v>87</v>
      </c>
      <c r="C236" s="3" t="s">
        <v>74</v>
      </c>
      <c r="D236" s="3"/>
    </row>
    <row r="237" spans="1:4" x14ac:dyDescent="0.3">
      <c r="A237" s="3" t="s">
        <v>251</v>
      </c>
      <c r="B237" s="3" t="s">
        <v>93</v>
      </c>
      <c r="C237" s="3" t="s">
        <v>92</v>
      </c>
      <c r="D237" s="3"/>
    </row>
    <row r="238" spans="1:4" x14ac:dyDescent="0.3">
      <c r="A238" s="3" t="s">
        <v>252</v>
      </c>
      <c r="B238" s="3" t="s">
        <v>101</v>
      </c>
      <c r="C238" s="3" t="s">
        <v>100</v>
      </c>
      <c r="D238" s="3"/>
    </row>
    <row r="239" spans="1:4" x14ac:dyDescent="0.3">
      <c r="A239" s="3" t="s">
        <v>253</v>
      </c>
      <c r="B239" s="3" t="s">
        <v>101</v>
      </c>
      <c r="C239" s="3" t="s">
        <v>100</v>
      </c>
      <c r="D239" s="3"/>
    </row>
    <row r="240" spans="1:4" x14ac:dyDescent="0.3">
      <c r="A240" s="3" t="s">
        <v>254</v>
      </c>
      <c r="B240" s="3" t="s">
        <v>101</v>
      </c>
      <c r="C240" s="3" t="s">
        <v>100</v>
      </c>
      <c r="D240" s="3"/>
    </row>
    <row r="241" spans="1:4" x14ac:dyDescent="0.3">
      <c r="A241" s="3" t="s">
        <v>255</v>
      </c>
      <c r="B241" s="3" t="s">
        <v>101</v>
      </c>
      <c r="C241" s="3" t="s">
        <v>100</v>
      </c>
      <c r="D241" s="3"/>
    </row>
    <row r="242" spans="1:4" x14ac:dyDescent="0.3">
      <c r="A242" s="3" t="s">
        <v>256</v>
      </c>
      <c r="B242" s="3" t="s">
        <v>101</v>
      </c>
      <c r="C242" s="3" t="s">
        <v>100</v>
      </c>
      <c r="D242" s="3"/>
    </row>
    <row r="243" spans="1:4" x14ac:dyDescent="0.3">
      <c r="A243" s="3" t="s">
        <v>257</v>
      </c>
      <c r="B243" s="3" t="s">
        <v>101</v>
      </c>
      <c r="C243" s="3" t="s">
        <v>100</v>
      </c>
      <c r="D243" s="3"/>
    </row>
    <row r="244" spans="1:4" x14ac:dyDescent="0.3">
      <c r="A244" s="3" t="s">
        <v>258</v>
      </c>
      <c r="B244" s="3" t="s">
        <v>101</v>
      </c>
      <c r="C244" s="3" t="s">
        <v>100</v>
      </c>
      <c r="D244" s="3"/>
    </row>
    <row r="245" spans="1:4" x14ac:dyDescent="0.3">
      <c r="A245" s="3" t="s">
        <v>259</v>
      </c>
      <c r="B245" s="3" t="s">
        <v>101</v>
      </c>
      <c r="C245" s="3" t="s">
        <v>100</v>
      </c>
      <c r="D245" s="3"/>
    </row>
    <row r="246" spans="1:4" x14ac:dyDescent="0.3">
      <c r="A246" s="3" t="s">
        <v>260</v>
      </c>
      <c r="B246" s="3" t="s">
        <v>101</v>
      </c>
      <c r="C246" s="3" t="s">
        <v>100</v>
      </c>
      <c r="D246" s="3"/>
    </row>
    <row r="247" spans="1:4" x14ac:dyDescent="0.3">
      <c r="A247" s="3" t="s">
        <v>261</v>
      </c>
      <c r="B247" s="3" t="s">
        <v>101</v>
      </c>
      <c r="C247" s="3" t="s">
        <v>100</v>
      </c>
      <c r="D247" s="3"/>
    </row>
    <row r="248" spans="1:4" x14ac:dyDescent="0.3">
      <c r="A248" s="3" t="s">
        <v>262</v>
      </c>
      <c r="B248" s="3" t="s">
        <v>14</v>
      </c>
      <c r="C248" s="3" t="s">
        <v>3</v>
      </c>
      <c r="D248" s="3"/>
    </row>
    <row r="249" spans="1:4" x14ac:dyDescent="0.3">
      <c r="A249" s="3" t="s">
        <v>263</v>
      </c>
      <c r="B249" s="3" t="s">
        <v>4</v>
      </c>
      <c r="C249" s="3" t="s">
        <v>3</v>
      </c>
      <c r="D249" s="3"/>
    </row>
    <row r="250" spans="1:4" x14ac:dyDescent="0.3">
      <c r="A250" s="3" t="s">
        <v>264</v>
      </c>
      <c r="B250" s="3" t="s">
        <v>14</v>
      </c>
      <c r="C250" s="3" t="s">
        <v>3</v>
      </c>
      <c r="D250" s="3"/>
    </row>
    <row r="251" spans="1:4" x14ac:dyDescent="0.3">
      <c r="A251" s="3" t="s">
        <v>265</v>
      </c>
      <c r="B251" s="3" t="s">
        <v>14</v>
      </c>
      <c r="C251" s="3" t="s">
        <v>3</v>
      </c>
      <c r="D251" s="3"/>
    </row>
    <row r="252" spans="1:4" x14ac:dyDescent="0.3">
      <c r="A252" s="3" t="s">
        <v>266</v>
      </c>
      <c r="B252" s="3" t="s">
        <v>14</v>
      </c>
      <c r="C252" s="3" t="s">
        <v>3</v>
      </c>
      <c r="D252" s="3"/>
    </row>
    <row r="253" spans="1:4" x14ac:dyDescent="0.3">
      <c r="A253" s="3" t="s">
        <v>267</v>
      </c>
      <c r="B253" s="3" t="s">
        <v>14</v>
      </c>
      <c r="C253" s="3" t="s">
        <v>3</v>
      </c>
      <c r="D253" s="3"/>
    </row>
    <row r="254" spans="1:4" x14ac:dyDescent="0.3">
      <c r="A254" s="3" t="s">
        <v>268</v>
      </c>
      <c r="B254" s="3" t="s">
        <v>14</v>
      </c>
      <c r="C254" s="3" t="s">
        <v>3</v>
      </c>
      <c r="D254" s="3"/>
    </row>
    <row r="255" spans="1:4" x14ac:dyDescent="0.3">
      <c r="A255" s="3" t="s">
        <v>269</v>
      </c>
      <c r="B255" s="3" t="s">
        <v>101</v>
      </c>
      <c r="C255" s="3" t="s">
        <v>100</v>
      </c>
      <c r="D255" s="3"/>
    </row>
    <row r="256" spans="1:4" x14ac:dyDescent="0.3">
      <c r="A256" s="3" t="s">
        <v>270</v>
      </c>
      <c r="B256" s="3" t="s">
        <v>101</v>
      </c>
      <c r="C256" s="3" t="s">
        <v>100</v>
      </c>
      <c r="D256" s="3"/>
    </row>
    <row r="257" spans="1:4" x14ac:dyDescent="0.3">
      <c r="A257" s="3" t="s">
        <v>271</v>
      </c>
      <c r="B257" s="3" t="s">
        <v>101</v>
      </c>
      <c r="C257" s="3" t="s">
        <v>100</v>
      </c>
      <c r="D257" s="3"/>
    </row>
    <row r="258" spans="1:4" x14ac:dyDescent="0.3">
      <c r="A258" s="3" t="s">
        <v>272</v>
      </c>
      <c r="B258" s="3" t="s">
        <v>77</v>
      </c>
      <c r="C258" s="3" t="s">
        <v>74</v>
      </c>
      <c r="D258" s="3"/>
    </row>
    <row r="259" spans="1:4" x14ac:dyDescent="0.3">
      <c r="A259" s="3" t="s">
        <v>273</v>
      </c>
      <c r="B259" s="3" t="s">
        <v>56</v>
      </c>
      <c r="C259" s="3" t="s">
        <v>55</v>
      </c>
      <c r="D259" s="3"/>
    </row>
    <row r="260" spans="1:4" x14ac:dyDescent="0.3">
      <c r="A260" s="3" t="s">
        <v>274</v>
      </c>
      <c r="B260" s="3" t="s">
        <v>65</v>
      </c>
      <c r="C260" s="3" t="s">
        <v>55</v>
      </c>
      <c r="D260" s="3"/>
    </row>
    <row r="261" spans="1:4" x14ac:dyDescent="0.3">
      <c r="A261" s="3" t="s">
        <v>275</v>
      </c>
      <c r="B261" s="3" t="s">
        <v>14</v>
      </c>
      <c r="C261" s="3" t="s">
        <v>3</v>
      </c>
      <c r="D261" s="3"/>
    </row>
    <row r="262" spans="1:4" x14ac:dyDescent="0.3">
      <c r="A262" s="3" t="s">
        <v>276</v>
      </c>
      <c r="B262" s="3" t="s">
        <v>14</v>
      </c>
      <c r="C262" s="3" t="s">
        <v>3</v>
      </c>
      <c r="D262" s="3"/>
    </row>
    <row r="263" spans="1:4" x14ac:dyDescent="0.3">
      <c r="A263" s="3" t="s">
        <v>277</v>
      </c>
      <c r="B263" s="3" t="s">
        <v>101</v>
      </c>
      <c r="C263" s="3" t="s">
        <v>100</v>
      </c>
      <c r="D263" s="3"/>
    </row>
    <row r="264" spans="1:4" x14ac:dyDescent="0.3">
      <c r="A264" s="3" t="s">
        <v>278</v>
      </c>
      <c r="B264" s="3" t="s">
        <v>75</v>
      </c>
      <c r="C264" s="3" t="s">
        <v>74</v>
      </c>
      <c r="D264" s="3"/>
    </row>
    <row r="265" spans="1:4" x14ac:dyDescent="0.3">
      <c r="A265" s="3" t="s">
        <v>279</v>
      </c>
      <c r="B265" s="3" t="s">
        <v>75</v>
      </c>
      <c r="C265" s="3" t="s">
        <v>74</v>
      </c>
      <c r="D265" s="3"/>
    </row>
    <row r="266" spans="1:4" x14ac:dyDescent="0.3">
      <c r="A266" s="3" t="s">
        <v>280</v>
      </c>
      <c r="B266" s="3" t="s">
        <v>56</v>
      </c>
      <c r="C266" s="3" t="s">
        <v>55</v>
      </c>
      <c r="D266" s="3"/>
    </row>
    <row r="267" spans="1:4" x14ac:dyDescent="0.3">
      <c r="A267" s="3" t="s">
        <v>281</v>
      </c>
      <c r="B267" s="3" t="s">
        <v>75</v>
      </c>
      <c r="C267" s="3" t="s">
        <v>74</v>
      </c>
      <c r="D267" s="3"/>
    </row>
    <row r="268" spans="1:4" x14ac:dyDescent="0.3">
      <c r="A268" s="3" t="s">
        <v>282</v>
      </c>
      <c r="B268" s="3" t="s">
        <v>101</v>
      </c>
      <c r="C268" s="3" t="s">
        <v>100</v>
      </c>
      <c r="D268" s="3"/>
    </row>
    <row r="269" spans="1:4" x14ac:dyDescent="0.3">
      <c r="A269" s="3" t="s">
        <v>283</v>
      </c>
      <c r="B269" s="3" t="s">
        <v>101</v>
      </c>
      <c r="C269" s="3" t="s">
        <v>100</v>
      </c>
      <c r="D269" s="3"/>
    </row>
    <row r="270" spans="1:4" x14ac:dyDescent="0.3">
      <c r="A270" s="3" t="s">
        <v>284</v>
      </c>
      <c r="B270" s="3" t="s">
        <v>101</v>
      </c>
      <c r="C270" s="3" t="s">
        <v>100</v>
      </c>
      <c r="D270" s="3"/>
    </row>
    <row r="271" spans="1:4" x14ac:dyDescent="0.3">
      <c r="A271" s="3" t="s">
        <v>285</v>
      </c>
      <c r="B271" s="3" t="s">
        <v>65</v>
      </c>
      <c r="C271" s="3" t="s">
        <v>55</v>
      </c>
      <c r="D271" s="3"/>
    </row>
    <row r="272" spans="1:4" x14ac:dyDescent="0.3">
      <c r="A272" s="3" t="s">
        <v>286</v>
      </c>
      <c r="B272" s="3" t="s">
        <v>65</v>
      </c>
      <c r="C272" s="3" t="s">
        <v>55</v>
      </c>
      <c r="D272" s="3"/>
    </row>
    <row r="273" spans="1:4" x14ac:dyDescent="0.3">
      <c r="A273" s="3" t="s">
        <v>287</v>
      </c>
      <c r="B273" s="3" t="s">
        <v>65</v>
      </c>
      <c r="C273" s="3" t="s">
        <v>55</v>
      </c>
      <c r="D273" s="3"/>
    </row>
    <row r="274" spans="1:4" x14ac:dyDescent="0.3">
      <c r="A274" s="3" t="s">
        <v>288</v>
      </c>
      <c r="B274" s="3" t="s">
        <v>14</v>
      </c>
      <c r="C274" s="3" t="s">
        <v>3</v>
      </c>
      <c r="D274" s="3"/>
    </row>
    <row r="275" spans="1:4" x14ac:dyDescent="0.3">
      <c r="A275" s="3" t="s">
        <v>289</v>
      </c>
      <c r="B275" s="3" t="s">
        <v>14</v>
      </c>
      <c r="C275" s="3" t="s">
        <v>3</v>
      </c>
      <c r="D275" s="3"/>
    </row>
    <row r="276" spans="1:4" x14ac:dyDescent="0.3">
      <c r="A276" s="3" t="s">
        <v>290</v>
      </c>
      <c r="B276" s="3" t="s">
        <v>14</v>
      </c>
      <c r="C276" s="3" t="s">
        <v>3</v>
      </c>
      <c r="D276" s="3"/>
    </row>
    <row r="277" spans="1:4" x14ac:dyDescent="0.3">
      <c r="A277" s="3" t="s">
        <v>291</v>
      </c>
      <c r="B277" s="3" t="s">
        <v>14</v>
      </c>
      <c r="C277" s="3" t="s">
        <v>3</v>
      </c>
      <c r="D277" s="3"/>
    </row>
    <row r="278" spans="1:4" x14ac:dyDescent="0.3">
      <c r="A278" s="3" t="s">
        <v>292</v>
      </c>
      <c r="B278" s="3" t="s">
        <v>14</v>
      </c>
      <c r="C278" s="3" t="s">
        <v>3</v>
      </c>
      <c r="D278" s="3"/>
    </row>
    <row r="279" spans="1:4" x14ac:dyDescent="0.3">
      <c r="A279" s="3" t="s">
        <v>293</v>
      </c>
      <c r="B279" s="3" t="s">
        <v>14</v>
      </c>
      <c r="C279" s="3" t="s">
        <v>3</v>
      </c>
      <c r="D279" s="3"/>
    </row>
    <row r="280" spans="1:4" x14ac:dyDescent="0.3">
      <c r="A280" s="3" t="s">
        <v>294</v>
      </c>
      <c r="B280" s="3" t="s">
        <v>44</v>
      </c>
      <c r="C280" s="3" t="s">
        <v>34</v>
      </c>
      <c r="D280" s="3"/>
    </row>
    <row r="281" spans="1:4" x14ac:dyDescent="0.3">
      <c r="A281" s="3" t="s">
        <v>295</v>
      </c>
      <c r="B281" s="3" t="s">
        <v>44</v>
      </c>
      <c r="C281" s="3" t="s">
        <v>34</v>
      </c>
      <c r="D281" s="3"/>
    </row>
    <row r="282" spans="1:4" x14ac:dyDescent="0.3">
      <c r="A282" s="3" t="s">
        <v>296</v>
      </c>
      <c r="B282" s="3" t="s">
        <v>44</v>
      </c>
      <c r="C282" s="3" t="s">
        <v>34</v>
      </c>
      <c r="D282" s="3"/>
    </row>
    <row r="283" spans="1:4" x14ac:dyDescent="0.3">
      <c r="A283" s="3" t="s">
        <v>297</v>
      </c>
      <c r="B283" s="3" t="s">
        <v>39</v>
      </c>
      <c r="C283" s="3" t="s">
        <v>34</v>
      </c>
      <c r="D283" s="3"/>
    </row>
    <row r="284" spans="1:4" x14ac:dyDescent="0.3">
      <c r="A284" s="3" t="s">
        <v>298</v>
      </c>
      <c r="B284" s="3" t="s">
        <v>14</v>
      </c>
      <c r="C284" s="3" t="s">
        <v>3</v>
      </c>
      <c r="D284" s="3"/>
    </row>
    <row r="285" spans="1:4" x14ac:dyDescent="0.3">
      <c r="A285" s="3" t="s">
        <v>299</v>
      </c>
      <c r="B285" s="3" t="s">
        <v>44</v>
      </c>
      <c r="C285" s="3" t="s">
        <v>34</v>
      </c>
      <c r="D285" s="3"/>
    </row>
    <row r="286" spans="1:4" x14ac:dyDescent="0.3">
      <c r="A286" s="3" t="s">
        <v>300</v>
      </c>
      <c r="B286" s="3" t="s">
        <v>35</v>
      </c>
      <c r="C286" s="3" t="s">
        <v>34</v>
      </c>
      <c r="D286" s="3"/>
    </row>
    <row r="287" spans="1:4" x14ac:dyDescent="0.3">
      <c r="A287" s="3" t="s">
        <v>301</v>
      </c>
      <c r="B287" s="3" t="s">
        <v>37</v>
      </c>
      <c r="C287" s="3" t="s">
        <v>34</v>
      </c>
      <c r="D287" s="3"/>
    </row>
    <row r="288" spans="1:4" x14ac:dyDescent="0.3">
      <c r="A288" s="3" t="s">
        <v>302</v>
      </c>
      <c r="B288" s="3" t="s">
        <v>87</v>
      </c>
      <c r="C288" s="3" t="s">
        <v>74</v>
      </c>
      <c r="D288" s="3"/>
    </row>
    <row r="289" spans="1:4" x14ac:dyDescent="0.3">
      <c r="A289" s="3" t="s">
        <v>303</v>
      </c>
      <c r="B289" s="3" t="s">
        <v>75</v>
      </c>
      <c r="C289" s="3" t="s">
        <v>74</v>
      </c>
      <c r="D289" s="3"/>
    </row>
    <row r="290" spans="1:4" x14ac:dyDescent="0.3">
      <c r="A290" s="3" t="s">
        <v>304</v>
      </c>
      <c r="B290" s="3" t="s">
        <v>87</v>
      </c>
      <c r="C290" s="3" t="s">
        <v>74</v>
      </c>
      <c r="D290" s="3"/>
    </row>
    <row r="291" spans="1:4" x14ac:dyDescent="0.3">
      <c r="A291" s="3" t="s">
        <v>305</v>
      </c>
      <c r="B291" s="3" t="s">
        <v>75</v>
      </c>
      <c r="C291" s="3" t="s">
        <v>74</v>
      </c>
      <c r="D291" s="3"/>
    </row>
    <row r="292" spans="1:4" x14ac:dyDescent="0.3">
      <c r="A292" s="3" t="s">
        <v>306</v>
      </c>
      <c r="B292" s="3" t="s">
        <v>77</v>
      </c>
      <c r="C292" s="3" t="s">
        <v>74</v>
      </c>
      <c r="D292" s="3"/>
    </row>
    <row r="293" spans="1:4" x14ac:dyDescent="0.3">
      <c r="A293" s="3" t="s">
        <v>307</v>
      </c>
      <c r="B293" s="3" t="s">
        <v>87</v>
      </c>
      <c r="C293" s="3" t="s">
        <v>74</v>
      </c>
      <c r="D293" s="3"/>
    </row>
    <row r="294" spans="1:4" x14ac:dyDescent="0.3">
      <c r="A294" s="3" t="s">
        <v>308</v>
      </c>
      <c r="B294" s="3" t="s">
        <v>87</v>
      </c>
      <c r="C294" s="3" t="s">
        <v>74</v>
      </c>
      <c r="D294" s="3"/>
    </row>
    <row r="295" spans="1:4" x14ac:dyDescent="0.3">
      <c r="A295" s="3" t="s">
        <v>309</v>
      </c>
      <c r="B295" s="3" t="s">
        <v>77</v>
      </c>
      <c r="C295" s="3" t="s">
        <v>74</v>
      </c>
      <c r="D295" s="3"/>
    </row>
    <row r="296" spans="1:4" x14ac:dyDescent="0.3">
      <c r="A296" s="3" t="s">
        <v>310</v>
      </c>
      <c r="B296" s="3" t="s">
        <v>44</v>
      </c>
      <c r="C296" s="3" t="s">
        <v>34</v>
      </c>
      <c r="D296" s="3"/>
    </row>
    <row r="297" spans="1:4" x14ac:dyDescent="0.3">
      <c r="A297" s="3" t="s">
        <v>311</v>
      </c>
      <c r="B297" s="3" t="s">
        <v>44</v>
      </c>
      <c r="C297" s="3" t="s">
        <v>34</v>
      </c>
      <c r="D297" s="3"/>
    </row>
    <row r="298" spans="1:4" x14ac:dyDescent="0.3">
      <c r="A298" s="3" t="s">
        <v>312</v>
      </c>
      <c r="B298" s="3" t="s">
        <v>87</v>
      </c>
      <c r="C298" s="3" t="s">
        <v>74</v>
      </c>
      <c r="D298" s="3"/>
    </row>
    <row r="299" spans="1:4" x14ac:dyDescent="0.3">
      <c r="A299" s="3" t="s">
        <v>313</v>
      </c>
      <c r="B299" s="3" t="s">
        <v>75</v>
      </c>
      <c r="C299" s="3" t="s">
        <v>74</v>
      </c>
      <c r="D299" s="3"/>
    </row>
    <row r="300" spans="1:4" x14ac:dyDescent="0.3">
      <c r="A300" s="3" t="s">
        <v>314</v>
      </c>
      <c r="B300" s="3" t="s">
        <v>87</v>
      </c>
      <c r="C300" s="3" t="s">
        <v>74</v>
      </c>
      <c r="D300" s="3"/>
    </row>
    <row r="301" spans="1:4" x14ac:dyDescent="0.3">
      <c r="A301" s="3" t="s">
        <v>315</v>
      </c>
      <c r="B301" s="3" t="s">
        <v>77</v>
      </c>
      <c r="C301" s="3" t="s">
        <v>74</v>
      </c>
      <c r="D301" s="3"/>
    </row>
    <row r="302" spans="1:4" x14ac:dyDescent="0.3">
      <c r="A302" s="3" t="s">
        <v>316</v>
      </c>
      <c r="B302" s="3" t="s">
        <v>87</v>
      </c>
      <c r="C302" s="3" t="s">
        <v>74</v>
      </c>
      <c r="D302" s="3"/>
    </row>
    <row r="303" spans="1:4" x14ac:dyDescent="0.3">
      <c r="A303" s="3" t="s">
        <v>317</v>
      </c>
      <c r="B303" s="3" t="s">
        <v>87</v>
      </c>
      <c r="C303" s="3" t="s">
        <v>74</v>
      </c>
      <c r="D303" s="3"/>
    </row>
    <row r="304" spans="1:4" x14ac:dyDescent="0.3">
      <c r="A304" s="3" t="s">
        <v>318</v>
      </c>
      <c r="B304" s="3" t="s">
        <v>65</v>
      </c>
      <c r="C304" s="3" t="s">
        <v>55</v>
      </c>
      <c r="D304" s="3"/>
    </row>
    <row r="305" spans="1:4" x14ac:dyDescent="0.3">
      <c r="A305" s="3" t="s">
        <v>319</v>
      </c>
      <c r="B305" s="3" t="s">
        <v>65</v>
      </c>
      <c r="C305" s="3" t="s">
        <v>55</v>
      </c>
      <c r="D305" s="3"/>
    </row>
    <row r="306" spans="1:4" x14ac:dyDescent="0.3">
      <c r="A306" s="3" t="s">
        <v>320</v>
      </c>
      <c r="B306" s="3" t="s">
        <v>87</v>
      </c>
      <c r="C306" s="3" t="s">
        <v>74</v>
      </c>
      <c r="D306" s="3"/>
    </row>
    <row r="307" spans="1:4" x14ac:dyDescent="0.3">
      <c r="A307" s="3" t="s">
        <v>321</v>
      </c>
      <c r="B307" s="3" t="s">
        <v>87</v>
      </c>
      <c r="C307" s="3" t="s">
        <v>74</v>
      </c>
      <c r="D307" s="3"/>
    </row>
    <row r="308" spans="1:4" x14ac:dyDescent="0.3">
      <c r="A308" s="3" t="s">
        <v>322</v>
      </c>
      <c r="B308" s="3" t="s">
        <v>87</v>
      </c>
      <c r="C308" s="3" t="s">
        <v>74</v>
      </c>
      <c r="D308" s="3"/>
    </row>
    <row r="309" spans="1:4" x14ac:dyDescent="0.3">
      <c r="A309" s="3" t="s">
        <v>323</v>
      </c>
      <c r="B309" s="3" t="s">
        <v>87</v>
      </c>
      <c r="C309" s="3" t="s">
        <v>74</v>
      </c>
      <c r="D309" s="3"/>
    </row>
    <row r="310" spans="1:4" x14ac:dyDescent="0.3">
      <c r="A310" s="3" t="s">
        <v>324</v>
      </c>
      <c r="B310" s="3" t="s">
        <v>87</v>
      </c>
      <c r="C310" s="3" t="s">
        <v>74</v>
      </c>
      <c r="D310" s="3"/>
    </row>
    <row r="311" spans="1:4" x14ac:dyDescent="0.3">
      <c r="A311" s="3" t="s">
        <v>325</v>
      </c>
      <c r="B311" s="3" t="s">
        <v>65</v>
      </c>
      <c r="C311" s="3" t="s">
        <v>55</v>
      </c>
      <c r="D311" s="3"/>
    </row>
    <row r="312" spans="1:4" x14ac:dyDescent="0.3">
      <c r="A312" s="3" t="s">
        <v>326</v>
      </c>
      <c r="B312" s="3" t="s">
        <v>56</v>
      </c>
      <c r="C312" s="3" t="s">
        <v>55</v>
      </c>
      <c r="D312" s="3"/>
    </row>
    <row r="313" spans="1:4" x14ac:dyDescent="0.3">
      <c r="A313" s="3" t="s">
        <v>327</v>
      </c>
      <c r="B313" s="3" t="s">
        <v>58</v>
      </c>
      <c r="C313" s="3" t="s">
        <v>55</v>
      </c>
      <c r="D313" s="3"/>
    </row>
    <row r="314" spans="1:4" x14ac:dyDescent="0.3">
      <c r="A314" s="3" t="s">
        <v>328</v>
      </c>
      <c r="B314" s="3" t="s">
        <v>63</v>
      </c>
      <c r="C314" s="3" t="s">
        <v>55</v>
      </c>
      <c r="D314" s="3"/>
    </row>
    <row r="315" spans="1:4" x14ac:dyDescent="0.3">
      <c r="A315" s="3" t="s">
        <v>329</v>
      </c>
      <c r="B315" s="3" t="s">
        <v>93</v>
      </c>
      <c r="C315" s="3" t="s">
        <v>92</v>
      </c>
      <c r="D315" s="3"/>
    </row>
    <row r="316" spans="1:4" x14ac:dyDescent="0.3">
      <c r="A316" s="3" t="s">
        <v>330</v>
      </c>
      <c r="B316" s="3" t="s">
        <v>65</v>
      </c>
      <c r="C316" s="3" t="s">
        <v>55</v>
      </c>
      <c r="D316" s="3"/>
    </row>
    <row r="317" spans="1:4" x14ac:dyDescent="0.3">
      <c r="A317" s="3" t="s">
        <v>331</v>
      </c>
      <c r="B317" s="3" t="s">
        <v>101</v>
      </c>
      <c r="C317" s="3" t="s">
        <v>100</v>
      </c>
      <c r="D317" s="3"/>
    </row>
    <row r="318" spans="1:4" x14ac:dyDescent="0.3">
      <c r="A318" s="3" t="s">
        <v>332</v>
      </c>
      <c r="B318" s="3" t="s">
        <v>87</v>
      </c>
      <c r="C318" s="3" t="s">
        <v>74</v>
      </c>
      <c r="D318" s="3"/>
    </row>
    <row r="319" spans="1:4" x14ac:dyDescent="0.3">
      <c r="A319" s="3" t="s">
        <v>333</v>
      </c>
      <c r="B319" s="3" t="s">
        <v>87</v>
      </c>
      <c r="C319" s="3" t="s">
        <v>74</v>
      </c>
      <c r="D319" s="3"/>
    </row>
    <row r="320" spans="1:4" x14ac:dyDescent="0.3">
      <c r="A320" s="3" t="s">
        <v>334</v>
      </c>
      <c r="B320" s="3" t="s">
        <v>101</v>
      </c>
      <c r="C320" s="3" t="s">
        <v>100</v>
      </c>
      <c r="D320" s="3"/>
    </row>
    <row r="321" spans="1:4" x14ac:dyDescent="0.3">
      <c r="A321" s="3" t="s">
        <v>335</v>
      </c>
      <c r="B321" s="3" t="s">
        <v>101</v>
      </c>
      <c r="C321" s="3" t="s">
        <v>100</v>
      </c>
      <c r="D321" s="3"/>
    </row>
    <row r="322" spans="1:4" x14ac:dyDescent="0.3">
      <c r="A322" s="3" t="s">
        <v>336</v>
      </c>
      <c r="B322" s="3" t="s">
        <v>101</v>
      </c>
      <c r="C322" s="3" t="s">
        <v>100</v>
      </c>
      <c r="D322" s="3"/>
    </row>
    <row r="323" spans="1:4" x14ac:dyDescent="0.3">
      <c r="A323" s="3" t="s">
        <v>337</v>
      </c>
      <c r="B323" s="3" t="s">
        <v>101</v>
      </c>
      <c r="C323" s="3" t="s">
        <v>100</v>
      </c>
      <c r="D323" s="3"/>
    </row>
    <row r="324" spans="1:4" x14ac:dyDescent="0.3">
      <c r="A324" s="3" t="s">
        <v>338</v>
      </c>
      <c r="B324" s="3" t="s">
        <v>14</v>
      </c>
      <c r="C324" s="3" t="s">
        <v>3</v>
      </c>
      <c r="D324" s="3"/>
    </row>
    <row r="325" spans="1:4" x14ac:dyDescent="0.3">
      <c r="A325" s="3" t="s">
        <v>339</v>
      </c>
      <c r="B325" s="3" t="s">
        <v>14</v>
      </c>
      <c r="C325" s="3" t="s">
        <v>3</v>
      </c>
      <c r="D325" s="3"/>
    </row>
    <row r="326" spans="1:4" x14ac:dyDescent="0.3">
      <c r="A326" s="3" t="s">
        <v>340</v>
      </c>
      <c r="B326" s="3" t="s">
        <v>14</v>
      </c>
      <c r="C326" s="3" t="s">
        <v>3</v>
      </c>
      <c r="D326" s="3"/>
    </row>
    <row r="327" spans="1:4" x14ac:dyDescent="0.3">
      <c r="A327" s="3" t="s">
        <v>341</v>
      </c>
      <c r="B327" s="3" t="s">
        <v>14</v>
      </c>
      <c r="C327" s="3" t="s">
        <v>3</v>
      </c>
      <c r="D327" s="3"/>
    </row>
    <row r="328" spans="1:4" x14ac:dyDescent="0.3">
      <c r="A328" s="3" t="s">
        <v>342</v>
      </c>
      <c r="B328" s="3" t="s">
        <v>14</v>
      </c>
      <c r="C328" s="3" t="s">
        <v>3</v>
      </c>
      <c r="D328" s="3"/>
    </row>
    <row r="329" spans="1:4" x14ac:dyDescent="0.3">
      <c r="A329" s="3" t="s">
        <v>343</v>
      </c>
      <c r="B329" s="3" t="s">
        <v>14</v>
      </c>
      <c r="C329" s="3" t="s">
        <v>3</v>
      </c>
      <c r="D329" s="3"/>
    </row>
    <row r="330" spans="1:4" x14ac:dyDescent="0.3">
      <c r="A330" s="3" t="s">
        <v>344</v>
      </c>
      <c r="B330" s="3" t="s">
        <v>101</v>
      </c>
      <c r="C330" s="3" t="s">
        <v>100</v>
      </c>
      <c r="D330" s="3"/>
    </row>
    <row r="331" spans="1:4" x14ac:dyDescent="0.3">
      <c r="A331" s="3" t="s">
        <v>345</v>
      </c>
      <c r="B331" s="3" t="s">
        <v>101</v>
      </c>
      <c r="C331" s="3" t="s">
        <v>100</v>
      </c>
      <c r="D331" s="3"/>
    </row>
    <row r="332" spans="1:4" x14ac:dyDescent="0.3">
      <c r="A332" s="3" t="s">
        <v>346</v>
      </c>
      <c r="B332" s="3" t="s">
        <v>101</v>
      </c>
      <c r="C332" s="3" t="s">
        <v>100</v>
      </c>
      <c r="D332" s="3"/>
    </row>
    <row r="333" spans="1:4" x14ac:dyDescent="0.3">
      <c r="A333" s="3" t="s">
        <v>347</v>
      </c>
      <c r="B333" s="3" t="s">
        <v>101</v>
      </c>
      <c r="C333" s="3" t="s">
        <v>100</v>
      </c>
      <c r="D333" s="3"/>
    </row>
    <row r="334" spans="1:4" x14ac:dyDescent="0.3">
      <c r="A334" s="3" t="s">
        <v>348</v>
      </c>
      <c r="B334" s="3" t="s">
        <v>101</v>
      </c>
      <c r="C334" s="3" t="s">
        <v>100</v>
      </c>
      <c r="D334" s="3"/>
    </row>
    <row r="335" spans="1:4" x14ac:dyDescent="0.3">
      <c r="A335" s="3" t="s">
        <v>349</v>
      </c>
      <c r="B335" s="3" t="s">
        <v>101</v>
      </c>
      <c r="C335" s="3" t="s">
        <v>100</v>
      </c>
      <c r="D335" s="3"/>
    </row>
    <row r="336" spans="1:4" x14ac:dyDescent="0.3">
      <c r="A336" s="3" t="s">
        <v>350</v>
      </c>
      <c r="B336" s="3" t="s">
        <v>101</v>
      </c>
      <c r="C336" s="3" t="s">
        <v>100</v>
      </c>
      <c r="D336" s="3"/>
    </row>
    <row r="337" spans="1:4" x14ac:dyDescent="0.3">
      <c r="A337" s="3" t="s">
        <v>351</v>
      </c>
      <c r="B337" s="3" t="s">
        <v>123</v>
      </c>
      <c r="C337" s="3" t="s">
        <v>122</v>
      </c>
      <c r="D337" s="3"/>
    </row>
    <row r="338" spans="1:4" x14ac:dyDescent="0.3">
      <c r="A338" s="3" t="s">
        <v>352</v>
      </c>
      <c r="B338" s="3" t="s">
        <v>14</v>
      </c>
      <c r="C338" s="3" t="s">
        <v>3</v>
      </c>
      <c r="D338" s="3"/>
    </row>
    <row r="339" spans="1:4" x14ac:dyDescent="0.3">
      <c r="A339" s="3" t="s">
        <v>353</v>
      </c>
      <c r="B339" s="3" t="s">
        <v>14</v>
      </c>
      <c r="C339" s="3" t="s">
        <v>3</v>
      </c>
      <c r="D339" s="3"/>
    </row>
    <row r="340" spans="1:4" x14ac:dyDescent="0.3">
      <c r="A340" s="3" t="s">
        <v>354</v>
      </c>
      <c r="B340" s="3" t="s">
        <v>14</v>
      </c>
      <c r="C340" s="3" t="s">
        <v>3</v>
      </c>
      <c r="D340" s="3"/>
    </row>
    <row r="341" spans="1:4" x14ac:dyDescent="0.3">
      <c r="A341" s="3" t="s">
        <v>355</v>
      </c>
      <c r="B341" s="3" t="s">
        <v>14</v>
      </c>
      <c r="C341" s="3" t="s">
        <v>3</v>
      </c>
      <c r="D341" s="3"/>
    </row>
    <row r="342" spans="1:4" x14ac:dyDescent="0.3">
      <c r="A342" s="3" t="s">
        <v>356</v>
      </c>
      <c r="B342" s="3" t="s">
        <v>14</v>
      </c>
      <c r="C342" s="3" t="s">
        <v>3</v>
      </c>
      <c r="D342" s="3"/>
    </row>
    <row r="343" spans="1:4" x14ac:dyDescent="0.3">
      <c r="A343" s="3" t="s">
        <v>357</v>
      </c>
      <c r="B343" s="3" t="s">
        <v>44</v>
      </c>
      <c r="C343" s="3" t="s">
        <v>34</v>
      </c>
      <c r="D343" s="3"/>
    </row>
    <row r="344" spans="1:4" x14ac:dyDescent="0.3">
      <c r="A344" s="3" t="s">
        <v>358</v>
      </c>
      <c r="B344" s="3" t="s">
        <v>44</v>
      </c>
      <c r="C344" s="3" t="s">
        <v>34</v>
      </c>
      <c r="D344" s="3"/>
    </row>
    <row r="345" spans="1:4" x14ac:dyDescent="0.3">
      <c r="A345" s="3" t="s">
        <v>359</v>
      </c>
      <c r="B345" s="3" t="s">
        <v>44</v>
      </c>
      <c r="C345" s="3" t="s">
        <v>34</v>
      </c>
      <c r="D345" s="3"/>
    </row>
    <row r="346" spans="1:4" x14ac:dyDescent="0.3">
      <c r="A346" s="3" t="s">
        <v>360</v>
      </c>
      <c r="B346" s="3" t="s">
        <v>44</v>
      </c>
      <c r="C346" s="3" t="s">
        <v>34</v>
      </c>
      <c r="D346" s="3"/>
    </row>
    <row r="347" spans="1:4" x14ac:dyDescent="0.3">
      <c r="A347" s="3" t="s">
        <v>361</v>
      </c>
      <c r="B347" s="3" t="s">
        <v>44</v>
      </c>
      <c r="C347" s="3" t="s">
        <v>34</v>
      </c>
      <c r="D347" s="3"/>
    </row>
    <row r="348" spans="1:4" x14ac:dyDescent="0.3">
      <c r="A348" s="3" t="s">
        <v>362</v>
      </c>
      <c r="B348" s="3" t="s">
        <v>14</v>
      </c>
      <c r="C348" s="3" t="s">
        <v>3</v>
      </c>
      <c r="D348" s="3"/>
    </row>
    <row r="349" spans="1:4" x14ac:dyDescent="0.3">
      <c r="A349" s="3" t="s">
        <v>363</v>
      </c>
      <c r="B349" s="3" t="s">
        <v>14</v>
      </c>
      <c r="C349" s="3" t="s">
        <v>3</v>
      </c>
      <c r="D349" s="3"/>
    </row>
    <row r="350" spans="1:4" x14ac:dyDescent="0.3">
      <c r="A350" s="3" t="s">
        <v>364</v>
      </c>
      <c r="B350" s="3" t="s">
        <v>14</v>
      </c>
      <c r="C350" s="3" t="s">
        <v>3</v>
      </c>
      <c r="D350" s="3"/>
    </row>
    <row r="351" spans="1:4" x14ac:dyDescent="0.3">
      <c r="A351" s="3" t="s">
        <v>365</v>
      </c>
      <c r="B351" s="3" t="s">
        <v>14</v>
      </c>
      <c r="C351" s="3" t="s">
        <v>3</v>
      </c>
      <c r="D351" s="3"/>
    </row>
    <row r="352" spans="1:4" x14ac:dyDescent="0.3">
      <c r="A352" s="3" t="s">
        <v>366</v>
      </c>
      <c r="B352" s="3" t="s">
        <v>14</v>
      </c>
      <c r="C352" s="3" t="s">
        <v>3</v>
      </c>
      <c r="D352" s="3"/>
    </row>
    <row r="353" spans="1:4" x14ac:dyDescent="0.3">
      <c r="A353" s="3" t="s">
        <v>367</v>
      </c>
      <c r="B353" s="3" t="s">
        <v>14</v>
      </c>
      <c r="C353" s="3" t="s">
        <v>3</v>
      </c>
      <c r="D353" s="3"/>
    </row>
  </sheetData>
  <mergeCells count="1">
    <mergeCell ref="A6:C6"/>
  </mergeCells>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6:G13"/>
  <sheetViews>
    <sheetView workbookViewId="0"/>
  </sheetViews>
  <sheetFormatPr defaultColWidth="9.21875" defaultRowHeight="14.4" x14ac:dyDescent="0.3"/>
  <cols>
    <col min="1" max="1" width="7.21875" style="2" customWidth="1"/>
    <col min="2" max="2" width="23.77734375" style="2" bestFit="1" customWidth="1"/>
    <col min="3" max="16384" width="9.21875" style="2"/>
  </cols>
  <sheetData>
    <row r="6" spans="1:7" x14ac:dyDescent="0.3">
      <c r="A6" s="1"/>
      <c r="B6" s="3"/>
      <c r="C6" s="3"/>
      <c r="D6" s="3"/>
    </row>
    <row r="7" spans="1:7" ht="73.5" customHeight="1" x14ac:dyDescent="0.3">
      <c r="A7" s="9" t="s">
        <v>429</v>
      </c>
      <c r="B7" s="9"/>
      <c r="C7" s="9"/>
      <c r="D7" s="9"/>
      <c r="E7" s="9"/>
      <c r="F7" s="9"/>
      <c r="G7" s="9"/>
    </row>
    <row r="8" spans="1:7" ht="106.5" customHeight="1" x14ac:dyDescent="0.3">
      <c r="A8" s="9" t="s">
        <v>430</v>
      </c>
      <c r="B8" s="9"/>
      <c r="C8" s="9"/>
      <c r="D8" s="9"/>
      <c r="E8" s="9"/>
      <c r="F8" s="9"/>
      <c r="G8" s="9"/>
    </row>
    <row r="9" spans="1:7" ht="50.25" customHeight="1" x14ac:dyDescent="0.3">
      <c r="A9" s="7" t="s">
        <v>427</v>
      </c>
      <c r="B9" s="7"/>
      <c r="C9" s="7"/>
      <c r="D9" s="7"/>
      <c r="E9" s="7"/>
      <c r="F9" s="7"/>
      <c r="G9" s="7"/>
    </row>
    <row r="10" spans="1:7" x14ac:dyDescent="0.3">
      <c r="A10" s="8" t="s">
        <v>428</v>
      </c>
      <c r="B10" s="11"/>
      <c r="C10" s="11"/>
      <c r="D10" s="11"/>
      <c r="E10" s="11"/>
      <c r="F10" s="11"/>
      <c r="G10" s="11"/>
    </row>
    <row r="12" spans="1:7" ht="68.25" customHeight="1" x14ac:dyDescent="0.3">
      <c r="A12" s="7"/>
      <c r="B12" s="7"/>
      <c r="C12" s="7"/>
      <c r="D12" s="7"/>
      <c r="E12" s="7"/>
      <c r="F12" s="7"/>
      <c r="G12" s="7"/>
    </row>
    <row r="13" spans="1:7" x14ac:dyDescent="0.3">
      <c r="A13" s="6"/>
    </row>
  </sheetData>
  <mergeCells count="5">
    <mergeCell ref="A7:G7"/>
    <mergeCell ref="A10:G10"/>
    <mergeCell ref="A12:G12"/>
    <mergeCell ref="A8:G8"/>
    <mergeCell ref="A9:G9"/>
  </mergeCells>
  <hyperlinks>
    <hyperlink ref="A10" r:id="rId1" xr:uid="{A8143E7B-1947-4FBB-ABD6-BD4F938440E9}"/>
  </hyperlinks>
  <pageMargins left="0.7" right="0.7" top="0.75" bottom="0.75" header="0.3" footer="0.3"/>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6:D17"/>
  <sheetViews>
    <sheetView tabSelected="1" workbookViewId="0"/>
  </sheetViews>
  <sheetFormatPr defaultColWidth="9.21875" defaultRowHeight="14.4" x14ac:dyDescent="0.3"/>
  <cols>
    <col min="1" max="1" width="7.21875" style="2" customWidth="1"/>
    <col min="2" max="2" width="23.77734375" style="2" bestFit="1" customWidth="1"/>
    <col min="3" max="16384" width="9.21875" style="2"/>
  </cols>
  <sheetData>
    <row r="6" spans="1:4" x14ac:dyDescent="0.3">
      <c r="A6" s="1" t="s">
        <v>0</v>
      </c>
      <c r="B6" s="1" t="s">
        <v>1</v>
      </c>
      <c r="C6" s="3"/>
      <c r="D6" s="3"/>
    </row>
    <row r="7" spans="1:4" x14ac:dyDescent="0.3">
      <c r="A7" s="3" t="s">
        <v>368</v>
      </c>
      <c r="B7" s="3" t="s">
        <v>369</v>
      </c>
      <c r="C7" s="3"/>
      <c r="D7" s="3"/>
    </row>
    <row r="8" spans="1:4" x14ac:dyDescent="0.3">
      <c r="A8" s="3" t="s">
        <v>370</v>
      </c>
      <c r="B8" s="3" t="s">
        <v>371</v>
      </c>
      <c r="C8" s="3"/>
      <c r="D8" s="3"/>
    </row>
    <row r="9" spans="1:4" x14ac:dyDescent="0.3">
      <c r="A9" s="3" t="s">
        <v>372</v>
      </c>
      <c r="B9" s="3" t="s">
        <v>373</v>
      </c>
      <c r="C9" s="3"/>
      <c r="D9" s="3"/>
    </row>
    <row r="10" spans="1:4" x14ac:dyDescent="0.3">
      <c r="A10" s="3" t="s">
        <v>374</v>
      </c>
      <c r="B10" s="3" t="s">
        <v>375</v>
      </c>
      <c r="C10" s="3"/>
      <c r="D10" s="3"/>
    </row>
    <row r="11" spans="1:4" x14ac:dyDescent="0.3">
      <c r="A11" s="3" t="s">
        <v>376</v>
      </c>
      <c r="B11" s="3" t="s">
        <v>377</v>
      </c>
      <c r="C11" s="3"/>
      <c r="D11" s="3"/>
    </row>
    <row r="12" spans="1:4" x14ac:dyDescent="0.3">
      <c r="A12" s="3" t="s">
        <v>378</v>
      </c>
      <c r="B12" s="3" t="s">
        <v>379</v>
      </c>
      <c r="C12" s="3"/>
      <c r="D12" s="3"/>
    </row>
    <row r="13" spans="1:4" x14ac:dyDescent="0.3">
      <c r="A13" s="3" t="s">
        <v>380</v>
      </c>
      <c r="B13" s="3" t="s">
        <v>381</v>
      </c>
    </row>
    <row r="14" spans="1:4" x14ac:dyDescent="0.3">
      <c r="A14" s="3" t="s">
        <v>382</v>
      </c>
      <c r="B14" s="3" t="s">
        <v>383</v>
      </c>
    </row>
    <row r="17" spans="1:1" x14ac:dyDescent="0.3">
      <c r="A17" s="3" t="s">
        <v>431</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p:Policy xmlns:p="office.server.policy" id="" local="true">
  <p:Name>NHSD Portfolio Document (8 years)</p:Name>
  <p:Description/>
  <p:Statement>This document implements 8 years retention from Authored Date</p:Statement>
  <p:PolicyItems>
    <p:PolicyItem featureId="Microsoft.Office.RecordsManagement.PolicyFeatures.Expiration" staticId="0x010100CE61D9DC7AFC6844B595FD0A55B75DF7|-2054357789" UniqueId="c9a81329-e124-4cbc-9b7a-8099d020f266">
      <p:Name>Retention</p:Name>
      <p:Description>Automatic scheduling of content for processing, and performing a retention action on content that has reached its due date.</p:Description>
      <p:CustomData>
        <Schedules nextStageId="3">
          <Schedule type="Default">
            <stages>
              <data stageId="1">
                <formula id="Microsoft.Office.RecordsManagement.PolicyFeatures.Expiration.Formula.BuiltIn">
                  <number>8</number>
                  <property>AuthoredDate</property>
                  <propertyId>78342c6d-8801-441d-a333-a9f070617aff</propertyId>
                  <period>years</period>
                </formula>
                <action type="action" id="Microsoft.Office.RecordsManagement.PolicyFeatures.Expiration.Action.Skip"/>
              </data>
              <data stageId="2">
                <formula id="Microsoft.Office.RecordsManagement.PolicyFeatures.Expiration.Formula.BuiltIn">
                  <number>22</number>
                  <property>AuthoredDate</property>
                  <propertyId>78342c6d-8801-441d-a333-a9f070617aff</propertyId>
                  <period>years</period>
                </formula>
                <action type="action" id="Microsoft.Office.RecordsManagement.PolicyFeatures.Expiration.Action.MoveToRecycleBin"/>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2c0b3723-ae66-45ac-94fb-aaf049c45b50">NHSD-2119-207650929-16803</_dlc_DocId>
    <_dlc_DocIdUrl xmlns="2c0b3723-ae66-45ac-94fb-aaf049c45b50">
      <Url>https://hscic365.sharepoint.com/sites/Teams%202/PopulationHealthandSocialCare/PopulationHealth/Lifestyles/_layouts/15/DocIdRedir.aspx?ID=NHSD-2119-207650929-16803</Url>
      <Description>NHSD-2119-207650929-16803</Description>
    </_dlc_DocIdUrl>
    <InformationStatus xmlns="5668c8bc-6c30-45e9-80ca-5109d4270dfd">Draft</InformationStatus>
    <AuthoredDate xmlns="5668c8bc-6c30-45e9-80ca-5109d4270dfd">2018-07-31T09:38:40+00:00</AuthoredDate>
    <SecurityClassification xmlns="5668c8bc-6c30-45e9-80ca-5109d4270dfd">Official</SecurityClassification>
    <InformationAudience xmlns="5668c8bc-6c30-45e9-80ca-5109d4270dfd">NHS Digital</InformationAudience>
    <InformationVersion xmlns="5668c8bc-6c30-45e9-80ca-5109d4270dfd" xsi:nil="true"/>
    <Summary xmlns="5668c8bc-6c30-45e9-80ca-5109d4270dfd" xsi:nil="true"/>
    <ApprovalDate xmlns="5668c8bc-6c30-45e9-80ca-5109d4270dfd">2018-10-28T18:01:24+00:00</ApprovalDate>
    <ApproverName xmlns="5668c8bc-6c30-45e9-80ca-5109d4270dfd" xsi:nil="true"/>
    <i8502cb9d1b74c4f9e1ea45824336350 xmlns="5668c8bc-6c30-45e9-80ca-5109d4270dfd">
      <Terms xmlns="http://schemas.microsoft.com/office/infopath/2007/PartnerControls"/>
    </i8502cb9d1b74c4f9e1ea45824336350>
    <SecurityDescriptor xmlns="5668c8bc-6c30-45e9-80ca-5109d4270dfd" xsi:nil="true"/>
    <InformationSource xmlns="5668c8bc-6c30-45e9-80ca-5109d4270dfd" xsi:nil="true"/>
    <TaxCatchAll xmlns="5668c8bc-6c30-45e9-80ca-5109d4270dfd">
      <Value>22</Value>
    </TaxCatchAll>
    <AuthorName xmlns="5668c8bc-6c30-45e9-80ca-5109d4270dfd">
      <UserInfo>
        <DisplayName/>
        <AccountId xsi:nil="true"/>
        <AccountType/>
      </UserInfo>
    </AuthorName>
    <e076e489fa624670a6d5030aa6510568 xmlns="5668c8bc-6c30-45e9-80ca-5109d4270dfd">
      <Terms xmlns="http://schemas.microsoft.com/office/infopath/2007/PartnerControls">
        <TermInfo xmlns="http://schemas.microsoft.com/office/infopath/2007/PartnerControls">
          <TermName xmlns="http://schemas.microsoft.com/office/infopath/2007/PartnerControls">Data</TermName>
          <TermId xmlns="http://schemas.microsoft.com/office/infopath/2007/PartnerControls">0a982d10-73ab-458f-aef5-879d541b9e4e</TermId>
        </TermInfo>
      </Terms>
    </e076e489fa624670a6d5030aa6510568>
    <_dlc_ExpireDateSaved xmlns="http://schemas.microsoft.com/sharepoint/v3" xsi:nil="true"/>
    <_dlc_ExpireDate xmlns="http://schemas.microsoft.com/sharepoint/v3">2026-07-31T09:38:40+00:00</_dlc_ExpireDate>
  </documentManagement>
</p:properties>
</file>

<file path=customXml/item5.xml><?xml version="1.0" encoding="utf-8"?>
<ct:contentTypeSchema xmlns:ct="http://schemas.microsoft.com/office/2006/metadata/contentType" xmlns:ma="http://schemas.microsoft.com/office/2006/metadata/properties/metaAttributes" ct:_="" ma:_="" ma:contentTypeName="NHSD Portfolio Excel Document (8 years)" ma:contentTypeID="0x010100CE61D9DC7AFC6844B595FD0A55B75DF7020010EAFC378768F348BE7DA3A5F107D305" ma:contentTypeVersion="1954" ma:contentTypeDescription="" ma:contentTypeScope="" ma:versionID="c0901d5306e52b730d2b81facc779279">
  <xsd:schema xmlns:xsd="http://www.w3.org/2001/XMLSchema" xmlns:xs="http://www.w3.org/2001/XMLSchema" xmlns:p="http://schemas.microsoft.com/office/2006/metadata/properties" xmlns:ns1="http://schemas.microsoft.com/sharepoint/v3" xmlns:ns2="5668c8bc-6c30-45e9-80ca-5109d4270dfd" xmlns:ns3="2c0b3723-ae66-45ac-94fb-aaf049c45b50" targetNamespace="http://schemas.microsoft.com/office/2006/metadata/properties" ma:root="true" ma:fieldsID="ce522829c33a5e02f0f26b5233d36d16" ns1:_="" ns2:_="" ns3:_="">
    <xsd:import namespace="http://schemas.microsoft.com/sharepoint/v3"/>
    <xsd:import namespace="5668c8bc-6c30-45e9-80ca-5109d4270dfd"/>
    <xsd:import namespace="2c0b3723-ae66-45ac-94fb-aaf049c45b50"/>
    <xsd:element name="properties">
      <xsd:complexType>
        <xsd:sequence>
          <xsd:element name="documentManagement">
            <xsd:complexType>
              <xsd:all>
                <xsd:element ref="ns2:ApprovalDate" minOccurs="0"/>
                <xsd:element ref="ns2:ApproverName" minOccurs="0"/>
                <xsd:element ref="ns2:AuthorName" minOccurs="0"/>
                <xsd:element ref="ns2:AuthoredDate"/>
                <xsd:element ref="ns2:InformationAudience" minOccurs="0"/>
                <xsd:element ref="ns2:InformationSource" minOccurs="0"/>
                <xsd:element ref="ns2:InformationStatus"/>
                <xsd:element ref="ns2:e076e489fa624670a6d5030aa6510568" minOccurs="0"/>
                <xsd:element ref="ns2:TaxCatchAll" minOccurs="0"/>
                <xsd:element ref="ns2:TaxCatchAllLabel" minOccurs="0"/>
                <xsd:element ref="ns2:InformationVersion" minOccurs="0"/>
                <xsd:element ref="ns2:i8502cb9d1b74c4f9e1ea45824336350" minOccurs="0"/>
                <xsd:element ref="ns2:SecurityClassification"/>
                <xsd:element ref="ns2:SecurityDescriptor" minOccurs="0"/>
                <xsd:element ref="ns2:Summary" minOccurs="0"/>
                <xsd:element ref="ns1:_dlc_Exempt" minOccurs="0"/>
                <xsd:element ref="ns1:_dlc_ExpireDateSaved" minOccurs="0"/>
                <xsd:element ref="ns1:_dlc_ExpireDate"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5" nillable="true" ma:displayName="Exempt from Policy" ma:hidden="true" ma:internalName="_dlc_Exempt" ma:readOnly="true">
      <xsd:simpleType>
        <xsd:restriction base="dms:Unknown"/>
      </xsd:simpleType>
    </xsd:element>
    <xsd:element name="_dlc_ExpireDateSaved" ma:index="26" nillable="true" ma:displayName="Original Expiration Date" ma:hidden="true" ma:internalName="_dlc_ExpireDateSaved" ma:readOnly="true">
      <xsd:simpleType>
        <xsd:restriction base="dms:DateTime"/>
      </xsd:simpleType>
    </xsd:element>
    <xsd:element name="_dlc_ExpireDate" ma:index="27"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668c8bc-6c30-45e9-80ca-5109d4270dfd" elementFormDefault="qualified">
    <xsd:import namespace="http://schemas.microsoft.com/office/2006/documentManagement/types"/>
    <xsd:import namespace="http://schemas.microsoft.com/office/infopath/2007/PartnerControls"/>
    <xsd:element name="ApprovalDate" ma:index="8" nillable="true" ma:displayName="Approval Date" ma:default="[Today]" ma:internalName="ApprovalDate">
      <xsd:simpleType>
        <xsd:restriction base="dms:DateTime"/>
      </xsd:simpleType>
    </xsd:element>
    <xsd:element name="ApproverName" ma:index="9" nillable="true" ma:displayName="Approver Name" ma:internalName="ApproverName">
      <xsd:simpleType>
        <xsd:restriction base="dms:Text"/>
      </xsd:simpleType>
    </xsd:element>
    <xsd:element name="AuthorName" ma:index="10" nillable="true" ma:displayName="Author Name" ma:description="The name of the primary author or contact" ma:internalName="Author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uthoredDate" ma:index="11" ma:displayName="Authored Date" ma:default="[Today]" ma:internalName="AuthoredDate" ma:readOnly="false">
      <xsd:simpleType>
        <xsd:restriction base="dms:DateTime"/>
      </xsd:simpleType>
    </xsd:element>
    <xsd:element name="InformationAudience" ma:index="12" nillable="true" ma:displayName="Information Audience" ma:default="NHS Digital" ma:description="A category of user for whom the resource is intended" ma:internalName="InformationAudience">
      <xsd:simpleType>
        <xsd:restriction base="dms:Text"/>
      </xsd:simpleType>
    </xsd:element>
    <xsd:element name="InformationSource" ma:index="13" nillable="true" ma:displayName="Information Source" ma:description="The source from which the described resource is derived" ma:internalName="InformationSource">
      <xsd:simpleType>
        <xsd:restriction base="dms:Text"/>
      </xsd:simpleType>
    </xsd:element>
    <xsd:element name="InformationStatus" ma:index="14" ma:displayName="Information Status" ma:default="Draft" ma:description="The position of state of the resource" ma:format="Dropdown" ma:internalName="InformationStatus" ma:readOnly="false">
      <xsd:simpleType>
        <xsd:restriction base="dms:Choice">
          <xsd:enumeration value="Draft"/>
          <xsd:enumeration value="In Review"/>
          <xsd:enumeration value="Approved"/>
          <xsd:enumeration value="Archived"/>
          <xsd:enumeration value="Public"/>
        </xsd:restriction>
      </xsd:simpleType>
    </xsd:element>
    <xsd:element name="e076e489fa624670a6d5030aa6510568" ma:index="15" ma:taxonomy="true" ma:internalName="e076e489fa624670a6d5030aa6510568" ma:taxonomyFieldName="InformationType" ma:displayName="Information Type" ma:default="" ma:fieldId="{e076e489-fa62-4670-a6d5-030aa6510568}" ma:taxonomyMulti="true" ma:sspId="bb72b7f4-c981-47a4-a26e-043e4b78ebf3" ma:termSetId="62923a2f-f421-4e6f-b03c-6d9050967a32" ma:anchorId="00000000-0000-0000-0000-000000000000" ma:open="false" ma:isKeyword="false">
      <xsd:complexType>
        <xsd:sequence>
          <xsd:element ref="pc:Terms" minOccurs="0" maxOccurs="1"/>
        </xsd:sequence>
      </xsd:complexType>
    </xsd:element>
    <xsd:element name="TaxCatchAll" ma:index="16" nillable="true" ma:displayName="Taxonomy Catch All Column" ma:hidden="true" ma:list="{c9ed41e6-8f0f-4549-bd5e-d9234cf3aa2a}" ma:internalName="TaxCatchAll" ma:showField="CatchAllData" ma:web="2c0b3723-ae66-45ac-94fb-aaf049c45b50">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hidden="true" ma:list="{c9ed41e6-8f0f-4549-bd5e-d9234cf3aa2a}" ma:internalName="TaxCatchAllLabel" ma:readOnly="true" ma:showField="CatchAllDataLabel" ma:web="2c0b3723-ae66-45ac-94fb-aaf049c45b50">
      <xsd:complexType>
        <xsd:complexContent>
          <xsd:extension base="dms:MultiChoiceLookup">
            <xsd:sequence>
              <xsd:element name="Value" type="dms:Lookup" maxOccurs="unbounded" minOccurs="0" nillable="true"/>
            </xsd:sequence>
          </xsd:extension>
        </xsd:complexContent>
      </xsd:complexType>
    </xsd:element>
    <xsd:element name="InformationVersion" ma:index="19" nillable="true" ma:displayName="Information Version" ma:decimals="2" ma:description="Identifies version number of the resource" ma:internalName="InformationVersion">
      <xsd:simpleType>
        <xsd:restriction base="dms:Number">
          <xsd:maxInclusive value="5000"/>
          <xsd:minInclusive value="0"/>
        </xsd:restriction>
      </xsd:simpleType>
    </xsd:element>
    <xsd:element name="i8502cb9d1b74c4f9e1ea45824336350" ma:index="20" nillable="true" ma:taxonomy="true" ma:internalName="i8502cb9d1b74c4f9e1ea45824336350" ma:taxonomyFieldName="PortfolioCode" ma:displayName="Portfolio Code" ma:default="" ma:fieldId="{28502cb9-d1b7-4c4f-9e1e-a45824336350}" ma:sspId="bb72b7f4-c981-47a4-a26e-043e4b78ebf3" ma:termSetId="83dca0dc-49f4-4ab6-814d-a10e46f2d065" ma:anchorId="00000000-0000-0000-0000-000000000000" ma:open="true" ma:isKeyword="false">
      <xsd:complexType>
        <xsd:sequence>
          <xsd:element ref="pc:Terms" minOccurs="0" maxOccurs="1"/>
        </xsd:sequence>
      </xsd:complexType>
    </xsd:element>
    <xsd:element name="SecurityClassification" ma:index="22" ma:displayName="Security Classification" ma:default="Official" ma:format="Dropdown" ma:internalName="SecurityClassification" ma:readOnly="false">
      <xsd:simpleType>
        <xsd:restriction base="dms:Choice">
          <xsd:enumeration value="Official"/>
          <xsd:enumeration value="Official - Sensitive"/>
        </xsd:restriction>
      </xsd:simpleType>
    </xsd:element>
    <xsd:element name="SecurityDescriptor" ma:index="23" nillable="true" ma:displayName="Security Descriptor" ma:format="Dropdown" ma:internalName="SecurityDescriptor" ma:readOnly="false">
      <xsd:simpleType>
        <xsd:restriction base="dms:Choice">
          <xsd:enumeration value="Commercial"/>
          <xsd:enumeration value="Personal"/>
          <xsd:enumeration value="Local Sensitive (LOCSEN)"/>
        </xsd:restriction>
      </xsd:simpleType>
    </xsd:element>
    <xsd:element name="Summary" ma:index="24" nillable="true" ma:displayName="Summary" ma:description="An account of the content of the resource" ma:internalName="Summary">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c0b3723-ae66-45ac-94fb-aaf049c45b50"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bb72b7f4-c981-47a4-a26e-043e4b78ebf3" ContentTypeId="0x010100CE61D9DC7AFC6844B595FD0A55B75DF702" PreviousValue="false"/>
</file>

<file path=customXml/itemProps1.xml><?xml version="1.0" encoding="utf-8"?>
<ds:datastoreItem xmlns:ds="http://schemas.openxmlformats.org/officeDocument/2006/customXml" ds:itemID="{8D6B41FD-6B59-49B3-8E20-C0F41BD2C2B1}">
  <ds:schemaRefs>
    <ds:schemaRef ds:uri="office.server.policy"/>
  </ds:schemaRefs>
</ds:datastoreItem>
</file>

<file path=customXml/itemProps2.xml><?xml version="1.0" encoding="utf-8"?>
<ds:datastoreItem xmlns:ds="http://schemas.openxmlformats.org/officeDocument/2006/customXml" ds:itemID="{A0DB1B48-0BD7-47FC-98B5-0EBE24323B27}">
  <ds:schemaRefs>
    <ds:schemaRef ds:uri="http://schemas.microsoft.com/sharepoint/v3/contenttype/forms"/>
  </ds:schemaRefs>
</ds:datastoreItem>
</file>

<file path=customXml/itemProps3.xml><?xml version="1.0" encoding="utf-8"?>
<ds:datastoreItem xmlns:ds="http://schemas.openxmlformats.org/officeDocument/2006/customXml" ds:itemID="{49E3EEA7-E1E6-4B6B-BC32-181361BB2D96}">
  <ds:schemaRefs>
    <ds:schemaRef ds:uri="http://schemas.microsoft.com/sharepoint/events"/>
  </ds:schemaRefs>
</ds:datastoreItem>
</file>

<file path=customXml/itemProps4.xml><?xml version="1.0" encoding="utf-8"?>
<ds:datastoreItem xmlns:ds="http://schemas.openxmlformats.org/officeDocument/2006/customXml" ds:itemID="{51BB8745-3764-4E4D-8669-0E1D905C5C4E}">
  <ds:schemaRefs>
    <ds:schemaRef ds:uri="http://schemas.microsoft.com/office/2006/metadata/properties"/>
    <ds:schemaRef ds:uri="http://schemas.microsoft.com/office/2006/documentManagement/types"/>
    <ds:schemaRef ds:uri="http://purl.org/dc/dcmitype/"/>
    <ds:schemaRef ds:uri="http://schemas.openxmlformats.org/package/2006/metadata/core-properties"/>
    <ds:schemaRef ds:uri="http://purl.org/dc/terms/"/>
    <ds:schemaRef ds:uri="http://schemas.microsoft.com/sharepoint/v3"/>
    <ds:schemaRef ds:uri="2c0b3723-ae66-45ac-94fb-aaf049c45b50"/>
    <ds:schemaRef ds:uri="http://schemas.microsoft.com/office/infopath/2007/PartnerControls"/>
    <ds:schemaRef ds:uri="5668c8bc-6c30-45e9-80ca-5109d4270dfd"/>
    <ds:schemaRef ds:uri="http://www.w3.org/XML/1998/namespace"/>
    <ds:schemaRef ds:uri="http://purl.org/dc/elements/1.1/"/>
  </ds:schemaRefs>
</ds:datastoreItem>
</file>

<file path=customXml/itemProps5.xml><?xml version="1.0" encoding="utf-8"?>
<ds:datastoreItem xmlns:ds="http://schemas.openxmlformats.org/officeDocument/2006/customXml" ds:itemID="{F884C104-1565-4084-8207-779ABC26F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668c8bc-6c30-45e9-80ca-5109d4270dfd"/>
    <ds:schemaRef ds:uri="2c0b3723-ae66-45ac-94fb-aaf049c45b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66CB3D8-3064-46C7-AE62-761BE52836DC}">
  <ds:schemaRefs>
    <ds:schemaRef ds:uri="Microsoft.SharePoint.Taxonomy.ContentTypeSync"/>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Date Of Birth</vt:lpstr>
      <vt:lpstr>Sex</vt:lpstr>
      <vt:lpstr>Height</vt:lpstr>
      <vt:lpstr>Weight</vt:lpstr>
      <vt:lpstr>Date Of Measurement</vt:lpstr>
      <vt:lpstr>Child postcode</vt:lpstr>
      <vt:lpstr>NHS number</vt:lpstr>
      <vt:lpstr>Ethnicity</vt:lpstr>
      <vt:lpstr>School identifiers</vt:lpstr>
      <vt:lpstr>Non measurement reasons</vt:lpstr>
    </vt:vector>
  </TitlesOfParts>
  <Company>HSCIC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rdobsoo</dc:creator>
  <cp:lastModifiedBy>WIDDOWFIELD, Sam (NHS ENGLAND - X26)</cp:lastModifiedBy>
  <dcterms:created xsi:type="dcterms:W3CDTF">2013-12-05T13:42:17Z</dcterms:created>
  <dcterms:modified xsi:type="dcterms:W3CDTF">2024-08-28T18:06:35Z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0x010100CE61D9DC7AFC6844B595FD0A55B75DF7020010EAFC378768F348BE7DA3A5F107D305</vt:lpwstr>
  </property>
  <property fmtid="{D5CDD505-2E9C-101B-9397-08002B2CF9AE}" pid="3" name="_dlc_DocIdItemGuid">
    <vt:lpwstr>ed1ad573-7931-4a58-a4df-a1bdedf9fde1</vt:lpwstr>
  </property>
  <property fmtid="{D5CDD505-2E9C-101B-9397-08002B2CF9AE}" pid="4" name="_dlc_policyId">
    <vt:lpwstr>0x010100CE61D9DC7AFC6844B595FD0A55B75DF7|-2054357789</vt:lpwstr>
  </property>
  <property fmtid="{D5CDD505-2E9C-101B-9397-08002B2CF9AE}" pid="5" name="ItemRetentionFormula">
    <vt:lpwstr>&lt;formula id="Microsoft.Office.RecordsManagement.PolicyFeatures.Expiration.Formula.BuiltIn"&gt;&lt;number&gt;8&lt;/number&gt;&lt;property&gt;AuthoredDate&lt;/property&gt;&lt;propertyId&gt;78342c6d-8801-441d-a333-a9f070617aff&lt;/propertyId&gt;&lt;period&gt;years&lt;/period&gt;&lt;/formula&gt;</vt:lpwstr>
  </property>
  <property fmtid="{D5CDD505-2E9C-101B-9397-08002B2CF9AE}" pid="6" name="InformationType">
    <vt:lpwstr>22;#Data|0a982d10-73ab-458f-aef5-879d541b9e4e</vt:lpwstr>
  </property>
  <property fmtid="{D5CDD505-2E9C-101B-9397-08002B2CF9AE}" pid="7" name="PortfolioCode">
    <vt:lpwstr/>
  </property>
  <property fmtid="{D5CDD505-2E9C-101B-9397-08002B2CF9AE}" pid="8" name="MediaServiceImageTags">
    <vt:lpwstr/>
  </property>
  <property fmtid="{D5CDD505-2E9C-101B-9397-08002B2CF9AE}" pid="9" name="lcf76f155ced4ddcb4097134ff3c332f">
    <vt:lpwstr/>
  </property>
</Properties>
</file>