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46080363" cy="25920700"/>
  <p:notesSz cx="6858000" cy="9144000"/>
  <p:defaultTextStyle>
    <a:defPPr>
      <a:defRPr lang="en-US"/>
    </a:defPPr>
    <a:lvl1pPr marL="0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1pPr>
    <a:lvl2pPr marL="1727987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2pPr>
    <a:lvl3pPr marL="3455975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3pPr>
    <a:lvl4pPr marL="5183962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4pPr>
    <a:lvl5pPr marL="6911950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5pPr>
    <a:lvl6pPr marL="8639937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6pPr>
    <a:lvl7pPr marL="10367924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7pPr>
    <a:lvl8pPr marL="12095912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8pPr>
    <a:lvl9pPr marL="13823899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09"/>
    <p:restoredTop sz="94651"/>
  </p:normalViewPr>
  <p:slideViewPr>
    <p:cSldViewPr snapToGrid="0" snapToObjects="1">
      <p:cViewPr varScale="1">
        <p:scale>
          <a:sx n="19" d="100"/>
          <a:sy n="19" d="100"/>
        </p:scale>
        <p:origin x="159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46" y="4242116"/>
            <a:ext cx="34560272" cy="9024244"/>
          </a:xfrm>
        </p:spPr>
        <p:txBody>
          <a:bodyPr anchor="b"/>
          <a:lstStyle>
            <a:lvl1pPr algn="ctr">
              <a:defRPr sz="226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046" y="13614370"/>
            <a:ext cx="34560272" cy="6258167"/>
          </a:xfrm>
        </p:spPr>
        <p:txBody>
          <a:bodyPr/>
          <a:lstStyle>
            <a:lvl1pPr marL="0" indent="0" algn="ctr">
              <a:buNone/>
              <a:defRPr sz="9071"/>
            </a:lvl1pPr>
            <a:lvl2pPr marL="1728033" indent="0" algn="ctr">
              <a:buNone/>
              <a:defRPr sz="7559"/>
            </a:lvl2pPr>
            <a:lvl3pPr marL="3456066" indent="0" algn="ctr">
              <a:buNone/>
              <a:defRPr sz="6803"/>
            </a:lvl3pPr>
            <a:lvl4pPr marL="5184099" indent="0" algn="ctr">
              <a:buNone/>
              <a:defRPr sz="6047"/>
            </a:lvl4pPr>
            <a:lvl5pPr marL="6912132" indent="0" algn="ctr">
              <a:buNone/>
              <a:defRPr sz="6047"/>
            </a:lvl5pPr>
            <a:lvl6pPr marL="8640166" indent="0" algn="ctr">
              <a:buNone/>
              <a:defRPr sz="6047"/>
            </a:lvl6pPr>
            <a:lvl7pPr marL="10368199" indent="0" algn="ctr">
              <a:buNone/>
              <a:defRPr sz="6047"/>
            </a:lvl7pPr>
            <a:lvl8pPr marL="12096232" indent="0" algn="ctr">
              <a:buNone/>
              <a:defRPr sz="6047"/>
            </a:lvl8pPr>
            <a:lvl9pPr marL="13824265" indent="0" algn="ctr">
              <a:buNone/>
              <a:defRPr sz="60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9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101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976260" y="1380037"/>
            <a:ext cx="9936078" cy="219665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68025" y="1380037"/>
            <a:ext cx="29232230" cy="219665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84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400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025" y="6462178"/>
            <a:ext cx="39744313" cy="10782289"/>
          </a:xfrm>
        </p:spPr>
        <p:txBody>
          <a:bodyPr anchor="b"/>
          <a:lstStyle>
            <a:lvl1pPr>
              <a:defRPr sz="226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4025" y="17346472"/>
            <a:ext cx="39744313" cy="5670151"/>
          </a:xfrm>
        </p:spPr>
        <p:txBody>
          <a:bodyPr/>
          <a:lstStyle>
            <a:lvl1pPr marL="0" indent="0">
              <a:buNone/>
              <a:defRPr sz="9071">
                <a:solidFill>
                  <a:schemeClr val="tx1">
                    <a:tint val="75000"/>
                  </a:schemeClr>
                </a:solidFill>
              </a:defRPr>
            </a:lvl1pPr>
            <a:lvl2pPr marL="1728033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2pPr>
            <a:lvl3pPr marL="3456066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3pPr>
            <a:lvl4pPr marL="5184099" indent="0">
              <a:buNone/>
              <a:defRPr sz="6047">
                <a:solidFill>
                  <a:schemeClr val="tx1">
                    <a:tint val="75000"/>
                  </a:schemeClr>
                </a:solidFill>
              </a:defRPr>
            </a:lvl4pPr>
            <a:lvl5pPr marL="6912132" indent="0">
              <a:buNone/>
              <a:defRPr sz="6047">
                <a:solidFill>
                  <a:schemeClr val="tx1">
                    <a:tint val="75000"/>
                  </a:schemeClr>
                </a:solidFill>
              </a:defRPr>
            </a:lvl5pPr>
            <a:lvl6pPr marL="8640166" indent="0">
              <a:buNone/>
              <a:defRPr sz="6047">
                <a:solidFill>
                  <a:schemeClr val="tx1">
                    <a:tint val="75000"/>
                  </a:schemeClr>
                </a:solidFill>
              </a:defRPr>
            </a:lvl6pPr>
            <a:lvl7pPr marL="10368199" indent="0">
              <a:buNone/>
              <a:defRPr sz="6047">
                <a:solidFill>
                  <a:schemeClr val="tx1">
                    <a:tint val="75000"/>
                  </a:schemeClr>
                </a:solidFill>
              </a:defRPr>
            </a:lvl7pPr>
            <a:lvl8pPr marL="12096232" indent="0">
              <a:buNone/>
              <a:defRPr sz="6047">
                <a:solidFill>
                  <a:schemeClr val="tx1">
                    <a:tint val="75000"/>
                  </a:schemeClr>
                </a:solidFill>
              </a:defRPr>
            </a:lvl8pPr>
            <a:lvl9pPr marL="13824265" indent="0">
              <a:buNone/>
              <a:defRPr sz="60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509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68025" y="6900186"/>
            <a:ext cx="19584154" cy="16446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328184" y="6900186"/>
            <a:ext cx="19584154" cy="16446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4027" y="1380039"/>
            <a:ext cx="39744313" cy="5010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4029" y="6354174"/>
            <a:ext cx="19494152" cy="3114082"/>
          </a:xfrm>
        </p:spPr>
        <p:txBody>
          <a:bodyPr anchor="b"/>
          <a:lstStyle>
            <a:lvl1pPr marL="0" indent="0">
              <a:buNone/>
              <a:defRPr sz="9071" b="1"/>
            </a:lvl1pPr>
            <a:lvl2pPr marL="1728033" indent="0">
              <a:buNone/>
              <a:defRPr sz="7559" b="1"/>
            </a:lvl2pPr>
            <a:lvl3pPr marL="3456066" indent="0">
              <a:buNone/>
              <a:defRPr sz="6803" b="1"/>
            </a:lvl3pPr>
            <a:lvl4pPr marL="5184099" indent="0">
              <a:buNone/>
              <a:defRPr sz="6047" b="1"/>
            </a:lvl4pPr>
            <a:lvl5pPr marL="6912132" indent="0">
              <a:buNone/>
              <a:defRPr sz="6047" b="1"/>
            </a:lvl5pPr>
            <a:lvl6pPr marL="8640166" indent="0">
              <a:buNone/>
              <a:defRPr sz="6047" b="1"/>
            </a:lvl6pPr>
            <a:lvl7pPr marL="10368199" indent="0">
              <a:buNone/>
              <a:defRPr sz="6047" b="1"/>
            </a:lvl7pPr>
            <a:lvl8pPr marL="12096232" indent="0">
              <a:buNone/>
              <a:defRPr sz="6047" b="1"/>
            </a:lvl8pPr>
            <a:lvl9pPr marL="13824265" indent="0">
              <a:buNone/>
              <a:defRPr sz="60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4029" y="9468256"/>
            <a:ext cx="19494152" cy="139263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328184" y="6354174"/>
            <a:ext cx="19590156" cy="3114082"/>
          </a:xfrm>
        </p:spPr>
        <p:txBody>
          <a:bodyPr anchor="b"/>
          <a:lstStyle>
            <a:lvl1pPr marL="0" indent="0">
              <a:buNone/>
              <a:defRPr sz="9071" b="1"/>
            </a:lvl1pPr>
            <a:lvl2pPr marL="1728033" indent="0">
              <a:buNone/>
              <a:defRPr sz="7559" b="1"/>
            </a:lvl2pPr>
            <a:lvl3pPr marL="3456066" indent="0">
              <a:buNone/>
              <a:defRPr sz="6803" b="1"/>
            </a:lvl3pPr>
            <a:lvl4pPr marL="5184099" indent="0">
              <a:buNone/>
              <a:defRPr sz="6047" b="1"/>
            </a:lvl4pPr>
            <a:lvl5pPr marL="6912132" indent="0">
              <a:buNone/>
              <a:defRPr sz="6047" b="1"/>
            </a:lvl5pPr>
            <a:lvl6pPr marL="8640166" indent="0">
              <a:buNone/>
              <a:defRPr sz="6047" b="1"/>
            </a:lvl6pPr>
            <a:lvl7pPr marL="10368199" indent="0">
              <a:buNone/>
              <a:defRPr sz="6047" b="1"/>
            </a:lvl7pPr>
            <a:lvl8pPr marL="12096232" indent="0">
              <a:buNone/>
              <a:defRPr sz="6047" b="1"/>
            </a:lvl8pPr>
            <a:lvl9pPr marL="13824265" indent="0">
              <a:buNone/>
              <a:defRPr sz="60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328184" y="9468256"/>
            <a:ext cx="19590156" cy="139263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133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425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220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4029" y="1728047"/>
            <a:ext cx="14862115" cy="6048163"/>
          </a:xfrm>
        </p:spPr>
        <p:txBody>
          <a:bodyPr anchor="b"/>
          <a:lstStyle>
            <a:lvl1pPr>
              <a:defRPr sz="120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0156" y="3732103"/>
            <a:ext cx="23328184" cy="18420497"/>
          </a:xfrm>
        </p:spPr>
        <p:txBody>
          <a:bodyPr/>
          <a:lstStyle>
            <a:lvl1pPr>
              <a:defRPr sz="12095"/>
            </a:lvl1pPr>
            <a:lvl2pPr>
              <a:defRPr sz="10583"/>
            </a:lvl2pPr>
            <a:lvl3pPr>
              <a:defRPr sz="9071"/>
            </a:lvl3pPr>
            <a:lvl4pPr>
              <a:defRPr sz="7559"/>
            </a:lvl4pPr>
            <a:lvl5pPr>
              <a:defRPr sz="7559"/>
            </a:lvl5pPr>
            <a:lvl6pPr>
              <a:defRPr sz="7559"/>
            </a:lvl6pPr>
            <a:lvl7pPr>
              <a:defRPr sz="7559"/>
            </a:lvl7pPr>
            <a:lvl8pPr>
              <a:defRPr sz="7559"/>
            </a:lvl8pPr>
            <a:lvl9pPr>
              <a:defRPr sz="755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74029" y="7776210"/>
            <a:ext cx="14862115" cy="14406391"/>
          </a:xfrm>
        </p:spPr>
        <p:txBody>
          <a:bodyPr/>
          <a:lstStyle>
            <a:lvl1pPr marL="0" indent="0">
              <a:buNone/>
              <a:defRPr sz="6047"/>
            </a:lvl1pPr>
            <a:lvl2pPr marL="1728033" indent="0">
              <a:buNone/>
              <a:defRPr sz="5291"/>
            </a:lvl2pPr>
            <a:lvl3pPr marL="3456066" indent="0">
              <a:buNone/>
              <a:defRPr sz="4536"/>
            </a:lvl3pPr>
            <a:lvl4pPr marL="5184099" indent="0">
              <a:buNone/>
              <a:defRPr sz="3780"/>
            </a:lvl4pPr>
            <a:lvl5pPr marL="6912132" indent="0">
              <a:buNone/>
              <a:defRPr sz="3780"/>
            </a:lvl5pPr>
            <a:lvl6pPr marL="8640166" indent="0">
              <a:buNone/>
              <a:defRPr sz="3780"/>
            </a:lvl6pPr>
            <a:lvl7pPr marL="10368199" indent="0">
              <a:buNone/>
              <a:defRPr sz="3780"/>
            </a:lvl7pPr>
            <a:lvl8pPr marL="12096232" indent="0">
              <a:buNone/>
              <a:defRPr sz="3780"/>
            </a:lvl8pPr>
            <a:lvl9pPr marL="13824265" indent="0">
              <a:buNone/>
              <a:defRPr sz="37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542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4029" y="1728047"/>
            <a:ext cx="14862115" cy="6048163"/>
          </a:xfrm>
        </p:spPr>
        <p:txBody>
          <a:bodyPr anchor="b"/>
          <a:lstStyle>
            <a:lvl1pPr>
              <a:defRPr sz="120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590156" y="3732103"/>
            <a:ext cx="23328184" cy="18420497"/>
          </a:xfrm>
        </p:spPr>
        <p:txBody>
          <a:bodyPr anchor="t"/>
          <a:lstStyle>
            <a:lvl1pPr marL="0" indent="0">
              <a:buNone/>
              <a:defRPr sz="12095"/>
            </a:lvl1pPr>
            <a:lvl2pPr marL="1728033" indent="0">
              <a:buNone/>
              <a:defRPr sz="10583"/>
            </a:lvl2pPr>
            <a:lvl3pPr marL="3456066" indent="0">
              <a:buNone/>
              <a:defRPr sz="9071"/>
            </a:lvl3pPr>
            <a:lvl4pPr marL="5184099" indent="0">
              <a:buNone/>
              <a:defRPr sz="7559"/>
            </a:lvl4pPr>
            <a:lvl5pPr marL="6912132" indent="0">
              <a:buNone/>
              <a:defRPr sz="7559"/>
            </a:lvl5pPr>
            <a:lvl6pPr marL="8640166" indent="0">
              <a:buNone/>
              <a:defRPr sz="7559"/>
            </a:lvl6pPr>
            <a:lvl7pPr marL="10368199" indent="0">
              <a:buNone/>
              <a:defRPr sz="7559"/>
            </a:lvl7pPr>
            <a:lvl8pPr marL="12096232" indent="0">
              <a:buNone/>
              <a:defRPr sz="7559"/>
            </a:lvl8pPr>
            <a:lvl9pPr marL="13824265" indent="0">
              <a:buNone/>
              <a:defRPr sz="7559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74029" y="7776210"/>
            <a:ext cx="14862115" cy="14406391"/>
          </a:xfrm>
        </p:spPr>
        <p:txBody>
          <a:bodyPr/>
          <a:lstStyle>
            <a:lvl1pPr marL="0" indent="0">
              <a:buNone/>
              <a:defRPr sz="6047"/>
            </a:lvl1pPr>
            <a:lvl2pPr marL="1728033" indent="0">
              <a:buNone/>
              <a:defRPr sz="5291"/>
            </a:lvl2pPr>
            <a:lvl3pPr marL="3456066" indent="0">
              <a:buNone/>
              <a:defRPr sz="4536"/>
            </a:lvl3pPr>
            <a:lvl4pPr marL="5184099" indent="0">
              <a:buNone/>
              <a:defRPr sz="3780"/>
            </a:lvl4pPr>
            <a:lvl5pPr marL="6912132" indent="0">
              <a:buNone/>
              <a:defRPr sz="3780"/>
            </a:lvl5pPr>
            <a:lvl6pPr marL="8640166" indent="0">
              <a:buNone/>
              <a:defRPr sz="3780"/>
            </a:lvl6pPr>
            <a:lvl7pPr marL="10368199" indent="0">
              <a:buNone/>
              <a:defRPr sz="3780"/>
            </a:lvl7pPr>
            <a:lvl8pPr marL="12096232" indent="0">
              <a:buNone/>
              <a:defRPr sz="3780"/>
            </a:lvl8pPr>
            <a:lvl9pPr marL="13824265" indent="0">
              <a:buNone/>
              <a:defRPr sz="37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3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68025" y="1380039"/>
            <a:ext cx="39744313" cy="5010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68025" y="6900186"/>
            <a:ext cx="39744313" cy="16446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68025" y="24024651"/>
            <a:ext cx="10368082" cy="138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E71BD-6C27-3443-8F2A-565E2781F2C8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64120" y="24024651"/>
            <a:ext cx="15552123" cy="138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44256" y="24024651"/>
            <a:ext cx="10368082" cy="138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4CD2-E8BB-964C-9454-941484246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0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56066" rtl="0" eaLnBrk="1" latinLnBrk="0" hangingPunct="1">
        <a:lnSpc>
          <a:spcPct val="90000"/>
        </a:lnSpc>
        <a:spcBef>
          <a:spcPct val="0"/>
        </a:spcBef>
        <a:buNone/>
        <a:defRPr sz="16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017" indent="-864017" algn="l" defTabSz="3456066" rtl="0" eaLnBrk="1" latinLnBrk="0" hangingPunct="1">
        <a:lnSpc>
          <a:spcPct val="90000"/>
        </a:lnSpc>
        <a:spcBef>
          <a:spcPts val="3780"/>
        </a:spcBef>
        <a:buFont typeface="Arial" panose="020B0604020202020204" pitchFamily="34" charset="0"/>
        <a:buChar char="•"/>
        <a:defRPr sz="10583" kern="1200">
          <a:solidFill>
            <a:schemeClr val="tx1"/>
          </a:solidFill>
          <a:latin typeface="+mn-lt"/>
          <a:ea typeface="+mn-ea"/>
          <a:cs typeface="+mn-cs"/>
        </a:defRPr>
      </a:lvl1pPr>
      <a:lvl2pPr marL="2592050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9071" kern="1200">
          <a:solidFill>
            <a:schemeClr val="tx1"/>
          </a:solidFill>
          <a:latin typeface="+mn-lt"/>
          <a:ea typeface="+mn-ea"/>
          <a:cs typeface="+mn-cs"/>
        </a:defRPr>
      </a:lvl2pPr>
      <a:lvl3pPr marL="4320083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3pPr>
      <a:lvl4pPr marL="6048116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4pPr>
      <a:lvl5pPr marL="7776149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5pPr>
      <a:lvl6pPr marL="9504182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6pPr>
      <a:lvl7pPr marL="11232215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7pPr>
      <a:lvl8pPr marL="12960248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8pPr>
      <a:lvl9pPr marL="14688282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68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56066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1pPr>
      <a:lvl2pPr marL="1728033" algn="l" defTabSz="3456066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2pPr>
      <a:lvl3pPr marL="3456066" algn="l" defTabSz="3456066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3pPr>
      <a:lvl4pPr marL="5184099" algn="l" defTabSz="3456066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4pPr>
      <a:lvl5pPr marL="6912132" algn="l" defTabSz="3456066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5pPr>
      <a:lvl6pPr marL="8640166" algn="l" defTabSz="3456066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6pPr>
      <a:lvl7pPr marL="10368199" algn="l" defTabSz="3456066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7pPr>
      <a:lvl8pPr marL="12096232" algn="l" defTabSz="3456066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8pPr>
      <a:lvl9pPr marL="13824265" algn="l" defTabSz="3456066" rtl="0" eaLnBrk="1" latinLnBrk="0" hangingPunct="1">
        <a:defRPr sz="68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E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2" t="8979" r="8877" b="46959"/>
          <a:stretch/>
        </p:blipFill>
        <p:spPr>
          <a:xfrm>
            <a:off x="37952299" y="1937371"/>
            <a:ext cx="6027079" cy="25569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4644" y="3001610"/>
            <a:ext cx="24495352" cy="637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41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Manage your referral online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64648" y="12083878"/>
            <a:ext cx="24495352" cy="9398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118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If your GP refers you to a hospital or clinic, ask if you can book the appointment online.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64644" y="11909389"/>
            <a:ext cx="24495352" cy="4745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118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It’s fast, convenient </a:t>
            </a:r>
          </a:p>
          <a:p>
            <a:r>
              <a:rPr lang="en-GB" sz="15118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secure.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2240" y="6976300"/>
            <a:ext cx="18698124" cy="18944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4640" y="19016223"/>
            <a:ext cx="22144173" cy="4745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118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Save your GP time </a:t>
            </a:r>
          </a:p>
          <a:p>
            <a:r>
              <a:rPr lang="en-GB" sz="15118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the NHS money.</a:t>
            </a:r>
          </a:p>
        </p:txBody>
      </p:sp>
      <p:sp>
        <p:nvSpPr>
          <p:cNvPr id="5" name="Rectangle 4"/>
          <p:cNvSpPr/>
          <p:nvPr/>
        </p:nvSpPr>
        <p:spPr>
          <a:xfrm>
            <a:off x="23403967" y="265002"/>
            <a:ext cx="5332260" cy="4416035"/>
          </a:xfrm>
          <a:prstGeom prst="rect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13"/>
          </a:p>
        </p:txBody>
      </p:sp>
    </p:spTree>
    <p:extLst>
      <p:ext uri="{BB962C8B-B14F-4D97-AF65-F5344CB8AC3E}">
        <p14:creationId xmlns:p14="http://schemas.microsoft.com/office/powerpoint/2010/main" val="1756396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133"/>
    </mc:Choice>
    <mc:Fallback>
      <p:transition spd="slow" advTm="221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3" grpId="0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</TotalTime>
  <Words>40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Brooke</dc:creator>
  <cp:lastModifiedBy>Caroline Woodhouse</cp:lastModifiedBy>
  <cp:revision>11</cp:revision>
  <dcterms:created xsi:type="dcterms:W3CDTF">2018-02-21T10:45:51Z</dcterms:created>
  <dcterms:modified xsi:type="dcterms:W3CDTF">2018-05-03T11:33:09Z</dcterms:modified>
</cp:coreProperties>
</file>