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openxmlformats.org/officeDocument/2006/relationships/custom-properties" Target="docProps/custom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1923" r:id="rId2"/>
    <p:sldId id="1927" r:id="rId3"/>
    <p:sldId id="1928" r:id="rId4"/>
    <p:sldId id="1929" r:id="rId5"/>
    <p:sldId id="1930" r:id="rId6"/>
    <p:sldId id="1926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AED6"/>
    <a:srgbClr val="308DD7"/>
    <a:srgbClr val="FAF252"/>
    <a:srgbClr val="FAF039"/>
    <a:srgbClr val="FFF5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233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08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C84C89-9B45-4128-9BD1-E88DF17F8D1E}" type="datetimeFigureOut">
              <a:rPr lang="en-GB" smtClean="0"/>
              <a:t>30/03/2026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42A4FB-F669-4298-A141-FD27F14BF3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68634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Standard title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4EC7EF-95E1-3D44-A982-BC7A3E9C617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5756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ront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C74A26B3-AA54-E4E3-F815-2DD0B5B502BC}"/>
              </a:ext>
            </a:extLst>
          </p:cNvPr>
          <p:cNvSpPr/>
          <p:nvPr userDrawn="1"/>
        </p:nvSpPr>
        <p:spPr>
          <a:xfrm>
            <a:off x="0" y="0"/>
            <a:ext cx="12206636" cy="6872615"/>
          </a:xfrm>
          <a:prstGeom prst="rect">
            <a:avLst/>
          </a:prstGeom>
          <a:solidFill>
            <a:srgbClr val="F6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D054BE-B63C-B248-A010-D04767679C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1948249"/>
            <a:ext cx="9723474" cy="1409314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defRPr sz="6000" b="1" spc="-30" baseline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B3AB80-4EA2-FC4A-9654-92EF4DFF45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2000" y="3447600"/>
            <a:ext cx="7973051" cy="102496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3000">
                <a:solidFill>
                  <a:schemeClr val="accent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80857E-40D1-074A-8CBC-E3E38E695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002280" cy="365125"/>
          </a:xfrm>
          <a:prstGeom prst="rect">
            <a:avLst/>
          </a:prstGeom>
        </p:spPr>
        <p:txBody>
          <a:bodyPr/>
          <a:lstStyle/>
          <a:p>
            <a:fld id="{B8B67EA4-DCE3-FB49-A794-A4595EF638BC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91DEB39-6B31-D948-AF21-75D8DF423B1B}"/>
              </a:ext>
            </a:extLst>
          </p:cNvPr>
          <p:cNvSpPr txBox="1"/>
          <p:nvPr userDrawn="1"/>
        </p:nvSpPr>
        <p:spPr>
          <a:xfrm>
            <a:off x="3225114" y="601774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8E63D1E-5669-124C-90CA-03B13A7D7A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2000" y="5760000"/>
            <a:ext cx="6259513" cy="48895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accent6"/>
                </a:solidFill>
              </a:defRPr>
            </a:lvl1pPr>
            <a:lvl2pPr marL="357188" indent="0">
              <a:buNone/>
              <a:defRPr>
                <a:solidFill>
                  <a:schemeClr val="accent2"/>
                </a:solidFill>
              </a:defRPr>
            </a:lvl2pPr>
            <a:lvl3pPr marL="714375" indent="0">
              <a:buNone/>
              <a:defRPr>
                <a:solidFill>
                  <a:schemeClr val="accent2"/>
                </a:solidFill>
              </a:defRPr>
            </a:lvl3pPr>
            <a:lvl4pPr marL="1081087" indent="0">
              <a:buNone/>
              <a:defRPr>
                <a:solidFill>
                  <a:schemeClr val="accent2"/>
                </a:solidFill>
              </a:defRPr>
            </a:lvl4pPr>
            <a:lvl5pPr marL="1438275" indent="0">
              <a:buNone/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F2A1D7-0D87-D844-942F-FEAD20579184}"/>
              </a:ext>
            </a:extLst>
          </p:cNvPr>
          <p:cNvSpPr txBox="1"/>
          <p:nvPr userDrawn="1"/>
        </p:nvSpPr>
        <p:spPr>
          <a:xfrm>
            <a:off x="9233452" y="54864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62CA8EB1-844B-0746-8F54-686C6D7EB09C}"/>
              </a:ext>
            </a:extLst>
          </p:cNvPr>
          <p:cNvGrpSpPr/>
          <p:nvPr userDrawn="1"/>
        </p:nvGrpSpPr>
        <p:grpSpPr>
          <a:xfrm>
            <a:off x="6064133" y="1974899"/>
            <a:ext cx="6199146" cy="4989799"/>
            <a:chOff x="6064133" y="1974899"/>
            <a:chExt cx="6199146" cy="498979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C66560E2-06D5-2242-97C6-BDDF9000B40E}"/>
                </a:ext>
              </a:extLst>
            </p:cNvPr>
            <p:cNvGrpSpPr/>
            <p:nvPr userDrawn="1"/>
          </p:nvGrpSpPr>
          <p:grpSpPr>
            <a:xfrm>
              <a:off x="9837041" y="3300746"/>
              <a:ext cx="1654589" cy="1883570"/>
              <a:chOff x="9491639" y="1569442"/>
              <a:chExt cx="1391198" cy="1583728"/>
            </a:xfrm>
          </p:grpSpPr>
          <p:sp>
            <p:nvSpPr>
              <p:cNvPr id="7" name="Diamond 6">
                <a:extLst>
                  <a:ext uri="{FF2B5EF4-FFF2-40B4-BE49-F238E27FC236}">
                    <a16:creationId xmlns:a16="http://schemas.microsoft.com/office/drawing/2014/main" id="{815AF096-1C35-274E-BA7B-192369D42575}"/>
                  </a:ext>
                </a:extLst>
              </p:cNvPr>
              <p:cNvSpPr/>
              <p:nvPr userDrawn="1"/>
            </p:nvSpPr>
            <p:spPr>
              <a:xfrm>
                <a:off x="9539238" y="1569442"/>
                <a:ext cx="1296000" cy="748800"/>
              </a:xfrm>
              <a:prstGeom prst="diamond">
                <a:avLst/>
              </a:prstGeom>
              <a:solidFill>
                <a:srgbClr val="CCDE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" name="Diamond 13">
                <a:extLst>
                  <a:ext uri="{FF2B5EF4-FFF2-40B4-BE49-F238E27FC236}">
                    <a16:creationId xmlns:a16="http://schemas.microsoft.com/office/drawing/2014/main" id="{1AF98219-B2F9-6942-8586-871DCDB93BD0}"/>
                  </a:ext>
                </a:extLst>
              </p:cNvPr>
              <p:cNvSpPr/>
              <p:nvPr userDrawn="1"/>
            </p:nvSpPr>
            <p:spPr>
              <a:xfrm rot="18000000">
                <a:off x="9860437" y="2130769"/>
                <a:ext cx="1296000" cy="748800"/>
              </a:xfrm>
              <a:prstGeom prst="diamond">
                <a:avLst/>
              </a:prstGeom>
              <a:solidFill>
                <a:srgbClr val="B2CEE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5" name="Diamond 14">
                <a:extLst>
                  <a:ext uri="{FF2B5EF4-FFF2-40B4-BE49-F238E27FC236}">
                    <a16:creationId xmlns:a16="http://schemas.microsoft.com/office/drawing/2014/main" id="{F86D35C4-A6C7-D044-BD88-486E51217256}"/>
                  </a:ext>
                </a:extLst>
              </p:cNvPr>
              <p:cNvSpPr/>
              <p:nvPr userDrawn="1"/>
            </p:nvSpPr>
            <p:spPr>
              <a:xfrm rot="3600000">
                <a:off x="9218039" y="2130770"/>
                <a:ext cx="1296000" cy="748800"/>
              </a:xfrm>
              <a:prstGeom prst="diamond">
                <a:avLst/>
              </a:prstGeom>
              <a:solidFill>
                <a:srgbClr val="BFD5E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727646B1-E157-0947-8AD1-8B7B2A4E634B}"/>
                </a:ext>
              </a:extLst>
            </p:cNvPr>
            <p:cNvGrpSpPr/>
            <p:nvPr userDrawn="1"/>
          </p:nvGrpSpPr>
          <p:grpSpPr>
            <a:xfrm>
              <a:off x="10608658" y="1974899"/>
              <a:ext cx="1654589" cy="1883570"/>
              <a:chOff x="9491639" y="1569442"/>
              <a:chExt cx="1391198" cy="1583728"/>
            </a:xfrm>
          </p:grpSpPr>
          <p:sp>
            <p:nvSpPr>
              <p:cNvPr id="17" name="Diamond 16">
                <a:extLst>
                  <a:ext uri="{FF2B5EF4-FFF2-40B4-BE49-F238E27FC236}">
                    <a16:creationId xmlns:a16="http://schemas.microsoft.com/office/drawing/2014/main" id="{1526A8B6-C3C1-364D-B554-7D635ECEAD8D}"/>
                  </a:ext>
                </a:extLst>
              </p:cNvPr>
              <p:cNvSpPr/>
              <p:nvPr userDrawn="1"/>
            </p:nvSpPr>
            <p:spPr>
              <a:xfrm>
                <a:off x="9539238" y="1569442"/>
                <a:ext cx="1296000" cy="748800"/>
              </a:xfrm>
              <a:prstGeom prst="diamond">
                <a:avLst/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8" name="Diamond 17">
                <a:extLst>
                  <a:ext uri="{FF2B5EF4-FFF2-40B4-BE49-F238E27FC236}">
                    <a16:creationId xmlns:a16="http://schemas.microsoft.com/office/drawing/2014/main" id="{AEE85E33-77E3-4946-802B-79E8D9538E55}"/>
                  </a:ext>
                </a:extLst>
              </p:cNvPr>
              <p:cNvSpPr/>
              <p:nvPr userDrawn="1"/>
            </p:nvSpPr>
            <p:spPr>
              <a:xfrm rot="18000000">
                <a:off x="9860437" y="2130769"/>
                <a:ext cx="1296000" cy="748800"/>
              </a:xfrm>
              <a:prstGeom prst="diamond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9" name="Diamond 18">
                <a:extLst>
                  <a:ext uri="{FF2B5EF4-FFF2-40B4-BE49-F238E27FC236}">
                    <a16:creationId xmlns:a16="http://schemas.microsoft.com/office/drawing/2014/main" id="{135213B4-BBF0-E441-8534-CBCCAD9CCED8}"/>
                  </a:ext>
                </a:extLst>
              </p:cNvPr>
              <p:cNvSpPr/>
              <p:nvPr userDrawn="1"/>
            </p:nvSpPr>
            <p:spPr>
              <a:xfrm rot="3600000">
                <a:off x="9218039" y="2130770"/>
                <a:ext cx="1296000" cy="748800"/>
              </a:xfrm>
              <a:prstGeom prst="diamond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80CF6AA6-A3A8-7048-B6D9-B0563CF36D7C}"/>
                </a:ext>
              </a:extLst>
            </p:cNvPr>
            <p:cNvGrpSpPr/>
            <p:nvPr userDrawn="1"/>
          </p:nvGrpSpPr>
          <p:grpSpPr>
            <a:xfrm>
              <a:off x="8305790" y="4194936"/>
              <a:ext cx="1597978" cy="1883570"/>
              <a:chOff x="9491639" y="1569442"/>
              <a:chExt cx="1343599" cy="1583728"/>
            </a:xfrm>
          </p:grpSpPr>
          <p:sp>
            <p:nvSpPr>
              <p:cNvPr id="21" name="Diamond 20">
                <a:extLst>
                  <a:ext uri="{FF2B5EF4-FFF2-40B4-BE49-F238E27FC236}">
                    <a16:creationId xmlns:a16="http://schemas.microsoft.com/office/drawing/2014/main" id="{0EAF7F5F-DAD9-ED46-A3DC-A3C7BF463E37}"/>
                  </a:ext>
                </a:extLst>
              </p:cNvPr>
              <p:cNvSpPr/>
              <p:nvPr userDrawn="1"/>
            </p:nvSpPr>
            <p:spPr>
              <a:xfrm>
                <a:off x="9539238" y="1569442"/>
                <a:ext cx="1296000" cy="748800"/>
              </a:xfrm>
              <a:prstGeom prst="diamond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" name="Diamond 22">
                <a:extLst>
                  <a:ext uri="{FF2B5EF4-FFF2-40B4-BE49-F238E27FC236}">
                    <a16:creationId xmlns:a16="http://schemas.microsoft.com/office/drawing/2014/main" id="{F5C92EE8-C553-7B42-B4AA-A8558D4261CE}"/>
                  </a:ext>
                </a:extLst>
              </p:cNvPr>
              <p:cNvSpPr/>
              <p:nvPr userDrawn="1"/>
            </p:nvSpPr>
            <p:spPr>
              <a:xfrm rot="3600000">
                <a:off x="9218039" y="2130770"/>
                <a:ext cx="1296000" cy="748800"/>
              </a:xfrm>
              <a:prstGeom prst="diamond">
                <a:avLst/>
              </a:prstGeom>
              <a:solidFill>
                <a:srgbClr val="02257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ACC1A595-CF8F-8C45-87A9-108D8098AACE}"/>
                </a:ext>
              </a:extLst>
            </p:cNvPr>
            <p:cNvGrpSpPr/>
            <p:nvPr userDrawn="1"/>
          </p:nvGrpSpPr>
          <p:grpSpPr>
            <a:xfrm>
              <a:off x="9837108" y="5081128"/>
              <a:ext cx="1654589" cy="1883570"/>
              <a:chOff x="9491639" y="1569442"/>
              <a:chExt cx="1391198" cy="1583728"/>
            </a:xfrm>
          </p:grpSpPr>
          <p:sp>
            <p:nvSpPr>
              <p:cNvPr id="25" name="Diamond 24">
                <a:extLst>
                  <a:ext uri="{FF2B5EF4-FFF2-40B4-BE49-F238E27FC236}">
                    <a16:creationId xmlns:a16="http://schemas.microsoft.com/office/drawing/2014/main" id="{20F6FC81-7A33-EE40-ABEE-FAD06932CC84}"/>
                  </a:ext>
                </a:extLst>
              </p:cNvPr>
              <p:cNvSpPr/>
              <p:nvPr userDrawn="1"/>
            </p:nvSpPr>
            <p:spPr>
              <a:xfrm>
                <a:off x="9539238" y="1569442"/>
                <a:ext cx="1296000" cy="748800"/>
              </a:xfrm>
              <a:prstGeom prst="diamond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Diamond 25">
                <a:extLst>
                  <a:ext uri="{FF2B5EF4-FFF2-40B4-BE49-F238E27FC236}">
                    <a16:creationId xmlns:a16="http://schemas.microsoft.com/office/drawing/2014/main" id="{7279BDA8-4E81-BD47-AEDF-6E2B8647F2AC}"/>
                  </a:ext>
                </a:extLst>
              </p:cNvPr>
              <p:cNvSpPr/>
              <p:nvPr userDrawn="1"/>
            </p:nvSpPr>
            <p:spPr>
              <a:xfrm rot="18000000">
                <a:off x="9860437" y="2130769"/>
                <a:ext cx="1296000" cy="748800"/>
              </a:xfrm>
              <a:prstGeom prst="diamond">
                <a:avLst/>
              </a:prstGeom>
              <a:solidFill>
                <a:srgbClr val="0356B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" name="Diamond 26">
                <a:extLst>
                  <a:ext uri="{FF2B5EF4-FFF2-40B4-BE49-F238E27FC236}">
                    <a16:creationId xmlns:a16="http://schemas.microsoft.com/office/drawing/2014/main" id="{230D5ED3-5413-304F-A64B-54900E5982BE}"/>
                  </a:ext>
                </a:extLst>
              </p:cNvPr>
              <p:cNvSpPr/>
              <p:nvPr userDrawn="1"/>
            </p:nvSpPr>
            <p:spPr>
              <a:xfrm rot="3600000">
                <a:off x="9218039" y="2130770"/>
                <a:ext cx="1296000" cy="748800"/>
              </a:xfrm>
              <a:prstGeom prst="diamond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639C0919-D090-004F-85B6-38A4371C138D}"/>
                </a:ext>
              </a:extLst>
            </p:cNvPr>
            <p:cNvGrpSpPr/>
            <p:nvPr userDrawn="1"/>
          </p:nvGrpSpPr>
          <p:grpSpPr>
            <a:xfrm>
              <a:off x="10665301" y="4634062"/>
              <a:ext cx="1597978" cy="1883569"/>
              <a:chOff x="9539238" y="1569442"/>
              <a:chExt cx="1343599" cy="1583727"/>
            </a:xfrm>
          </p:grpSpPr>
          <p:sp>
            <p:nvSpPr>
              <p:cNvPr id="29" name="Diamond 28">
                <a:extLst>
                  <a:ext uri="{FF2B5EF4-FFF2-40B4-BE49-F238E27FC236}">
                    <a16:creationId xmlns:a16="http://schemas.microsoft.com/office/drawing/2014/main" id="{8DAD809D-6715-A644-9BED-290E0E2570D2}"/>
                  </a:ext>
                </a:extLst>
              </p:cNvPr>
              <p:cNvSpPr/>
              <p:nvPr userDrawn="1"/>
            </p:nvSpPr>
            <p:spPr>
              <a:xfrm>
                <a:off x="9539238" y="1569442"/>
                <a:ext cx="1296000" cy="748800"/>
              </a:xfrm>
              <a:prstGeom prst="diamond">
                <a:avLst/>
              </a:prstGeom>
              <a:solidFill>
                <a:srgbClr val="FAE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0" name="Diamond 29">
                <a:extLst>
                  <a:ext uri="{FF2B5EF4-FFF2-40B4-BE49-F238E27FC236}">
                    <a16:creationId xmlns:a16="http://schemas.microsoft.com/office/drawing/2014/main" id="{260F1D2C-EEFC-1941-823B-573CBFD1DE2C}"/>
                  </a:ext>
                </a:extLst>
              </p:cNvPr>
              <p:cNvSpPr/>
              <p:nvPr userDrawn="1"/>
            </p:nvSpPr>
            <p:spPr>
              <a:xfrm rot="18000000">
                <a:off x="9860437" y="2130769"/>
                <a:ext cx="1296000" cy="748800"/>
              </a:xfrm>
              <a:prstGeom prst="diamond">
                <a:avLst/>
              </a:prstGeom>
              <a:solidFill>
                <a:srgbClr val="EDC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FC3C5462-773A-3D4C-AEB4-198DABA47EBE}"/>
                </a:ext>
              </a:extLst>
            </p:cNvPr>
            <p:cNvGrpSpPr/>
            <p:nvPr userDrawn="1"/>
          </p:nvGrpSpPr>
          <p:grpSpPr>
            <a:xfrm>
              <a:off x="9073404" y="4636215"/>
              <a:ext cx="1597978" cy="1883570"/>
              <a:chOff x="9491639" y="1569442"/>
              <a:chExt cx="1343599" cy="1583728"/>
            </a:xfrm>
          </p:grpSpPr>
          <p:sp>
            <p:nvSpPr>
              <p:cNvPr id="33" name="Diamond 32">
                <a:extLst>
                  <a:ext uri="{FF2B5EF4-FFF2-40B4-BE49-F238E27FC236}">
                    <a16:creationId xmlns:a16="http://schemas.microsoft.com/office/drawing/2014/main" id="{FE9734B0-9565-734C-9D18-6E9E6F0E3021}"/>
                  </a:ext>
                </a:extLst>
              </p:cNvPr>
              <p:cNvSpPr/>
              <p:nvPr userDrawn="1"/>
            </p:nvSpPr>
            <p:spPr>
              <a:xfrm>
                <a:off x="9539238" y="1569442"/>
                <a:ext cx="1296000" cy="748800"/>
              </a:xfrm>
              <a:prstGeom prst="diamond">
                <a:avLst/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5" name="Diamond 34">
                <a:extLst>
                  <a:ext uri="{FF2B5EF4-FFF2-40B4-BE49-F238E27FC236}">
                    <a16:creationId xmlns:a16="http://schemas.microsoft.com/office/drawing/2014/main" id="{79EA4300-D014-E842-A6D5-7ED96F0FE47A}"/>
                  </a:ext>
                </a:extLst>
              </p:cNvPr>
              <p:cNvSpPr/>
              <p:nvPr userDrawn="1"/>
            </p:nvSpPr>
            <p:spPr>
              <a:xfrm rot="3600000">
                <a:off x="9218039" y="2130770"/>
                <a:ext cx="1296000" cy="748800"/>
              </a:xfrm>
              <a:prstGeom prst="diamond">
                <a:avLst/>
              </a:prstGeom>
              <a:solidFill>
                <a:schemeClr val="tx1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id="{CE28DAA9-CC64-7044-BD07-BFC52398D4E5}"/>
                </a:ext>
              </a:extLst>
            </p:cNvPr>
            <p:cNvSpPr/>
            <p:nvPr userDrawn="1"/>
          </p:nvSpPr>
          <p:spPr>
            <a:xfrm>
              <a:off x="9132454" y="6414689"/>
              <a:ext cx="1541368" cy="457926"/>
            </a:xfrm>
            <a:custGeom>
              <a:avLst/>
              <a:gdLst>
                <a:gd name="connsiteX0" fmla="*/ 770684 w 1541368"/>
                <a:gd name="connsiteY0" fmla="*/ 0 h 457926"/>
                <a:gd name="connsiteX1" fmla="*/ 1541368 w 1541368"/>
                <a:gd name="connsiteY1" fmla="*/ 445284 h 457926"/>
                <a:gd name="connsiteX2" fmla="*/ 1519488 w 1541368"/>
                <a:gd name="connsiteY2" fmla="*/ 457926 h 457926"/>
                <a:gd name="connsiteX3" fmla="*/ 21880 w 1541368"/>
                <a:gd name="connsiteY3" fmla="*/ 457926 h 457926"/>
                <a:gd name="connsiteX4" fmla="*/ 0 w 1541368"/>
                <a:gd name="connsiteY4" fmla="*/ 445284 h 457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1368" h="457926">
                  <a:moveTo>
                    <a:pt x="770684" y="0"/>
                  </a:moveTo>
                  <a:lnTo>
                    <a:pt x="1541368" y="445284"/>
                  </a:lnTo>
                  <a:lnTo>
                    <a:pt x="1519488" y="457926"/>
                  </a:lnTo>
                  <a:lnTo>
                    <a:pt x="21880" y="457926"/>
                  </a:lnTo>
                  <a:lnTo>
                    <a:pt x="0" y="44528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79AA6F7F-1E87-DC4B-B09C-B027492BC191}"/>
                </a:ext>
              </a:extLst>
            </p:cNvPr>
            <p:cNvSpPr/>
            <p:nvPr userDrawn="1"/>
          </p:nvSpPr>
          <p:spPr>
            <a:xfrm>
              <a:off x="7605886" y="6418762"/>
              <a:ext cx="1520438" cy="439238"/>
            </a:xfrm>
            <a:custGeom>
              <a:avLst/>
              <a:gdLst>
                <a:gd name="connsiteX0" fmla="*/ 760219 w 1520438"/>
                <a:gd name="connsiteY0" fmla="*/ 0 h 439238"/>
                <a:gd name="connsiteX1" fmla="*/ 1520438 w 1520438"/>
                <a:gd name="connsiteY1" fmla="*/ 439238 h 439238"/>
                <a:gd name="connsiteX2" fmla="*/ 0 w 1520438"/>
                <a:gd name="connsiteY2" fmla="*/ 439238 h 439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0438" h="439238">
                  <a:moveTo>
                    <a:pt x="760219" y="0"/>
                  </a:moveTo>
                  <a:lnTo>
                    <a:pt x="1520438" y="439238"/>
                  </a:lnTo>
                  <a:lnTo>
                    <a:pt x="0" y="439238"/>
                  </a:lnTo>
                  <a:close/>
                </a:path>
              </a:pathLst>
            </a:custGeom>
            <a:solidFill>
              <a:srgbClr val="CCDE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370B95CD-D3DC-8941-9091-2634539AC74F}"/>
                </a:ext>
              </a:extLst>
            </p:cNvPr>
            <p:cNvSpPr/>
            <p:nvPr userDrawn="1"/>
          </p:nvSpPr>
          <p:spPr>
            <a:xfrm>
              <a:off x="6064133" y="6414690"/>
              <a:ext cx="1534538" cy="443311"/>
            </a:xfrm>
            <a:custGeom>
              <a:avLst/>
              <a:gdLst>
                <a:gd name="connsiteX0" fmla="*/ 767269 w 1534538"/>
                <a:gd name="connsiteY0" fmla="*/ 0 h 443311"/>
                <a:gd name="connsiteX1" fmla="*/ 1534538 w 1534538"/>
                <a:gd name="connsiteY1" fmla="*/ 443311 h 443311"/>
                <a:gd name="connsiteX2" fmla="*/ 0 w 1534538"/>
                <a:gd name="connsiteY2" fmla="*/ 443311 h 443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4538" h="443311">
                  <a:moveTo>
                    <a:pt x="767269" y="0"/>
                  </a:moveTo>
                  <a:lnTo>
                    <a:pt x="1534538" y="443311"/>
                  </a:lnTo>
                  <a:lnTo>
                    <a:pt x="0" y="443311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dirty="0"/>
            </a:p>
          </p:txBody>
        </p:sp>
      </p:grpSp>
      <p:pic>
        <p:nvPicPr>
          <p:cNvPr id="5" name="Picture 4" descr="NHS England logo">
            <a:extLst>
              <a:ext uri="{FF2B5EF4-FFF2-40B4-BE49-F238E27FC236}">
                <a16:creationId xmlns:a16="http://schemas.microsoft.com/office/drawing/2014/main" id="{F841B9C9-1074-7426-D462-FD9FE3494C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1312" y="-71382"/>
            <a:ext cx="2633084" cy="2172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4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slide with imag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2C3761D-E146-5B7A-CD68-6CC98EA19A5F}"/>
              </a:ext>
            </a:extLst>
          </p:cNvPr>
          <p:cNvSpPr/>
          <p:nvPr userDrawn="1"/>
        </p:nvSpPr>
        <p:spPr>
          <a:xfrm>
            <a:off x="0" y="0"/>
            <a:ext cx="6096000" cy="6872615"/>
          </a:xfrm>
          <a:prstGeom prst="rect">
            <a:avLst/>
          </a:prstGeom>
          <a:solidFill>
            <a:srgbClr val="F6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4093" y="1647568"/>
            <a:ext cx="4909569" cy="313006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lnSpc>
                <a:spcPts val="4200"/>
              </a:lnSpc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Headline over a number of lines,</a:t>
            </a:r>
            <a:br>
              <a:rPr lang="en-GB" dirty="0"/>
            </a:br>
            <a:r>
              <a:rPr lang="en-GB" dirty="0"/>
              <a:t>keep to maximum of four lines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CCDA4-D437-6B48-8BBD-CAC30F281160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tx1"/>
                </a:solidFill>
              </a:rPr>
              <a:pPr algn="r"/>
              <a:t>‹#›</a:t>
            </a:fld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EF456E7-F404-A541-B6E9-27C1B10EC60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</p:spPr>
        <p:txBody>
          <a:bodyPr tIns="2340000"/>
          <a:lstStyle>
            <a:lvl1pPr algn="ctr">
              <a:buNone/>
              <a:defRPr/>
            </a:lvl1pPr>
          </a:lstStyle>
          <a:p>
            <a:r>
              <a:rPr lang="en-GB" dirty="0"/>
              <a:t>Click on icon to insert image (including Alt Text)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E1D7D3C-8AA7-9442-97E6-34307200AA45}"/>
              </a:ext>
            </a:extLst>
          </p:cNvPr>
          <p:cNvCxnSpPr/>
          <p:nvPr userDrawn="1"/>
        </p:nvCxnSpPr>
        <p:spPr>
          <a:xfrm>
            <a:off x="432000" y="1632779"/>
            <a:ext cx="612000" cy="0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Icon&#10;&#10;Description automatically generated with medium confidence">
            <a:extLst>
              <a:ext uri="{FF2B5EF4-FFF2-40B4-BE49-F238E27FC236}">
                <a16:creationId xmlns:a16="http://schemas.microsoft.com/office/drawing/2014/main" id="{295C887A-FA03-7040-A301-9D2EF89E2F1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413" y="6341795"/>
            <a:ext cx="376428" cy="37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723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Quote large Cent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6BFC8184-A52B-1D58-DCBB-64F070DB04AB}"/>
              </a:ext>
            </a:extLst>
          </p:cNvPr>
          <p:cNvSpPr/>
          <p:nvPr userDrawn="1"/>
        </p:nvSpPr>
        <p:spPr>
          <a:xfrm>
            <a:off x="0" y="0"/>
            <a:ext cx="12206636" cy="6872615"/>
          </a:xfrm>
          <a:prstGeom prst="rect">
            <a:avLst/>
          </a:prstGeom>
          <a:solidFill>
            <a:srgbClr val="F6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8646A804-3F8E-B143-B54F-CCEC0C80440B}"/>
              </a:ext>
            </a:extLst>
          </p:cNvPr>
          <p:cNvGrpSpPr/>
          <p:nvPr userDrawn="1"/>
        </p:nvGrpSpPr>
        <p:grpSpPr>
          <a:xfrm>
            <a:off x="6850559" y="3312386"/>
            <a:ext cx="5427564" cy="3663952"/>
            <a:chOff x="6850559" y="3312386"/>
            <a:chExt cx="5427564" cy="3663952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D33B0679-8FB0-1D45-BC60-2FAE803BE10F}"/>
                </a:ext>
              </a:extLst>
            </p:cNvPr>
            <p:cNvGrpSpPr/>
            <p:nvPr userDrawn="1"/>
          </p:nvGrpSpPr>
          <p:grpSpPr>
            <a:xfrm>
              <a:off x="10623467" y="3312386"/>
              <a:ext cx="1654589" cy="1883570"/>
              <a:chOff x="9491639" y="1569442"/>
              <a:chExt cx="1391198" cy="1583728"/>
            </a:xfrm>
          </p:grpSpPr>
          <p:sp>
            <p:nvSpPr>
              <p:cNvPr id="35" name="Diamond 34">
                <a:extLst>
                  <a:ext uri="{FF2B5EF4-FFF2-40B4-BE49-F238E27FC236}">
                    <a16:creationId xmlns:a16="http://schemas.microsoft.com/office/drawing/2014/main" id="{F6D930C5-AAFD-4D46-A2AC-39CDB88DC0D0}"/>
                  </a:ext>
                </a:extLst>
              </p:cNvPr>
              <p:cNvSpPr/>
              <p:nvPr userDrawn="1"/>
            </p:nvSpPr>
            <p:spPr>
              <a:xfrm>
                <a:off x="9539238" y="1569442"/>
                <a:ext cx="1296000" cy="748800"/>
              </a:xfrm>
              <a:prstGeom prst="diamond">
                <a:avLst/>
              </a:prstGeom>
              <a:solidFill>
                <a:srgbClr val="CCDE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6" name="Diamond 35">
                <a:extLst>
                  <a:ext uri="{FF2B5EF4-FFF2-40B4-BE49-F238E27FC236}">
                    <a16:creationId xmlns:a16="http://schemas.microsoft.com/office/drawing/2014/main" id="{349A8A2B-BF83-9C4B-AFB2-6DAAB53B305F}"/>
                  </a:ext>
                </a:extLst>
              </p:cNvPr>
              <p:cNvSpPr/>
              <p:nvPr userDrawn="1"/>
            </p:nvSpPr>
            <p:spPr>
              <a:xfrm rot="18000000">
                <a:off x="9860437" y="2130769"/>
                <a:ext cx="1296000" cy="748800"/>
              </a:xfrm>
              <a:prstGeom prst="diamond">
                <a:avLst/>
              </a:prstGeom>
              <a:solidFill>
                <a:srgbClr val="B2CEE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7" name="Diamond 36">
                <a:extLst>
                  <a:ext uri="{FF2B5EF4-FFF2-40B4-BE49-F238E27FC236}">
                    <a16:creationId xmlns:a16="http://schemas.microsoft.com/office/drawing/2014/main" id="{CFDE8F35-A52A-0245-BA8C-A0741BBD2CF0}"/>
                  </a:ext>
                </a:extLst>
              </p:cNvPr>
              <p:cNvSpPr/>
              <p:nvPr userDrawn="1"/>
            </p:nvSpPr>
            <p:spPr>
              <a:xfrm rot="3600000">
                <a:off x="9218039" y="2130770"/>
                <a:ext cx="1296000" cy="748800"/>
              </a:xfrm>
              <a:prstGeom prst="diamond">
                <a:avLst/>
              </a:prstGeom>
              <a:solidFill>
                <a:srgbClr val="BFD5E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3CA9AFDF-DF78-C844-B6E4-3A1AC66BE8A0}"/>
                </a:ext>
              </a:extLst>
            </p:cNvPr>
            <p:cNvGrpSpPr/>
            <p:nvPr userDrawn="1"/>
          </p:nvGrpSpPr>
          <p:grpSpPr>
            <a:xfrm>
              <a:off x="8325629" y="4644078"/>
              <a:ext cx="1654589" cy="1883570"/>
              <a:chOff x="9491639" y="1569442"/>
              <a:chExt cx="1391198" cy="1583728"/>
            </a:xfrm>
          </p:grpSpPr>
          <p:sp>
            <p:nvSpPr>
              <p:cNvPr id="32" name="Diamond 31">
                <a:extLst>
                  <a:ext uri="{FF2B5EF4-FFF2-40B4-BE49-F238E27FC236}">
                    <a16:creationId xmlns:a16="http://schemas.microsoft.com/office/drawing/2014/main" id="{C283A049-06D1-DD41-9E8B-3BAA26623AE4}"/>
                  </a:ext>
                </a:extLst>
              </p:cNvPr>
              <p:cNvSpPr/>
              <p:nvPr userDrawn="1"/>
            </p:nvSpPr>
            <p:spPr>
              <a:xfrm>
                <a:off x="9539238" y="1569442"/>
                <a:ext cx="1296000" cy="748800"/>
              </a:xfrm>
              <a:prstGeom prst="diamond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3" name="Diamond 32">
                <a:extLst>
                  <a:ext uri="{FF2B5EF4-FFF2-40B4-BE49-F238E27FC236}">
                    <a16:creationId xmlns:a16="http://schemas.microsoft.com/office/drawing/2014/main" id="{791DA6D9-AB90-A549-B0E2-CBA82633C2EC}"/>
                  </a:ext>
                </a:extLst>
              </p:cNvPr>
              <p:cNvSpPr/>
              <p:nvPr userDrawn="1"/>
            </p:nvSpPr>
            <p:spPr>
              <a:xfrm rot="18000000">
                <a:off x="9860437" y="2130769"/>
                <a:ext cx="1296000" cy="748800"/>
              </a:xfrm>
              <a:prstGeom prst="diamond">
                <a:avLst/>
              </a:prstGeom>
              <a:solidFill>
                <a:srgbClr val="0356B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34" name="Diamond 33">
                <a:extLst>
                  <a:ext uri="{FF2B5EF4-FFF2-40B4-BE49-F238E27FC236}">
                    <a16:creationId xmlns:a16="http://schemas.microsoft.com/office/drawing/2014/main" id="{A0436EB5-E10C-9F49-9D63-54B94BDF6A57}"/>
                  </a:ext>
                </a:extLst>
              </p:cNvPr>
              <p:cNvSpPr/>
              <p:nvPr userDrawn="1"/>
            </p:nvSpPr>
            <p:spPr>
              <a:xfrm rot="3600000">
                <a:off x="9218039" y="2130770"/>
                <a:ext cx="1296000" cy="748800"/>
              </a:xfrm>
              <a:prstGeom prst="diamond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30" name="Diamond 29">
              <a:extLst>
                <a:ext uri="{FF2B5EF4-FFF2-40B4-BE49-F238E27FC236}">
                  <a16:creationId xmlns:a16="http://schemas.microsoft.com/office/drawing/2014/main" id="{49E9AF29-B067-124F-98E0-5723A7EB158B}"/>
                </a:ext>
              </a:extLst>
            </p:cNvPr>
            <p:cNvSpPr/>
            <p:nvPr userDrawn="1"/>
          </p:nvSpPr>
          <p:spPr>
            <a:xfrm>
              <a:off x="9148827" y="4206576"/>
              <a:ext cx="1541367" cy="890568"/>
            </a:xfrm>
            <a:prstGeom prst="diamond">
              <a:avLst/>
            </a:prstGeom>
            <a:solidFill>
              <a:srgbClr val="CCDF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6E359570-20C8-B04F-8DF4-2EE81880AE25}"/>
                </a:ext>
              </a:extLst>
            </p:cNvPr>
            <p:cNvGrpSpPr/>
            <p:nvPr userDrawn="1"/>
          </p:nvGrpSpPr>
          <p:grpSpPr>
            <a:xfrm>
              <a:off x="10623534" y="5092768"/>
              <a:ext cx="1654589" cy="1883570"/>
              <a:chOff x="9491639" y="1569442"/>
              <a:chExt cx="1391198" cy="1583728"/>
            </a:xfrm>
          </p:grpSpPr>
          <p:sp>
            <p:nvSpPr>
              <p:cNvPr id="27" name="Diamond 26">
                <a:extLst>
                  <a:ext uri="{FF2B5EF4-FFF2-40B4-BE49-F238E27FC236}">
                    <a16:creationId xmlns:a16="http://schemas.microsoft.com/office/drawing/2014/main" id="{0EE2AE26-EAB3-4B4F-8F76-B6CC8687EBCC}"/>
                  </a:ext>
                </a:extLst>
              </p:cNvPr>
              <p:cNvSpPr/>
              <p:nvPr userDrawn="1"/>
            </p:nvSpPr>
            <p:spPr>
              <a:xfrm>
                <a:off x="9539238" y="1569442"/>
                <a:ext cx="1296000" cy="748800"/>
              </a:xfrm>
              <a:prstGeom prst="diamond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Diamond 27">
                <a:extLst>
                  <a:ext uri="{FF2B5EF4-FFF2-40B4-BE49-F238E27FC236}">
                    <a16:creationId xmlns:a16="http://schemas.microsoft.com/office/drawing/2014/main" id="{D1B0610C-2552-864A-997A-80B97CC29D26}"/>
                  </a:ext>
                </a:extLst>
              </p:cNvPr>
              <p:cNvSpPr/>
              <p:nvPr userDrawn="1"/>
            </p:nvSpPr>
            <p:spPr>
              <a:xfrm rot="18000000">
                <a:off x="9860437" y="2130769"/>
                <a:ext cx="1296000" cy="748800"/>
              </a:xfrm>
              <a:prstGeom prst="diamond">
                <a:avLst/>
              </a:prstGeom>
              <a:solidFill>
                <a:srgbClr val="0356B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9" name="Diamond 28">
                <a:extLst>
                  <a:ext uri="{FF2B5EF4-FFF2-40B4-BE49-F238E27FC236}">
                    <a16:creationId xmlns:a16="http://schemas.microsoft.com/office/drawing/2014/main" id="{7601F97E-BA0D-9C4B-9328-252A43DA0D4C}"/>
                  </a:ext>
                </a:extLst>
              </p:cNvPr>
              <p:cNvSpPr/>
              <p:nvPr userDrawn="1"/>
            </p:nvSpPr>
            <p:spPr>
              <a:xfrm rot="3600000">
                <a:off x="9218039" y="2130770"/>
                <a:ext cx="1296000" cy="748800"/>
              </a:xfrm>
              <a:prstGeom prst="diamond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F36C5839-968F-BE44-8833-FC423DBD6488}"/>
                </a:ext>
              </a:extLst>
            </p:cNvPr>
            <p:cNvSpPr/>
            <p:nvPr userDrawn="1"/>
          </p:nvSpPr>
          <p:spPr>
            <a:xfrm>
              <a:off x="11451727" y="4663273"/>
              <a:ext cx="740273" cy="855426"/>
            </a:xfrm>
            <a:custGeom>
              <a:avLst/>
              <a:gdLst>
                <a:gd name="connsiteX0" fmla="*/ 740273 w 740273"/>
                <a:gd name="connsiteY0" fmla="*/ 0 h 855426"/>
                <a:gd name="connsiteX1" fmla="*/ 740273 w 740273"/>
                <a:gd name="connsiteY1" fmla="*/ 855426 h 855426"/>
                <a:gd name="connsiteX2" fmla="*/ 0 w 740273"/>
                <a:gd name="connsiteY2" fmla="*/ 427713 h 855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0273" h="855426">
                  <a:moveTo>
                    <a:pt x="740273" y="0"/>
                  </a:moveTo>
                  <a:lnTo>
                    <a:pt x="740273" y="855426"/>
                  </a:lnTo>
                  <a:lnTo>
                    <a:pt x="0" y="427713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/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B3BEC293-96F6-6740-9B72-B13587900414}"/>
                </a:ext>
              </a:extLst>
            </p:cNvPr>
            <p:cNvGrpSpPr/>
            <p:nvPr userDrawn="1"/>
          </p:nvGrpSpPr>
          <p:grpSpPr>
            <a:xfrm>
              <a:off x="9859830" y="4647855"/>
              <a:ext cx="1597978" cy="1883570"/>
              <a:chOff x="9491639" y="1569442"/>
              <a:chExt cx="1343599" cy="1583728"/>
            </a:xfrm>
          </p:grpSpPr>
          <p:sp>
            <p:nvSpPr>
              <p:cNvPr id="23" name="Diamond 22">
                <a:extLst>
                  <a:ext uri="{FF2B5EF4-FFF2-40B4-BE49-F238E27FC236}">
                    <a16:creationId xmlns:a16="http://schemas.microsoft.com/office/drawing/2014/main" id="{79EF5866-4C2D-F345-A481-A9CC060D08EA}"/>
                  </a:ext>
                </a:extLst>
              </p:cNvPr>
              <p:cNvSpPr/>
              <p:nvPr userDrawn="1"/>
            </p:nvSpPr>
            <p:spPr>
              <a:xfrm>
                <a:off x="9539238" y="1569442"/>
                <a:ext cx="1296000" cy="748800"/>
              </a:xfrm>
              <a:prstGeom prst="diamond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Diamond 23">
                <a:extLst>
                  <a:ext uri="{FF2B5EF4-FFF2-40B4-BE49-F238E27FC236}">
                    <a16:creationId xmlns:a16="http://schemas.microsoft.com/office/drawing/2014/main" id="{98DCB254-809F-7D47-9108-EB821302113B}"/>
                  </a:ext>
                </a:extLst>
              </p:cNvPr>
              <p:cNvSpPr/>
              <p:nvPr userDrawn="1"/>
            </p:nvSpPr>
            <p:spPr>
              <a:xfrm rot="3600000">
                <a:off x="9218039" y="2130770"/>
                <a:ext cx="1296000" cy="748800"/>
              </a:xfrm>
              <a:prstGeom prst="diamond">
                <a:avLst/>
              </a:prstGeom>
              <a:solidFill>
                <a:srgbClr val="02257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FD958C28-95AA-6048-A636-5466923F1647}"/>
                </a:ext>
              </a:extLst>
            </p:cNvPr>
            <p:cNvSpPr/>
            <p:nvPr userDrawn="1"/>
          </p:nvSpPr>
          <p:spPr>
            <a:xfrm>
              <a:off x="9918880" y="6426329"/>
              <a:ext cx="1541368" cy="457926"/>
            </a:xfrm>
            <a:custGeom>
              <a:avLst/>
              <a:gdLst>
                <a:gd name="connsiteX0" fmla="*/ 770684 w 1541368"/>
                <a:gd name="connsiteY0" fmla="*/ 0 h 457926"/>
                <a:gd name="connsiteX1" fmla="*/ 1541368 w 1541368"/>
                <a:gd name="connsiteY1" fmla="*/ 445284 h 457926"/>
                <a:gd name="connsiteX2" fmla="*/ 1519488 w 1541368"/>
                <a:gd name="connsiteY2" fmla="*/ 457926 h 457926"/>
                <a:gd name="connsiteX3" fmla="*/ 21880 w 1541368"/>
                <a:gd name="connsiteY3" fmla="*/ 457926 h 457926"/>
                <a:gd name="connsiteX4" fmla="*/ 0 w 1541368"/>
                <a:gd name="connsiteY4" fmla="*/ 445284 h 457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1368" h="457926">
                  <a:moveTo>
                    <a:pt x="770684" y="0"/>
                  </a:moveTo>
                  <a:lnTo>
                    <a:pt x="1541368" y="445284"/>
                  </a:lnTo>
                  <a:lnTo>
                    <a:pt x="1519488" y="457926"/>
                  </a:lnTo>
                  <a:lnTo>
                    <a:pt x="21880" y="457926"/>
                  </a:lnTo>
                  <a:lnTo>
                    <a:pt x="0" y="44528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C7D4FFBF-11C0-E44C-BB40-EE5E51741BAE}"/>
                </a:ext>
              </a:extLst>
            </p:cNvPr>
            <p:cNvSpPr/>
            <p:nvPr userDrawn="1"/>
          </p:nvSpPr>
          <p:spPr>
            <a:xfrm>
              <a:off x="8392312" y="6430402"/>
              <a:ext cx="1520438" cy="439238"/>
            </a:xfrm>
            <a:custGeom>
              <a:avLst/>
              <a:gdLst>
                <a:gd name="connsiteX0" fmla="*/ 760219 w 1520438"/>
                <a:gd name="connsiteY0" fmla="*/ 0 h 439238"/>
                <a:gd name="connsiteX1" fmla="*/ 1520438 w 1520438"/>
                <a:gd name="connsiteY1" fmla="*/ 439238 h 439238"/>
                <a:gd name="connsiteX2" fmla="*/ 0 w 1520438"/>
                <a:gd name="connsiteY2" fmla="*/ 439238 h 439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0438" h="439238">
                  <a:moveTo>
                    <a:pt x="760219" y="0"/>
                  </a:moveTo>
                  <a:lnTo>
                    <a:pt x="1520438" y="439238"/>
                  </a:lnTo>
                  <a:lnTo>
                    <a:pt x="0" y="439238"/>
                  </a:ln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59041F6C-3B2C-384C-989A-81DC03CDF83C}"/>
                </a:ext>
              </a:extLst>
            </p:cNvPr>
            <p:cNvSpPr/>
            <p:nvPr userDrawn="1"/>
          </p:nvSpPr>
          <p:spPr>
            <a:xfrm>
              <a:off x="6850559" y="6426330"/>
              <a:ext cx="1534538" cy="443311"/>
            </a:xfrm>
            <a:custGeom>
              <a:avLst/>
              <a:gdLst>
                <a:gd name="connsiteX0" fmla="*/ 767269 w 1534538"/>
                <a:gd name="connsiteY0" fmla="*/ 0 h 443311"/>
                <a:gd name="connsiteX1" fmla="*/ 1534538 w 1534538"/>
                <a:gd name="connsiteY1" fmla="*/ 443311 h 443311"/>
                <a:gd name="connsiteX2" fmla="*/ 0 w 1534538"/>
                <a:gd name="connsiteY2" fmla="*/ 443311 h 443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4538" h="443311">
                  <a:moveTo>
                    <a:pt x="767269" y="0"/>
                  </a:moveTo>
                  <a:lnTo>
                    <a:pt x="1534538" y="443311"/>
                  </a:lnTo>
                  <a:lnTo>
                    <a:pt x="0" y="44331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dirty="0"/>
            </a:p>
          </p:txBody>
        </p:sp>
        <p:sp>
          <p:nvSpPr>
            <p:cNvPr id="38" name="Diamond 37">
              <a:extLst>
                <a:ext uri="{FF2B5EF4-FFF2-40B4-BE49-F238E27FC236}">
                  <a16:creationId xmlns:a16="http://schemas.microsoft.com/office/drawing/2014/main" id="{CCFC1F56-4A9D-AC4E-A916-036735F565B7}"/>
                </a:ext>
              </a:extLst>
            </p:cNvPr>
            <p:cNvSpPr/>
            <p:nvPr userDrawn="1"/>
          </p:nvSpPr>
          <p:spPr>
            <a:xfrm>
              <a:off x="9144014" y="5981132"/>
              <a:ext cx="1541367" cy="890568"/>
            </a:xfrm>
            <a:prstGeom prst="diamond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9D383FB-0467-4241-BEF0-D636E886723B}"/>
              </a:ext>
            </a:extLst>
          </p:cNvPr>
          <p:cNvCxnSpPr/>
          <p:nvPr userDrawn="1"/>
        </p:nvCxnSpPr>
        <p:spPr>
          <a:xfrm>
            <a:off x="5663445" y="946120"/>
            <a:ext cx="865108" cy="0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3DACDB8-C05A-C540-BF85-5FDDA3660A2E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9F1649F8-C95E-B04E-A0E7-F89193CC97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14367" y="1180298"/>
            <a:ext cx="9811265" cy="29832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4200" b="0">
                <a:solidFill>
                  <a:schemeClr val="tx1"/>
                </a:solidFill>
              </a:defRPr>
            </a:lvl1pPr>
            <a:lvl2pPr marL="357188" indent="0">
              <a:buNone/>
              <a:defRPr>
                <a:solidFill>
                  <a:schemeClr val="tx1"/>
                </a:solidFill>
              </a:defRPr>
            </a:lvl2pPr>
            <a:lvl3pPr marL="714375" indent="0">
              <a:buNone/>
              <a:defRPr>
                <a:solidFill>
                  <a:schemeClr val="tx1"/>
                </a:solidFill>
              </a:defRPr>
            </a:lvl3pPr>
            <a:lvl4pPr marL="1081087" indent="0">
              <a:buNone/>
              <a:defRPr>
                <a:solidFill>
                  <a:schemeClr val="tx1"/>
                </a:solidFill>
              </a:defRPr>
            </a:lvl4pPr>
            <a:lvl5pPr marL="1438275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“Showcase quotation</a:t>
            </a:r>
            <a:br>
              <a:rPr lang="en-GB" dirty="0"/>
            </a:br>
            <a:r>
              <a:rPr lang="en-GB" dirty="0"/>
              <a:t>with centred text over multiple</a:t>
            </a:r>
            <a:br>
              <a:rPr lang="en-GB" dirty="0"/>
            </a:br>
            <a:r>
              <a:rPr lang="en-GB" dirty="0"/>
              <a:t>lines, try to make a harmonious shape like a diamond or </a:t>
            </a:r>
            <a:r>
              <a:rPr lang="en-GB" dirty="0" err="1"/>
              <a:t>xmas</a:t>
            </a:r>
            <a:r>
              <a:rPr lang="en-GB" dirty="0"/>
              <a:t> tree or</a:t>
            </a:r>
            <a:br>
              <a:rPr lang="en-GB" dirty="0"/>
            </a:br>
            <a:r>
              <a:rPr lang="en-GB" dirty="0"/>
              <a:t>something similar”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406466E-798B-BE4C-B09F-C1B1244AAB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50923" y="5096236"/>
            <a:ext cx="3890150" cy="8969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200" b="1">
                <a:solidFill>
                  <a:schemeClr val="accent6"/>
                </a:solidFill>
              </a:defRPr>
            </a:lvl1pPr>
            <a:lvl2pPr marL="357188" indent="0">
              <a:buNone/>
              <a:defRPr/>
            </a:lvl2pPr>
            <a:lvl3pPr marL="714375" indent="0">
              <a:buNone/>
              <a:defRPr/>
            </a:lvl3pPr>
            <a:lvl4pPr marL="1081087" indent="0">
              <a:buNone/>
              <a:defRPr/>
            </a:lvl4pPr>
            <a:lvl5pPr marL="1438275" indent="0">
              <a:buNone/>
              <a:defRPr/>
            </a:lvl5pPr>
          </a:lstStyle>
          <a:p>
            <a:pPr lvl="0"/>
            <a:r>
              <a:rPr lang="en-GB" dirty="0"/>
              <a:t>Name Surname,</a:t>
            </a:r>
            <a:br>
              <a:rPr lang="en-GB" dirty="0"/>
            </a:br>
            <a:r>
              <a:rPr lang="en-GB" dirty="0"/>
              <a:t>Job Title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91AA706-8AF6-8441-8070-06566C40A690}"/>
              </a:ext>
            </a:extLst>
          </p:cNvPr>
          <p:cNvCxnSpPr>
            <a:cxnSpLocks/>
          </p:cNvCxnSpPr>
          <p:nvPr userDrawn="1"/>
        </p:nvCxnSpPr>
        <p:spPr>
          <a:xfrm>
            <a:off x="432000" y="6336000"/>
            <a:ext cx="11376000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Icon&#10;&#10;Description automatically generated with medium confidence">
            <a:extLst>
              <a:ext uri="{FF2B5EF4-FFF2-40B4-BE49-F238E27FC236}">
                <a16:creationId xmlns:a16="http://schemas.microsoft.com/office/drawing/2014/main" id="{01F8BA52-21B3-3947-91D7-F948391CAF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413" y="6341795"/>
            <a:ext cx="376428" cy="37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400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Grid Boxes 4UP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0DDC9925-8509-4ADE-FFBA-9BBDA93350CF}"/>
              </a:ext>
            </a:extLst>
          </p:cNvPr>
          <p:cNvSpPr/>
          <p:nvPr userDrawn="1"/>
        </p:nvSpPr>
        <p:spPr>
          <a:xfrm>
            <a:off x="0" y="0"/>
            <a:ext cx="12206636" cy="6872615"/>
          </a:xfrm>
          <a:prstGeom prst="rect">
            <a:avLst/>
          </a:prstGeom>
          <a:solidFill>
            <a:srgbClr val="F6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7286FFC-BD82-6E40-BA0C-B1C0F7127A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2708" y="2088000"/>
            <a:ext cx="3564000" cy="1512000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CCDA4-D437-6B48-8BBD-CAC30F281160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pPr algn="r"/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540671A-ED56-3548-A508-080ABBDB5E58}"/>
              </a:ext>
            </a:extLst>
          </p:cNvPr>
          <p:cNvSpPr/>
          <p:nvPr userDrawn="1"/>
        </p:nvSpPr>
        <p:spPr>
          <a:xfrm>
            <a:off x="412708" y="1188000"/>
            <a:ext cx="3564000" cy="900000"/>
          </a:xfrm>
          <a:prstGeom prst="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7F90A04B-AAE8-A248-ADF6-A73BF8ECD7A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66871" y="2089034"/>
            <a:ext cx="3564000" cy="1512000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8FEBAA5-9C5F-2648-899B-9991822EBFF6}"/>
              </a:ext>
            </a:extLst>
          </p:cNvPr>
          <p:cNvSpPr/>
          <p:nvPr userDrawn="1"/>
        </p:nvSpPr>
        <p:spPr>
          <a:xfrm>
            <a:off x="4366871" y="1188000"/>
            <a:ext cx="3564000" cy="900000"/>
          </a:xfrm>
          <a:prstGeom prst="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6017D8E3-CAD4-674B-ABC3-946291000D2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12708" y="4649267"/>
            <a:ext cx="3564000" cy="1512000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D87C9DF-7113-134C-B859-0141E7D1B2DB}"/>
              </a:ext>
            </a:extLst>
          </p:cNvPr>
          <p:cNvSpPr txBox="1"/>
          <p:nvPr userDrawn="1"/>
        </p:nvSpPr>
        <p:spPr>
          <a:xfrm>
            <a:off x="4700954" y="6530388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FD6A08D-6DD3-C845-8B17-CC9297B607DC}"/>
              </a:ext>
            </a:extLst>
          </p:cNvPr>
          <p:cNvSpPr/>
          <p:nvPr userDrawn="1"/>
        </p:nvSpPr>
        <p:spPr>
          <a:xfrm>
            <a:off x="412708" y="3749267"/>
            <a:ext cx="3564000" cy="900000"/>
          </a:xfrm>
          <a:prstGeom prst="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07BD5561-5536-6F4A-AD32-EFB7423F22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66871" y="4650427"/>
            <a:ext cx="3564000" cy="1512000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5A7277B-59DD-844A-A364-77AED24CBAC1}"/>
              </a:ext>
            </a:extLst>
          </p:cNvPr>
          <p:cNvSpPr/>
          <p:nvPr userDrawn="1"/>
        </p:nvSpPr>
        <p:spPr>
          <a:xfrm>
            <a:off x="4374434" y="3752201"/>
            <a:ext cx="3564000" cy="900000"/>
          </a:xfrm>
          <a:prstGeom prst="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ACF78F6-439A-384B-9C21-D11B5B50E0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404154" cy="69572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EFCA068-306A-024C-BE3A-3C43AEAC203D}"/>
              </a:ext>
            </a:extLst>
          </p:cNvPr>
          <p:cNvCxnSpPr/>
          <p:nvPr userDrawn="1"/>
        </p:nvCxnSpPr>
        <p:spPr>
          <a:xfrm>
            <a:off x="432000" y="324000"/>
            <a:ext cx="432118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9AD6FA9-80AB-C444-BBD0-7BAB954857E7}"/>
              </a:ext>
            </a:extLst>
          </p:cNvPr>
          <p:cNvCxnSpPr>
            <a:cxnSpLocks/>
          </p:cNvCxnSpPr>
          <p:nvPr userDrawn="1"/>
        </p:nvCxnSpPr>
        <p:spPr>
          <a:xfrm>
            <a:off x="432000" y="6336000"/>
            <a:ext cx="11376000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 descr="Icon&#10;&#10;Description automatically generated with medium confidence">
            <a:extLst>
              <a:ext uri="{FF2B5EF4-FFF2-40B4-BE49-F238E27FC236}">
                <a16:creationId xmlns:a16="http://schemas.microsoft.com/office/drawing/2014/main" id="{9BD7DE1A-9932-F24E-B731-1DD83725D2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413" y="6341795"/>
            <a:ext cx="376428" cy="37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361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Grid Boxes 2UP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9B26CA0-4967-284E-42B6-5686F8C6B07B}"/>
              </a:ext>
            </a:extLst>
          </p:cNvPr>
          <p:cNvSpPr/>
          <p:nvPr userDrawn="1"/>
        </p:nvSpPr>
        <p:spPr>
          <a:xfrm>
            <a:off x="0" y="0"/>
            <a:ext cx="12206636" cy="6872615"/>
          </a:xfrm>
          <a:prstGeom prst="rect">
            <a:avLst/>
          </a:prstGeom>
          <a:solidFill>
            <a:srgbClr val="F6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CCDA4-D437-6B48-8BBD-CAC30F281160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pPr algn="r"/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7F90A04B-AAE8-A248-ADF6-A73BF8ECD7A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2000" y="2699082"/>
            <a:ext cx="3564000" cy="3311999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8FEBAA5-9C5F-2648-899B-9991822EBFF6}"/>
              </a:ext>
            </a:extLst>
          </p:cNvPr>
          <p:cNvSpPr/>
          <p:nvPr userDrawn="1"/>
        </p:nvSpPr>
        <p:spPr>
          <a:xfrm>
            <a:off x="432000" y="1691082"/>
            <a:ext cx="3564000" cy="1008000"/>
          </a:xfrm>
          <a:prstGeom prst="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242484D6-4364-A442-9ABC-5042556E620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24378" y="2699082"/>
            <a:ext cx="3564000" cy="3311999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E7ED11E-4751-6140-AC11-8C5B88B96EE4}"/>
              </a:ext>
            </a:extLst>
          </p:cNvPr>
          <p:cNvSpPr/>
          <p:nvPr userDrawn="1"/>
        </p:nvSpPr>
        <p:spPr>
          <a:xfrm>
            <a:off x="4324378" y="1691082"/>
            <a:ext cx="3564000" cy="1008000"/>
          </a:xfrm>
          <a:prstGeom prst="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D87C9DF-7113-134C-B859-0141E7D1B2DB}"/>
              </a:ext>
            </a:extLst>
          </p:cNvPr>
          <p:cNvSpPr txBox="1"/>
          <p:nvPr userDrawn="1"/>
        </p:nvSpPr>
        <p:spPr>
          <a:xfrm>
            <a:off x="4700954" y="6530388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5DD270E-858A-0745-A4F5-3FE5B49194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404154" cy="69572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1FF2AF4-A51C-494E-9584-66557CDA379F}"/>
              </a:ext>
            </a:extLst>
          </p:cNvPr>
          <p:cNvCxnSpPr/>
          <p:nvPr userDrawn="1"/>
        </p:nvCxnSpPr>
        <p:spPr>
          <a:xfrm>
            <a:off x="432000" y="324000"/>
            <a:ext cx="432118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5326A72-C229-0646-A782-9FF5C13C4154}"/>
              </a:ext>
            </a:extLst>
          </p:cNvPr>
          <p:cNvCxnSpPr>
            <a:cxnSpLocks/>
          </p:cNvCxnSpPr>
          <p:nvPr userDrawn="1"/>
        </p:nvCxnSpPr>
        <p:spPr>
          <a:xfrm>
            <a:off x="432000" y="6336000"/>
            <a:ext cx="11376000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Icon&#10;&#10;Description automatically generated with medium confidence">
            <a:extLst>
              <a:ext uri="{FF2B5EF4-FFF2-40B4-BE49-F238E27FC236}">
                <a16:creationId xmlns:a16="http://schemas.microsoft.com/office/drawing/2014/main" id="{65AD4FD1-37D6-A34F-B451-50D5B6141F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413" y="6341795"/>
            <a:ext cx="376428" cy="37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775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Grid, Titles 4UP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28BBC9FB-69CA-ACB9-E6B9-6E2830215B65}"/>
              </a:ext>
            </a:extLst>
          </p:cNvPr>
          <p:cNvSpPr/>
          <p:nvPr userDrawn="1"/>
        </p:nvSpPr>
        <p:spPr>
          <a:xfrm>
            <a:off x="0" y="0"/>
            <a:ext cx="12206636" cy="6872615"/>
          </a:xfrm>
          <a:prstGeom prst="rect">
            <a:avLst/>
          </a:prstGeom>
          <a:solidFill>
            <a:srgbClr val="F6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05929B3-ED58-E54F-B724-E24FB5F163DF}"/>
              </a:ext>
            </a:extLst>
          </p:cNvPr>
          <p:cNvSpPr/>
          <p:nvPr userDrawn="1"/>
        </p:nvSpPr>
        <p:spPr>
          <a:xfrm>
            <a:off x="432000" y="1188000"/>
            <a:ext cx="3564000" cy="900000"/>
          </a:xfrm>
          <a:prstGeom prst="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7286FFC-BD82-6E40-BA0C-B1C0F7127A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2000" y="2088000"/>
            <a:ext cx="3564000" cy="1512000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CCDA4-D437-6B48-8BBD-CAC30F281160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pPr algn="r"/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7F90A04B-AAE8-A248-ADF6-A73BF8ECD7A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92000" y="2089034"/>
            <a:ext cx="3564000" cy="1512000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8FEBAA5-9C5F-2648-899B-9991822EBFF6}"/>
              </a:ext>
            </a:extLst>
          </p:cNvPr>
          <p:cNvSpPr/>
          <p:nvPr userDrawn="1"/>
        </p:nvSpPr>
        <p:spPr>
          <a:xfrm>
            <a:off x="4392000" y="1188000"/>
            <a:ext cx="3564000" cy="900000"/>
          </a:xfrm>
          <a:prstGeom prst="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6017D8E3-CAD4-674B-ABC3-946291000D2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32000" y="4644000"/>
            <a:ext cx="3564000" cy="1512000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D87C9DF-7113-134C-B859-0141E7D1B2DB}"/>
              </a:ext>
            </a:extLst>
          </p:cNvPr>
          <p:cNvSpPr txBox="1"/>
          <p:nvPr userDrawn="1"/>
        </p:nvSpPr>
        <p:spPr>
          <a:xfrm>
            <a:off x="4700954" y="6530388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FD6A08D-6DD3-C845-8B17-CC9297B607DC}"/>
              </a:ext>
            </a:extLst>
          </p:cNvPr>
          <p:cNvSpPr/>
          <p:nvPr userDrawn="1"/>
        </p:nvSpPr>
        <p:spPr>
          <a:xfrm>
            <a:off x="432000" y="3744000"/>
            <a:ext cx="3564000" cy="900000"/>
          </a:xfrm>
          <a:prstGeom prst="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07BD5561-5536-6F4A-AD32-EFB7423F22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92000" y="4644000"/>
            <a:ext cx="3564000" cy="1512000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5A7277B-59DD-844A-A364-77AED24CBAC1}"/>
              </a:ext>
            </a:extLst>
          </p:cNvPr>
          <p:cNvSpPr/>
          <p:nvPr userDrawn="1"/>
        </p:nvSpPr>
        <p:spPr>
          <a:xfrm>
            <a:off x="4392000" y="3744000"/>
            <a:ext cx="3564000" cy="900000"/>
          </a:xfrm>
          <a:prstGeom prst="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7F5640E1-FA0E-4F42-9387-CD7C434D28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404154" cy="69572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F555C5-A77A-2E44-BAF7-246298421E1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40000" y="1296000"/>
            <a:ext cx="3348000" cy="684000"/>
          </a:xfrm>
        </p:spPr>
        <p:txBody>
          <a:bodyPr anchor="ctr"/>
          <a:lstStyle>
            <a:lvl1pPr algn="ctr">
              <a:buNone/>
              <a:defRPr sz="22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GB" dirty="0"/>
              <a:t>Insert title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D4B913F3-B51C-1F4F-BA00-F024BBF468C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00000" y="1302462"/>
            <a:ext cx="3348000" cy="684000"/>
          </a:xfrm>
        </p:spPr>
        <p:txBody>
          <a:bodyPr anchor="ctr"/>
          <a:lstStyle>
            <a:lvl1pPr algn="ctr">
              <a:buNone/>
              <a:defRPr sz="22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GB" dirty="0"/>
              <a:t>Insert title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9A16CC21-F99A-6F47-A063-FA9FE06BAE1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52000"/>
            <a:ext cx="3348000" cy="684000"/>
          </a:xfrm>
        </p:spPr>
        <p:txBody>
          <a:bodyPr anchor="ctr"/>
          <a:lstStyle>
            <a:lvl1pPr algn="ctr">
              <a:buNone/>
              <a:defRPr sz="22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GB" dirty="0"/>
              <a:t>Insert title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511DBD00-D83F-EF49-900D-B6C65CED273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500000" y="3852000"/>
            <a:ext cx="3348000" cy="684000"/>
          </a:xfrm>
        </p:spPr>
        <p:txBody>
          <a:bodyPr anchor="ctr"/>
          <a:lstStyle>
            <a:lvl1pPr algn="ctr">
              <a:buNone/>
              <a:defRPr sz="22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GB" dirty="0"/>
              <a:t>Insert title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B2EE8A7-7828-124A-A2AA-D9BFF90B7EFF}"/>
              </a:ext>
            </a:extLst>
          </p:cNvPr>
          <p:cNvCxnSpPr/>
          <p:nvPr userDrawn="1"/>
        </p:nvCxnSpPr>
        <p:spPr>
          <a:xfrm>
            <a:off x="432000" y="324000"/>
            <a:ext cx="432118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9357DCD-A469-B34A-A880-D744CA731C14}"/>
              </a:ext>
            </a:extLst>
          </p:cNvPr>
          <p:cNvCxnSpPr>
            <a:cxnSpLocks/>
          </p:cNvCxnSpPr>
          <p:nvPr userDrawn="1"/>
        </p:nvCxnSpPr>
        <p:spPr>
          <a:xfrm>
            <a:off x="432000" y="6336000"/>
            <a:ext cx="11376000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31" descr="Icon&#10;&#10;Description automatically generated with medium confidence">
            <a:extLst>
              <a:ext uri="{FF2B5EF4-FFF2-40B4-BE49-F238E27FC236}">
                <a16:creationId xmlns:a16="http://schemas.microsoft.com/office/drawing/2014/main" id="{27034AC6-B07C-D944-B146-1FD9C2B932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413" y="6341795"/>
            <a:ext cx="376428" cy="37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411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on Grid Boxes 2UP with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ECF5444-DD33-9C60-EE5C-BAE130A1CBF5}"/>
              </a:ext>
            </a:extLst>
          </p:cNvPr>
          <p:cNvSpPr/>
          <p:nvPr userDrawn="1"/>
        </p:nvSpPr>
        <p:spPr>
          <a:xfrm>
            <a:off x="0" y="0"/>
            <a:ext cx="12206636" cy="6872615"/>
          </a:xfrm>
          <a:prstGeom prst="rect">
            <a:avLst/>
          </a:prstGeom>
          <a:solidFill>
            <a:srgbClr val="F6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CCDA4-D437-6B48-8BBD-CAC30F281160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pPr algn="r"/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7F90A04B-AAE8-A248-ADF6-A73BF8ECD7A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66871" y="2743014"/>
            <a:ext cx="3564000" cy="3311999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8FEBAA5-9C5F-2648-899B-9991822EBFF6}"/>
              </a:ext>
            </a:extLst>
          </p:cNvPr>
          <p:cNvSpPr/>
          <p:nvPr userDrawn="1"/>
        </p:nvSpPr>
        <p:spPr>
          <a:xfrm>
            <a:off x="4366871" y="1735014"/>
            <a:ext cx="3564000" cy="1008000"/>
          </a:xfrm>
          <a:prstGeom prst="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242484D6-4364-A442-9ABC-5042556E620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259249" y="2743014"/>
            <a:ext cx="3564000" cy="3311999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E7ED11E-4751-6140-AC11-8C5B88B96EE4}"/>
              </a:ext>
            </a:extLst>
          </p:cNvPr>
          <p:cNvSpPr/>
          <p:nvPr userDrawn="1"/>
        </p:nvSpPr>
        <p:spPr>
          <a:xfrm>
            <a:off x="8259249" y="1735014"/>
            <a:ext cx="3564000" cy="1008000"/>
          </a:xfrm>
          <a:prstGeom prst="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D87C9DF-7113-134C-B859-0141E7D1B2DB}"/>
              </a:ext>
            </a:extLst>
          </p:cNvPr>
          <p:cNvSpPr txBox="1"/>
          <p:nvPr userDrawn="1"/>
        </p:nvSpPr>
        <p:spPr>
          <a:xfrm>
            <a:off x="4700954" y="6530388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88166480-FB4D-C34C-807C-7BA7DD328F6E}"/>
              </a:ext>
            </a:extLst>
          </p:cNvPr>
          <p:cNvSpPr>
            <a:spLocks noGrp="1"/>
          </p:cNvSpPr>
          <p:nvPr>
            <p:ph sz="quarter" idx="4294967295" hasCustomPrompt="1"/>
          </p:nvPr>
        </p:nvSpPr>
        <p:spPr>
          <a:xfrm>
            <a:off x="432000" y="1735014"/>
            <a:ext cx="3564001" cy="4319711"/>
          </a:xfrm>
        </p:spPr>
        <p:txBody>
          <a:bodyPr/>
          <a:lstStyle>
            <a:lvl1pPr marL="0" indent="0">
              <a:buNone/>
              <a:defRPr sz="2200">
                <a:solidFill>
                  <a:schemeClr val="accent6"/>
                </a:solidFill>
              </a:defRPr>
            </a:lvl1pPr>
          </a:lstStyle>
          <a:p>
            <a:r>
              <a:rPr lang="en-GB" dirty="0"/>
              <a:t>Intro summary text goes here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85267E27-DA97-0D46-9740-BF9E88C52C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404154" cy="69572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EFD414D-EE5B-5B46-AEDC-78725C09BAF3}"/>
              </a:ext>
            </a:extLst>
          </p:cNvPr>
          <p:cNvCxnSpPr/>
          <p:nvPr userDrawn="1"/>
        </p:nvCxnSpPr>
        <p:spPr>
          <a:xfrm>
            <a:off x="432000" y="324000"/>
            <a:ext cx="432118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4F929AC-5E7A-1A4C-8427-F04E4C908E8F}"/>
              </a:ext>
            </a:extLst>
          </p:cNvPr>
          <p:cNvCxnSpPr>
            <a:cxnSpLocks/>
          </p:cNvCxnSpPr>
          <p:nvPr userDrawn="1"/>
        </p:nvCxnSpPr>
        <p:spPr>
          <a:xfrm>
            <a:off x="432000" y="6336000"/>
            <a:ext cx="11376000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Icon&#10;&#10;Description automatically generated with medium confidence">
            <a:extLst>
              <a:ext uri="{FF2B5EF4-FFF2-40B4-BE49-F238E27FC236}">
                <a16:creationId xmlns:a16="http://schemas.microsoft.com/office/drawing/2014/main" id="{AF5908D3-8F47-044F-876E-92C1A8AF50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413" y="6341795"/>
            <a:ext cx="376428" cy="37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227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on Grid Boxes 3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7286FFC-BD82-6E40-BA0C-B1C0F7127A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2708" y="2743014"/>
            <a:ext cx="3564000" cy="3311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CCDA4-D437-6B48-8BBD-CAC30F281160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pPr algn="r"/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540671A-ED56-3548-A508-080ABBDB5E58}"/>
              </a:ext>
            </a:extLst>
          </p:cNvPr>
          <p:cNvSpPr/>
          <p:nvPr userDrawn="1"/>
        </p:nvSpPr>
        <p:spPr>
          <a:xfrm>
            <a:off x="412708" y="1735014"/>
            <a:ext cx="3564000" cy="1008000"/>
          </a:xfrm>
          <a:prstGeom prst="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7F90A04B-AAE8-A248-ADF6-A73BF8ECD7A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66871" y="2743014"/>
            <a:ext cx="3564000" cy="3311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8FEBAA5-9C5F-2648-899B-9991822EBFF6}"/>
              </a:ext>
            </a:extLst>
          </p:cNvPr>
          <p:cNvSpPr/>
          <p:nvPr userDrawn="1"/>
        </p:nvSpPr>
        <p:spPr>
          <a:xfrm>
            <a:off x="4366871" y="1735014"/>
            <a:ext cx="3564000" cy="1008000"/>
          </a:xfrm>
          <a:prstGeom prst="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242484D6-4364-A442-9ABC-5042556E620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259249" y="2743014"/>
            <a:ext cx="3564000" cy="3311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E7ED11E-4751-6140-AC11-8C5B88B96EE4}"/>
              </a:ext>
            </a:extLst>
          </p:cNvPr>
          <p:cNvSpPr/>
          <p:nvPr userDrawn="1"/>
        </p:nvSpPr>
        <p:spPr>
          <a:xfrm>
            <a:off x="8259249" y="1735014"/>
            <a:ext cx="3564000" cy="1008000"/>
          </a:xfrm>
          <a:prstGeom prst="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D87C9DF-7113-134C-B859-0141E7D1B2DB}"/>
              </a:ext>
            </a:extLst>
          </p:cNvPr>
          <p:cNvSpPr txBox="1"/>
          <p:nvPr userDrawn="1"/>
        </p:nvSpPr>
        <p:spPr>
          <a:xfrm>
            <a:off x="4700954" y="6530388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A3FC528-9065-C94F-99DF-349AA62E34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404154" cy="69572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BE8D3BB-4778-B14F-A402-DE9DBC60059B}"/>
              </a:ext>
            </a:extLst>
          </p:cNvPr>
          <p:cNvCxnSpPr/>
          <p:nvPr userDrawn="1"/>
        </p:nvCxnSpPr>
        <p:spPr>
          <a:xfrm>
            <a:off x="432000" y="324000"/>
            <a:ext cx="432118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EA2AC99-8B06-B44A-BCC3-DEDF573C1400}"/>
              </a:ext>
            </a:extLst>
          </p:cNvPr>
          <p:cNvCxnSpPr>
            <a:cxnSpLocks/>
          </p:cNvCxnSpPr>
          <p:nvPr userDrawn="1"/>
        </p:nvCxnSpPr>
        <p:spPr>
          <a:xfrm>
            <a:off x="432000" y="6336000"/>
            <a:ext cx="11376000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 descr="Icon&#10;&#10;Description automatically generated with medium confidence">
            <a:extLst>
              <a:ext uri="{FF2B5EF4-FFF2-40B4-BE49-F238E27FC236}">
                <a16:creationId xmlns:a16="http://schemas.microsoft.com/office/drawing/2014/main" id="{F2243685-3735-6541-AB34-61B9F0981B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413" y="6341795"/>
            <a:ext cx="376428" cy="37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092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ON Grid Boxes 4UP with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CCDA4-D437-6B48-8BBD-CAC30F281160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pPr algn="r"/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D87C9DF-7113-134C-B859-0141E7D1B2DB}"/>
              </a:ext>
            </a:extLst>
          </p:cNvPr>
          <p:cNvSpPr txBox="1"/>
          <p:nvPr userDrawn="1"/>
        </p:nvSpPr>
        <p:spPr>
          <a:xfrm>
            <a:off x="4700954" y="6530388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BA897845-DFE8-7140-BE24-7AD33E02F2E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10428" y="2185014"/>
            <a:ext cx="3564000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E206611-9F04-2C46-95B1-573726492E29}"/>
              </a:ext>
            </a:extLst>
          </p:cNvPr>
          <p:cNvSpPr/>
          <p:nvPr userDrawn="1"/>
        </p:nvSpPr>
        <p:spPr>
          <a:xfrm>
            <a:off x="4310428" y="1285014"/>
            <a:ext cx="3564000" cy="900000"/>
          </a:xfrm>
          <a:prstGeom prst="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9E4DF866-0267-6D4B-8CF4-FAFA97285DC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264591" y="2186048"/>
            <a:ext cx="3564000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737232C-EBE9-2647-917F-C7C76B087CA4}"/>
              </a:ext>
            </a:extLst>
          </p:cNvPr>
          <p:cNvSpPr/>
          <p:nvPr userDrawn="1"/>
        </p:nvSpPr>
        <p:spPr>
          <a:xfrm>
            <a:off x="8264591" y="1285014"/>
            <a:ext cx="3564000" cy="900000"/>
          </a:xfrm>
          <a:prstGeom prst="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B8ADAB78-EE5F-B741-8763-DEC022B42E1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10428" y="4746281"/>
            <a:ext cx="3564000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29E7FE3-94A7-274E-9C79-62D4A777C7A5}"/>
              </a:ext>
            </a:extLst>
          </p:cNvPr>
          <p:cNvSpPr/>
          <p:nvPr userDrawn="1"/>
        </p:nvSpPr>
        <p:spPr>
          <a:xfrm>
            <a:off x="4310428" y="3846281"/>
            <a:ext cx="3564000" cy="900000"/>
          </a:xfrm>
          <a:prstGeom prst="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827DCFD9-112E-A945-955D-F67D14142C6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264591" y="4747441"/>
            <a:ext cx="3564000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0713629-27C4-A749-B40D-6E3D13CBC59F}"/>
              </a:ext>
            </a:extLst>
          </p:cNvPr>
          <p:cNvSpPr/>
          <p:nvPr userDrawn="1"/>
        </p:nvSpPr>
        <p:spPr>
          <a:xfrm>
            <a:off x="8272154" y="3849215"/>
            <a:ext cx="3564000" cy="900000"/>
          </a:xfrm>
          <a:prstGeom prst="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71D89516-E743-9149-8E82-C8FD33FB9E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404154" cy="69572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43418F1-3A2D-384D-9B6F-E512FADF2A8A}"/>
              </a:ext>
            </a:extLst>
          </p:cNvPr>
          <p:cNvCxnSpPr/>
          <p:nvPr userDrawn="1"/>
        </p:nvCxnSpPr>
        <p:spPr>
          <a:xfrm>
            <a:off x="432000" y="324000"/>
            <a:ext cx="432118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D046538-6FA9-4F4C-86B3-9F8268B46A71}"/>
              </a:ext>
            </a:extLst>
          </p:cNvPr>
          <p:cNvCxnSpPr>
            <a:cxnSpLocks/>
          </p:cNvCxnSpPr>
          <p:nvPr userDrawn="1"/>
        </p:nvCxnSpPr>
        <p:spPr>
          <a:xfrm>
            <a:off x="432000" y="6336000"/>
            <a:ext cx="11376000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 descr="Icon&#10;&#10;Description automatically generated with medium confidence">
            <a:extLst>
              <a:ext uri="{FF2B5EF4-FFF2-40B4-BE49-F238E27FC236}">
                <a16:creationId xmlns:a16="http://schemas.microsoft.com/office/drawing/2014/main" id="{C31B68CA-EBC7-0244-B3B4-6AD30CAECCB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413" y="6341795"/>
            <a:ext cx="376428" cy="376428"/>
          </a:xfrm>
          <a:prstGeom prst="rect">
            <a:avLst/>
          </a:prstGeom>
        </p:spPr>
      </p:pic>
      <p:sp>
        <p:nvSpPr>
          <p:cNvPr id="25" name="Content Placeholder 3">
            <a:extLst>
              <a:ext uri="{FF2B5EF4-FFF2-40B4-BE49-F238E27FC236}">
                <a16:creationId xmlns:a16="http://schemas.microsoft.com/office/drawing/2014/main" id="{62ACBA56-8EF4-494B-AB68-12ECC4D0812F}"/>
              </a:ext>
            </a:extLst>
          </p:cNvPr>
          <p:cNvSpPr>
            <a:spLocks noGrp="1"/>
          </p:cNvSpPr>
          <p:nvPr>
            <p:ph sz="quarter" idx="4294967295" hasCustomPrompt="1"/>
          </p:nvPr>
        </p:nvSpPr>
        <p:spPr>
          <a:xfrm>
            <a:off x="432000" y="1285014"/>
            <a:ext cx="3564001" cy="4769711"/>
          </a:xfrm>
        </p:spPr>
        <p:txBody>
          <a:bodyPr/>
          <a:lstStyle>
            <a:lvl1pPr marL="0" indent="0">
              <a:buNone/>
              <a:defRPr sz="2200">
                <a:solidFill>
                  <a:schemeClr val="accent6"/>
                </a:solidFill>
              </a:defRPr>
            </a:lvl1pPr>
          </a:lstStyle>
          <a:p>
            <a:r>
              <a:rPr lang="en-GB" dirty="0"/>
              <a:t>Intro summary text goes here</a:t>
            </a:r>
          </a:p>
        </p:txBody>
      </p:sp>
    </p:spTree>
    <p:extLst>
      <p:ext uri="{BB962C8B-B14F-4D97-AF65-F5344CB8AC3E}">
        <p14:creationId xmlns:p14="http://schemas.microsoft.com/office/powerpoint/2010/main" val="3159448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ON Grid boxes 5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CCDA4-D437-6B48-8BBD-CAC30F281160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pPr algn="r"/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7F90A04B-AAE8-A248-ADF6-A73BF8ECD7A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370978" y="1990987"/>
            <a:ext cx="3564000" cy="1512000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 algn="ctr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8FEBAA5-9C5F-2648-899B-9991822EBFF6}"/>
              </a:ext>
            </a:extLst>
          </p:cNvPr>
          <p:cNvSpPr/>
          <p:nvPr userDrawn="1"/>
        </p:nvSpPr>
        <p:spPr>
          <a:xfrm>
            <a:off x="2370978" y="1089953"/>
            <a:ext cx="3564000" cy="900000"/>
          </a:xfrm>
          <a:prstGeom prst="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242484D6-4364-A442-9ABC-5042556E620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57024" y="1990987"/>
            <a:ext cx="3564000" cy="1512000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 algn="ctr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E7ED11E-4751-6140-AC11-8C5B88B96EE4}"/>
              </a:ext>
            </a:extLst>
          </p:cNvPr>
          <p:cNvSpPr/>
          <p:nvPr userDrawn="1"/>
        </p:nvSpPr>
        <p:spPr>
          <a:xfrm>
            <a:off x="6257024" y="1090988"/>
            <a:ext cx="3564000" cy="900000"/>
          </a:xfrm>
          <a:prstGeom prst="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6017D8E3-CAD4-674B-ABC3-946291000D2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12708" y="4649267"/>
            <a:ext cx="3564000" cy="1512000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 algn="ctr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D87C9DF-7113-134C-B859-0141E7D1B2DB}"/>
              </a:ext>
            </a:extLst>
          </p:cNvPr>
          <p:cNvSpPr txBox="1"/>
          <p:nvPr userDrawn="1"/>
        </p:nvSpPr>
        <p:spPr>
          <a:xfrm>
            <a:off x="4700954" y="6530388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FD6A08D-6DD3-C845-8B17-CC9297B607DC}"/>
              </a:ext>
            </a:extLst>
          </p:cNvPr>
          <p:cNvSpPr/>
          <p:nvPr userDrawn="1"/>
        </p:nvSpPr>
        <p:spPr>
          <a:xfrm>
            <a:off x="412708" y="3749267"/>
            <a:ext cx="3564000" cy="900000"/>
          </a:xfrm>
          <a:prstGeom prst="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07BD5561-5536-6F4A-AD32-EFB7423F22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32197" y="4649267"/>
            <a:ext cx="3564000" cy="1512000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 algn="ctr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5A7277B-59DD-844A-A364-77AED24CBAC1}"/>
              </a:ext>
            </a:extLst>
          </p:cNvPr>
          <p:cNvSpPr/>
          <p:nvPr userDrawn="1"/>
        </p:nvSpPr>
        <p:spPr>
          <a:xfrm>
            <a:off x="4339760" y="3751041"/>
            <a:ext cx="3564000" cy="900000"/>
          </a:xfrm>
          <a:prstGeom prst="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Text Placeholder 7">
            <a:extLst>
              <a:ext uri="{FF2B5EF4-FFF2-40B4-BE49-F238E27FC236}">
                <a16:creationId xmlns:a16="http://schemas.microsoft.com/office/drawing/2014/main" id="{FD9A3BB3-7E48-6A41-BE78-2AD280277FB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259249" y="4650425"/>
            <a:ext cx="3564000" cy="1512000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 algn="ctr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C04B02F-94D2-6E4A-ADC2-EE378D70C248}"/>
              </a:ext>
            </a:extLst>
          </p:cNvPr>
          <p:cNvSpPr/>
          <p:nvPr userDrawn="1"/>
        </p:nvSpPr>
        <p:spPr>
          <a:xfrm>
            <a:off x="8259249" y="3749267"/>
            <a:ext cx="3564000" cy="900000"/>
          </a:xfrm>
          <a:prstGeom prst="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0F81D218-E72F-F84F-B0C3-EC8A11107F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404154" cy="69572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45AABD9-6B9B-CE4D-9B57-6B284EE67386}"/>
              </a:ext>
            </a:extLst>
          </p:cNvPr>
          <p:cNvCxnSpPr/>
          <p:nvPr userDrawn="1"/>
        </p:nvCxnSpPr>
        <p:spPr>
          <a:xfrm>
            <a:off x="432000" y="324000"/>
            <a:ext cx="432118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4481822-0DD9-B249-90C1-3B1FE0FD98A5}"/>
              </a:ext>
            </a:extLst>
          </p:cNvPr>
          <p:cNvCxnSpPr>
            <a:cxnSpLocks/>
          </p:cNvCxnSpPr>
          <p:nvPr userDrawn="1"/>
        </p:nvCxnSpPr>
        <p:spPr>
          <a:xfrm>
            <a:off x="432000" y="6336000"/>
            <a:ext cx="11376000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 descr="Icon&#10;&#10;Description automatically generated with medium confidence">
            <a:extLst>
              <a:ext uri="{FF2B5EF4-FFF2-40B4-BE49-F238E27FC236}">
                <a16:creationId xmlns:a16="http://schemas.microsoft.com/office/drawing/2014/main" id="{9D3D1549-2EC5-F941-A287-4586A9E91A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413" y="6341795"/>
            <a:ext cx="376428" cy="37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737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ON Grid Boxes 6UP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7286FFC-BD82-6E40-BA0C-B1C0F7127A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2708" y="2088000"/>
            <a:ext cx="3564000" cy="1512000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CCDA4-D437-6B48-8BBD-CAC30F281160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pPr algn="r"/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540671A-ED56-3548-A508-080ABBDB5E58}"/>
              </a:ext>
            </a:extLst>
          </p:cNvPr>
          <p:cNvSpPr/>
          <p:nvPr userDrawn="1"/>
        </p:nvSpPr>
        <p:spPr>
          <a:xfrm>
            <a:off x="412708" y="1188000"/>
            <a:ext cx="3564000" cy="900000"/>
          </a:xfrm>
          <a:prstGeom prst="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7F90A04B-AAE8-A248-ADF6-A73BF8ECD7A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66871" y="2089034"/>
            <a:ext cx="3564000" cy="1512000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8FEBAA5-9C5F-2648-899B-9991822EBFF6}"/>
              </a:ext>
            </a:extLst>
          </p:cNvPr>
          <p:cNvSpPr/>
          <p:nvPr userDrawn="1"/>
        </p:nvSpPr>
        <p:spPr>
          <a:xfrm>
            <a:off x="4366871" y="1188000"/>
            <a:ext cx="3564000" cy="900000"/>
          </a:xfrm>
          <a:prstGeom prst="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242484D6-4364-A442-9ABC-5042556E620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259249" y="2087999"/>
            <a:ext cx="3564000" cy="1512000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E7ED11E-4751-6140-AC11-8C5B88B96EE4}"/>
              </a:ext>
            </a:extLst>
          </p:cNvPr>
          <p:cNvSpPr/>
          <p:nvPr userDrawn="1"/>
        </p:nvSpPr>
        <p:spPr>
          <a:xfrm>
            <a:off x="8259249" y="1188000"/>
            <a:ext cx="3564000" cy="900000"/>
          </a:xfrm>
          <a:prstGeom prst="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6017D8E3-CAD4-674B-ABC3-946291000D2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12708" y="4649267"/>
            <a:ext cx="3564000" cy="1512000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D87C9DF-7113-134C-B859-0141E7D1B2DB}"/>
              </a:ext>
            </a:extLst>
          </p:cNvPr>
          <p:cNvSpPr txBox="1"/>
          <p:nvPr userDrawn="1"/>
        </p:nvSpPr>
        <p:spPr>
          <a:xfrm>
            <a:off x="4700954" y="6530388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FD6A08D-6DD3-C845-8B17-CC9297B607DC}"/>
              </a:ext>
            </a:extLst>
          </p:cNvPr>
          <p:cNvSpPr/>
          <p:nvPr userDrawn="1"/>
        </p:nvSpPr>
        <p:spPr>
          <a:xfrm>
            <a:off x="412708" y="3749267"/>
            <a:ext cx="3564000" cy="900000"/>
          </a:xfrm>
          <a:prstGeom prst="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07BD5561-5536-6F4A-AD32-EFB7423F22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66871" y="4650427"/>
            <a:ext cx="3564000" cy="1512000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5A7277B-59DD-844A-A364-77AED24CBAC1}"/>
              </a:ext>
            </a:extLst>
          </p:cNvPr>
          <p:cNvSpPr/>
          <p:nvPr userDrawn="1"/>
        </p:nvSpPr>
        <p:spPr>
          <a:xfrm>
            <a:off x="4374434" y="3752201"/>
            <a:ext cx="3564000" cy="900000"/>
          </a:xfrm>
          <a:prstGeom prst="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Text Placeholder 7">
            <a:extLst>
              <a:ext uri="{FF2B5EF4-FFF2-40B4-BE49-F238E27FC236}">
                <a16:creationId xmlns:a16="http://schemas.microsoft.com/office/drawing/2014/main" id="{FD9A3BB3-7E48-6A41-BE78-2AD280277FB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259249" y="4650425"/>
            <a:ext cx="3564000" cy="1512000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C04B02F-94D2-6E4A-ADC2-EE378D70C248}"/>
              </a:ext>
            </a:extLst>
          </p:cNvPr>
          <p:cNvSpPr/>
          <p:nvPr userDrawn="1"/>
        </p:nvSpPr>
        <p:spPr>
          <a:xfrm>
            <a:off x="8259249" y="3749267"/>
            <a:ext cx="3564000" cy="900000"/>
          </a:xfrm>
          <a:prstGeom prst="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58FD52DB-CC55-304D-B862-680CEE7832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404154" cy="69572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1B21E3A-7203-3C4F-94DD-338E6E3FFAC0}"/>
              </a:ext>
            </a:extLst>
          </p:cNvPr>
          <p:cNvCxnSpPr/>
          <p:nvPr userDrawn="1"/>
        </p:nvCxnSpPr>
        <p:spPr>
          <a:xfrm>
            <a:off x="432000" y="324000"/>
            <a:ext cx="432118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F036740-51BF-404A-B94A-164C9330AE62}"/>
              </a:ext>
            </a:extLst>
          </p:cNvPr>
          <p:cNvCxnSpPr>
            <a:cxnSpLocks/>
          </p:cNvCxnSpPr>
          <p:nvPr userDrawn="1"/>
        </p:nvCxnSpPr>
        <p:spPr>
          <a:xfrm>
            <a:off x="432000" y="6336000"/>
            <a:ext cx="11376000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31" descr="Icon&#10;&#10;Description automatically generated with medium confidence">
            <a:extLst>
              <a:ext uri="{FF2B5EF4-FFF2-40B4-BE49-F238E27FC236}">
                <a16:creationId xmlns:a16="http://schemas.microsoft.com/office/drawing/2014/main" id="{8406438E-5AC9-0943-8108-398D48AC1F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413" y="6341795"/>
            <a:ext cx="376428" cy="37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094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ading, content, basic text one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632DDCA5-A307-96EA-64A8-CCBA8E5F6393}"/>
              </a:ext>
            </a:extLst>
          </p:cNvPr>
          <p:cNvSpPr/>
          <p:nvPr userDrawn="1"/>
        </p:nvSpPr>
        <p:spPr>
          <a:xfrm>
            <a:off x="0" y="0"/>
            <a:ext cx="12206636" cy="6872615"/>
          </a:xfrm>
          <a:prstGeom prst="rect">
            <a:avLst/>
          </a:prstGeom>
          <a:solidFill>
            <a:srgbClr val="F6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404154" cy="86518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2708" y="2106000"/>
            <a:ext cx="7632000" cy="402644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None/>
              <a:defRPr sz="2200" b="0">
                <a:solidFill>
                  <a:schemeClr val="accent6"/>
                </a:solidFill>
              </a:defRPr>
            </a:lvl1pPr>
            <a:lvl2pPr>
              <a:buClr>
                <a:schemeClr val="tx1"/>
              </a:buClr>
              <a:defRPr sz="22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22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22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CCDA4-D437-6B48-8BBD-CAC30F281160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pPr algn="r"/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DCA3D7C-EA8C-5A4E-9010-4AC84C6EA52F}"/>
              </a:ext>
            </a:extLst>
          </p:cNvPr>
          <p:cNvCxnSpPr/>
          <p:nvPr userDrawn="1"/>
        </p:nvCxnSpPr>
        <p:spPr>
          <a:xfrm>
            <a:off x="432000" y="324000"/>
            <a:ext cx="432118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591C7AB-7F8B-2041-80C3-EE781F24EB94}"/>
              </a:ext>
            </a:extLst>
          </p:cNvPr>
          <p:cNvCxnSpPr>
            <a:cxnSpLocks/>
          </p:cNvCxnSpPr>
          <p:nvPr userDrawn="1"/>
        </p:nvCxnSpPr>
        <p:spPr>
          <a:xfrm>
            <a:off x="432000" y="6336000"/>
            <a:ext cx="11376000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Icon&#10;&#10;Description automatically generated with medium confidence">
            <a:extLst>
              <a:ext uri="{FF2B5EF4-FFF2-40B4-BE49-F238E27FC236}">
                <a16:creationId xmlns:a16="http://schemas.microsoft.com/office/drawing/2014/main" id="{25B76462-9988-504D-BEEB-4D901B000C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413" y="6341795"/>
            <a:ext cx="376428" cy="37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769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Grid Boxes, Titles 2UP +Intr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0AEEEA08-1C49-6944-6F79-AABE5D4651A9}"/>
              </a:ext>
            </a:extLst>
          </p:cNvPr>
          <p:cNvSpPr/>
          <p:nvPr userDrawn="1"/>
        </p:nvSpPr>
        <p:spPr>
          <a:xfrm>
            <a:off x="0" y="0"/>
            <a:ext cx="12206636" cy="6872615"/>
          </a:xfrm>
          <a:prstGeom prst="rect">
            <a:avLst/>
          </a:prstGeom>
          <a:solidFill>
            <a:srgbClr val="F6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CCDA4-D437-6B48-8BBD-CAC30F281160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pPr algn="r"/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7F90A04B-AAE8-A248-ADF6-A73BF8ECD7A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66871" y="2743014"/>
            <a:ext cx="3564000" cy="3311999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8FEBAA5-9C5F-2648-899B-9991822EBFF6}"/>
              </a:ext>
            </a:extLst>
          </p:cNvPr>
          <p:cNvSpPr/>
          <p:nvPr userDrawn="1"/>
        </p:nvSpPr>
        <p:spPr>
          <a:xfrm>
            <a:off x="4366871" y="1735014"/>
            <a:ext cx="3564000" cy="1008000"/>
          </a:xfrm>
          <a:prstGeom prst="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rtlCol="0" anchor="ctr"/>
          <a:lstStyle/>
          <a:p>
            <a:pPr algn="ctr"/>
            <a:endParaRPr lang="en-GB"/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242484D6-4364-A442-9ABC-5042556E620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259249" y="2743014"/>
            <a:ext cx="3564000" cy="3311999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E7ED11E-4751-6140-AC11-8C5B88B96EE4}"/>
              </a:ext>
            </a:extLst>
          </p:cNvPr>
          <p:cNvSpPr/>
          <p:nvPr userDrawn="1"/>
        </p:nvSpPr>
        <p:spPr>
          <a:xfrm>
            <a:off x="8259249" y="1735014"/>
            <a:ext cx="3564000" cy="1008000"/>
          </a:xfrm>
          <a:prstGeom prst="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D87C9DF-7113-134C-B859-0141E7D1B2DB}"/>
              </a:ext>
            </a:extLst>
          </p:cNvPr>
          <p:cNvSpPr txBox="1"/>
          <p:nvPr userDrawn="1"/>
        </p:nvSpPr>
        <p:spPr>
          <a:xfrm>
            <a:off x="4700954" y="6530388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F17D3740-0A11-F14D-A939-98CD3587271B}"/>
              </a:ext>
            </a:extLst>
          </p:cNvPr>
          <p:cNvSpPr>
            <a:spLocks noGrp="1"/>
          </p:cNvSpPr>
          <p:nvPr>
            <p:ph sz="quarter" idx="4294967295" hasCustomPrompt="1"/>
          </p:nvPr>
        </p:nvSpPr>
        <p:spPr>
          <a:xfrm>
            <a:off x="432000" y="1897014"/>
            <a:ext cx="3564001" cy="4157711"/>
          </a:xfrm>
        </p:spPr>
        <p:txBody>
          <a:bodyPr lIns="0" tIns="0" rIns="0" bIns="0"/>
          <a:lstStyle>
            <a:lvl1pPr marL="0" indent="0">
              <a:buNone/>
              <a:defRPr sz="2200"/>
            </a:lvl1pPr>
          </a:lstStyle>
          <a:p>
            <a:r>
              <a:rPr lang="en-GB" dirty="0"/>
              <a:t>Intro summary text goes here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5347A23-4C56-A54D-96A3-4993B86066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404154" cy="69572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721EFD07-C8A5-7845-9A8E-928B94195A0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74871" y="1897014"/>
            <a:ext cx="3348000" cy="684000"/>
          </a:xfrm>
        </p:spPr>
        <p:txBody>
          <a:bodyPr anchor="ctr"/>
          <a:lstStyle>
            <a:lvl1pPr algn="ctr">
              <a:buNone/>
              <a:defRPr sz="22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GB" dirty="0"/>
              <a:t>Insert title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6076541C-26A7-7147-BAC1-5A229E7C0E3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367249" y="1897014"/>
            <a:ext cx="3348000" cy="684000"/>
          </a:xfrm>
        </p:spPr>
        <p:txBody>
          <a:bodyPr anchor="ctr"/>
          <a:lstStyle>
            <a:lvl1pPr algn="ctr">
              <a:buNone/>
              <a:defRPr sz="22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GB" dirty="0"/>
              <a:t>Insert 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D3D2E34-64BA-D74B-9272-4622BCB3F685}"/>
              </a:ext>
            </a:extLst>
          </p:cNvPr>
          <p:cNvCxnSpPr/>
          <p:nvPr userDrawn="1"/>
        </p:nvCxnSpPr>
        <p:spPr>
          <a:xfrm>
            <a:off x="432000" y="324000"/>
            <a:ext cx="432118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3FF391A-F0C8-2846-A025-06D92CB6CD43}"/>
              </a:ext>
            </a:extLst>
          </p:cNvPr>
          <p:cNvCxnSpPr>
            <a:cxnSpLocks/>
          </p:cNvCxnSpPr>
          <p:nvPr userDrawn="1"/>
        </p:nvCxnSpPr>
        <p:spPr>
          <a:xfrm>
            <a:off x="432000" y="6336000"/>
            <a:ext cx="11376000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 descr="Icon&#10;&#10;Description automatically generated with medium confidence">
            <a:extLst>
              <a:ext uri="{FF2B5EF4-FFF2-40B4-BE49-F238E27FC236}">
                <a16:creationId xmlns:a16="http://schemas.microsoft.com/office/drawing/2014/main" id="{9622B1C8-9FEF-8844-A01A-CF2094436A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413" y="6341795"/>
            <a:ext cx="376428" cy="37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83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Grid boxes, Titles 3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7286FFC-BD82-6E40-BA0C-B1C0F7127A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2708" y="2743014"/>
            <a:ext cx="3564000" cy="3311999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CCDA4-D437-6B48-8BBD-CAC30F281160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pPr algn="r"/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540671A-ED56-3548-A508-080ABBDB5E58}"/>
              </a:ext>
            </a:extLst>
          </p:cNvPr>
          <p:cNvSpPr/>
          <p:nvPr userDrawn="1"/>
        </p:nvSpPr>
        <p:spPr>
          <a:xfrm>
            <a:off x="412708" y="1735014"/>
            <a:ext cx="3564000" cy="1008000"/>
          </a:xfrm>
          <a:prstGeom prst="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7F90A04B-AAE8-A248-ADF6-A73BF8ECD7A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66871" y="2743014"/>
            <a:ext cx="3564000" cy="3311999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8FEBAA5-9C5F-2648-899B-9991822EBFF6}"/>
              </a:ext>
            </a:extLst>
          </p:cNvPr>
          <p:cNvSpPr/>
          <p:nvPr userDrawn="1"/>
        </p:nvSpPr>
        <p:spPr>
          <a:xfrm>
            <a:off x="4366871" y="1735014"/>
            <a:ext cx="3564000" cy="1008000"/>
          </a:xfrm>
          <a:prstGeom prst="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242484D6-4364-A442-9ABC-5042556E620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259249" y="2743014"/>
            <a:ext cx="3564000" cy="3311999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E7ED11E-4751-6140-AC11-8C5B88B96EE4}"/>
              </a:ext>
            </a:extLst>
          </p:cNvPr>
          <p:cNvSpPr/>
          <p:nvPr userDrawn="1"/>
        </p:nvSpPr>
        <p:spPr>
          <a:xfrm>
            <a:off x="8259249" y="1735014"/>
            <a:ext cx="3564000" cy="1008000"/>
          </a:xfrm>
          <a:prstGeom prst="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D87C9DF-7113-134C-B859-0141E7D1B2DB}"/>
              </a:ext>
            </a:extLst>
          </p:cNvPr>
          <p:cNvSpPr txBox="1"/>
          <p:nvPr userDrawn="1"/>
        </p:nvSpPr>
        <p:spPr>
          <a:xfrm>
            <a:off x="4700954" y="6530388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BDDA74-8B33-8B4B-9B25-993D2BE7C7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404154" cy="69572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145D2B57-B97B-B347-9DEB-D5C1AC753AE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0708" y="1897014"/>
            <a:ext cx="3348000" cy="684000"/>
          </a:xfrm>
        </p:spPr>
        <p:txBody>
          <a:bodyPr anchor="ctr"/>
          <a:lstStyle>
            <a:lvl1pPr algn="ctr">
              <a:buNone/>
              <a:defRPr sz="22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GB" dirty="0"/>
              <a:t>Insert title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53DD1D30-BF5F-3F4D-A1DE-F7778CA7ED9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74871" y="1897014"/>
            <a:ext cx="3348000" cy="684000"/>
          </a:xfrm>
        </p:spPr>
        <p:txBody>
          <a:bodyPr anchor="ctr"/>
          <a:lstStyle>
            <a:lvl1pPr algn="ctr">
              <a:buNone/>
              <a:defRPr sz="22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GB" dirty="0"/>
              <a:t>Insert title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0D443938-DE7C-934D-A74E-737FAD8DA31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67249" y="1891996"/>
            <a:ext cx="3348000" cy="684000"/>
          </a:xfrm>
        </p:spPr>
        <p:txBody>
          <a:bodyPr anchor="ctr"/>
          <a:lstStyle>
            <a:lvl1pPr algn="ctr">
              <a:buNone/>
              <a:defRPr sz="22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GB" dirty="0"/>
              <a:t>Insert title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A771DDE-1512-B843-B134-FEA80857FC10}"/>
              </a:ext>
            </a:extLst>
          </p:cNvPr>
          <p:cNvCxnSpPr/>
          <p:nvPr userDrawn="1"/>
        </p:nvCxnSpPr>
        <p:spPr>
          <a:xfrm>
            <a:off x="432000" y="324000"/>
            <a:ext cx="432118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B1E58B1A-02A3-B84A-8BB1-27D19814EDBF}"/>
              </a:ext>
            </a:extLst>
          </p:cNvPr>
          <p:cNvCxnSpPr>
            <a:cxnSpLocks/>
          </p:cNvCxnSpPr>
          <p:nvPr userDrawn="1"/>
        </p:nvCxnSpPr>
        <p:spPr>
          <a:xfrm>
            <a:off x="432000" y="6336000"/>
            <a:ext cx="11376000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 descr="Icon&#10;&#10;Description automatically generated with medium confidence">
            <a:extLst>
              <a:ext uri="{FF2B5EF4-FFF2-40B4-BE49-F238E27FC236}">
                <a16:creationId xmlns:a16="http://schemas.microsoft.com/office/drawing/2014/main" id="{9BE6F78B-EA71-AD4B-B9E8-A83A88C7A4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413" y="6341795"/>
            <a:ext cx="376428" cy="37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515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Grid boxes, Titles 4UP +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9EBD2400-C5F8-6FA7-2AD7-D6C6E9D59298}"/>
              </a:ext>
            </a:extLst>
          </p:cNvPr>
          <p:cNvSpPr/>
          <p:nvPr userDrawn="1"/>
        </p:nvSpPr>
        <p:spPr>
          <a:xfrm>
            <a:off x="0" y="0"/>
            <a:ext cx="12206636" cy="6872615"/>
          </a:xfrm>
          <a:prstGeom prst="rect">
            <a:avLst/>
          </a:prstGeom>
          <a:solidFill>
            <a:srgbClr val="F6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CCDA4-D437-6B48-8BBD-CAC30F281160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pPr algn="r"/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D87C9DF-7113-134C-B859-0141E7D1B2DB}"/>
              </a:ext>
            </a:extLst>
          </p:cNvPr>
          <p:cNvSpPr txBox="1"/>
          <p:nvPr userDrawn="1"/>
        </p:nvSpPr>
        <p:spPr>
          <a:xfrm>
            <a:off x="4700954" y="6530388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BA897845-DFE8-7140-BE24-7AD33E02F2E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10428" y="2185014"/>
            <a:ext cx="3564000" cy="1512000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E206611-9F04-2C46-95B1-573726492E29}"/>
              </a:ext>
            </a:extLst>
          </p:cNvPr>
          <p:cNvSpPr/>
          <p:nvPr userDrawn="1"/>
        </p:nvSpPr>
        <p:spPr>
          <a:xfrm>
            <a:off x="4310428" y="1285014"/>
            <a:ext cx="3564000" cy="900000"/>
          </a:xfrm>
          <a:prstGeom prst="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9E4DF866-0267-6D4B-8CF4-FAFA97285DC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264591" y="2186048"/>
            <a:ext cx="3564000" cy="1512000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737232C-EBE9-2647-917F-C7C76B087CA4}"/>
              </a:ext>
            </a:extLst>
          </p:cNvPr>
          <p:cNvSpPr/>
          <p:nvPr userDrawn="1"/>
        </p:nvSpPr>
        <p:spPr>
          <a:xfrm>
            <a:off x="8264591" y="1285014"/>
            <a:ext cx="3564000" cy="900000"/>
          </a:xfrm>
          <a:prstGeom prst="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B8ADAB78-EE5F-B741-8763-DEC022B42E1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10428" y="4746281"/>
            <a:ext cx="3564000" cy="1512000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29E7FE3-94A7-274E-9C79-62D4A777C7A5}"/>
              </a:ext>
            </a:extLst>
          </p:cNvPr>
          <p:cNvSpPr/>
          <p:nvPr userDrawn="1"/>
        </p:nvSpPr>
        <p:spPr>
          <a:xfrm>
            <a:off x="4310428" y="3846281"/>
            <a:ext cx="3564000" cy="900000"/>
          </a:xfrm>
          <a:prstGeom prst="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827DCFD9-112E-A945-955D-F67D14142C6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264591" y="4747441"/>
            <a:ext cx="3564000" cy="1512000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0713629-27C4-A749-B40D-6E3D13CBC59F}"/>
              </a:ext>
            </a:extLst>
          </p:cNvPr>
          <p:cNvSpPr/>
          <p:nvPr userDrawn="1"/>
        </p:nvSpPr>
        <p:spPr>
          <a:xfrm>
            <a:off x="8272154" y="3849215"/>
            <a:ext cx="3564000" cy="900000"/>
          </a:xfrm>
          <a:prstGeom prst="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Content Placeholder 3">
            <a:extLst>
              <a:ext uri="{FF2B5EF4-FFF2-40B4-BE49-F238E27FC236}">
                <a16:creationId xmlns:a16="http://schemas.microsoft.com/office/drawing/2014/main" id="{EA0FBD3D-6E21-E549-967B-395F00EE1908}"/>
              </a:ext>
            </a:extLst>
          </p:cNvPr>
          <p:cNvSpPr>
            <a:spLocks noGrp="1"/>
          </p:cNvSpPr>
          <p:nvPr>
            <p:ph sz="quarter" idx="4294967295" hasCustomPrompt="1"/>
          </p:nvPr>
        </p:nvSpPr>
        <p:spPr>
          <a:xfrm>
            <a:off x="432000" y="1393014"/>
            <a:ext cx="3564001" cy="4865268"/>
          </a:xfrm>
        </p:spPr>
        <p:txBody>
          <a:bodyPr lIns="0" tIns="0" rIns="0" bIns="0"/>
          <a:lstStyle>
            <a:lvl1pPr marL="0" indent="0">
              <a:buNone/>
              <a:defRPr sz="2200"/>
            </a:lvl1pPr>
          </a:lstStyle>
          <a:p>
            <a:r>
              <a:rPr lang="en-GB" dirty="0"/>
              <a:t>Intro summary text goes here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E8CEA5C8-040E-A042-A8BE-B661106C8E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404154" cy="69572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F63E93DE-B0A0-E448-839F-EC15B688DA9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18428" y="1393014"/>
            <a:ext cx="3348000" cy="684000"/>
          </a:xfrm>
        </p:spPr>
        <p:txBody>
          <a:bodyPr anchor="ctr"/>
          <a:lstStyle>
            <a:lvl1pPr algn="ctr">
              <a:buNone/>
              <a:defRPr sz="22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GB" dirty="0"/>
              <a:t>Insert title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8728E9EF-F5FD-C54D-A0C4-E79B3934E34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72591" y="1394399"/>
            <a:ext cx="3348000" cy="684000"/>
          </a:xfrm>
        </p:spPr>
        <p:txBody>
          <a:bodyPr anchor="ctr"/>
          <a:lstStyle>
            <a:lvl1pPr algn="ctr">
              <a:buNone/>
              <a:defRPr sz="22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GB" dirty="0"/>
              <a:t>Insert title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13CE4756-EA5A-644E-8E3C-7A885411762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418428" y="3954281"/>
            <a:ext cx="3348000" cy="684000"/>
          </a:xfrm>
        </p:spPr>
        <p:txBody>
          <a:bodyPr anchor="ctr"/>
          <a:lstStyle>
            <a:lvl1pPr algn="ctr">
              <a:buNone/>
              <a:defRPr sz="22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GB" dirty="0"/>
              <a:t>Insert title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A023CEAC-43CB-D349-B655-0C148109A5B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380154" y="3954281"/>
            <a:ext cx="3348000" cy="684000"/>
          </a:xfrm>
        </p:spPr>
        <p:txBody>
          <a:bodyPr anchor="ctr"/>
          <a:lstStyle>
            <a:lvl1pPr algn="ctr">
              <a:buNone/>
              <a:defRPr sz="22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GB" dirty="0"/>
              <a:t>Insert title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543BF51-B96F-4C4F-84EF-7CCF3D71F2CB}"/>
              </a:ext>
            </a:extLst>
          </p:cNvPr>
          <p:cNvCxnSpPr/>
          <p:nvPr userDrawn="1"/>
        </p:nvCxnSpPr>
        <p:spPr>
          <a:xfrm>
            <a:off x="432000" y="324000"/>
            <a:ext cx="432118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116781D-5A03-6141-8389-E5AB404ECD9E}"/>
              </a:ext>
            </a:extLst>
          </p:cNvPr>
          <p:cNvCxnSpPr>
            <a:cxnSpLocks/>
          </p:cNvCxnSpPr>
          <p:nvPr userDrawn="1"/>
        </p:nvCxnSpPr>
        <p:spPr>
          <a:xfrm>
            <a:off x="432000" y="6336000"/>
            <a:ext cx="11376000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 descr="Icon&#10;&#10;Description automatically generated with medium confidence">
            <a:extLst>
              <a:ext uri="{FF2B5EF4-FFF2-40B4-BE49-F238E27FC236}">
                <a16:creationId xmlns:a16="http://schemas.microsoft.com/office/drawing/2014/main" id="{E34C9174-5908-074F-BC59-43E5B65E12A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413" y="6341795"/>
            <a:ext cx="376428" cy="37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709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Grid boxes, Titles 5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CCDA4-D437-6B48-8BBD-CAC30F281160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pPr algn="r"/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7F90A04B-AAE8-A248-ADF6-A73BF8ECD7A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370978" y="1990987"/>
            <a:ext cx="3564000" cy="1512000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 algn="ctr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8FEBAA5-9C5F-2648-899B-9991822EBFF6}"/>
              </a:ext>
            </a:extLst>
          </p:cNvPr>
          <p:cNvSpPr/>
          <p:nvPr userDrawn="1"/>
        </p:nvSpPr>
        <p:spPr>
          <a:xfrm>
            <a:off x="2370978" y="1113399"/>
            <a:ext cx="3564000" cy="899876"/>
          </a:xfrm>
          <a:prstGeom prst="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242484D6-4364-A442-9ABC-5042556E620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57024" y="1990987"/>
            <a:ext cx="3564000" cy="1512000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 algn="ctr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E7ED11E-4751-6140-AC11-8C5B88B96EE4}"/>
              </a:ext>
            </a:extLst>
          </p:cNvPr>
          <p:cNvSpPr/>
          <p:nvPr userDrawn="1"/>
        </p:nvSpPr>
        <p:spPr>
          <a:xfrm>
            <a:off x="6257024" y="1090988"/>
            <a:ext cx="3564000" cy="900000"/>
          </a:xfrm>
          <a:prstGeom prst="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6017D8E3-CAD4-674B-ABC3-946291000D2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12708" y="4649267"/>
            <a:ext cx="3564000" cy="1512000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 algn="ctr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D87C9DF-7113-134C-B859-0141E7D1B2DB}"/>
              </a:ext>
            </a:extLst>
          </p:cNvPr>
          <p:cNvSpPr txBox="1"/>
          <p:nvPr userDrawn="1"/>
        </p:nvSpPr>
        <p:spPr>
          <a:xfrm>
            <a:off x="4700954" y="6530388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FD6A08D-6DD3-C845-8B17-CC9297B607DC}"/>
              </a:ext>
            </a:extLst>
          </p:cNvPr>
          <p:cNvSpPr/>
          <p:nvPr userDrawn="1"/>
        </p:nvSpPr>
        <p:spPr>
          <a:xfrm>
            <a:off x="412708" y="3749267"/>
            <a:ext cx="3564000" cy="900000"/>
          </a:xfrm>
          <a:prstGeom prst="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07BD5561-5536-6F4A-AD32-EFB7423F22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32197" y="4649267"/>
            <a:ext cx="3564000" cy="1512000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 algn="ctr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5A7277B-59DD-844A-A364-77AED24CBAC1}"/>
              </a:ext>
            </a:extLst>
          </p:cNvPr>
          <p:cNvSpPr/>
          <p:nvPr userDrawn="1"/>
        </p:nvSpPr>
        <p:spPr>
          <a:xfrm>
            <a:off x="4339760" y="3751041"/>
            <a:ext cx="3564000" cy="900000"/>
          </a:xfrm>
          <a:prstGeom prst="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Text Placeholder 7">
            <a:extLst>
              <a:ext uri="{FF2B5EF4-FFF2-40B4-BE49-F238E27FC236}">
                <a16:creationId xmlns:a16="http://schemas.microsoft.com/office/drawing/2014/main" id="{FD9A3BB3-7E48-6A41-BE78-2AD280277FB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259249" y="4650425"/>
            <a:ext cx="3564000" cy="1512000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 algn="ctr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C04B02F-94D2-6E4A-ADC2-EE378D70C248}"/>
              </a:ext>
            </a:extLst>
          </p:cNvPr>
          <p:cNvSpPr/>
          <p:nvPr userDrawn="1"/>
        </p:nvSpPr>
        <p:spPr>
          <a:xfrm>
            <a:off x="8259249" y="3749267"/>
            <a:ext cx="3564000" cy="900000"/>
          </a:xfrm>
          <a:prstGeom prst="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D61316BA-3A2D-A349-8FD8-DEAD56529B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404154" cy="69572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</a:t>
            </a: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3EC696E9-078C-3E45-8DCD-5A562EAEB29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478978" y="1228501"/>
            <a:ext cx="3348000" cy="684000"/>
          </a:xfrm>
        </p:spPr>
        <p:txBody>
          <a:bodyPr anchor="ctr"/>
          <a:lstStyle>
            <a:lvl1pPr algn="ctr">
              <a:buNone/>
              <a:defRPr sz="22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GB" dirty="0"/>
              <a:t>Insert title</a:t>
            </a:r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17258850-67A6-DA45-BCA6-3A1843C3D93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70431" y="1228501"/>
            <a:ext cx="3348000" cy="684000"/>
          </a:xfrm>
        </p:spPr>
        <p:txBody>
          <a:bodyPr anchor="ctr"/>
          <a:lstStyle>
            <a:lvl1pPr algn="ctr">
              <a:buNone/>
              <a:defRPr sz="22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GB" dirty="0"/>
              <a:t>Insert title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89D36508-91C9-D341-BD22-8B7D09BC1DA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24490" y="3857267"/>
            <a:ext cx="3348000" cy="684000"/>
          </a:xfrm>
        </p:spPr>
        <p:txBody>
          <a:bodyPr anchor="ctr"/>
          <a:lstStyle>
            <a:lvl1pPr algn="ctr">
              <a:buNone/>
              <a:defRPr sz="22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GB" dirty="0"/>
              <a:t>Insert title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5A46B0EB-2090-6B41-BC96-DD563B676CB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460077" y="3857267"/>
            <a:ext cx="3348000" cy="684000"/>
          </a:xfrm>
        </p:spPr>
        <p:txBody>
          <a:bodyPr anchor="ctr"/>
          <a:lstStyle>
            <a:lvl1pPr algn="ctr">
              <a:buNone/>
              <a:defRPr sz="22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GB" dirty="0"/>
              <a:t>Insert title</a:t>
            </a:r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BDEAB9F2-4319-8F40-BA4F-1ED7E306385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367249" y="3857267"/>
            <a:ext cx="3348000" cy="684000"/>
          </a:xfrm>
        </p:spPr>
        <p:txBody>
          <a:bodyPr anchor="ctr"/>
          <a:lstStyle>
            <a:lvl1pPr algn="ctr">
              <a:buNone/>
              <a:defRPr sz="22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GB" dirty="0"/>
              <a:t>Insert title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98358F4-A9E1-7A4C-9CA7-22BB843631C8}"/>
              </a:ext>
            </a:extLst>
          </p:cNvPr>
          <p:cNvCxnSpPr/>
          <p:nvPr userDrawn="1"/>
        </p:nvCxnSpPr>
        <p:spPr>
          <a:xfrm>
            <a:off x="432000" y="324000"/>
            <a:ext cx="432118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63BFC66-CD6B-7E4B-8089-7EA6B13C54A5}"/>
              </a:ext>
            </a:extLst>
          </p:cNvPr>
          <p:cNvCxnSpPr>
            <a:cxnSpLocks/>
          </p:cNvCxnSpPr>
          <p:nvPr userDrawn="1"/>
        </p:nvCxnSpPr>
        <p:spPr>
          <a:xfrm>
            <a:off x="432000" y="6336000"/>
            <a:ext cx="11376000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31" descr="Icon&#10;&#10;Description automatically generated with medium confidence">
            <a:extLst>
              <a:ext uri="{FF2B5EF4-FFF2-40B4-BE49-F238E27FC236}">
                <a16:creationId xmlns:a16="http://schemas.microsoft.com/office/drawing/2014/main" id="{218130D7-2894-ED49-AA05-28F96C4FB0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413" y="6341795"/>
            <a:ext cx="376428" cy="37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686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Grid boxes, Titles 6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7286FFC-BD82-6E40-BA0C-B1C0F7127A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2708" y="2088000"/>
            <a:ext cx="3564000" cy="1512000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CCDA4-D437-6B48-8BBD-CAC30F281160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pPr algn="r"/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540671A-ED56-3548-A508-080ABBDB5E58}"/>
              </a:ext>
            </a:extLst>
          </p:cNvPr>
          <p:cNvSpPr/>
          <p:nvPr userDrawn="1"/>
        </p:nvSpPr>
        <p:spPr>
          <a:xfrm>
            <a:off x="412708" y="1188000"/>
            <a:ext cx="3564000" cy="900000"/>
          </a:xfrm>
          <a:prstGeom prst="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7F90A04B-AAE8-A248-ADF6-A73BF8ECD7A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66871" y="2089034"/>
            <a:ext cx="3564000" cy="1512000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8FEBAA5-9C5F-2648-899B-9991822EBFF6}"/>
              </a:ext>
            </a:extLst>
          </p:cNvPr>
          <p:cNvSpPr/>
          <p:nvPr userDrawn="1"/>
        </p:nvSpPr>
        <p:spPr>
          <a:xfrm>
            <a:off x="4366871" y="1188000"/>
            <a:ext cx="3564000" cy="900000"/>
          </a:xfrm>
          <a:prstGeom prst="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242484D6-4364-A442-9ABC-5042556E620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259249" y="2087999"/>
            <a:ext cx="3564000" cy="1512000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E7ED11E-4751-6140-AC11-8C5B88B96EE4}"/>
              </a:ext>
            </a:extLst>
          </p:cNvPr>
          <p:cNvSpPr/>
          <p:nvPr userDrawn="1"/>
        </p:nvSpPr>
        <p:spPr>
          <a:xfrm>
            <a:off x="8259249" y="1188000"/>
            <a:ext cx="3564000" cy="900000"/>
          </a:xfrm>
          <a:prstGeom prst="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6017D8E3-CAD4-674B-ABC3-946291000D2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12708" y="4649267"/>
            <a:ext cx="3564000" cy="1512000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D87C9DF-7113-134C-B859-0141E7D1B2DB}"/>
              </a:ext>
            </a:extLst>
          </p:cNvPr>
          <p:cNvSpPr txBox="1"/>
          <p:nvPr userDrawn="1"/>
        </p:nvSpPr>
        <p:spPr>
          <a:xfrm>
            <a:off x="4700954" y="6530388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FD6A08D-6DD3-C845-8B17-CC9297B607DC}"/>
              </a:ext>
            </a:extLst>
          </p:cNvPr>
          <p:cNvSpPr/>
          <p:nvPr userDrawn="1"/>
        </p:nvSpPr>
        <p:spPr>
          <a:xfrm>
            <a:off x="412708" y="3749267"/>
            <a:ext cx="3564000" cy="900000"/>
          </a:xfrm>
          <a:prstGeom prst="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07BD5561-5536-6F4A-AD32-EFB7423F22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66871" y="4650427"/>
            <a:ext cx="3564000" cy="1512000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5A7277B-59DD-844A-A364-77AED24CBAC1}"/>
              </a:ext>
            </a:extLst>
          </p:cNvPr>
          <p:cNvSpPr/>
          <p:nvPr userDrawn="1"/>
        </p:nvSpPr>
        <p:spPr>
          <a:xfrm>
            <a:off x="4374434" y="3752201"/>
            <a:ext cx="3564000" cy="900000"/>
          </a:xfrm>
          <a:prstGeom prst="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Text Placeholder 7">
            <a:extLst>
              <a:ext uri="{FF2B5EF4-FFF2-40B4-BE49-F238E27FC236}">
                <a16:creationId xmlns:a16="http://schemas.microsoft.com/office/drawing/2014/main" id="{FD9A3BB3-7E48-6A41-BE78-2AD280277FB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259249" y="4650425"/>
            <a:ext cx="3564000" cy="1512000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C04B02F-94D2-6E4A-ADC2-EE378D70C248}"/>
              </a:ext>
            </a:extLst>
          </p:cNvPr>
          <p:cNvSpPr/>
          <p:nvPr userDrawn="1"/>
        </p:nvSpPr>
        <p:spPr>
          <a:xfrm>
            <a:off x="8259249" y="3749267"/>
            <a:ext cx="3564000" cy="900000"/>
          </a:xfrm>
          <a:prstGeom prst="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5FEA82EC-5F70-2C43-B773-938E8FCB9F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404154" cy="69572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B9F8E112-B1EA-6542-A337-A038C269AD7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20708" y="1296000"/>
            <a:ext cx="3348000" cy="684000"/>
          </a:xfrm>
        </p:spPr>
        <p:txBody>
          <a:bodyPr anchor="ctr"/>
          <a:lstStyle>
            <a:lvl1pPr algn="ctr">
              <a:buNone/>
              <a:defRPr sz="22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GB" dirty="0"/>
              <a:t>Insert title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C36E8D2E-4AD7-3342-855A-6E726FEDA3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82434" y="1296000"/>
            <a:ext cx="3348000" cy="684000"/>
          </a:xfrm>
        </p:spPr>
        <p:txBody>
          <a:bodyPr anchor="ctr"/>
          <a:lstStyle>
            <a:lvl1pPr algn="ctr">
              <a:buNone/>
              <a:defRPr sz="22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GB" dirty="0"/>
              <a:t>Insert title</a:t>
            </a:r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24380DA1-D506-154B-828B-630201A38F0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367249" y="1296000"/>
            <a:ext cx="3348000" cy="684000"/>
          </a:xfrm>
        </p:spPr>
        <p:txBody>
          <a:bodyPr anchor="ctr"/>
          <a:lstStyle>
            <a:lvl1pPr algn="ctr">
              <a:buNone/>
              <a:defRPr sz="22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GB" dirty="0"/>
              <a:t>Insert title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EEF0A95D-85EC-7E4C-87ED-A15257D0B02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20708" y="3857267"/>
            <a:ext cx="3348000" cy="684000"/>
          </a:xfrm>
        </p:spPr>
        <p:txBody>
          <a:bodyPr anchor="ctr"/>
          <a:lstStyle>
            <a:lvl1pPr algn="ctr">
              <a:buNone/>
              <a:defRPr sz="22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GB" dirty="0"/>
              <a:t>Insert title</a:t>
            </a:r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9B38F8DE-42A5-1243-AE49-5247BD81675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82434" y="3857267"/>
            <a:ext cx="3348000" cy="684000"/>
          </a:xfrm>
        </p:spPr>
        <p:txBody>
          <a:bodyPr anchor="ctr"/>
          <a:lstStyle>
            <a:lvl1pPr algn="ctr">
              <a:buNone/>
              <a:defRPr sz="22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GB" dirty="0"/>
              <a:t>Insert title</a:t>
            </a:r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C4DB68FB-4DB7-1741-9BB7-E3E914ECFD4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367249" y="3857267"/>
            <a:ext cx="3348000" cy="684000"/>
          </a:xfrm>
        </p:spPr>
        <p:txBody>
          <a:bodyPr anchor="ctr"/>
          <a:lstStyle>
            <a:lvl1pPr algn="ctr">
              <a:buNone/>
              <a:defRPr sz="22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GB" dirty="0"/>
              <a:t>Insert title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6625452-5CD7-0E44-92B8-E7064AE6AC53}"/>
              </a:ext>
            </a:extLst>
          </p:cNvPr>
          <p:cNvCxnSpPr/>
          <p:nvPr userDrawn="1"/>
        </p:nvCxnSpPr>
        <p:spPr>
          <a:xfrm>
            <a:off x="432000" y="324000"/>
            <a:ext cx="432118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F5C03302-9DA8-744E-AE94-FF1801AB2637}"/>
              </a:ext>
            </a:extLst>
          </p:cNvPr>
          <p:cNvCxnSpPr>
            <a:cxnSpLocks/>
          </p:cNvCxnSpPr>
          <p:nvPr userDrawn="1"/>
        </p:nvCxnSpPr>
        <p:spPr>
          <a:xfrm>
            <a:off x="432000" y="6336000"/>
            <a:ext cx="11376000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35" descr="Icon&#10;&#10;Description automatically generated with medium confidence">
            <a:extLst>
              <a:ext uri="{FF2B5EF4-FFF2-40B4-BE49-F238E27FC236}">
                <a16:creationId xmlns:a16="http://schemas.microsoft.com/office/drawing/2014/main" id="{939DAE31-B862-0C4F-A835-1B6A23B4C97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413" y="6341795"/>
            <a:ext cx="376428" cy="37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783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2959E3C-5FB4-790C-CF99-8945D267023E}"/>
              </a:ext>
            </a:extLst>
          </p:cNvPr>
          <p:cNvSpPr/>
          <p:nvPr userDrawn="1"/>
        </p:nvSpPr>
        <p:spPr>
          <a:xfrm>
            <a:off x="0" y="0"/>
            <a:ext cx="12206636" cy="6872615"/>
          </a:xfrm>
          <a:prstGeom prst="rect">
            <a:avLst/>
          </a:prstGeom>
          <a:solidFill>
            <a:srgbClr val="F6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23656E6-FF78-F94F-8811-84EB59CAC3BF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82522558-9EFB-4BAA-9B27-3CE888AC527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tIns="2340000"/>
          <a:lstStyle>
            <a:lvl1pPr algn="ctr">
              <a:buNone/>
              <a:defRPr/>
            </a:lvl1pPr>
          </a:lstStyle>
          <a:p>
            <a:r>
              <a:rPr lang="en-GB" dirty="0"/>
              <a:t>Click on image icon in centre to insert a photo</a:t>
            </a:r>
            <a:br>
              <a:rPr lang="en-GB" dirty="0"/>
            </a:br>
            <a:r>
              <a:rPr lang="en-GB" dirty="0"/>
              <a:t>(don’t forget to add Alt Text to image)</a:t>
            </a:r>
          </a:p>
        </p:txBody>
      </p:sp>
    </p:spTree>
    <p:extLst>
      <p:ext uri="{BB962C8B-B14F-4D97-AF65-F5344CB8AC3E}">
        <p14:creationId xmlns:p14="http://schemas.microsoft.com/office/powerpoint/2010/main" val="2558647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0190978-5FC4-6858-371C-AF3DAD50E21F}"/>
              </a:ext>
            </a:extLst>
          </p:cNvPr>
          <p:cNvSpPr/>
          <p:nvPr userDrawn="1"/>
        </p:nvSpPr>
        <p:spPr>
          <a:xfrm>
            <a:off x="0" y="0"/>
            <a:ext cx="12206636" cy="6872615"/>
          </a:xfrm>
          <a:prstGeom prst="rect">
            <a:avLst/>
          </a:prstGeom>
          <a:solidFill>
            <a:srgbClr val="F6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9D383FB-0467-4241-BEF0-D636E886723B}"/>
              </a:ext>
            </a:extLst>
          </p:cNvPr>
          <p:cNvCxnSpPr/>
          <p:nvPr userDrawn="1"/>
        </p:nvCxnSpPr>
        <p:spPr>
          <a:xfrm>
            <a:off x="537224" y="720488"/>
            <a:ext cx="865108" cy="0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3DACDB8-C05A-C540-BF85-5FDDA3660A2E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2"/>
                </a:solidFill>
              </a:rPr>
              <a:t>‹#›</a:t>
            </a:fld>
            <a:endParaRPr lang="en-GB" sz="1200">
              <a:solidFill>
                <a:schemeClr val="accent2"/>
              </a:solidFill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9F1649F8-C95E-B04E-A0E7-F89193CC97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7224" y="1314156"/>
            <a:ext cx="7503849" cy="3466727"/>
          </a:xfrm>
          <a:prstGeom prst="rect">
            <a:avLst/>
          </a:prstGeom>
        </p:spPr>
        <p:txBody>
          <a:bodyPr>
            <a:noAutofit/>
          </a:bodyPr>
          <a:lstStyle>
            <a:lvl1pPr marL="288000" indent="-288000" algn="l">
              <a:buNone/>
              <a:defRPr sz="4200" b="1">
                <a:solidFill>
                  <a:schemeClr val="tx1"/>
                </a:solidFill>
              </a:defRPr>
            </a:lvl1pPr>
            <a:lvl2pPr marL="357188" indent="0">
              <a:buNone/>
              <a:defRPr>
                <a:solidFill>
                  <a:schemeClr val="tx1"/>
                </a:solidFill>
              </a:defRPr>
            </a:lvl2pPr>
            <a:lvl3pPr marL="714375" indent="0">
              <a:buNone/>
              <a:defRPr>
                <a:solidFill>
                  <a:schemeClr val="tx1"/>
                </a:solidFill>
              </a:defRPr>
            </a:lvl3pPr>
            <a:lvl4pPr marL="1081087" indent="0">
              <a:buNone/>
              <a:defRPr>
                <a:solidFill>
                  <a:schemeClr val="tx1"/>
                </a:solidFill>
              </a:defRPr>
            </a:lvl4pPr>
            <a:lvl5pPr marL="1438275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“Showcase quotation</a:t>
            </a:r>
            <a:br>
              <a:rPr lang="en-GB" dirty="0"/>
            </a:br>
            <a:r>
              <a:rPr lang="en-GB" dirty="0"/>
              <a:t>with left aligned text over multiple lines. Try to keep</a:t>
            </a:r>
            <a:br>
              <a:rPr lang="en-GB" dirty="0"/>
            </a:br>
            <a:r>
              <a:rPr lang="en-GB" dirty="0"/>
              <a:t>it to four lines if </a:t>
            </a:r>
            <a:r>
              <a:rPr lang="en-GB" dirty="0" err="1"/>
              <a:t>poss</a:t>
            </a:r>
            <a:r>
              <a:rPr lang="en-GB" dirty="0"/>
              <a:t> or five lines max.”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406466E-798B-BE4C-B09F-C1B1244AAB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8000" y="4780883"/>
            <a:ext cx="7503849" cy="89693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  <a:lvl2pPr marL="357188" indent="0">
              <a:buNone/>
              <a:defRPr/>
            </a:lvl2pPr>
            <a:lvl3pPr marL="714375" indent="0">
              <a:buNone/>
              <a:defRPr/>
            </a:lvl3pPr>
            <a:lvl4pPr marL="1081087" indent="0">
              <a:buNone/>
              <a:defRPr/>
            </a:lvl4pPr>
            <a:lvl5pPr marL="1438275" indent="0">
              <a:buNone/>
              <a:defRPr/>
            </a:lvl5pPr>
          </a:lstStyle>
          <a:p>
            <a:pPr lvl="0"/>
            <a:r>
              <a:rPr lang="en-GB" dirty="0"/>
              <a:t>Name Surname,</a:t>
            </a:r>
            <a:br>
              <a:rPr lang="en-GB" dirty="0"/>
            </a:br>
            <a:r>
              <a:rPr lang="en-GB" dirty="0"/>
              <a:t>Job Title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43FE3F0-85CD-934D-A3A3-CF2B78D73A35}"/>
              </a:ext>
            </a:extLst>
          </p:cNvPr>
          <p:cNvCxnSpPr>
            <a:cxnSpLocks/>
          </p:cNvCxnSpPr>
          <p:nvPr userDrawn="1"/>
        </p:nvCxnSpPr>
        <p:spPr>
          <a:xfrm>
            <a:off x="432000" y="6336000"/>
            <a:ext cx="11376000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Icon&#10;&#10;Description automatically generated with medium confidence">
            <a:extLst>
              <a:ext uri="{FF2B5EF4-FFF2-40B4-BE49-F238E27FC236}">
                <a16:creationId xmlns:a16="http://schemas.microsoft.com/office/drawing/2014/main" id="{B9B7EF50-8B86-BC4E-88BA-F489FBF930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413" y="6341795"/>
            <a:ext cx="376428" cy="37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572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Quote and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Hexagon 3">
            <a:extLst>
              <a:ext uri="{FF2B5EF4-FFF2-40B4-BE49-F238E27FC236}">
                <a16:creationId xmlns:a16="http://schemas.microsoft.com/office/drawing/2014/main" id="{916CD9E2-0E59-E54B-A342-1439CC94F98C}"/>
              </a:ext>
            </a:extLst>
          </p:cNvPr>
          <p:cNvSpPr/>
          <p:nvPr userDrawn="1"/>
        </p:nvSpPr>
        <p:spPr>
          <a:xfrm rot="16200000">
            <a:off x="-605612" y="596720"/>
            <a:ext cx="6864922" cy="5671482"/>
          </a:xfrm>
          <a:custGeom>
            <a:avLst/>
            <a:gdLst>
              <a:gd name="connsiteX0" fmla="*/ 0 w 7261412"/>
              <a:gd name="connsiteY0" fmla="*/ 3059206 h 6118412"/>
              <a:gd name="connsiteX1" fmla="*/ 1005194 w 7261412"/>
              <a:gd name="connsiteY1" fmla="*/ 1 h 6118412"/>
              <a:gd name="connsiteX2" fmla="*/ 6256218 w 7261412"/>
              <a:gd name="connsiteY2" fmla="*/ 1 h 6118412"/>
              <a:gd name="connsiteX3" fmla="*/ 7261412 w 7261412"/>
              <a:gd name="connsiteY3" fmla="*/ 3059206 h 6118412"/>
              <a:gd name="connsiteX4" fmla="*/ 6256218 w 7261412"/>
              <a:gd name="connsiteY4" fmla="*/ 6118411 h 6118412"/>
              <a:gd name="connsiteX5" fmla="*/ 1005194 w 7261412"/>
              <a:gd name="connsiteY5" fmla="*/ 6118411 h 6118412"/>
              <a:gd name="connsiteX6" fmla="*/ 0 w 7261412"/>
              <a:gd name="connsiteY6" fmla="*/ 3059206 h 6118412"/>
              <a:gd name="connsiteX0" fmla="*/ 0 w 7267350"/>
              <a:gd name="connsiteY0" fmla="*/ 3059205 h 6118410"/>
              <a:gd name="connsiteX1" fmla="*/ 1005194 w 7267350"/>
              <a:gd name="connsiteY1" fmla="*/ 0 h 6118410"/>
              <a:gd name="connsiteX2" fmla="*/ 6256218 w 7267350"/>
              <a:gd name="connsiteY2" fmla="*/ 0 h 6118410"/>
              <a:gd name="connsiteX3" fmla="*/ 7267350 w 7267350"/>
              <a:gd name="connsiteY3" fmla="*/ 4341740 h 6118410"/>
              <a:gd name="connsiteX4" fmla="*/ 6256218 w 7267350"/>
              <a:gd name="connsiteY4" fmla="*/ 6118410 h 6118410"/>
              <a:gd name="connsiteX5" fmla="*/ 1005194 w 7267350"/>
              <a:gd name="connsiteY5" fmla="*/ 6118410 h 6118410"/>
              <a:gd name="connsiteX6" fmla="*/ 0 w 7267350"/>
              <a:gd name="connsiteY6" fmla="*/ 3059205 h 6118410"/>
              <a:gd name="connsiteX0" fmla="*/ 0 w 7277496"/>
              <a:gd name="connsiteY0" fmla="*/ 3059205 h 6118410"/>
              <a:gd name="connsiteX1" fmla="*/ 1005194 w 7277496"/>
              <a:gd name="connsiteY1" fmla="*/ 0 h 6118410"/>
              <a:gd name="connsiteX2" fmla="*/ 7277496 w 7277496"/>
              <a:gd name="connsiteY2" fmla="*/ 457200 h 6118410"/>
              <a:gd name="connsiteX3" fmla="*/ 7267350 w 7277496"/>
              <a:gd name="connsiteY3" fmla="*/ 4341740 h 6118410"/>
              <a:gd name="connsiteX4" fmla="*/ 6256218 w 7277496"/>
              <a:gd name="connsiteY4" fmla="*/ 6118410 h 6118410"/>
              <a:gd name="connsiteX5" fmla="*/ 1005194 w 7277496"/>
              <a:gd name="connsiteY5" fmla="*/ 6118410 h 6118410"/>
              <a:gd name="connsiteX6" fmla="*/ 0 w 7277496"/>
              <a:gd name="connsiteY6" fmla="*/ 3059205 h 6118410"/>
              <a:gd name="connsiteX0" fmla="*/ 0 w 7277496"/>
              <a:gd name="connsiteY0" fmla="*/ 2607943 h 5667148"/>
              <a:gd name="connsiteX1" fmla="*/ 405490 w 7277496"/>
              <a:gd name="connsiteY1" fmla="*/ 0 h 5667148"/>
              <a:gd name="connsiteX2" fmla="*/ 7277496 w 7277496"/>
              <a:gd name="connsiteY2" fmla="*/ 5938 h 5667148"/>
              <a:gd name="connsiteX3" fmla="*/ 7267350 w 7277496"/>
              <a:gd name="connsiteY3" fmla="*/ 3890478 h 5667148"/>
              <a:gd name="connsiteX4" fmla="*/ 6256218 w 7277496"/>
              <a:gd name="connsiteY4" fmla="*/ 5667148 h 5667148"/>
              <a:gd name="connsiteX5" fmla="*/ 1005194 w 7277496"/>
              <a:gd name="connsiteY5" fmla="*/ 5667148 h 5667148"/>
              <a:gd name="connsiteX6" fmla="*/ 0 w 7277496"/>
              <a:gd name="connsiteY6" fmla="*/ 2607943 h 5667148"/>
              <a:gd name="connsiteX0" fmla="*/ 4209 w 6872006"/>
              <a:gd name="connsiteY0" fmla="*/ 3462966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861860 w 6872006"/>
              <a:gd name="connsiteY3" fmla="*/ 3890478 h 5667148"/>
              <a:gd name="connsiteX4" fmla="*/ 5850728 w 6872006"/>
              <a:gd name="connsiteY4" fmla="*/ 5667148 h 5667148"/>
              <a:gd name="connsiteX5" fmla="*/ 599704 w 6872006"/>
              <a:gd name="connsiteY5" fmla="*/ 5667148 h 5667148"/>
              <a:gd name="connsiteX6" fmla="*/ 4209 w 6872006"/>
              <a:gd name="connsiteY6" fmla="*/ 3462966 h 5667148"/>
              <a:gd name="connsiteX0" fmla="*/ 4209 w 6872006"/>
              <a:gd name="connsiteY0" fmla="*/ 3462966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861860 w 6872006"/>
              <a:gd name="connsiteY3" fmla="*/ 3890478 h 5667148"/>
              <a:gd name="connsiteX4" fmla="*/ 5850728 w 6872006"/>
              <a:gd name="connsiteY4" fmla="*/ 5667148 h 5667148"/>
              <a:gd name="connsiteX5" fmla="*/ 1300348 w 6872006"/>
              <a:gd name="connsiteY5" fmla="*/ 5661210 h 5667148"/>
              <a:gd name="connsiteX6" fmla="*/ 4209 w 6872006"/>
              <a:gd name="connsiteY6" fmla="*/ 3462966 h 5667148"/>
              <a:gd name="connsiteX0" fmla="*/ 4209 w 6872006"/>
              <a:gd name="connsiteY0" fmla="*/ 3462966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861860 w 6872006"/>
              <a:gd name="connsiteY3" fmla="*/ 3890478 h 5667148"/>
              <a:gd name="connsiteX4" fmla="*/ 5860353 w 6872006"/>
              <a:gd name="connsiteY4" fmla="*/ 5667148 h 5667148"/>
              <a:gd name="connsiteX5" fmla="*/ 1300348 w 6872006"/>
              <a:gd name="connsiteY5" fmla="*/ 5661210 h 5667148"/>
              <a:gd name="connsiteX6" fmla="*/ 4209 w 6872006"/>
              <a:gd name="connsiteY6" fmla="*/ 3462966 h 5667148"/>
              <a:gd name="connsiteX0" fmla="*/ 4209 w 6872006"/>
              <a:gd name="connsiteY0" fmla="*/ 3462966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566227 w 6872006"/>
              <a:gd name="connsiteY3" fmla="*/ 3257961 h 5667148"/>
              <a:gd name="connsiteX4" fmla="*/ 5860353 w 6872006"/>
              <a:gd name="connsiteY4" fmla="*/ 5667148 h 5667148"/>
              <a:gd name="connsiteX5" fmla="*/ 1300348 w 6872006"/>
              <a:gd name="connsiteY5" fmla="*/ 5661210 h 5667148"/>
              <a:gd name="connsiteX6" fmla="*/ 4209 w 6872006"/>
              <a:gd name="connsiteY6" fmla="*/ 3462966 h 5667148"/>
              <a:gd name="connsiteX0" fmla="*/ 4209 w 6872006"/>
              <a:gd name="connsiteY0" fmla="*/ 3462966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861860 w 6872006"/>
              <a:gd name="connsiteY3" fmla="*/ 3443591 h 5667148"/>
              <a:gd name="connsiteX4" fmla="*/ 5860353 w 6872006"/>
              <a:gd name="connsiteY4" fmla="*/ 5667148 h 5667148"/>
              <a:gd name="connsiteX5" fmla="*/ 1300348 w 6872006"/>
              <a:gd name="connsiteY5" fmla="*/ 5661210 h 5667148"/>
              <a:gd name="connsiteX6" fmla="*/ 4209 w 6872006"/>
              <a:gd name="connsiteY6" fmla="*/ 3462966 h 5667148"/>
              <a:gd name="connsiteX0" fmla="*/ 4209 w 6872006"/>
              <a:gd name="connsiteY0" fmla="*/ 3462966 h 5661210"/>
              <a:gd name="connsiteX1" fmla="*/ 0 w 6872006"/>
              <a:gd name="connsiteY1" fmla="*/ 0 h 5661210"/>
              <a:gd name="connsiteX2" fmla="*/ 6872006 w 6872006"/>
              <a:gd name="connsiteY2" fmla="*/ 5938 h 5661210"/>
              <a:gd name="connsiteX3" fmla="*/ 6861860 w 6872006"/>
              <a:gd name="connsiteY3" fmla="*/ 3443591 h 5661210"/>
              <a:gd name="connsiteX4" fmla="*/ 4973453 w 6872006"/>
              <a:gd name="connsiteY4" fmla="*/ 5089632 h 5661210"/>
              <a:gd name="connsiteX5" fmla="*/ 1300348 w 6872006"/>
              <a:gd name="connsiteY5" fmla="*/ 5661210 h 5661210"/>
              <a:gd name="connsiteX6" fmla="*/ 4209 w 6872006"/>
              <a:gd name="connsiteY6" fmla="*/ 3462966 h 5661210"/>
              <a:gd name="connsiteX0" fmla="*/ 4209 w 6872006"/>
              <a:gd name="connsiteY0" fmla="*/ 3462966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861860 w 6872006"/>
              <a:gd name="connsiteY3" fmla="*/ 3443591 h 5667148"/>
              <a:gd name="connsiteX4" fmla="*/ 5571595 w 6872006"/>
              <a:gd name="connsiteY4" fmla="*/ 5667148 h 5667148"/>
              <a:gd name="connsiteX5" fmla="*/ 1300348 w 6872006"/>
              <a:gd name="connsiteY5" fmla="*/ 5661210 h 5667148"/>
              <a:gd name="connsiteX6" fmla="*/ 4209 w 6872006"/>
              <a:gd name="connsiteY6" fmla="*/ 3462966 h 5667148"/>
              <a:gd name="connsiteX0" fmla="*/ 4209 w 6872006"/>
              <a:gd name="connsiteY0" fmla="*/ 3462966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861860 w 6872006"/>
              <a:gd name="connsiteY3" fmla="*/ 3443591 h 5667148"/>
              <a:gd name="connsiteX4" fmla="*/ 5571595 w 6872006"/>
              <a:gd name="connsiteY4" fmla="*/ 5667148 h 5667148"/>
              <a:gd name="connsiteX5" fmla="*/ 1018466 w 6872006"/>
              <a:gd name="connsiteY5" fmla="*/ 5661210 h 5667148"/>
              <a:gd name="connsiteX6" fmla="*/ 4209 w 6872006"/>
              <a:gd name="connsiteY6" fmla="*/ 3462966 h 5667148"/>
              <a:gd name="connsiteX0" fmla="*/ 4209 w 6872006"/>
              <a:gd name="connsiteY0" fmla="*/ 3861727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861860 w 6872006"/>
              <a:gd name="connsiteY3" fmla="*/ 3443591 h 5667148"/>
              <a:gd name="connsiteX4" fmla="*/ 5571595 w 6872006"/>
              <a:gd name="connsiteY4" fmla="*/ 5667148 h 5667148"/>
              <a:gd name="connsiteX5" fmla="*/ 1018466 w 6872006"/>
              <a:gd name="connsiteY5" fmla="*/ 5661210 h 5667148"/>
              <a:gd name="connsiteX6" fmla="*/ 4209 w 6872006"/>
              <a:gd name="connsiteY6" fmla="*/ 3861727 h 5667148"/>
              <a:gd name="connsiteX0" fmla="*/ 0 w 6889363"/>
              <a:gd name="connsiteY0" fmla="*/ 3844474 h 5667148"/>
              <a:gd name="connsiteX1" fmla="*/ 17357 w 6889363"/>
              <a:gd name="connsiteY1" fmla="*/ 0 h 5667148"/>
              <a:gd name="connsiteX2" fmla="*/ 6889363 w 6889363"/>
              <a:gd name="connsiteY2" fmla="*/ 5938 h 5667148"/>
              <a:gd name="connsiteX3" fmla="*/ 6879217 w 6889363"/>
              <a:gd name="connsiteY3" fmla="*/ 3443591 h 5667148"/>
              <a:gd name="connsiteX4" fmla="*/ 5588952 w 6889363"/>
              <a:gd name="connsiteY4" fmla="*/ 5667148 h 5667148"/>
              <a:gd name="connsiteX5" fmla="*/ 1035823 w 6889363"/>
              <a:gd name="connsiteY5" fmla="*/ 5661210 h 5667148"/>
              <a:gd name="connsiteX6" fmla="*/ 0 w 6889363"/>
              <a:gd name="connsiteY6" fmla="*/ 3844474 h 5667148"/>
              <a:gd name="connsiteX0" fmla="*/ 0 w 6910929"/>
              <a:gd name="connsiteY0" fmla="*/ 3831537 h 5667148"/>
              <a:gd name="connsiteX1" fmla="*/ 38923 w 6910929"/>
              <a:gd name="connsiteY1" fmla="*/ 0 h 5667148"/>
              <a:gd name="connsiteX2" fmla="*/ 6910929 w 6910929"/>
              <a:gd name="connsiteY2" fmla="*/ 5938 h 5667148"/>
              <a:gd name="connsiteX3" fmla="*/ 6900783 w 6910929"/>
              <a:gd name="connsiteY3" fmla="*/ 3443591 h 5667148"/>
              <a:gd name="connsiteX4" fmla="*/ 5610518 w 6910929"/>
              <a:gd name="connsiteY4" fmla="*/ 5667148 h 5667148"/>
              <a:gd name="connsiteX5" fmla="*/ 1057389 w 6910929"/>
              <a:gd name="connsiteY5" fmla="*/ 5661210 h 5667148"/>
              <a:gd name="connsiteX6" fmla="*/ 0 w 6910929"/>
              <a:gd name="connsiteY6" fmla="*/ 3831537 h 5667148"/>
              <a:gd name="connsiteX0" fmla="*/ 0 w 6910929"/>
              <a:gd name="connsiteY0" fmla="*/ 3831537 h 5667148"/>
              <a:gd name="connsiteX1" fmla="*/ 13042 w 6910929"/>
              <a:gd name="connsiteY1" fmla="*/ 0 h 5667148"/>
              <a:gd name="connsiteX2" fmla="*/ 6910929 w 6910929"/>
              <a:gd name="connsiteY2" fmla="*/ 5938 h 5667148"/>
              <a:gd name="connsiteX3" fmla="*/ 6900783 w 6910929"/>
              <a:gd name="connsiteY3" fmla="*/ 3443591 h 5667148"/>
              <a:gd name="connsiteX4" fmla="*/ 5610518 w 6910929"/>
              <a:gd name="connsiteY4" fmla="*/ 5667148 h 5667148"/>
              <a:gd name="connsiteX5" fmla="*/ 1057389 w 6910929"/>
              <a:gd name="connsiteY5" fmla="*/ 5661210 h 5667148"/>
              <a:gd name="connsiteX6" fmla="*/ 0 w 6910929"/>
              <a:gd name="connsiteY6" fmla="*/ 3831537 h 5667148"/>
              <a:gd name="connsiteX0" fmla="*/ 0 w 6910929"/>
              <a:gd name="connsiteY0" fmla="*/ 3825962 h 5661573"/>
              <a:gd name="connsiteX1" fmla="*/ 7423 w 6910929"/>
              <a:gd name="connsiteY1" fmla="*/ 0 h 5661573"/>
              <a:gd name="connsiteX2" fmla="*/ 6910929 w 6910929"/>
              <a:gd name="connsiteY2" fmla="*/ 363 h 5661573"/>
              <a:gd name="connsiteX3" fmla="*/ 6900783 w 6910929"/>
              <a:gd name="connsiteY3" fmla="*/ 3438016 h 5661573"/>
              <a:gd name="connsiteX4" fmla="*/ 5610518 w 6910929"/>
              <a:gd name="connsiteY4" fmla="*/ 5661573 h 5661573"/>
              <a:gd name="connsiteX5" fmla="*/ 1057389 w 6910929"/>
              <a:gd name="connsiteY5" fmla="*/ 5655635 h 5661573"/>
              <a:gd name="connsiteX6" fmla="*/ 0 w 6910929"/>
              <a:gd name="connsiteY6" fmla="*/ 3825962 h 5661573"/>
              <a:gd name="connsiteX0" fmla="*/ 56137 w 6967066"/>
              <a:gd name="connsiteY0" fmla="*/ 3832564 h 5668175"/>
              <a:gd name="connsiteX1" fmla="*/ 352 w 6967066"/>
              <a:gd name="connsiteY1" fmla="*/ 0 h 5668175"/>
              <a:gd name="connsiteX2" fmla="*/ 6967066 w 6967066"/>
              <a:gd name="connsiteY2" fmla="*/ 6965 h 5668175"/>
              <a:gd name="connsiteX3" fmla="*/ 6956920 w 6967066"/>
              <a:gd name="connsiteY3" fmla="*/ 3444618 h 5668175"/>
              <a:gd name="connsiteX4" fmla="*/ 5666655 w 6967066"/>
              <a:gd name="connsiteY4" fmla="*/ 5668175 h 5668175"/>
              <a:gd name="connsiteX5" fmla="*/ 1113526 w 6967066"/>
              <a:gd name="connsiteY5" fmla="*/ 5662237 h 5668175"/>
              <a:gd name="connsiteX6" fmla="*/ 56137 w 6967066"/>
              <a:gd name="connsiteY6" fmla="*/ 3832564 h 5668175"/>
              <a:gd name="connsiteX0" fmla="*/ 0 w 6910929"/>
              <a:gd name="connsiteY0" fmla="*/ 3825599 h 5661210"/>
              <a:gd name="connsiteX1" fmla="*/ 44012 w 6910929"/>
              <a:gd name="connsiteY1" fmla="*/ 45852 h 5661210"/>
              <a:gd name="connsiteX2" fmla="*/ 6910929 w 6910929"/>
              <a:gd name="connsiteY2" fmla="*/ 0 h 5661210"/>
              <a:gd name="connsiteX3" fmla="*/ 6900783 w 6910929"/>
              <a:gd name="connsiteY3" fmla="*/ 3437653 h 5661210"/>
              <a:gd name="connsiteX4" fmla="*/ 5610518 w 6910929"/>
              <a:gd name="connsiteY4" fmla="*/ 5661210 h 5661210"/>
              <a:gd name="connsiteX5" fmla="*/ 1057389 w 6910929"/>
              <a:gd name="connsiteY5" fmla="*/ 5655272 h 5661210"/>
              <a:gd name="connsiteX6" fmla="*/ 0 w 6910929"/>
              <a:gd name="connsiteY6" fmla="*/ 3825599 h 5661210"/>
              <a:gd name="connsiteX0" fmla="*/ 996 w 6911925"/>
              <a:gd name="connsiteY0" fmla="*/ 3829263 h 5664874"/>
              <a:gd name="connsiteX1" fmla="*/ 1763 w 6911925"/>
              <a:gd name="connsiteY1" fmla="*/ 0 h 5664874"/>
              <a:gd name="connsiteX2" fmla="*/ 6911925 w 6911925"/>
              <a:gd name="connsiteY2" fmla="*/ 3664 h 5664874"/>
              <a:gd name="connsiteX3" fmla="*/ 6901779 w 6911925"/>
              <a:gd name="connsiteY3" fmla="*/ 3441317 h 5664874"/>
              <a:gd name="connsiteX4" fmla="*/ 5611514 w 6911925"/>
              <a:gd name="connsiteY4" fmla="*/ 5664874 h 5664874"/>
              <a:gd name="connsiteX5" fmla="*/ 1058385 w 6911925"/>
              <a:gd name="connsiteY5" fmla="*/ 5658936 h 5664874"/>
              <a:gd name="connsiteX6" fmla="*/ 996 w 6911925"/>
              <a:gd name="connsiteY6" fmla="*/ 3829263 h 5664874"/>
              <a:gd name="connsiteX0" fmla="*/ 3982 w 6914911"/>
              <a:gd name="connsiteY0" fmla="*/ 3835865 h 5671476"/>
              <a:gd name="connsiteX1" fmla="*/ 1421 w 6914911"/>
              <a:gd name="connsiteY1" fmla="*/ 0 h 5671476"/>
              <a:gd name="connsiteX2" fmla="*/ 6914911 w 6914911"/>
              <a:gd name="connsiteY2" fmla="*/ 10266 h 5671476"/>
              <a:gd name="connsiteX3" fmla="*/ 6904765 w 6914911"/>
              <a:gd name="connsiteY3" fmla="*/ 3447919 h 5671476"/>
              <a:gd name="connsiteX4" fmla="*/ 5614500 w 6914911"/>
              <a:gd name="connsiteY4" fmla="*/ 5671476 h 5671476"/>
              <a:gd name="connsiteX5" fmla="*/ 1061371 w 6914911"/>
              <a:gd name="connsiteY5" fmla="*/ 5665538 h 5671476"/>
              <a:gd name="connsiteX6" fmla="*/ 3982 w 6914911"/>
              <a:gd name="connsiteY6" fmla="*/ 3835865 h 5671476"/>
              <a:gd name="connsiteX0" fmla="*/ 3982 w 6904765"/>
              <a:gd name="connsiteY0" fmla="*/ 3835865 h 5671476"/>
              <a:gd name="connsiteX1" fmla="*/ 1421 w 6904765"/>
              <a:gd name="connsiteY1" fmla="*/ 0 h 5671476"/>
              <a:gd name="connsiteX2" fmla="*/ 6815114 w 6904765"/>
              <a:gd name="connsiteY2" fmla="*/ 49879 h 5671476"/>
              <a:gd name="connsiteX3" fmla="*/ 6904765 w 6904765"/>
              <a:gd name="connsiteY3" fmla="*/ 3447919 h 5671476"/>
              <a:gd name="connsiteX4" fmla="*/ 5614500 w 6904765"/>
              <a:gd name="connsiteY4" fmla="*/ 5671476 h 5671476"/>
              <a:gd name="connsiteX5" fmla="*/ 1061371 w 6904765"/>
              <a:gd name="connsiteY5" fmla="*/ 5665538 h 5671476"/>
              <a:gd name="connsiteX6" fmla="*/ 3982 w 6904765"/>
              <a:gd name="connsiteY6" fmla="*/ 3835865 h 5671476"/>
              <a:gd name="connsiteX0" fmla="*/ 3982 w 6914914"/>
              <a:gd name="connsiteY0" fmla="*/ 3835865 h 5671476"/>
              <a:gd name="connsiteX1" fmla="*/ 1421 w 6914914"/>
              <a:gd name="connsiteY1" fmla="*/ 0 h 5671476"/>
              <a:gd name="connsiteX2" fmla="*/ 6914914 w 6914914"/>
              <a:gd name="connsiteY2" fmla="*/ 6965 h 5671476"/>
              <a:gd name="connsiteX3" fmla="*/ 6904765 w 6914914"/>
              <a:gd name="connsiteY3" fmla="*/ 3447919 h 5671476"/>
              <a:gd name="connsiteX4" fmla="*/ 5614500 w 6914914"/>
              <a:gd name="connsiteY4" fmla="*/ 5671476 h 5671476"/>
              <a:gd name="connsiteX5" fmla="*/ 1061371 w 6914914"/>
              <a:gd name="connsiteY5" fmla="*/ 5665538 h 5671476"/>
              <a:gd name="connsiteX6" fmla="*/ 3982 w 6914914"/>
              <a:gd name="connsiteY6" fmla="*/ 3835865 h 5671476"/>
              <a:gd name="connsiteX0" fmla="*/ 3982 w 6917563"/>
              <a:gd name="connsiteY0" fmla="*/ 3835865 h 5671476"/>
              <a:gd name="connsiteX1" fmla="*/ 1421 w 6917563"/>
              <a:gd name="connsiteY1" fmla="*/ 0 h 5671476"/>
              <a:gd name="connsiteX2" fmla="*/ 6914914 w 6917563"/>
              <a:gd name="connsiteY2" fmla="*/ 6965 h 5671476"/>
              <a:gd name="connsiteX3" fmla="*/ 6917563 w 6917563"/>
              <a:gd name="connsiteY3" fmla="*/ 3435219 h 5671476"/>
              <a:gd name="connsiteX4" fmla="*/ 5614500 w 6917563"/>
              <a:gd name="connsiteY4" fmla="*/ 5671476 h 5671476"/>
              <a:gd name="connsiteX5" fmla="*/ 1061371 w 6917563"/>
              <a:gd name="connsiteY5" fmla="*/ 5665538 h 5671476"/>
              <a:gd name="connsiteX6" fmla="*/ 3982 w 6917563"/>
              <a:gd name="connsiteY6" fmla="*/ 3835865 h 5671476"/>
              <a:gd name="connsiteX0" fmla="*/ 3982 w 6917563"/>
              <a:gd name="connsiteY0" fmla="*/ 3835865 h 5671476"/>
              <a:gd name="connsiteX1" fmla="*/ 1421 w 6917563"/>
              <a:gd name="connsiteY1" fmla="*/ 0 h 5671476"/>
              <a:gd name="connsiteX2" fmla="*/ 6914917 w 6917563"/>
              <a:gd name="connsiteY2" fmla="*/ 615 h 5671476"/>
              <a:gd name="connsiteX3" fmla="*/ 6917563 w 6917563"/>
              <a:gd name="connsiteY3" fmla="*/ 3435219 h 5671476"/>
              <a:gd name="connsiteX4" fmla="*/ 5614500 w 6917563"/>
              <a:gd name="connsiteY4" fmla="*/ 5671476 h 5671476"/>
              <a:gd name="connsiteX5" fmla="*/ 1061371 w 6917563"/>
              <a:gd name="connsiteY5" fmla="*/ 5665538 h 5671476"/>
              <a:gd name="connsiteX6" fmla="*/ 3982 w 6917563"/>
              <a:gd name="connsiteY6" fmla="*/ 3835865 h 5671476"/>
              <a:gd name="connsiteX0" fmla="*/ 998 w 6917905"/>
              <a:gd name="connsiteY0" fmla="*/ 3862276 h 5671476"/>
              <a:gd name="connsiteX1" fmla="*/ 1763 w 6917905"/>
              <a:gd name="connsiteY1" fmla="*/ 0 h 5671476"/>
              <a:gd name="connsiteX2" fmla="*/ 6915259 w 6917905"/>
              <a:gd name="connsiteY2" fmla="*/ 615 h 5671476"/>
              <a:gd name="connsiteX3" fmla="*/ 6917905 w 6917905"/>
              <a:gd name="connsiteY3" fmla="*/ 3435219 h 5671476"/>
              <a:gd name="connsiteX4" fmla="*/ 5614842 w 6917905"/>
              <a:gd name="connsiteY4" fmla="*/ 5671476 h 5671476"/>
              <a:gd name="connsiteX5" fmla="*/ 1061713 w 6917905"/>
              <a:gd name="connsiteY5" fmla="*/ 5665538 h 5671476"/>
              <a:gd name="connsiteX6" fmla="*/ 998 w 6917905"/>
              <a:gd name="connsiteY6" fmla="*/ 3862276 h 5671476"/>
              <a:gd name="connsiteX0" fmla="*/ 998 w 6917905"/>
              <a:gd name="connsiteY0" fmla="*/ 3862276 h 5671476"/>
              <a:gd name="connsiteX1" fmla="*/ 1763 w 6917905"/>
              <a:gd name="connsiteY1" fmla="*/ 0 h 5671476"/>
              <a:gd name="connsiteX2" fmla="*/ 6915259 w 6917905"/>
              <a:gd name="connsiteY2" fmla="*/ 615 h 5671476"/>
              <a:gd name="connsiteX3" fmla="*/ 6917905 w 6917905"/>
              <a:gd name="connsiteY3" fmla="*/ 3435219 h 5671476"/>
              <a:gd name="connsiteX4" fmla="*/ 5614842 w 6917905"/>
              <a:gd name="connsiteY4" fmla="*/ 5671476 h 5671476"/>
              <a:gd name="connsiteX5" fmla="*/ 1045081 w 6917905"/>
              <a:gd name="connsiteY5" fmla="*/ 5668839 h 5671476"/>
              <a:gd name="connsiteX6" fmla="*/ 998 w 6917905"/>
              <a:gd name="connsiteY6" fmla="*/ 3862276 h 5671476"/>
              <a:gd name="connsiteX0" fmla="*/ 998 w 6917905"/>
              <a:gd name="connsiteY0" fmla="*/ 3862276 h 5668839"/>
              <a:gd name="connsiteX1" fmla="*/ 1763 w 6917905"/>
              <a:gd name="connsiteY1" fmla="*/ 0 h 5668839"/>
              <a:gd name="connsiteX2" fmla="*/ 6915259 w 6917905"/>
              <a:gd name="connsiteY2" fmla="*/ 615 h 5668839"/>
              <a:gd name="connsiteX3" fmla="*/ 6917905 w 6917905"/>
              <a:gd name="connsiteY3" fmla="*/ 3435219 h 5668839"/>
              <a:gd name="connsiteX4" fmla="*/ 5511718 w 6917905"/>
              <a:gd name="connsiteY4" fmla="*/ 5588948 h 5668839"/>
              <a:gd name="connsiteX5" fmla="*/ 1045081 w 6917905"/>
              <a:gd name="connsiteY5" fmla="*/ 5668839 h 5668839"/>
              <a:gd name="connsiteX6" fmla="*/ 998 w 6917905"/>
              <a:gd name="connsiteY6" fmla="*/ 3862276 h 5668839"/>
              <a:gd name="connsiteX0" fmla="*/ 998 w 6917905"/>
              <a:gd name="connsiteY0" fmla="*/ 3862276 h 5674780"/>
              <a:gd name="connsiteX1" fmla="*/ 1763 w 6917905"/>
              <a:gd name="connsiteY1" fmla="*/ 0 h 5674780"/>
              <a:gd name="connsiteX2" fmla="*/ 6915259 w 6917905"/>
              <a:gd name="connsiteY2" fmla="*/ 615 h 5674780"/>
              <a:gd name="connsiteX3" fmla="*/ 6917905 w 6917905"/>
              <a:gd name="connsiteY3" fmla="*/ 3435219 h 5674780"/>
              <a:gd name="connsiteX4" fmla="*/ 5614843 w 6917905"/>
              <a:gd name="connsiteY4" fmla="*/ 5674780 h 5674780"/>
              <a:gd name="connsiteX5" fmla="*/ 1045081 w 6917905"/>
              <a:gd name="connsiteY5" fmla="*/ 5668839 h 5674780"/>
              <a:gd name="connsiteX6" fmla="*/ 998 w 6917905"/>
              <a:gd name="connsiteY6" fmla="*/ 3862276 h 5674780"/>
              <a:gd name="connsiteX0" fmla="*/ 998 w 6917905"/>
              <a:gd name="connsiteY0" fmla="*/ 3862276 h 5668839"/>
              <a:gd name="connsiteX1" fmla="*/ 1763 w 6917905"/>
              <a:gd name="connsiteY1" fmla="*/ 0 h 5668839"/>
              <a:gd name="connsiteX2" fmla="*/ 6915259 w 6917905"/>
              <a:gd name="connsiteY2" fmla="*/ 615 h 5668839"/>
              <a:gd name="connsiteX3" fmla="*/ 6917905 w 6917905"/>
              <a:gd name="connsiteY3" fmla="*/ 3435219 h 5668839"/>
              <a:gd name="connsiteX4" fmla="*/ 5608190 w 6917905"/>
              <a:gd name="connsiteY4" fmla="*/ 5645070 h 5668839"/>
              <a:gd name="connsiteX5" fmla="*/ 1045081 w 6917905"/>
              <a:gd name="connsiteY5" fmla="*/ 5668839 h 5668839"/>
              <a:gd name="connsiteX6" fmla="*/ 998 w 6917905"/>
              <a:gd name="connsiteY6" fmla="*/ 3862276 h 5668839"/>
              <a:gd name="connsiteX0" fmla="*/ 998 w 6917905"/>
              <a:gd name="connsiteY0" fmla="*/ 3862276 h 5671482"/>
              <a:gd name="connsiteX1" fmla="*/ 1763 w 6917905"/>
              <a:gd name="connsiteY1" fmla="*/ 0 h 5671482"/>
              <a:gd name="connsiteX2" fmla="*/ 6915259 w 6917905"/>
              <a:gd name="connsiteY2" fmla="*/ 615 h 5671482"/>
              <a:gd name="connsiteX3" fmla="*/ 6917905 w 6917905"/>
              <a:gd name="connsiteY3" fmla="*/ 3435219 h 5671482"/>
              <a:gd name="connsiteX4" fmla="*/ 5614844 w 6917905"/>
              <a:gd name="connsiteY4" fmla="*/ 5671482 h 5671482"/>
              <a:gd name="connsiteX5" fmla="*/ 1045081 w 6917905"/>
              <a:gd name="connsiteY5" fmla="*/ 5668839 h 5671482"/>
              <a:gd name="connsiteX6" fmla="*/ 998 w 6917905"/>
              <a:gd name="connsiteY6" fmla="*/ 3862276 h 5671482"/>
              <a:gd name="connsiteX0" fmla="*/ 998 w 6917905"/>
              <a:gd name="connsiteY0" fmla="*/ 3862276 h 5671482"/>
              <a:gd name="connsiteX1" fmla="*/ 1763 w 6917905"/>
              <a:gd name="connsiteY1" fmla="*/ 0 h 5671482"/>
              <a:gd name="connsiteX2" fmla="*/ 6915259 w 6917905"/>
              <a:gd name="connsiteY2" fmla="*/ 615 h 5671482"/>
              <a:gd name="connsiteX3" fmla="*/ 6917905 w 6917905"/>
              <a:gd name="connsiteY3" fmla="*/ 3435219 h 5671482"/>
              <a:gd name="connsiteX4" fmla="*/ 5614844 w 6917905"/>
              <a:gd name="connsiteY4" fmla="*/ 5671482 h 5671482"/>
              <a:gd name="connsiteX5" fmla="*/ 1038428 w 6917905"/>
              <a:gd name="connsiteY5" fmla="*/ 5668839 h 5671482"/>
              <a:gd name="connsiteX6" fmla="*/ 998 w 6917905"/>
              <a:gd name="connsiteY6" fmla="*/ 3862276 h 5671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917905" h="5671482">
                <a:moveTo>
                  <a:pt x="998" y="3862276"/>
                </a:moveTo>
                <a:cubicBezTo>
                  <a:pt x="6784" y="2580785"/>
                  <a:pt x="-4023" y="1281491"/>
                  <a:pt x="1763" y="0"/>
                </a:cubicBezTo>
                <a:lnTo>
                  <a:pt x="6915259" y="615"/>
                </a:lnTo>
                <a:lnTo>
                  <a:pt x="6917905" y="3435219"/>
                </a:lnTo>
                <a:lnTo>
                  <a:pt x="5614844" y="5671482"/>
                </a:lnTo>
                <a:lnTo>
                  <a:pt x="1038428" y="5668839"/>
                </a:lnTo>
                <a:lnTo>
                  <a:pt x="998" y="3862276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9D383FB-0467-4241-BEF0-D636E886723B}"/>
              </a:ext>
            </a:extLst>
          </p:cNvPr>
          <p:cNvCxnSpPr/>
          <p:nvPr userDrawn="1"/>
        </p:nvCxnSpPr>
        <p:spPr>
          <a:xfrm>
            <a:off x="612000" y="516181"/>
            <a:ext cx="865108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3DACDB8-C05A-C540-BF85-5FDDA3660A2E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9F1649F8-C95E-B04E-A0E7-F89193CC97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2000" y="1926629"/>
            <a:ext cx="4428148" cy="3001565"/>
          </a:xfrm>
          <a:prstGeom prst="rect">
            <a:avLst/>
          </a:prstGeom>
        </p:spPr>
        <p:txBody>
          <a:bodyPr>
            <a:noAutofit/>
          </a:bodyPr>
          <a:lstStyle>
            <a:lvl1pPr marL="216000" indent="-216000">
              <a:buNone/>
              <a:defRPr sz="3000" b="1">
                <a:solidFill>
                  <a:schemeClr val="bg1"/>
                </a:solidFill>
              </a:defRPr>
            </a:lvl1pPr>
            <a:lvl2pPr marL="357188" indent="0">
              <a:buNone/>
              <a:defRPr>
                <a:solidFill>
                  <a:schemeClr val="tx1"/>
                </a:solidFill>
              </a:defRPr>
            </a:lvl2pPr>
            <a:lvl3pPr marL="714375" indent="0">
              <a:buNone/>
              <a:defRPr>
                <a:solidFill>
                  <a:schemeClr val="tx1"/>
                </a:solidFill>
              </a:defRPr>
            </a:lvl3pPr>
            <a:lvl4pPr marL="1081087" indent="0">
              <a:buNone/>
              <a:defRPr>
                <a:solidFill>
                  <a:schemeClr val="tx1"/>
                </a:solidFill>
              </a:defRPr>
            </a:lvl4pPr>
            <a:lvl5pPr marL="1438275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“	quote text here, quote text here, quote text here, keep it short across 6 lines maximum”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B6C65A-583E-CC43-8A40-D9FE20EAC65C}"/>
              </a:ext>
            </a:extLst>
          </p:cNvPr>
          <p:cNvSpPr txBox="1"/>
          <p:nvPr userDrawn="1"/>
        </p:nvSpPr>
        <p:spPr>
          <a:xfrm>
            <a:off x="1963271" y="-1210235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F67D0940-0539-6748-8933-42C057C1689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2775" y="604838"/>
            <a:ext cx="3217820" cy="508000"/>
          </a:xfrm>
        </p:spPr>
        <p:txBody>
          <a:bodyPr lIns="0" tIns="0" rIns="0" bIns="0"/>
          <a:lstStyle>
            <a:lvl1pPr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Heading label</a:t>
            </a:r>
          </a:p>
        </p:txBody>
      </p:sp>
      <p:sp>
        <p:nvSpPr>
          <p:cNvPr id="13" name="Picture Placeholder 16">
            <a:extLst>
              <a:ext uri="{FF2B5EF4-FFF2-40B4-BE49-F238E27FC236}">
                <a16:creationId xmlns:a16="http://schemas.microsoft.com/office/drawing/2014/main" id="{8A3B3361-5B72-AD44-B591-39B52A66477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02000" y="-3175"/>
            <a:ext cx="8890000" cy="6861175"/>
          </a:xfrm>
          <a:custGeom>
            <a:avLst/>
            <a:gdLst>
              <a:gd name="connsiteX0" fmla="*/ 0 w 8890000"/>
              <a:gd name="connsiteY0" fmla="*/ 0 h 6861175"/>
              <a:gd name="connsiteX1" fmla="*/ 8890000 w 8890000"/>
              <a:gd name="connsiteY1" fmla="*/ 0 h 6861175"/>
              <a:gd name="connsiteX2" fmla="*/ 8890000 w 8890000"/>
              <a:gd name="connsiteY2" fmla="*/ 6861175 h 6861175"/>
              <a:gd name="connsiteX3" fmla="*/ 561739 w 8890000"/>
              <a:gd name="connsiteY3" fmla="*/ 6861175 h 6861175"/>
              <a:gd name="connsiteX4" fmla="*/ 2362512 w 8890000"/>
              <a:gd name="connsiteY4" fmla="*/ 5834990 h 6861175"/>
              <a:gd name="connsiteX5" fmla="*/ 2365155 w 8890000"/>
              <a:gd name="connsiteY5" fmla="*/ 1293624 h 6861175"/>
              <a:gd name="connsiteX6" fmla="*/ 128892 w 8890000"/>
              <a:gd name="connsiteY6" fmla="*/ 543 h 6861175"/>
              <a:gd name="connsiteX7" fmla="*/ 0 w 8890000"/>
              <a:gd name="connsiteY7" fmla="*/ 642 h 686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890000" h="6861175">
                <a:moveTo>
                  <a:pt x="0" y="0"/>
                </a:moveTo>
                <a:lnTo>
                  <a:pt x="8890000" y="0"/>
                </a:lnTo>
                <a:lnTo>
                  <a:pt x="8890000" y="6861175"/>
                </a:lnTo>
                <a:lnTo>
                  <a:pt x="561739" y="6861175"/>
                </a:lnTo>
                <a:lnTo>
                  <a:pt x="2362512" y="5834990"/>
                </a:lnTo>
                <a:lnTo>
                  <a:pt x="2365155" y="1293624"/>
                </a:lnTo>
                <a:lnTo>
                  <a:pt x="128892" y="543"/>
                </a:lnTo>
                <a:lnTo>
                  <a:pt x="0" y="642"/>
                </a:lnTo>
                <a:close/>
              </a:path>
            </a:pathLst>
          </a:custGeom>
          <a:solidFill>
            <a:srgbClr val="F6F8F8"/>
          </a:solidFill>
        </p:spPr>
        <p:txBody>
          <a:bodyPr wrap="square" lIns="2160000" tIns="720000" rIns="1080000" bIns="2880000" anchor="ctr">
            <a:noAutofit/>
          </a:bodyPr>
          <a:lstStyle>
            <a:lvl1pPr algn="ctr">
              <a:buNone/>
              <a:defRPr/>
            </a:lvl1pPr>
          </a:lstStyle>
          <a:p>
            <a:r>
              <a:rPr lang="en-GB" dirty="0"/>
              <a:t>Click on icon to insert image (include Alt Text)</a:t>
            </a:r>
          </a:p>
        </p:txBody>
      </p:sp>
      <p:pic>
        <p:nvPicPr>
          <p:cNvPr id="17" name="Picture 16" descr="Icon&#10;&#10;Description automatically generated with medium confidence">
            <a:extLst>
              <a:ext uri="{FF2B5EF4-FFF2-40B4-BE49-F238E27FC236}">
                <a16:creationId xmlns:a16="http://schemas.microsoft.com/office/drawing/2014/main" id="{F32FB357-A035-8345-AAC3-F6D4FBC9FE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413" y="6341795"/>
            <a:ext cx="376428" cy="37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13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Quote and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Hexagon 3">
            <a:extLst>
              <a:ext uri="{FF2B5EF4-FFF2-40B4-BE49-F238E27FC236}">
                <a16:creationId xmlns:a16="http://schemas.microsoft.com/office/drawing/2014/main" id="{76BD5EE1-3E1C-3F40-B887-1FDDC729A5D1}"/>
              </a:ext>
            </a:extLst>
          </p:cNvPr>
          <p:cNvSpPr/>
          <p:nvPr userDrawn="1"/>
        </p:nvSpPr>
        <p:spPr>
          <a:xfrm rot="16200000">
            <a:off x="-605612" y="596720"/>
            <a:ext cx="6864922" cy="5671482"/>
          </a:xfrm>
          <a:custGeom>
            <a:avLst/>
            <a:gdLst>
              <a:gd name="connsiteX0" fmla="*/ 0 w 7261412"/>
              <a:gd name="connsiteY0" fmla="*/ 3059206 h 6118412"/>
              <a:gd name="connsiteX1" fmla="*/ 1005194 w 7261412"/>
              <a:gd name="connsiteY1" fmla="*/ 1 h 6118412"/>
              <a:gd name="connsiteX2" fmla="*/ 6256218 w 7261412"/>
              <a:gd name="connsiteY2" fmla="*/ 1 h 6118412"/>
              <a:gd name="connsiteX3" fmla="*/ 7261412 w 7261412"/>
              <a:gd name="connsiteY3" fmla="*/ 3059206 h 6118412"/>
              <a:gd name="connsiteX4" fmla="*/ 6256218 w 7261412"/>
              <a:gd name="connsiteY4" fmla="*/ 6118411 h 6118412"/>
              <a:gd name="connsiteX5" fmla="*/ 1005194 w 7261412"/>
              <a:gd name="connsiteY5" fmla="*/ 6118411 h 6118412"/>
              <a:gd name="connsiteX6" fmla="*/ 0 w 7261412"/>
              <a:gd name="connsiteY6" fmla="*/ 3059206 h 6118412"/>
              <a:gd name="connsiteX0" fmla="*/ 0 w 7267350"/>
              <a:gd name="connsiteY0" fmla="*/ 3059205 h 6118410"/>
              <a:gd name="connsiteX1" fmla="*/ 1005194 w 7267350"/>
              <a:gd name="connsiteY1" fmla="*/ 0 h 6118410"/>
              <a:gd name="connsiteX2" fmla="*/ 6256218 w 7267350"/>
              <a:gd name="connsiteY2" fmla="*/ 0 h 6118410"/>
              <a:gd name="connsiteX3" fmla="*/ 7267350 w 7267350"/>
              <a:gd name="connsiteY3" fmla="*/ 4341740 h 6118410"/>
              <a:gd name="connsiteX4" fmla="*/ 6256218 w 7267350"/>
              <a:gd name="connsiteY4" fmla="*/ 6118410 h 6118410"/>
              <a:gd name="connsiteX5" fmla="*/ 1005194 w 7267350"/>
              <a:gd name="connsiteY5" fmla="*/ 6118410 h 6118410"/>
              <a:gd name="connsiteX6" fmla="*/ 0 w 7267350"/>
              <a:gd name="connsiteY6" fmla="*/ 3059205 h 6118410"/>
              <a:gd name="connsiteX0" fmla="*/ 0 w 7277496"/>
              <a:gd name="connsiteY0" fmla="*/ 3059205 h 6118410"/>
              <a:gd name="connsiteX1" fmla="*/ 1005194 w 7277496"/>
              <a:gd name="connsiteY1" fmla="*/ 0 h 6118410"/>
              <a:gd name="connsiteX2" fmla="*/ 7277496 w 7277496"/>
              <a:gd name="connsiteY2" fmla="*/ 457200 h 6118410"/>
              <a:gd name="connsiteX3" fmla="*/ 7267350 w 7277496"/>
              <a:gd name="connsiteY3" fmla="*/ 4341740 h 6118410"/>
              <a:gd name="connsiteX4" fmla="*/ 6256218 w 7277496"/>
              <a:gd name="connsiteY4" fmla="*/ 6118410 h 6118410"/>
              <a:gd name="connsiteX5" fmla="*/ 1005194 w 7277496"/>
              <a:gd name="connsiteY5" fmla="*/ 6118410 h 6118410"/>
              <a:gd name="connsiteX6" fmla="*/ 0 w 7277496"/>
              <a:gd name="connsiteY6" fmla="*/ 3059205 h 6118410"/>
              <a:gd name="connsiteX0" fmla="*/ 0 w 7277496"/>
              <a:gd name="connsiteY0" fmla="*/ 2607943 h 5667148"/>
              <a:gd name="connsiteX1" fmla="*/ 405490 w 7277496"/>
              <a:gd name="connsiteY1" fmla="*/ 0 h 5667148"/>
              <a:gd name="connsiteX2" fmla="*/ 7277496 w 7277496"/>
              <a:gd name="connsiteY2" fmla="*/ 5938 h 5667148"/>
              <a:gd name="connsiteX3" fmla="*/ 7267350 w 7277496"/>
              <a:gd name="connsiteY3" fmla="*/ 3890478 h 5667148"/>
              <a:gd name="connsiteX4" fmla="*/ 6256218 w 7277496"/>
              <a:gd name="connsiteY4" fmla="*/ 5667148 h 5667148"/>
              <a:gd name="connsiteX5" fmla="*/ 1005194 w 7277496"/>
              <a:gd name="connsiteY5" fmla="*/ 5667148 h 5667148"/>
              <a:gd name="connsiteX6" fmla="*/ 0 w 7277496"/>
              <a:gd name="connsiteY6" fmla="*/ 2607943 h 5667148"/>
              <a:gd name="connsiteX0" fmla="*/ 4209 w 6872006"/>
              <a:gd name="connsiteY0" fmla="*/ 3462966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861860 w 6872006"/>
              <a:gd name="connsiteY3" fmla="*/ 3890478 h 5667148"/>
              <a:gd name="connsiteX4" fmla="*/ 5850728 w 6872006"/>
              <a:gd name="connsiteY4" fmla="*/ 5667148 h 5667148"/>
              <a:gd name="connsiteX5" fmla="*/ 599704 w 6872006"/>
              <a:gd name="connsiteY5" fmla="*/ 5667148 h 5667148"/>
              <a:gd name="connsiteX6" fmla="*/ 4209 w 6872006"/>
              <a:gd name="connsiteY6" fmla="*/ 3462966 h 5667148"/>
              <a:gd name="connsiteX0" fmla="*/ 4209 w 6872006"/>
              <a:gd name="connsiteY0" fmla="*/ 3462966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861860 w 6872006"/>
              <a:gd name="connsiteY3" fmla="*/ 3890478 h 5667148"/>
              <a:gd name="connsiteX4" fmla="*/ 5850728 w 6872006"/>
              <a:gd name="connsiteY4" fmla="*/ 5667148 h 5667148"/>
              <a:gd name="connsiteX5" fmla="*/ 1300348 w 6872006"/>
              <a:gd name="connsiteY5" fmla="*/ 5661210 h 5667148"/>
              <a:gd name="connsiteX6" fmla="*/ 4209 w 6872006"/>
              <a:gd name="connsiteY6" fmla="*/ 3462966 h 5667148"/>
              <a:gd name="connsiteX0" fmla="*/ 4209 w 6872006"/>
              <a:gd name="connsiteY0" fmla="*/ 3462966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861860 w 6872006"/>
              <a:gd name="connsiteY3" fmla="*/ 3890478 h 5667148"/>
              <a:gd name="connsiteX4" fmla="*/ 5860353 w 6872006"/>
              <a:gd name="connsiteY4" fmla="*/ 5667148 h 5667148"/>
              <a:gd name="connsiteX5" fmla="*/ 1300348 w 6872006"/>
              <a:gd name="connsiteY5" fmla="*/ 5661210 h 5667148"/>
              <a:gd name="connsiteX6" fmla="*/ 4209 w 6872006"/>
              <a:gd name="connsiteY6" fmla="*/ 3462966 h 5667148"/>
              <a:gd name="connsiteX0" fmla="*/ 4209 w 6872006"/>
              <a:gd name="connsiteY0" fmla="*/ 3462966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566227 w 6872006"/>
              <a:gd name="connsiteY3" fmla="*/ 3257961 h 5667148"/>
              <a:gd name="connsiteX4" fmla="*/ 5860353 w 6872006"/>
              <a:gd name="connsiteY4" fmla="*/ 5667148 h 5667148"/>
              <a:gd name="connsiteX5" fmla="*/ 1300348 w 6872006"/>
              <a:gd name="connsiteY5" fmla="*/ 5661210 h 5667148"/>
              <a:gd name="connsiteX6" fmla="*/ 4209 w 6872006"/>
              <a:gd name="connsiteY6" fmla="*/ 3462966 h 5667148"/>
              <a:gd name="connsiteX0" fmla="*/ 4209 w 6872006"/>
              <a:gd name="connsiteY0" fmla="*/ 3462966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861860 w 6872006"/>
              <a:gd name="connsiteY3" fmla="*/ 3443591 h 5667148"/>
              <a:gd name="connsiteX4" fmla="*/ 5860353 w 6872006"/>
              <a:gd name="connsiteY4" fmla="*/ 5667148 h 5667148"/>
              <a:gd name="connsiteX5" fmla="*/ 1300348 w 6872006"/>
              <a:gd name="connsiteY5" fmla="*/ 5661210 h 5667148"/>
              <a:gd name="connsiteX6" fmla="*/ 4209 w 6872006"/>
              <a:gd name="connsiteY6" fmla="*/ 3462966 h 5667148"/>
              <a:gd name="connsiteX0" fmla="*/ 4209 w 6872006"/>
              <a:gd name="connsiteY0" fmla="*/ 3462966 h 5661210"/>
              <a:gd name="connsiteX1" fmla="*/ 0 w 6872006"/>
              <a:gd name="connsiteY1" fmla="*/ 0 h 5661210"/>
              <a:gd name="connsiteX2" fmla="*/ 6872006 w 6872006"/>
              <a:gd name="connsiteY2" fmla="*/ 5938 h 5661210"/>
              <a:gd name="connsiteX3" fmla="*/ 6861860 w 6872006"/>
              <a:gd name="connsiteY3" fmla="*/ 3443591 h 5661210"/>
              <a:gd name="connsiteX4" fmla="*/ 4973453 w 6872006"/>
              <a:gd name="connsiteY4" fmla="*/ 5089632 h 5661210"/>
              <a:gd name="connsiteX5" fmla="*/ 1300348 w 6872006"/>
              <a:gd name="connsiteY5" fmla="*/ 5661210 h 5661210"/>
              <a:gd name="connsiteX6" fmla="*/ 4209 w 6872006"/>
              <a:gd name="connsiteY6" fmla="*/ 3462966 h 5661210"/>
              <a:gd name="connsiteX0" fmla="*/ 4209 w 6872006"/>
              <a:gd name="connsiteY0" fmla="*/ 3462966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861860 w 6872006"/>
              <a:gd name="connsiteY3" fmla="*/ 3443591 h 5667148"/>
              <a:gd name="connsiteX4" fmla="*/ 5571595 w 6872006"/>
              <a:gd name="connsiteY4" fmla="*/ 5667148 h 5667148"/>
              <a:gd name="connsiteX5" fmla="*/ 1300348 w 6872006"/>
              <a:gd name="connsiteY5" fmla="*/ 5661210 h 5667148"/>
              <a:gd name="connsiteX6" fmla="*/ 4209 w 6872006"/>
              <a:gd name="connsiteY6" fmla="*/ 3462966 h 5667148"/>
              <a:gd name="connsiteX0" fmla="*/ 4209 w 6872006"/>
              <a:gd name="connsiteY0" fmla="*/ 3462966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861860 w 6872006"/>
              <a:gd name="connsiteY3" fmla="*/ 3443591 h 5667148"/>
              <a:gd name="connsiteX4" fmla="*/ 5571595 w 6872006"/>
              <a:gd name="connsiteY4" fmla="*/ 5667148 h 5667148"/>
              <a:gd name="connsiteX5" fmla="*/ 1018466 w 6872006"/>
              <a:gd name="connsiteY5" fmla="*/ 5661210 h 5667148"/>
              <a:gd name="connsiteX6" fmla="*/ 4209 w 6872006"/>
              <a:gd name="connsiteY6" fmla="*/ 3462966 h 5667148"/>
              <a:gd name="connsiteX0" fmla="*/ 4209 w 6872006"/>
              <a:gd name="connsiteY0" fmla="*/ 3861727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861860 w 6872006"/>
              <a:gd name="connsiteY3" fmla="*/ 3443591 h 5667148"/>
              <a:gd name="connsiteX4" fmla="*/ 5571595 w 6872006"/>
              <a:gd name="connsiteY4" fmla="*/ 5667148 h 5667148"/>
              <a:gd name="connsiteX5" fmla="*/ 1018466 w 6872006"/>
              <a:gd name="connsiteY5" fmla="*/ 5661210 h 5667148"/>
              <a:gd name="connsiteX6" fmla="*/ 4209 w 6872006"/>
              <a:gd name="connsiteY6" fmla="*/ 3861727 h 5667148"/>
              <a:gd name="connsiteX0" fmla="*/ 0 w 6889363"/>
              <a:gd name="connsiteY0" fmla="*/ 3844474 h 5667148"/>
              <a:gd name="connsiteX1" fmla="*/ 17357 w 6889363"/>
              <a:gd name="connsiteY1" fmla="*/ 0 h 5667148"/>
              <a:gd name="connsiteX2" fmla="*/ 6889363 w 6889363"/>
              <a:gd name="connsiteY2" fmla="*/ 5938 h 5667148"/>
              <a:gd name="connsiteX3" fmla="*/ 6879217 w 6889363"/>
              <a:gd name="connsiteY3" fmla="*/ 3443591 h 5667148"/>
              <a:gd name="connsiteX4" fmla="*/ 5588952 w 6889363"/>
              <a:gd name="connsiteY4" fmla="*/ 5667148 h 5667148"/>
              <a:gd name="connsiteX5" fmla="*/ 1035823 w 6889363"/>
              <a:gd name="connsiteY5" fmla="*/ 5661210 h 5667148"/>
              <a:gd name="connsiteX6" fmla="*/ 0 w 6889363"/>
              <a:gd name="connsiteY6" fmla="*/ 3844474 h 5667148"/>
              <a:gd name="connsiteX0" fmla="*/ 0 w 6910929"/>
              <a:gd name="connsiteY0" fmla="*/ 3831537 h 5667148"/>
              <a:gd name="connsiteX1" fmla="*/ 38923 w 6910929"/>
              <a:gd name="connsiteY1" fmla="*/ 0 h 5667148"/>
              <a:gd name="connsiteX2" fmla="*/ 6910929 w 6910929"/>
              <a:gd name="connsiteY2" fmla="*/ 5938 h 5667148"/>
              <a:gd name="connsiteX3" fmla="*/ 6900783 w 6910929"/>
              <a:gd name="connsiteY3" fmla="*/ 3443591 h 5667148"/>
              <a:gd name="connsiteX4" fmla="*/ 5610518 w 6910929"/>
              <a:gd name="connsiteY4" fmla="*/ 5667148 h 5667148"/>
              <a:gd name="connsiteX5" fmla="*/ 1057389 w 6910929"/>
              <a:gd name="connsiteY5" fmla="*/ 5661210 h 5667148"/>
              <a:gd name="connsiteX6" fmla="*/ 0 w 6910929"/>
              <a:gd name="connsiteY6" fmla="*/ 3831537 h 5667148"/>
              <a:gd name="connsiteX0" fmla="*/ 0 w 6910929"/>
              <a:gd name="connsiteY0" fmla="*/ 3831537 h 5667148"/>
              <a:gd name="connsiteX1" fmla="*/ 13042 w 6910929"/>
              <a:gd name="connsiteY1" fmla="*/ 0 h 5667148"/>
              <a:gd name="connsiteX2" fmla="*/ 6910929 w 6910929"/>
              <a:gd name="connsiteY2" fmla="*/ 5938 h 5667148"/>
              <a:gd name="connsiteX3" fmla="*/ 6900783 w 6910929"/>
              <a:gd name="connsiteY3" fmla="*/ 3443591 h 5667148"/>
              <a:gd name="connsiteX4" fmla="*/ 5610518 w 6910929"/>
              <a:gd name="connsiteY4" fmla="*/ 5667148 h 5667148"/>
              <a:gd name="connsiteX5" fmla="*/ 1057389 w 6910929"/>
              <a:gd name="connsiteY5" fmla="*/ 5661210 h 5667148"/>
              <a:gd name="connsiteX6" fmla="*/ 0 w 6910929"/>
              <a:gd name="connsiteY6" fmla="*/ 3831537 h 5667148"/>
              <a:gd name="connsiteX0" fmla="*/ 0 w 6910929"/>
              <a:gd name="connsiteY0" fmla="*/ 3825962 h 5661573"/>
              <a:gd name="connsiteX1" fmla="*/ 7423 w 6910929"/>
              <a:gd name="connsiteY1" fmla="*/ 0 h 5661573"/>
              <a:gd name="connsiteX2" fmla="*/ 6910929 w 6910929"/>
              <a:gd name="connsiteY2" fmla="*/ 363 h 5661573"/>
              <a:gd name="connsiteX3" fmla="*/ 6900783 w 6910929"/>
              <a:gd name="connsiteY3" fmla="*/ 3438016 h 5661573"/>
              <a:gd name="connsiteX4" fmla="*/ 5610518 w 6910929"/>
              <a:gd name="connsiteY4" fmla="*/ 5661573 h 5661573"/>
              <a:gd name="connsiteX5" fmla="*/ 1057389 w 6910929"/>
              <a:gd name="connsiteY5" fmla="*/ 5655635 h 5661573"/>
              <a:gd name="connsiteX6" fmla="*/ 0 w 6910929"/>
              <a:gd name="connsiteY6" fmla="*/ 3825962 h 5661573"/>
              <a:gd name="connsiteX0" fmla="*/ 56137 w 6967066"/>
              <a:gd name="connsiteY0" fmla="*/ 3832564 h 5668175"/>
              <a:gd name="connsiteX1" fmla="*/ 352 w 6967066"/>
              <a:gd name="connsiteY1" fmla="*/ 0 h 5668175"/>
              <a:gd name="connsiteX2" fmla="*/ 6967066 w 6967066"/>
              <a:gd name="connsiteY2" fmla="*/ 6965 h 5668175"/>
              <a:gd name="connsiteX3" fmla="*/ 6956920 w 6967066"/>
              <a:gd name="connsiteY3" fmla="*/ 3444618 h 5668175"/>
              <a:gd name="connsiteX4" fmla="*/ 5666655 w 6967066"/>
              <a:gd name="connsiteY4" fmla="*/ 5668175 h 5668175"/>
              <a:gd name="connsiteX5" fmla="*/ 1113526 w 6967066"/>
              <a:gd name="connsiteY5" fmla="*/ 5662237 h 5668175"/>
              <a:gd name="connsiteX6" fmla="*/ 56137 w 6967066"/>
              <a:gd name="connsiteY6" fmla="*/ 3832564 h 5668175"/>
              <a:gd name="connsiteX0" fmla="*/ 0 w 6910929"/>
              <a:gd name="connsiteY0" fmla="*/ 3825599 h 5661210"/>
              <a:gd name="connsiteX1" fmla="*/ 44012 w 6910929"/>
              <a:gd name="connsiteY1" fmla="*/ 45852 h 5661210"/>
              <a:gd name="connsiteX2" fmla="*/ 6910929 w 6910929"/>
              <a:gd name="connsiteY2" fmla="*/ 0 h 5661210"/>
              <a:gd name="connsiteX3" fmla="*/ 6900783 w 6910929"/>
              <a:gd name="connsiteY3" fmla="*/ 3437653 h 5661210"/>
              <a:gd name="connsiteX4" fmla="*/ 5610518 w 6910929"/>
              <a:gd name="connsiteY4" fmla="*/ 5661210 h 5661210"/>
              <a:gd name="connsiteX5" fmla="*/ 1057389 w 6910929"/>
              <a:gd name="connsiteY5" fmla="*/ 5655272 h 5661210"/>
              <a:gd name="connsiteX6" fmla="*/ 0 w 6910929"/>
              <a:gd name="connsiteY6" fmla="*/ 3825599 h 5661210"/>
              <a:gd name="connsiteX0" fmla="*/ 996 w 6911925"/>
              <a:gd name="connsiteY0" fmla="*/ 3829263 h 5664874"/>
              <a:gd name="connsiteX1" fmla="*/ 1763 w 6911925"/>
              <a:gd name="connsiteY1" fmla="*/ 0 h 5664874"/>
              <a:gd name="connsiteX2" fmla="*/ 6911925 w 6911925"/>
              <a:gd name="connsiteY2" fmla="*/ 3664 h 5664874"/>
              <a:gd name="connsiteX3" fmla="*/ 6901779 w 6911925"/>
              <a:gd name="connsiteY3" fmla="*/ 3441317 h 5664874"/>
              <a:gd name="connsiteX4" fmla="*/ 5611514 w 6911925"/>
              <a:gd name="connsiteY4" fmla="*/ 5664874 h 5664874"/>
              <a:gd name="connsiteX5" fmla="*/ 1058385 w 6911925"/>
              <a:gd name="connsiteY5" fmla="*/ 5658936 h 5664874"/>
              <a:gd name="connsiteX6" fmla="*/ 996 w 6911925"/>
              <a:gd name="connsiteY6" fmla="*/ 3829263 h 5664874"/>
              <a:gd name="connsiteX0" fmla="*/ 3982 w 6914911"/>
              <a:gd name="connsiteY0" fmla="*/ 3835865 h 5671476"/>
              <a:gd name="connsiteX1" fmla="*/ 1421 w 6914911"/>
              <a:gd name="connsiteY1" fmla="*/ 0 h 5671476"/>
              <a:gd name="connsiteX2" fmla="*/ 6914911 w 6914911"/>
              <a:gd name="connsiteY2" fmla="*/ 10266 h 5671476"/>
              <a:gd name="connsiteX3" fmla="*/ 6904765 w 6914911"/>
              <a:gd name="connsiteY3" fmla="*/ 3447919 h 5671476"/>
              <a:gd name="connsiteX4" fmla="*/ 5614500 w 6914911"/>
              <a:gd name="connsiteY4" fmla="*/ 5671476 h 5671476"/>
              <a:gd name="connsiteX5" fmla="*/ 1061371 w 6914911"/>
              <a:gd name="connsiteY5" fmla="*/ 5665538 h 5671476"/>
              <a:gd name="connsiteX6" fmla="*/ 3982 w 6914911"/>
              <a:gd name="connsiteY6" fmla="*/ 3835865 h 5671476"/>
              <a:gd name="connsiteX0" fmla="*/ 3982 w 6904765"/>
              <a:gd name="connsiteY0" fmla="*/ 3835865 h 5671476"/>
              <a:gd name="connsiteX1" fmla="*/ 1421 w 6904765"/>
              <a:gd name="connsiteY1" fmla="*/ 0 h 5671476"/>
              <a:gd name="connsiteX2" fmla="*/ 6815114 w 6904765"/>
              <a:gd name="connsiteY2" fmla="*/ 49879 h 5671476"/>
              <a:gd name="connsiteX3" fmla="*/ 6904765 w 6904765"/>
              <a:gd name="connsiteY3" fmla="*/ 3447919 h 5671476"/>
              <a:gd name="connsiteX4" fmla="*/ 5614500 w 6904765"/>
              <a:gd name="connsiteY4" fmla="*/ 5671476 h 5671476"/>
              <a:gd name="connsiteX5" fmla="*/ 1061371 w 6904765"/>
              <a:gd name="connsiteY5" fmla="*/ 5665538 h 5671476"/>
              <a:gd name="connsiteX6" fmla="*/ 3982 w 6904765"/>
              <a:gd name="connsiteY6" fmla="*/ 3835865 h 5671476"/>
              <a:gd name="connsiteX0" fmla="*/ 3982 w 6914914"/>
              <a:gd name="connsiteY0" fmla="*/ 3835865 h 5671476"/>
              <a:gd name="connsiteX1" fmla="*/ 1421 w 6914914"/>
              <a:gd name="connsiteY1" fmla="*/ 0 h 5671476"/>
              <a:gd name="connsiteX2" fmla="*/ 6914914 w 6914914"/>
              <a:gd name="connsiteY2" fmla="*/ 6965 h 5671476"/>
              <a:gd name="connsiteX3" fmla="*/ 6904765 w 6914914"/>
              <a:gd name="connsiteY3" fmla="*/ 3447919 h 5671476"/>
              <a:gd name="connsiteX4" fmla="*/ 5614500 w 6914914"/>
              <a:gd name="connsiteY4" fmla="*/ 5671476 h 5671476"/>
              <a:gd name="connsiteX5" fmla="*/ 1061371 w 6914914"/>
              <a:gd name="connsiteY5" fmla="*/ 5665538 h 5671476"/>
              <a:gd name="connsiteX6" fmla="*/ 3982 w 6914914"/>
              <a:gd name="connsiteY6" fmla="*/ 3835865 h 5671476"/>
              <a:gd name="connsiteX0" fmla="*/ 3982 w 6917563"/>
              <a:gd name="connsiteY0" fmla="*/ 3835865 h 5671476"/>
              <a:gd name="connsiteX1" fmla="*/ 1421 w 6917563"/>
              <a:gd name="connsiteY1" fmla="*/ 0 h 5671476"/>
              <a:gd name="connsiteX2" fmla="*/ 6914914 w 6917563"/>
              <a:gd name="connsiteY2" fmla="*/ 6965 h 5671476"/>
              <a:gd name="connsiteX3" fmla="*/ 6917563 w 6917563"/>
              <a:gd name="connsiteY3" fmla="*/ 3435219 h 5671476"/>
              <a:gd name="connsiteX4" fmla="*/ 5614500 w 6917563"/>
              <a:gd name="connsiteY4" fmla="*/ 5671476 h 5671476"/>
              <a:gd name="connsiteX5" fmla="*/ 1061371 w 6917563"/>
              <a:gd name="connsiteY5" fmla="*/ 5665538 h 5671476"/>
              <a:gd name="connsiteX6" fmla="*/ 3982 w 6917563"/>
              <a:gd name="connsiteY6" fmla="*/ 3835865 h 5671476"/>
              <a:gd name="connsiteX0" fmla="*/ 3982 w 6917563"/>
              <a:gd name="connsiteY0" fmla="*/ 3835865 h 5671476"/>
              <a:gd name="connsiteX1" fmla="*/ 1421 w 6917563"/>
              <a:gd name="connsiteY1" fmla="*/ 0 h 5671476"/>
              <a:gd name="connsiteX2" fmla="*/ 6914917 w 6917563"/>
              <a:gd name="connsiteY2" fmla="*/ 615 h 5671476"/>
              <a:gd name="connsiteX3" fmla="*/ 6917563 w 6917563"/>
              <a:gd name="connsiteY3" fmla="*/ 3435219 h 5671476"/>
              <a:gd name="connsiteX4" fmla="*/ 5614500 w 6917563"/>
              <a:gd name="connsiteY4" fmla="*/ 5671476 h 5671476"/>
              <a:gd name="connsiteX5" fmla="*/ 1061371 w 6917563"/>
              <a:gd name="connsiteY5" fmla="*/ 5665538 h 5671476"/>
              <a:gd name="connsiteX6" fmla="*/ 3982 w 6917563"/>
              <a:gd name="connsiteY6" fmla="*/ 3835865 h 5671476"/>
              <a:gd name="connsiteX0" fmla="*/ 998 w 6917905"/>
              <a:gd name="connsiteY0" fmla="*/ 3862276 h 5671476"/>
              <a:gd name="connsiteX1" fmla="*/ 1763 w 6917905"/>
              <a:gd name="connsiteY1" fmla="*/ 0 h 5671476"/>
              <a:gd name="connsiteX2" fmla="*/ 6915259 w 6917905"/>
              <a:gd name="connsiteY2" fmla="*/ 615 h 5671476"/>
              <a:gd name="connsiteX3" fmla="*/ 6917905 w 6917905"/>
              <a:gd name="connsiteY3" fmla="*/ 3435219 h 5671476"/>
              <a:gd name="connsiteX4" fmla="*/ 5614842 w 6917905"/>
              <a:gd name="connsiteY4" fmla="*/ 5671476 h 5671476"/>
              <a:gd name="connsiteX5" fmla="*/ 1061713 w 6917905"/>
              <a:gd name="connsiteY5" fmla="*/ 5665538 h 5671476"/>
              <a:gd name="connsiteX6" fmla="*/ 998 w 6917905"/>
              <a:gd name="connsiteY6" fmla="*/ 3862276 h 5671476"/>
              <a:gd name="connsiteX0" fmla="*/ 998 w 6917905"/>
              <a:gd name="connsiteY0" fmla="*/ 3862276 h 5671476"/>
              <a:gd name="connsiteX1" fmla="*/ 1763 w 6917905"/>
              <a:gd name="connsiteY1" fmla="*/ 0 h 5671476"/>
              <a:gd name="connsiteX2" fmla="*/ 6915259 w 6917905"/>
              <a:gd name="connsiteY2" fmla="*/ 615 h 5671476"/>
              <a:gd name="connsiteX3" fmla="*/ 6917905 w 6917905"/>
              <a:gd name="connsiteY3" fmla="*/ 3435219 h 5671476"/>
              <a:gd name="connsiteX4" fmla="*/ 5614842 w 6917905"/>
              <a:gd name="connsiteY4" fmla="*/ 5671476 h 5671476"/>
              <a:gd name="connsiteX5" fmla="*/ 1045081 w 6917905"/>
              <a:gd name="connsiteY5" fmla="*/ 5668839 h 5671476"/>
              <a:gd name="connsiteX6" fmla="*/ 998 w 6917905"/>
              <a:gd name="connsiteY6" fmla="*/ 3862276 h 5671476"/>
              <a:gd name="connsiteX0" fmla="*/ 998 w 6917905"/>
              <a:gd name="connsiteY0" fmla="*/ 3862276 h 5668839"/>
              <a:gd name="connsiteX1" fmla="*/ 1763 w 6917905"/>
              <a:gd name="connsiteY1" fmla="*/ 0 h 5668839"/>
              <a:gd name="connsiteX2" fmla="*/ 6915259 w 6917905"/>
              <a:gd name="connsiteY2" fmla="*/ 615 h 5668839"/>
              <a:gd name="connsiteX3" fmla="*/ 6917905 w 6917905"/>
              <a:gd name="connsiteY3" fmla="*/ 3435219 h 5668839"/>
              <a:gd name="connsiteX4" fmla="*/ 5511718 w 6917905"/>
              <a:gd name="connsiteY4" fmla="*/ 5588948 h 5668839"/>
              <a:gd name="connsiteX5" fmla="*/ 1045081 w 6917905"/>
              <a:gd name="connsiteY5" fmla="*/ 5668839 h 5668839"/>
              <a:gd name="connsiteX6" fmla="*/ 998 w 6917905"/>
              <a:gd name="connsiteY6" fmla="*/ 3862276 h 5668839"/>
              <a:gd name="connsiteX0" fmla="*/ 998 w 6917905"/>
              <a:gd name="connsiteY0" fmla="*/ 3862276 h 5674780"/>
              <a:gd name="connsiteX1" fmla="*/ 1763 w 6917905"/>
              <a:gd name="connsiteY1" fmla="*/ 0 h 5674780"/>
              <a:gd name="connsiteX2" fmla="*/ 6915259 w 6917905"/>
              <a:gd name="connsiteY2" fmla="*/ 615 h 5674780"/>
              <a:gd name="connsiteX3" fmla="*/ 6917905 w 6917905"/>
              <a:gd name="connsiteY3" fmla="*/ 3435219 h 5674780"/>
              <a:gd name="connsiteX4" fmla="*/ 5614843 w 6917905"/>
              <a:gd name="connsiteY4" fmla="*/ 5674780 h 5674780"/>
              <a:gd name="connsiteX5" fmla="*/ 1045081 w 6917905"/>
              <a:gd name="connsiteY5" fmla="*/ 5668839 h 5674780"/>
              <a:gd name="connsiteX6" fmla="*/ 998 w 6917905"/>
              <a:gd name="connsiteY6" fmla="*/ 3862276 h 5674780"/>
              <a:gd name="connsiteX0" fmla="*/ 998 w 6917905"/>
              <a:gd name="connsiteY0" fmla="*/ 3862276 h 5668839"/>
              <a:gd name="connsiteX1" fmla="*/ 1763 w 6917905"/>
              <a:gd name="connsiteY1" fmla="*/ 0 h 5668839"/>
              <a:gd name="connsiteX2" fmla="*/ 6915259 w 6917905"/>
              <a:gd name="connsiteY2" fmla="*/ 615 h 5668839"/>
              <a:gd name="connsiteX3" fmla="*/ 6917905 w 6917905"/>
              <a:gd name="connsiteY3" fmla="*/ 3435219 h 5668839"/>
              <a:gd name="connsiteX4" fmla="*/ 5608190 w 6917905"/>
              <a:gd name="connsiteY4" fmla="*/ 5645070 h 5668839"/>
              <a:gd name="connsiteX5" fmla="*/ 1045081 w 6917905"/>
              <a:gd name="connsiteY5" fmla="*/ 5668839 h 5668839"/>
              <a:gd name="connsiteX6" fmla="*/ 998 w 6917905"/>
              <a:gd name="connsiteY6" fmla="*/ 3862276 h 5668839"/>
              <a:gd name="connsiteX0" fmla="*/ 998 w 6917905"/>
              <a:gd name="connsiteY0" fmla="*/ 3862276 h 5671482"/>
              <a:gd name="connsiteX1" fmla="*/ 1763 w 6917905"/>
              <a:gd name="connsiteY1" fmla="*/ 0 h 5671482"/>
              <a:gd name="connsiteX2" fmla="*/ 6915259 w 6917905"/>
              <a:gd name="connsiteY2" fmla="*/ 615 h 5671482"/>
              <a:gd name="connsiteX3" fmla="*/ 6917905 w 6917905"/>
              <a:gd name="connsiteY3" fmla="*/ 3435219 h 5671482"/>
              <a:gd name="connsiteX4" fmla="*/ 5614844 w 6917905"/>
              <a:gd name="connsiteY4" fmla="*/ 5671482 h 5671482"/>
              <a:gd name="connsiteX5" fmla="*/ 1045081 w 6917905"/>
              <a:gd name="connsiteY5" fmla="*/ 5668839 h 5671482"/>
              <a:gd name="connsiteX6" fmla="*/ 998 w 6917905"/>
              <a:gd name="connsiteY6" fmla="*/ 3862276 h 5671482"/>
              <a:gd name="connsiteX0" fmla="*/ 998 w 6917905"/>
              <a:gd name="connsiteY0" fmla="*/ 3862276 h 5671482"/>
              <a:gd name="connsiteX1" fmla="*/ 1763 w 6917905"/>
              <a:gd name="connsiteY1" fmla="*/ 0 h 5671482"/>
              <a:gd name="connsiteX2" fmla="*/ 6915259 w 6917905"/>
              <a:gd name="connsiteY2" fmla="*/ 615 h 5671482"/>
              <a:gd name="connsiteX3" fmla="*/ 6917905 w 6917905"/>
              <a:gd name="connsiteY3" fmla="*/ 3435219 h 5671482"/>
              <a:gd name="connsiteX4" fmla="*/ 5614844 w 6917905"/>
              <a:gd name="connsiteY4" fmla="*/ 5671482 h 5671482"/>
              <a:gd name="connsiteX5" fmla="*/ 1038428 w 6917905"/>
              <a:gd name="connsiteY5" fmla="*/ 5668839 h 5671482"/>
              <a:gd name="connsiteX6" fmla="*/ 998 w 6917905"/>
              <a:gd name="connsiteY6" fmla="*/ 3862276 h 5671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917905" h="5671482">
                <a:moveTo>
                  <a:pt x="998" y="3862276"/>
                </a:moveTo>
                <a:cubicBezTo>
                  <a:pt x="6784" y="2580785"/>
                  <a:pt x="-4023" y="1281491"/>
                  <a:pt x="1763" y="0"/>
                </a:cubicBezTo>
                <a:lnTo>
                  <a:pt x="6915259" y="615"/>
                </a:lnTo>
                <a:lnTo>
                  <a:pt x="6917905" y="3435219"/>
                </a:lnTo>
                <a:lnTo>
                  <a:pt x="5614844" y="5671482"/>
                </a:lnTo>
                <a:lnTo>
                  <a:pt x="1038428" y="5668839"/>
                </a:lnTo>
                <a:lnTo>
                  <a:pt x="998" y="3862276"/>
                </a:lnTo>
                <a:close/>
              </a:path>
            </a:pathLst>
          </a:custGeom>
          <a:solidFill>
            <a:srgbClr val="FAE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9D383FB-0467-4241-BEF0-D636E886723B}"/>
              </a:ext>
            </a:extLst>
          </p:cNvPr>
          <p:cNvCxnSpPr/>
          <p:nvPr userDrawn="1"/>
        </p:nvCxnSpPr>
        <p:spPr>
          <a:xfrm>
            <a:off x="612000" y="516181"/>
            <a:ext cx="86510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3DACDB8-C05A-C540-BF85-5FDDA3660A2E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9F1649F8-C95E-B04E-A0E7-F89193CC97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2774" y="1926629"/>
            <a:ext cx="4428148" cy="300156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16000" indent="-216000">
              <a:buNone/>
              <a:defRPr sz="3000" b="1">
                <a:solidFill>
                  <a:schemeClr val="tx1"/>
                </a:solidFill>
              </a:defRPr>
            </a:lvl1pPr>
            <a:lvl2pPr marL="357188" indent="0">
              <a:buNone/>
              <a:defRPr>
                <a:solidFill>
                  <a:schemeClr val="tx1"/>
                </a:solidFill>
              </a:defRPr>
            </a:lvl2pPr>
            <a:lvl3pPr marL="714375" indent="0">
              <a:buNone/>
              <a:defRPr>
                <a:solidFill>
                  <a:schemeClr val="tx1"/>
                </a:solidFill>
              </a:defRPr>
            </a:lvl3pPr>
            <a:lvl4pPr marL="1081087" indent="0">
              <a:buNone/>
              <a:defRPr>
                <a:solidFill>
                  <a:schemeClr val="tx1"/>
                </a:solidFill>
              </a:defRPr>
            </a:lvl4pPr>
            <a:lvl5pPr marL="1438275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“	quote text here, quote text here, quote text here, keep it short across 6 lines maximum”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B6C65A-583E-CC43-8A40-D9FE20EAC65C}"/>
              </a:ext>
            </a:extLst>
          </p:cNvPr>
          <p:cNvSpPr txBox="1"/>
          <p:nvPr userDrawn="1"/>
        </p:nvSpPr>
        <p:spPr>
          <a:xfrm>
            <a:off x="1963271" y="-1210235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91FA0591-6C50-4042-A2CC-243B5CAE531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02000" y="-3175"/>
            <a:ext cx="8890000" cy="6861175"/>
          </a:xfrm>
          <a:custGeom>
            <a:avLst/>
            <a:gdLst>
              <a:gd name="connsiteX0" fmla="*/ 0 w 8890000"/>
              <a:gd name="connsiteY0" fmla="*/ 0 h 6861175"/>
              <a:gd name="connsiteX1" fmla="*/ 8890000 w 8890000"/>
              <a:gd name="connsiteY1" fmla="*/ 0 h 6861175"/>
              <a:gd name="connsiteX2" fmla="*/ 8890000 w 8890000"/>
              <a:gd name="connsiteY2" fmla="*/ 6861175 h 6861175"/>
              <a:gd name="connsiteX3" fmla="*/ 561739 w 8890000"/>
              <a:gd name="connsiteY3" fmla="*/ 6861175 h 6861175"/>
              <a:gd name="connsiteX4" fmla="*/ 2362512 w 8890000"/>
              <a:gd name="connsiteY4" fmla="*/ 5834990 h 6861175"/>
              <a:gd name="connsiteX5" fmla="*/ 2365155 w 8890000"/>
              <a:gd name="connsiteY5" fmla="*/ 1293624 h 6861175"/>
              <a:gd name="connsiteX6" fmla="*/ 128892 w 8890000"/>
              <a:gd name="connsiteY6" fmla="*/ 543 h 6861175"/>
              <a:gd name="connsiteX7" fmla="*/ 0 w 8890000"/>
              <a:gd name="connsiteY7" fmla="*/ 642 h 686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890000" h="6861175">
                <a:moveTo>
                  <a:pt x="0" y="0"/>
                </a:moveTo>
                <a:lnTo>
                  <a:pt x="8890000" y="0"/>
                </a:lnTo>
                <a:lnTo>
                  <a:pt x="8890000" y="6861175"/>
                </a:lnTo>
                <a:lnTo>
                  <a:pt x="561739" y="6861175"/>
                </a:lnTo>
                <a:lnTo>
                  <a:pt x="2362512" y="5834990"/>
                </a:lnTo>
                <a:lnTo>
                  <a:pt x="2365155" y="1293624"/>
                </a:lnTo>
                <a:lnTo>
                  <a:pt x="128892" y="543"/>
                </a:lnTo>
                <a:lnTo>
                  <a:pt x="0" y="642"/>
                </a:lnTo>
                <a:close/>
              </a:path>
            </a:pathLst>
          </a:custGeom>
          <a:solidFill>
            <a:srgbClr val="F6F8F8"/>
          </a:solidFill>
        </p:spPr>
        <p:txBody>
          <a:bodyPr wrap="square" lIns="2160000" tIns="720000" rIns="1080000" bIns="2880000" anchor="ctr">
            <a:noAutofit/>
          </a:bodyPr>
          <a:lstStyle>
            <a:lvl1pPr algn="ctr">
              <a:buNone/>
              <a:defRPr/>
            </a:lvl1pPr>
          </a:lstStyle>
          <a:p>
            <a:r>
              <a:rPr lang="en-GB" dirty="0"/>
              <a:t>Click on icon to insert image (include Alt Text)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3CB6BF9-1102-B546-83EC-2B6828263C8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2775" y="604838"/>
            <a:ext cx="3217820" cy="508000"/>
          </a:xfrm>
        </p:spPr>
        <p:txBody>
          <a:bodyPr lIns="0" tIns="0" rIns="0" bIns="0"/>
          <a:lstStyle>
            <a:lvl1pPr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Heading label</a:t>
            </a:r>
          </a:p>
        </p:txBody>
      </p:sp>
      <p:pic>
        <p:nvPicPr>
          <p:cNvPr id="15" name="Picture 14" descr="Icon&#10;&#10;Description automatically generated with medium confidence">
            <a:extLst>
              <a:ext uri="{FF2B5EF4-FFF2-40B4-BE49-F238E27FC236}">
                <a16:creationId xmlns:a16="http://schemas.microsoft.com/office/drawing/2014/main" id="{460B1737-DB51-6F40-8E3E-CF01D40DFD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413" y="6341795"/>
            <a:ext cx="376428" cy="37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202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and 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exagon 3">
            <a:extLst>
              <a:ext uri="{FF2B5EF4-FFF2-40B4-BE49-F238E27FC236}">
                <a16:creationId xmlns:a16="http://schemas.microsoft.com/office/drawing/2014/main" id="{02B2AFD7-4763-4945-98B2-A61CB49D6A22}"/>
              </a:ext>
            </a:extLst>
          </p:cNvPr>
          <p:cNvSpPr/>
          <p:nvPr userDrawn="1"/>
        </p:nvSpPr>
        <p:spPr>
          <a:xfrm rot="5400000">
            <a:off x="5926744" y="595440"/>
            <a:ext cx="6866053" cy="5669837"/>
          </a:xfrm>
          <a:custGeom>
            <a:avLst/>
            <a:gdLst>
              <a:gd name="connsiteX0" fmla="*/ 0 w 7261412"/>
              <a:gd name="connsiteY0" fmla="*/ 3059206 h 6118412"/>
              <a:gd name="connsiteX1" fmla="*/ 1005194 w 7261412"/>
              <a:gd name="connsiteY1" fmla="*/ 1 h 6118412"/>
              <a:gd name="connsiteX2" fmla="*/ 6256218 w 7261412"/>
              <a:gd name="connsiteY2" fmla="*/ 1 h 6118412"/>
              <a:gd name="connsiteX3" fmla="*/ 7261412 w 7261412"/>
              <a:gd name="connsiteY3" fmla="*/ 3059206 h 6118412"/>
              <a:gd name="connsiteX4" fmla="*/ 6256218 w 7261412"/>
              <a:gd name="connsiteY4" fmla="*/ 6118411 h 6118412"/>
              <a:gd name="connsiteX5" fmla="*/ 1005194 w 7261412"/>
              <a:gd name="connsiteY5" fmla="*/ 6118411 h 6118412"/>
              <a:gd name="connsiteX6" fmla="*/ 0 w 7261412"/>
              <a:gd name="connsiteY6" fmla="*/ 3059206 h 6118412"/>
              <a:gd name="connsiteX0" fmla="*/ 0 w 7267350"/>
              <a:gd name="connsiteY0" fmla="*/ 3059205 h 6118410"/>
              <a:gd name="connsiteX1" fmla="*/ 1005194 w 7267350"/>
              <a:gd name="connsiteY1" fmla="*/ 0 h 6118410"/>
              <a:gd name="connsiteX2" fmla="*/ 6256218 w 7267350"/>
              <a:gd name="connsiteY2" fmla="*/ 0 h 6118410"/>
              <a:gd name="connsiteX3" fmla="*/ 7267350 w 7267350"/>
              <a:gd name="connsiteY3" fmla="*/ 4341740 h 6118410"/>
              <a:gd name="connsiteX4" fmla="*/ 6256218 w 7267350"/>
              <a:gd name="connsiteY4" fmla="*/ 6118410 h 6118410"/>
              <a:gd name="connsiteX5" fmla="*/ 1005194 w 7267350"/>
              <a:gd name="connsiteY5" fmla="*/ 6118410 h 6118410"/>
              <a:gd name="connsiteX6" fmla="*/ 0 w 7267350"/>
              <a:gd name="connsiteY6" fmla="*/ 3059205 h 6118410"/>
              <a:gd name="connsiteX0" fmla="*/ 0 w 7277496"/>
              <a:gd name="connsiteY0" fmla="*/ 3059205 h 6118410"/>
              <a:gd name="connsiteX1" fmla="*/ 1005194 w 7277496"/>
              <a:gd name="connsiteY1" fmla="*/ 0 h 6118410"/>
              <a:gd name="connsiteX2" fmla="*/ 7277496 w 7277496"/>
              <a:gd name="connsiteY2" fmla="*/ 457200 h 6118410"/>
              <a:gd name="connsiteX3" fmla="*/ 7267350 w 7277496"/>
              <a:gd name="connsiteY3" fmla="*/ 4341740 h 6118410"/>
              <a:gd name="connsiteX4" fmla="*/ 6256218 w 7277496"/>
              <a:gd name="connsiteY4" fmla="*/ 6118410 h 6118410"/>
              <a:gd name="connsiteX5" fmla="*/ 1005194 w 7277496"/>
              <a:gd name="connsiteY5" fmla="*/ 6118410 h 6118410"/>
              <a:gd name="connsiteX6" fmla="*/ 0 w 7277496"/>
              <a:gd name="connsiteY6" fmla="*/ 3059205 h 6118410"/>
              <a:gd name="connsiteX0" fmla="*/ 0 w 7277496"/>
              <a:gd name="connsiteY0" fmla="*/ 2607943 h 5667148"/>
              <a:gd name="connsiteX1" fmla="*/ 405490 w 7277496"/>
              <a:gd name="connsiteY1" fmla="*/ 0 h 5667148"/>
              <a:gd name="connsiteX2" fmla="*/ 7277496 w 7277496"/>
              <a:gd name="connsiteY2" fmla="*/ 5938 h 5667148"/>
              <a:gd name="connsiteX3" fmla="*/ 7267350 w 7277496"/>
              <a:gd name="connsiteY3" fmla="*/ 3890478 h 5667148"/>
              <a:gd name="connsiteX4" fmla="*/ 6256218 w 7277496"/>
              <a:gd name="connsiteY4" fmla="*/ 5667148 h 5667148"/>
              <a:gd name="connsiteX5" fmla="*/ 1005194 w 7277496"/>
              <a:gd name="connsiteY5" fmla="*/ 5667148 h 5667148"/>
              <a:gd name="connsiteX6" fmla="*/ 0 w 7277496"/>
              <a:gd name="connsiteY6" fmla="*/ 2607943 h 5667148"/>
              <a:gd name="connsiteX0" fmla="*/ 4209 w 6872006"/>
              <a:gd name="connsiteY0" fmla="*/ 3462966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861860 w 6872006"/>
              <a:gd name="connsiteY3" fmla="*/ 3890478 h 5667148"/>
              <a:gd name="connsiteX4" fmla="*/ 5850728 w 6872006"/>
              <a:gd name="connsiteY4" fmla="*/ 5667148 h 5667148"/>
              <a:gd name="connsiteX5" fmla="*/ 599704 w 6872006"/>
              <a:gd name="connsiteY5" fmla="*/ 5667148 h 5667148"/>
              <a:gd name="connsiteX6" fmla="*/ 4209 w 6872006"/>
              <a:gd name="connsiteY6" fmla="*/ 3462966 h 5667148"/>
              <a:gd name="connsiteX0" fmla="*/ 4209 w 6872006"/>
              <a:gd name="connsiteY0" fmla="*/ 3462966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861860 w 6872006"/>
              <a:gd name="connsiteY3" fmla="*/ 3890478 h 5667148"/>
              <a:gd name="connsiteX4" fmla="*/ 5850728 w 6872006"/>
              <a:gd name="connsiteY4" fmla="*/ 5667148 h 5667148"/>
              <a:gd name="connsiteX5" fmla="*/ 1300348 w 6872006"/>
              <a:gd name="connsiteY5" fmla="*/ 5661210 h 5667148"/>
              <a:gd name="connsiteX6" fmla="*/ 4209 w 6872006"/>
              <a:gd name="connsiteY6" fmla="*/ 3462966 h 5667148"/>
              <a:gd name="connsiteX0" fmla="*/ 4209 w 6872006"/>
              <a:gd name="connsiteY0" fmla="*/ 3462966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861860 w 6872006"/>
              <a:gd name="connsiteY3" fmla="*/ 3890478 h 5667148"/>
              <a:gd name="connsiteX4" fmla="*/ 5860353 w 6872006"/>
              <a:gd name="connsiteY4" fmla="*/ 5667148 h 5667148"/>
              <a:gd name="connsiteX5" fmla="*/ 1300348 w 6872006"/>
              <a:gd name="connsiteY5" fmla="*/ 5661210 h 5667148"/>
              <a:gd name="connsiteX6" fmla="*/ 4209 w 6872006"/>
              <a:gd name="connsiteY6" fmla="*/ 3462966 h 5667148"/>
              <a:gd name="connsiteX0" fmla="*/ 176088 w 6872006"/>
              <a:gd name="connsiteY0" fmla="*/ 3346088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861860 w 6872006"/>
              <a:gd name="connsiteY3" fmla="*/ 3890478 h 5667148"/>
              <a:gd name="connsiteX4" fmla="*/ 5860353 w 6872006"/>
              <a:gd name="connsiteY4" fmla="*/ 5667148 h 5667148"/>
              <a:gd name="connsiteX5" fmla="*/ 1300348 w 6872006"/>
              <a:gd name="connsiteY5" fmla="*/ 5661210 h 5667148"/>
              <a:gd name="connsiteX6" fmla="*/ 176088 w 6872006"/>
              <a:gd name="connsiteY6" fmla="*/ 3346088 h 5667148"/>
              <a:gd name="connsiteX0" fmla="*/ 0 w 6874673"/>
              <a:gd name="connsiteY0" fmla="*/ 3469841 h 5667148"/>
              <a:gd name="connsiteX1" fmla="*/ 2667 w 6874673"/>
              <a:gd name="connsiteY1" fmla="*/ 0 h 5667148"/>
              <a:gd name="connsiteX2" fmla="*/ 6874673 w 6874673"/>
              <a:gd name="connsiteY2" fmla="*/ 5938 h 5667148"/>
              <a:gd name="connsiteX3" fmla="*/ 6864527 w 6874673"/>
              <a:gd name="connsiteY3" fmla="*/ 3890478 h 5667148"/>
              <a:gd name="connsiteX4" fmla="*/ 5863020 w 6874673"/>
              <a:gd name="connsiteY4" fmla="*/ 5667148 h 5667148"/>
              <a:gd name="connsiteX5" fmla="*/ 1303015 w 6874673"/>
              <a:gd name="connsiteY5" fmla="*/ 5661210 h 5667148"/>
              <a:gd name="connsiteX6" fmla="*/ 0 w 6874673"/>
              <a:gd name="connsiteY6" fmla="*/ 3469841 h 5667148"/>
              <a:gd name="connsiteX0" fmla="*/ 0 w 6864527"/>
              <a:gd name="connsiteY0" fmla="*/ 3469841 h 5667148"/>
              <a:gd name="connsiteX1" fmla="*/ 2667 w 6864527"/>
              <a:gd name="connsiteY1" fmla="*/ 0 h 5667148"/>
              <a:gd name="connsiteX2" fmla="*/ 6809978 w 6864527"/>
              <a:gd name="connsiteY2" fmla="*/ 87889 h 5667148"/>
              <a:gd name="connsiteX3" fmla="*/ 6864527 w 6864527"/>
              <a:gd name="connsiteY3" fmla="*/ 3890478 h 5667148"/>
              <a:gd name="connsiteX4" fmla="*/ 5863020 w 6864527"/>
              <a:gd name="connsiteY4" fmla="*/ 5667148 h 5667148"/>
              <a:gd name="connsiteX5" fmla="*/ 1303015 w 6864527"/>
              <a:gd name="connsiteY5" fmla="*/ 5661210 h 5667148"/>
              <a:gd name="connsiteX6" fmla="*/ 0 w 6864527"/>
              <a:gd name="connsiteY6" fmla="*/ 3469841 h 5667148"/>
              <a:gd name="connsiteX0" fmla="*/ 0 w 6866053"/>
              <a:gd name="connsiteY0" fmla="*/ 3472530 h 5669837"/>
              <a:gd name="connsiteX1" fmla="*/ 2667 w 6866053"/>
              <a:gd name="connsiteY1" fmla="*/ 2689 h 5669837"/>
              <a:gd name="connsiteX2" fmla="*/ 6866053 w 6866053"/>
              <a:gd name="connsiteY2" fmla="*/ 0 h 5669837"/>
              <a:gd name="connsiteX3" fmla="*/ 6864527 w 6866053"/>
              <a:gd name="connsiteY3" fmla="*/ 3893167 h 5669837"/>
              <a:gd name="connsiteX4" fmla="*/ 5863020 w 6866053"/>
              <a:gd name="connsiteY4" fmla="*/ 5669837 h 5669837"/>
              <a:gd name="connsiteX5" fmla="*/ 1303015 w 6866053"/>
              <a:gd name="connsiteY5" fmla="*/ 5663899 h 5669837"/>
              <a:gd name="connsiteX6" fmla="*/ 0 w 6866053"/>
              <a:gd name="connsiteY6" fmla="*/ 3472530 h 5669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66053" h="5669837">
                <a:moveTo>
                  <a:pt x="0" y="3472530"/>
                </a:moveTo>
                <a:lnTo>
                  <a:pt x="2667" y="2689"/>
                </a:lnTo>
                <a:lnTo>
                  <a:pt x="6866053" y="0"/>
                </a:lnTo>
                <a:cubicBezTo>
                  <a:pt x="6865544" y="1297722"/>
                  <a:pt x="6865036" y="2595445"/>
                  <a:pt x="6864527" y="3893167"/>
                </a:cubicBezTo>
                <a:lnTo>
                  <a:pt x="5863020" y="5669837"/>
                </a:lnTo>
                <a:lnTo>
                  <a:pt x="1303015" y="5663899"/>
                </a:lnTo>
                <a:lnTo>
                  <a:pt x="0" y="3472530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3DACDB8-C05A-C540-BF85-5FDDA3660A2E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2"/>
                </a:solidFill>
              </a:rPr>
              <a:t>‹#›</a:t>
            </a:fld>
            <a:endParaRPr lang="en-GB" sz="1200">
              <a:solidFill>
                <a:schemeClr val="accent2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B6C65A-583E-CC43-8A40-D9FE20EAC65C}"/>
              </a:ext>
            </a:extLst>
          </p:cNvPr>
          <p:cNvSpPr txBox="1"/>
          <p:nvPr userDrawn="1"/>
        </p:nvSpPr>
        <p:spPr>
          <a:xfrm>
            <a:off x="1963271" y="-1210235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DB5F59B-0C3D-DF40-B199-A44391FFF98F}"/>
              </a:ext>
            </a:extLst>
          </p:cNvPr>
          <p:cNvCxnSpPr/>
          <p:nvPr userDrawn="1"/>
        </p:nvCxnSpPr>
        <p:spPr>
          <a:xfrm>
            <a:off x="10724056" y="516181"/>
            <a:ext cx="86510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35B6474B-ACF2-9D41-872B-7CB816A7A28A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5F028685-F054-4DD8-8293-CE85C7CFC1C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729034" cy="6858000"/>
          </a:xfrm>
          <a:custGeom>
            <a:avLst/>
            <a:gdLst>
              <a:gd name="connsiteX0" fmla="*/ 0 w 11328400"/>
              <a:gd name="connsiteY0" fmla="*/ 0 h 6858000"/>
              <a:gd name="connsiteX1" fmla="*/ 11328400 w 11328400"/>
              <a:gd name="connsiteY1" fmla="*/ 0 h 6858000"/>
              <a:gd name="connsiteX2" fmla="*/ 11328400 w 11328400"/>
              <a:gd name="connsiteY2" fmla="*/ 1050 h 6858000"/>
              <a:gd name="connsiteX3" fmla="*/ 8729034 w 11328400"/>
              <a:gd name="connsiteY3" fmla="*/ 4209 h 6858000"/>
              <a:gd name="connsiteX4" fmla="*/ 6530790 w 11328400"/>
              <a:gd name="connsiteY4" fmla="*/ 1300348 h 6858000"/>
              <a:gd name="connsiteX5" fmla="*/ 6524852 w 11328400"/>
              <a:gd name="connsiteY5" fmla="*/ 5860353 h 6858000"/>
              <a:gd name="connsiteX6" fmla="*/ 8294675 w 11328400"/>
              <a:gd name="connsiteY6" fmla="*/ 6858000 h 6858000"/>
              <a:gd name="connsiteX7" fmla="*/ 0 w 11328400"/>
              <a:gd name="connsiteY7" fmla="*/ 6858000 h 6858000"/>
              <a:gd name="connsiteX0" fmla="*/ 0 w 11328400"/>
              <a:gd name="connsiteY0" fmla="*/ 102078 h 6960078"/>
              <a:gd name="connsiteX1" fmla="*/ 11328400 w 11328400"/>
              <a:gd name="connsiteY1" fmla="*/ 102078 h 6960078"/>
              <a:gd name="connsiteX2" fmla="*/ 8963335 w 11328400"/>
              <a:gd name="connsiteY2" fmla="*/ 0 h 6960078"/>
              <a:gd name="connsiteX3" fmla="*/ 8729034 w 11328400"/>
              <a:gd name="connsiteY3" fmla="*/ 106287 h 6960078"/>
              <a:gd name="connsiteX4" fmla="*/ 6530790 w 11328400"/>
              <a:gd name="connsiteY4" fmla="*/ 1402426 h 6960078"/>
              <a:gd name="connsiteX5" fmla="*/ 6524852 w 11328400"/>
              <a:gd name="connsiteY5" fmla="*/ 5962431 h 6960078"/>
              <a:gd name="connsiteX6" fmla="*/ 8294675 w 11328400"/>
              <a:gd name="connsiteY6" fmla="*/ 6960078 h 6960078"/>
              <a:gd name="connsiteX7" fmla="*/ 0 w 11328400"/>
              <a:gd name="connsiteY7" fmla="*/ 6960078 h 6960078"/>
              <a:gd name="connsiteX8" fmla="*/ 0 w 11328400"/>
              <a:gd name="connsiteY8" fmla="*/ 102078 h 6960078"/>
              <a:gd name="connsiteX0" fmla="*/ 0 w 9877735"/>
              <a:gd name="connsiteY0" fmla="*/ 102078 h 6960078"/>
              <a:gd name="connsiteX1" fmla="*/ 9877735 w 9877735"/>
              <a:gd name="connsiteY1" fmla="*/ 60827 h 6960078"/>
              <a:gd name="connsiteX2" fmla="*/ 8963335 w 9877735"/>
              <a:gd name="connsiteY2" fmla="*/ 0 h 6960078"/>
              <a:gd name="connsiteX3" fmla="*/ 8729034 w 9877735"/>
              <a:gd name="connsiteY3" fmla="*/ 106287 h 6960078"/>
              <a:gd name="connsiteX4" fmla="*/ 6530790 w 9877735"/>
              <a:gd name="connsiteY4" fmla="*/ 1402426 h 6960078"/>
              <a:gd name="connsiteX5" fmla="*/ 6524852 w 9877735"/>
              <a:gd name="connsiteY5" fmla="*/ 5962431 h 6960078"/>
              <a:gd name="connsiteX6" fmla="*/ 8294675 w 9877735"/>
              <a:gd name="connsiteY6" fmla="*/ 6960078 h 6960078"/>
              <a:gd name="connsiteX7" fmla="*/ 0 w 9877735"/>
              <a:gd name="connsiteY7" fmla="*/ 6960078 h 6960078"/>
              <a:gd name="connsiteX8" fmla="*/ 0 w 9877735"/>
              <a:gd name="connsiteY8" fmla="*/ 102078 h 6960078"/>
              <a:gd name="connsiteX0" fmla="*/ 0 w 8963335"/>
              <a:gd name="connsiteY0" fmla="*/ 102078 h 6960078"/>
              <a:gd name="connsiteX1" fmla="*/ 8502698 w 8963335"/>
              <a:gd name="connsiteY1" fmla="*/ 88328 h 6960078"/>
              <a:gd name="connsiteX2" fmla="*/ 8963335 w 8963335"/>
              <a:gd name="connsiteY2" fmla="*/ 0 h 6960078"/>
              <a:gd name="connsiteX3" fmla="*/ 8729034 w 8963335"/>
              <a:gd name="connsiteY3" fmla="*/ 106287 h 6960078"/>
              <a:gd name="connsiteX4" fmla="*/ 6530790 w 8963335"/>
              <a:gd name="connsiteY4" fmla="*/ 1402426 h 6960078"/>
              <a:gd name="connsiteX5" fmla="*/ 6524852 w 8963335"/>
              <a:gd name="connsiteY5" fmla="*/ 5962431 h 6960078"/>
              <a:gd name="connsiteX6" fmla="*/ 8294675 w 8963335"/>
              <a:gd name="connsiteY6" fmla="*/ 6960078 h 6960078"/>
              <a:gd name="connsiteX7" fmla="*/ 0 w 8963335"/>
              <a:gd name="connsiteY7" fmla="*/ 6960078 h 6960078"/>
              <a:gd name="connsiteX8" fmla="*/ 0 w 8963335"/>
              <a:gd name="connsiteY8" fmla="*/ 102078 h 6960078"/>
              <a:gd name="connsiteX0" fmla="*/ 0 w 9073338"/>
              <a:gd name="connsiteY0" fmla="*/ 157080 h 7015080"/>
              <a:gd name="connsiteX1" fmla="*/ 8502698 w 9073338"/>
              <a:gd name="connsiteY1" fmla="*/ 143330 h 7015080"/>
              <a:gd name="connsiteX2" fmla="*/ 9073338 w 9073338"/>
              <a:gd name="connsiteY2" fmla="*/ 0 h 7015080"/>
              <a:gd name="connsiteX3" fmla="*/ 8729034 w 9073338"/>
              <a:gd name="connsiteY3" fmla="*/ 161289 h 7015080"/>
              <a:gd name="connsiteX4" fmla="*/ 6530790 w 9073338"/>
              <a:gd name="connsiteY4" fmla="*/ 1457428 h 7015080"/>
              <a:gd name="connsiteX5" fmla="*/ 6524852 w 9073338"/>
              <a:gd name="connsiteY5" fmla="*/ 6017433 h 7015080"/>
              <a:gd name="connsiteX6" fmla="*/ 8294675 w 9073338"/>
              <a:gd name="connsiteY6" fmla="*/ 7015080 h 7015080"/>
              <a:gd name="connsiteX7" fmla="*/ 0 w 9073338"/>
              <a:gd name="connsiteY7" fmla="*/ 7015080 h 7015080"/>
              <a:gd name="connsiteX8" fmla="*/ 0 w 9073338"/>
              <a:gd name="connsiteY8" fmla="*/ 157080 h 7015080"/>
              <a:gd name="connsiteX0" fmla="*/ 0 w 8729034"/>
              <a:gd name="connsiteY0" fmla="*/ 13750 h 6871750"/>
              <a:gd name="connsiteX1" fmla="*/ 8502698 w 8729034"/>
              <a:gd name="connsiteY1" fmla="*/ 0 h 6871750"/>
              <a:gd name="connsiteX2" fmla="*/ 8729034 w 8729034"/>
              <a:gd name="connsiteY2" fmla="*/ 17959 h 6871750"/>
              <a:gd name="connsiteX3" fmla="*/ 6530790 w 8729034"/>
              <a:gd name="connsiteY3" fmla="*/ 1314098 h 6871750"/>
              <a:gd name="connsiteX4" fmla="*/ 6524852 w 8729034"/>
              <a:gd name="connsiteY4" fmla="*/ 5874103 h 6871750"/>
              <a:gd name="connsiteX5" fmla="*/ 8294675 w 8729034"/>
              <a:gd name="connsiteY5" fmla="*/ 6871750 h 6871750"/>
              <a:gd name="connsiteX6" fmla="*/ 0 w 8729034"/>
              <a:gd name="connsiteY6" fmla="*/ 6871750 h 6871750"/>
              <a:gd name="connsiteX7" fmla="*/ 0 w 8729034"/>
              <a:gd name="connsiteY7" fmla="*/ 13750 h 6871750"/>
              <a:gd name="connsiteX0" fmla="*/ 0 w 8729034"/>
              <a:gd name="connsiteY0" fmla="*/ 0 h 6858000"/>
              <a:gd name="connsiteX1" fmla="*/ 8729034 w 8729034"/>
              <a:gd name="connsiteY1" fmla="*/ 4209 h 6858000"/>
              <a:gd name="connsiteX2" fmla="*/ 6530790 w 8729034"/>
              <a:gd name="connsiteY2" fmla="*/ 1300348 h 6858000"/>
              <a:gd name="connsiteX3" fmla="*/ 6524852 w 8729034"/>
              <a:gd name="connsiteY3" fmla="*/ 5860353 h 6858000"/>
              <a:gd name="connsiteX4" fmla="*/ 8294675 w 8729034"/>
              <a:gd name="connsiteY4" fmla="*/ 6858000 h 6858000"/>
              <a:gd name="connsiteX5" fmla="*/ 0 w 8729034"/>
              <a:gd name="connsiteY5" fmla="*/ 6858000 h 6858000"/>
              <a:gd name="connsiteX6" fmla="*/ 0 w 8729034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29034" h="6858000">
                <a:moveTo>
                  <a:pt x="0" y="0"/>
                </a:moveTo>
                <a:lnTo>
                  <a:pt x="8729034" y="4209"/>
                </a:lnTo>
                <a:lnTo>
                  <a:pt x="6530790" y="1300348"/>
                </a:lnTo>
                <a:cubicBezTo>
                  <a:pt x="6528811" y="2820350"/>
                  <a:pt x="6526831" y="4340351"/>
                  <a:pt x="6524852" y="5860353"/>
                </a:cubicBezTo>
                <a:lnTo>
                  <a:pt x="829467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F6F8F8"/>
          </a:solidFill>
        </p:spPr>
        <p:txBody>
          <a:bodyPr wrap="square" lIns="720000" tIns="1080000" rIns="2880000" bIns="2880000" anchor="ctr">
            <a:noAutofit/>
          </a:bodyPr>
          <a:lstStyle>
            <a:lvl1pPr marL="0" indent="0" algn="l">
              <a:buNone/>
              <a:defRPr/>
            </a:lvl1pPr>
          </a:lstStyle>
          <a:p>
            <a:r>
              <a:rPr lang="en-GB" dirty="0"/>
              <a:t>Click on icon to insert image (include Alt Text)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D2FB892-A0F4-4B49-946B-F27A170AFB4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12933" y="612000"/>
            <a:ext cx="3217820" cy="508000"/>
          </a:xfrm>
        </p:spPr>
        <p:txBody>
          <a:bodyPr lIns="0" tIns="0" rIns="0" bIns="0"/>
          <a:lstStyle>
            <a:lvl1pPr algn="r"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Heading label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BC3F5774-42F5-8F4D-BDAC-F15EC1784EE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605" y="1928217"/>
            <a:ext cx="4428148" cy="300156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16000" indent="-216000">
              <a:buNone/>
              <a:defRPr sz="3000" b="1">
                <a:solidFill>
                  <a:schemeClr val="tx1"/>
                </a:solidFill>
              </a:defRPr>
            </a:lvl1pPr>
            <a:lvl2pPr marL="357188" indent="0">
              <a:buNone/>
              <a:defRPr>
                <a:solidFill>
                  <a:schemeClr val="tx1"/>
                </a:solidFill>
              </a:defRPr>
            </a:lvl2pPr>
            <a:lvl3pPr marL="714375" indent="0">
              <a:buNone/>
              <a:defRPr>
                <a:solidFill>
                  <a:schemeClr val="tx1"/>
                </a:solidFill>
              </a:defRPr>
            </a:lvl3pPr>
            <a:lvl4pPr marL="1081087" indent="0">
              <a:buNone/>
              <a:defRPr>
                <a:solidFill>
                  <a:schemeClr val="tx1"/>
                </a:solidFill>
              </a:defRPr>
            </a:lvl4pPr>
            <a:lvl5pPr marL="1438275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“quote text here, quote text here, quote text here, keep it short across 6 lines maximum”</a:t>
            </a:r>
          </a:p>
        </p:txBody>
      </p:sp>
      <p:pic>
        <p:nvPicPr>
          <p:cNvPr id="16" name="Picture 15" descr="Icon&#10;&#10;Description automatically generated with medium confidence">
            <a:extLst>
              <a:ext uri="{FF2B5EF4-FFF2-40B4-BE49-F238E27FC236}">
                <a16:creationId xmlns:a16="http://schemas.microsoft.com/office/drawing/2014/main" id="{FE273B9A-151F-E548-A2F2-36CBDDC512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413" y="6341795"/>
            <a:ext cx="376428" cy="37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193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mple-Icons-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404154" cy="86518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CCDA4-D437-6B48-8BBD-CAC30F281160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pPr algn="r"/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DCA3D7C-EA8C-5A4E-9010-4AC84C6EA52F}"/>
              </a:ext>
            </a:extLst>
          </p:cNvPr>
          <p:cNvCxnSpPr/>
          <p:nvPr userDrawn="1"/>
        </p:nvCxnSpPr>
        <p:spPr>
          <a:xfrm>
            <a:off x="432000" y="324000"/>
            <a:ext cx="432118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591C7AB-7F8B-2041-80C3-EE781F24EB94}"/>
              </a:ext>
            </a:extLst>
          </p:cNvPr>
          <p:cNvCxnSpPr>
            <a:cxnSpLocks/>
          </p:cNvCxnSpPr>
          <p:nvPr userDrawn="1"/>
        </p:nvCxnSpPr>
        <p:spPr>
          <a:xfrm>
            <a:off x="432000" y="6336000"/>
            <a:ext cx="11376000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Icon&#10;&#10;Description automatically generated with medium confidence">
            <a:extLst>
              <a:ext uri="{FF2B5EF4-FFF2-40B4-BE49-F238E27FC236}">
                <a16:creationId xmlns:a16="http://schemas.microsoft.com/office/drawing/2014/main" id="{25B76462-9988-504D-BEEB-4D901B000C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413" y="6341795"/>
            <a:ext cx="376428" cy="37642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741F68A-44AA-5742-B124-91614CFD14BB}"/>
              </a:ext>
            </a:extLst>
          </p:cNvPr>
          <p:cNvSpPr/>
          <p:nvPr userDrawn="1"/>
        </p:nvSpPr>
        <p:spPr>
          <a:xfrm>
            <a:off x="383058" y="3175160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568E66E-4300-C34D-B490-E2E6A73E585A}"/>
              </a:ext>
            </a:extLst>
          </p:cNvPr>
          <p:cNvSpPr/>
          <p:nvPr userDrawn="1"/>
        </p:nvSpPr>
        <p:spPr>
          <a:xfrm>
            <a:off x="383058" y="1811216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337980B-A75B-014B-A7A8-965882204640}"/>
              </a:ext>
            </a:extLst>
          </p:cNvPr>
          <p:cNvSpPr/>
          <p:nvPr userDrawn="1"/>
        </p:nvSpPr>
        <p:spPr>
          <a:xfrm>
            <a:off x="1534525" y="1811216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8B5FF7D-C2EF-9E4C-A4CF-A835052E5DF8}"/>
              </a:ext>
            </a:extLst>
          </p:cNvPr>
          <p:cNvSpPr/>
          <p:nvPr userDrawn="1"/>
        </p:nvSpPr>
        <p:spPr>
          <a:xfrm>
            <a:off x="2685992" y="1811216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77481C1-F4F0-BE4E-B991-152BB9620270}"/>
              </a:ext>
            </a:extLst>
          </p:cNvPr>
          <p:cNvSpPr/>
          <p:nvPr userDrawn="1"/>
        </p:nvSpPr>
        <p:spPr>
          <a:xfrm>
            <a:off x="3837459" y="1811216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FBC860F-BE8A-634D-9A96-33CE6D96B9F0}"/>
              </a:ext>
            </a:extLst>
          </p:cNvPr>
          <p:cNvSpPr/>
          <p:nvPr userDrawn="1"/>
        </p:nvSpPr>
        <p:spPr>
          <a:xfrm>
            <a:off x="4988926" y="1811216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FA913FF-786C-1944-BF18-E9AB064B3444}"/>
              </a:ext>
            </a:extLst>
          </p:cNvPr>
          <p:cNvSpPr/>
          <p:nvPr userDrawn="1"/>
        </p:nvSpPr>
        <p:spPr>
          <a:xfrm>
            <a:off x="6140393" y="1811216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C22D839-E390-8340-B649-B4FC5A6CFD70}"/>
              </a:ext>
            </a:extLst>
          </p:cNvPr>
          <p:cNvSpPr/>
          <p:nvPr userDrawn="1"/>
        </p:nvSpPr>
        <p:spPr>
          <a:xfrm>
            <a:off x="7291860" y="1811216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640EE3D-EEFC-874A-A65B-DDDE03FC3221}"/>
              </a:ext>
            </a:extLst>
          </p:cNvPr>
          <p:cNvSpPr/>
          <p:nvPr userDrawn="1"/>
        </p:nvSpPr>
        <p:spPr>
          <a:xfrm>
            <a:off x="8443327" y="1811216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A667BF2-B8EF-D949-9F15-FC3B3099AD58}"/>
              </a:ext>
            </a:extLst>
          </p:cNvPr>
          <p:cNvSpPr/>
          <p:nvPr userDrawn="1"/>
        </p:nvSpPr>
        <p:spPr>
          <a:xfrm>
            <a:off x="9594794" y="1811216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7201170-3375-514F-99C2-E37C6903968A}"/>
              </a:ext>
            </a:extLst>
          </p:cNvPr>
          <p:cNvSpPr/>
          <p:nvPr userDrawn="1"/>
        </p:nvSpPr>
        <p:spPr>
          <a:xfrm>
            <a:off x="10746258" y="1811216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E18572B-1544-A043-9B02-7AB01C90C51F}"/>
              </a:ext>
            </a:extLst>
          </p:cNvPr>
          <p:cNvSpPr/>
          <p:nvPr userDrawn="1"/>
        </p:nvSpPr>
        <p:spPr>
          <a:xfrm>
            <a:off x="1534525" y="3175160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8D2BEC2-9D68-CC4D-A04A-BB949A02D509}"/>
              </a:ext>
            </a:extLst>
          </p:cNvPr>
          <p:cNvSpPr/>
          <p:nvPr userDrawn="1"/>
        </p:nvSpPr>
        <p:spPr>
          <a:xfrm>
            <a:off x="2685992" y="3175160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7415083-D44F-FE40-A8D1-7BFAC700DF6C}"/>
              </a:ext>
            </a:extLst>
          </p:cNvPr>
          <p:cNvSpPr/>
          <p:nvPr userDrawn="1"/>
        </p:nvSpPr>
        <p:spPr>
          <a:xfrm>
            <a:off x="3837459" y="3175160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E67BC68-4FB2-EE4A-A33E-6A7AF0CF413F}"/>
              </a:ext>
            </a:extLst>
          </p:cNvPr>
          <p:cNvSpPr/>
          <p:nvPr userDrawn="1"/>
        </p:nvSpPr>
        <p:spPr>
          <a:xfrm>
            <a:off x="4988926" y="3175160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277C142-7A53-7A4A-A8FB-FBF33048E364}"/>
              </a:ext>
            </a:extLst>
          </p:cNvPr>
          <p:cNvSpPr/>
          <p:nvPr userDrawn="1"/>
        </p:nvSpPr>
        <p:spPr>
          <a:xfrm>
            <a:off x="6140393" y="3175160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ADC5831-BE66-5045-87AF-18EBDF02747B}"/>
              </a:ext>
            </a:extLst>
          </p:cNvPr>
          <p:cNvSpPr/>
          <p:nvPr userDrawn="1"/>
        </p:nvSpPr>
        <p:spPr>
          <a:xfrm>
            <a:off x="7291860" y="3175160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CB65DE4-B016-474E-A1C1-495957C7CA04}"/>
              </a:ext>
            </a:extLst>
          </p:cNvPr>
          <p:cNvSpPr/>
          <p:nvPr userDrawn="1"/>
        </p:nvSpPr>
        <p:spPr>
          <a:xfrm>
            <a:off x="8443327" y="3175160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8B3AA15-3E6B-C347-B0BE-F416C5684A23}"/>
              </a:ext>
            </a:extLst>
          </p:cNvPr>
          <p:cNvSpPr/>
          <p:nvPr userDrawn="1"/>
        </p:nvSpPr>
        <p:spPr>
          <a:xfrm>
            <a:off x="9594794" y="3175160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AC0924D-A95B-1E43-84A3-825886C48DD3}"/>
              </a:ext>
            </a:extLst>
          </p:cNvPr>
          <p:cNvSpPr/>
          <p:nvPr userDrawn="1"/>
        </p:nvSpPr>
        <p:spPr>
          <a:xfrm>
            <a:off x="10746258" y="3175160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A6737CC-78B4-0C46-99B9-341CFA60EF40}"/>
              </a:ext>
            </a:extLst>
          </p:cNvPr>
          <p:cNvSpPr/>
          <p:nvPr userDrawn="1"/>
        </p:nvSpPr>
        <p:spPr>
          <a:xfrm>
            <a:off x="383058" y="4539104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2455CAA-C332-E746-A62B-4F86F892F94A}"/>
              </a:ext>
            </a:extLst>
          </p:cNvPr>
          <p:cNvSpPr/>
          <p:nvPr userDrawn="1"/>
        </p:nvSpPr>
        <p:spPr>
          <a:xfrm>
            <a:off x="1534525" y="4539104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BF322EA-8B44-2C46-9412-34692FAFE8CB}"/>
              </a:ext>
            </a:extLst>
          </p:cNvPr>
          <p:cNvSpPr/>
          <p:nvPr userDrawn="1"/>
        </p:nvSpPr>
        <p:spPr>
          <a:xfrm>
            <a:off x="2685992" y="4539104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DB462B7-0B7F-EA46-9EFF-D26991D2304D}"/>
              </a:ext>
            </a:extLst>
          </p:cNvPr>
          <p:cNvSpPr/>
          <p:nvPr userDrawn="1"/>
        </p:nvSpPr>
        <p:spPr>
          <a:xfrm>
            <a:off x="3837459" y="4539104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F522785-C8F3-734E-AF20-487FED2CEBCA}"/>
              </a:ext>
            </a:extLst>
          </p:cNvPr>
          <p:cNvSpPr/>
          <p:nvPr userDrawn="1"/>
        </p:nvSpPr>
        <p:spPr>
          <a:xfrm>
            <a:off x="4988926" y="4539104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98AD1D6-A541-1941-8B56-2FF0936767C6}"/>
              </a:ext>
            </a:extLst>
          </p:cNvPr>
          <p:cNvSpPr/>
          <p:nvPr userDrawn="1"/>
        </p:nvSpPr>
        <p:spPr>
          <a:xfrm>
            <a:off x="6140393" y="4539104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844F750-124C-F246-BCDD-67595B93DC88}"/>
              </a:ext>
            </a:extLst>
          </p:cNvPr>
          <p:cNvSpPr/>
          <p:nvPr userDrawn="1"/>
        </p:nvSpPr>
        <p:spPr>
          <a:xfrm>
            <a:off x="7291860" y="4539104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5499656-96AE-C649-B3C1-81D5C6F60DA6}"/>
              </a:ext>
            </a:extLst>
          </p:cNvPr>
          <p:cNvSpPr/>
          <p:nvPr userDrawn="1"/>
        </p:nvSpPr>
        <p:spPr>
          <a:xfrm>
            <a:off x="8443327" y="4539104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3150134-3C23-2A41-8EC0-2D0F308CD2FE}"/>
              </a:ext>
            </a:extLst>
          </p:cNvPr>
          <p:cNvSpPr/>
          <p:nvPr userDrawn="1"/>
        </p:nvSpPr>
        <p:spPr>
          <a:xfrm>
            <a:off x="9594794" y="4539104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4A542EAC-EEE9-2748-9DAC-6986FFF6348A}"/>
              </a:ext>
            </a:extLst>
          </p:cNvPr>
          <p:cNvSpPr/>
          <p:nvPr userDrawn="1"/>
        </p:nvSpPr>
        <p:spPr>
          <a:xfrm>
            <a:off x="10746258" y="4539104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570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and im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exagon 3">
            <a:extLst>
              <a:ext uri="{FF2B5EF4-FFF2-40B4-BE49-F238E27FC236}">
                <a16:creationId xmlns:a16="http://schemas.microsoft.com/office/drawing/2014/main" id="{02B2AFD7-4763-4945-98B2-A61CB49D6A22}"/>
              </a:ext>
            </a:extLst>
          </p:cNvPr>
          <p:cNvSpPr/>
          <p:nvPr userDrawn="1"/>
        </p:nvSpPr>
        <p:spPr>
          <a:xfrm rot="5400000">
            <a:off x="5926744" y="595440"/>
            <a:ext cx="6866053" cy="5669837"/>
          </a:xfrm>
          <a:custGeom>
            <a:avLst/>
            <a:gdLst>
              <a:gd name="connsiteX0" fmla="*/ 0 w 7261412"/>
              <a:gd name="connsiteY0" fmla="*/ 3059206 h 6118412"/>
              <a:gd name="connsiteX1" fmla="*/ 1005194 w 7261412"/>
              <a:gd name="connsiteY1" fmla="*/ 1 h 6118412"/>
              <a:gd name="connsiteX2" fmla="*/ 6256218 w 7261412"/>
              <a:gd name="connsiteY2" fmla="*/ 1 h 6118412"/>
              <a:gd name="connsiteX3" fmla="*/ 7261412 w 7261412"/>
              <a:gd name="connsiteY3" fmla="*/ 3059206 h 6118412"/>
              <a:gd name="connsiteX4" fmla="*/ 6256218 w 7261412"/>
              <a:gd name="connsiteY4" fmla="*/ 6118411 h 6118412"/>
              <a:gd name="connsiteX5" fmla="*/ 1005194 w 7261412"/>
              <a:gd name="connsiteY5" fmla="*/ 6118411 h 6118412"/>
              <a:gd name="connsiteX6" fmla="*/ 0 w 7261412"/>
              <a:gd name="connsiteY6" fmla="*/ 3059206 h 6118412"/>
              <a:gd name="connsiteX0" fmla="*/ 0 w 7267350"/>
              <a:gd name="connsiteY0" fmla="*/ 3059205 h 6118410"/>
              <a:gd name="connsiteX1" fmla="*/ 1005194 w 7267350"/>
              <a:gd name="connsiteY1" fmla="*/ 0 h 6118410"/>
              <a:gd name="connsiteX2" fmla="*/ 6256218 w 7267350"/>
              <a:gd name="connsiteY2" fmla="*/ 0 h 6118410"/>
              <a:gd name="connsiteX3" fmla="*/ 7267350 w 7267350"/>
              <a:gd name="connsiteY3" fmla="*/ 4341740 h 6118410"/>
              <a:gd name="connsiteX4" fmla="*/ 6256218 w 7267350"/>
              <a:gd name="connsiteY4" fmla="*/ 6118410 h 6118410"/>
              <a:gd name="connsiteX5" fmla="*/ 1005194 w 7267350"/>
              <a:gd name="connsiteY5" fmla="*/ 6118410 h 6118410"/>
              <a:gd name="connsiteX6" fmla="*/ 0 w 7267350"/>
              <a:gd name="connsiteY6" fmla="*/ 3059205 h 6118410"/>
              <a:gd name="connsiteX0" fmla="*/ 0 w 7277496"/>
              <a:gd name="connsiteY0" fmla="*/ 3059205 h 6118410"/>
              <a:gd name="connsiteX1" fmla="*/ 1005194 w 7277496"/>
              <a:gd name="connsiteY1" fmla="*/ 0 h 6118410"/>
              <a:gd name="connsiteX2" fmla="*/ 7277496 w 7277496"/>
              <a:gd name="connsiteY2" fmla="*/ 457200 h 6118410"/>
              <a:gd name="connsiteX3" fmla="*/ 7267350 w 7277496"/>
              <a:gd name="connsiteY3" fmla="*/ 4341740 h 6118410"/>
              <a:gd name="connsiteX4" fmla="*/ 6256218 w 7277496"/>
              <a:gd name="connsiteY4" fmla="*/ 6118410 h 6118410"/>
              <a:gd name="connsiteX5" fmla="*/ 1005194 w 7277496"/>
              <a:gd name="connsiteY5" fmla="*/ 6118410 h 6118410"/>
              <a:gd name="connsiteX6" fmla="*/ 0 w 7277496"/>
              <a:gd name="connsiteY6" fmla="*/ 3059205 h 6118410"/>
              <a:gd name="connsiteX0" fmla="*/ 0 w 7277496"/>
              <a:gd name="connsiteY0" fmla="*/ 2607943 h 5667148"/>
              <a:gd name="connsiteX1" fmla="*/ 405490 w 7277496"/>
              <a:gd name="connsiteY1" fmla="*/ 0 h 5667148"/>
              <a:gd name="connsiteX2" fmla="*/ 7277496 w 7277496"/>
              <a:gd name="connsiteY2" fmla="*/ 5938 h 5667148"/>
              <a:gd name="connsiteX3" fmla="*/ 7267350 w 7277496"/>
              <a:gd name="connsiteY3" fmla="*/ 3890478 h 5667148"/>
              <a:gd name="connsiteX4" fmla="*/ 6256218 w 7277496"/>
              <a:gd name="connsiteY4" fmla="*/ 5667148 h 5667148"/>
              <a:gd name="connsiteX5" fmla="*/ 1005194 w 7277496"/>
              <a:gd name="connsiteY5" fmla="*/ 5667148 h 5667148"/>
              <a:gd name="connsiteX6" fmla="*/ 0 w 7277496"/>
              <a:gd name="connsiteY6" fmla="*/ 2607943 h 5667148"/>
              <a:gd name="connsiteX0" fmla="*/ 4209 w 6872006"/>
              <a:gd name="connsiteY0" fmla="*/ 3462966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861860 w 6872006"/>
              <a:gd name="connsiteY3" fmla="*/ 3890478 h 5667148"/>
              <a:gd name="connsiteX4" fmla="*/ 5850728 w 6872006"/>
              <a:gd name="connsiteY4" fmla="*/ 5667148 h 5667148"/>
              <a:gd name="connsiteX5" fmla="*/ 599704 w 6872006"/>
              <a:gd name="connsiteY5" fmla="*/ 5667148 h 5667148"/>
              <a:gd name="connsiteX6" fmla="*/ 4209 w 6872006"/>
              <a:gd name="connsiteY6" fmla="*/ 3462966 h 5667148"/>
              <a:gd name="connsiteX0" fmla="*/ 4209 w 6872006"/>
              <a:gd name="connsiteY0" fmla="*/ 3462966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861860 w 6872006"/>
              <a:gd name="connsiteY3" fmla="*/ 3890478 h 5667148"/>
              <a:gd name="connsiteX4" fmla="*/ 5850728 w 6872006"/>
              <a:gd name="connsiteY4" fmla="*/ 5667148 h 5667148"/>
              <a:gd name="connsiteX5" fmla="*/ 1300348 w 6872006"/>
              <a:gd name="connsiteY5" fmla="*/ 5661210 h 5667148"/>
              <a:gd name="connsiteX6" fmla="*/ 4209 w 6872006"/>
              <a:gd name="connsiteY6" fmla="*/ 3462966 h 5667148"/>
              <a:gd name="connsiteX0" fmla="*/ 4209 w 6872006"/>
              <a:gd name="connsiteY0" fmla="*/ 3462966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861860 w 6872006"/>
              <a:gd name="connsiteY3" fmla="*/ 3890478 h 5667148"/>
              <a:gd name="connsiteX4" fmla="*/ 5860353 w 6872006"/>
              <a:gd name="connsiteY4" fmla="*/ 5667148 h 5667148"/>
              <a:gd name="connsiteX5" fmla="*/ 1300348 w 6872006"/>
              <a:gd name="connsiteY5" fmla="*/ 5661210 h 5667148"/>
              <a:gd name="connsiteX6" fmla="*/ 4209 w 6872006"/>
              <a:gd name="connsiteY6" fmla="*/ 3462966 h 5667148"/>
              <a:gd name="connsiteX0" fmla="*/ 176088 w 6872006"/>
              <a:gd name="connsiteY0" fmla="*/ 3346088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861860 w 6872006"/>
              <a:gd name="connsiteY3" fmla="*/ 3890478 h 5667148"/>
              <a:gd name="connsiteX4" fmla="*/ 5860353 w 6872006"/>
              <a:gd name="connsiteY4" fmla="*/ 5667148 h 5667148"/>
              <a:gd name="connsiteX5" fmla="*/ 1300348 w 6872006"/>
              <a:gd name="connsiteY5" fmla="*/ 5661210 h 5667148"/>
              <a:gd name="connsiteX6" fmla="*/ 176088 w 6872006"/>
              <a:gd name="connsiteY6" fmla="*/ 3346088 h 5667148"/>
              <a:gd name="connsiteX0" fmla="*/ 0 w 6874673"/>
              <a:gd name="connsiteY0" fmla="*/ 3469841 h 5667148"/>
              <a:gd name="connsiteX1" fmla="*/ 2667 w 6874673"/>
              <a:gd name="connsiteY1" fmla="*/ 0 h 5667148"/>
              <a:gd name="connsiteX2" fmla="*/ 6874673 w 6874673"/>
              <a:gd name="connsiteY2" fmla="*/ 5938 h 5667148"/>
              <a:gd name="connsiteX3" fmla="*/ 6864527 w 6874673"/>
              <a:gd name="connsiteY3" fmla="*/ 3890478 h 5667148"/>
              <a:gd name="connsiteX4" fmla="*/ 5863020 w 6874673"/>
              <a:gd name="connsiteY4" fmla="*/ 5667148 h 5667148"/>
              <a:gd name="connsiteX5" fmla="*/ 1303015 w 6874673"/>
              <a:gd name="connsiteY5" fmla="*/ 5661210 h 5667148"/>
              <a:gd name="connsiteX6" fmla="*/ 0 w 6874673"/>
              <a:gd name="connsiteY6" fmla="*/ 3469841 h 5667148"/>
              <a:gd name="connsiteX0" fmla="*/ 0 w 6864527"/>
              <a:gd name="connsiteY0" fmla="*/ 3469841 h 5667148"/>
              <a:gd name="connsiteX1" fmla="*/ 2667 w 6864527"/>
              <a:gd name="connsiteY1" fmla="*/ 0 h 5667148"/>
              <a:gd name="connsiteX2" fmla="*/ 6809978 w 6864527"/>
              <a:gd name="connsiteY2" fmla="*/ 87889 h 5667148"/>
              <a:gd name="connsiteX3" fmla="*/ 6864527 w 6864527"/>
              <a:gd name="connsiteY3" fmla="*/ 3890478 h 5667148"/>
              <a:gd name="connsiteX4" fmla="*/ 5863020 w 6864527"/>
              <a:gd name="connsiteY4" fmla="*/ 5667148 h 5667148"/>
              <a:gd name="connsiteX5" fmla="*/ 1303015 w 6864527"/>
              <a:gd name="connsiteY5" fmla="*/ 5661210 h 5667148"/>
              <a:gd name="connsiteX6" fmla="*/ 0 w 6864527"/>
              <a:gd name="connsiteY6" fmla="*/ 3469841 h 5667148"/>
              <a:gd name="connsiteX0" fmla="*/ 0 w 6866053"/>
              <a:gd name="connsiteY0" fmla="*/ 3472530 h 5669837"/>
              <a:gd name="connsiteX1" fmla="*/ 2667 w 6866053"/>
              <a:gd name="connsiteY1" fmla="*/ 2689 h 5669837"/>
              <a:gd name="connsiteX2" fmla="*/ 6866053 w 6866053"/>
              <a:gd name="connsiteY2" fmla="*/ 0 h 5669837"/>
              <a:gd name="connsiteX3" fmla="*/ 6864527 w 6866053"/>
              <a:gd name="connsiteY3" fmla="*/ 3893167 h 5669837"/>
              <a:gd name="connsiteX4" fmla="*/ 5863020 w 6866053"/>
              <a:gd name="connsiteY4" fmla="*/ 5669837 h 5669837"/>
              <a:gd name="connsiteX5" fmla="*/ 1303015 w 6866053"/>
              <a:gd name="connsiteY5" fmla="*/ 5663899 h 5669837"/>
              <a:gd name="connsiteX6" fmla="*/ 0 w 6866053"/>
              <a:gd name="connsiteY6" fmla="*/ 3472530 h 5669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66053" h="5669837">
                <a:moveTo>
                  <a:pt x="0" y="3472530"/>
                </a:moveTo>
                <a:lnTo>
                  <a:pt x="2667" y="2689"/>
                </a:lnTo>
                <a:lnTo>
                  <a:pt x="6866053" y="0"/>
                </a:lnTo>
                <a:cubicBezTo>
                  <a:pt x="6865544" y="1297722"/>
                  <a:pt x="6865036" y="2595445"/>
                  <a:pt x="6864527" y="3893167"/>
                </a:cubicBezTo>
                <a:lnTo>
                  <a:pt x="5863020" y="5669837"/>
                </a:lnTo>
                <a:lnTo>
                  <a:pt x="1303015" y="5663899"/>
                </a:lnTo>
                <a:lnTo>
                  <a:pt x="0" y="347253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3DACDB8-C05A-C540-BF85-5FDDA3660A2E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2"/>
                </a:solidFill>
              </a:rPr>
              <a:t>‹#›</a:t>
            </a:fld>
            <a:endParaRPr lang="en-GB" sz="1200">
              <a:solidFill>
                <a:schemeClr val="accent2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B6C65A-583E-CC43-8A40-D9FE20EAC65C}"/>
              </a:ext>
            </a:extLst>
          </p:cNvPr>
          <p:cNvSpPr txBox="1"/>
          <p:nvPr userDrawn="1"/>
        </p:nvSpPr>
        <p:spPr>
          <a:xfrm>
            <a:off x="1963271" y="-1210235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DB5F59B-0C3D-DF40-B199-A44391FFF98F}"/>
              </a:ext>
            </a:extLst>
          </p:cNvPr>
          <p:cNvCxnSpPr/>
          <p:nvPr userDrawn="1"/>
        </p:nvCxnSpPr>
        <p:spPr>
          <a:xfrm>
            <a:off x="10724056" y="516181"/>
            <a:ext cx="865108" cy="0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35B6474B-ACF2-9D41-872B-7CB816A7A28A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5F028685-F054-4DD8-8293-CE85C7CFC1C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729034" cy="6858000"/>
          </a:xfrm>
          <a:custGeom>
            <a:avLst/>
            <a:gdLst>
              <a:gd name="connsiteX0" fmla="*/ 0 w 11328400"/>
              <a:gd name="connsiteY0" fmla="*/ 0 h 6858000"/>
              <a:gd name="connsiteX1" fmla="*/ 11328400 w 11328400"/>
              <a:gd name="connsiteY1" fmla="*/ 0 h 6858000"/>
              <a:gd name="connsiteX2" fmla="*/ 11328400 w 11328400"/>
              <a:gd name="connsiteY2" fmla="*/ 1050 h 6858000"/>
              <a:gd name="connsiteX3" fmla="*/ 8729034 w 11328400"/>
              <a:gd name="connsiteY3" fmla="*/ 4209 h 6858000"/>
              <a:gd name="connsiteX4" fmla="*/ 6530790 w 11328400"/>
              <a:gd name="connsiteY4" fmla="*/ 1300348 h 6858000"/>
              <a:gd name="connsiteX5" fmla="*/ 6524852 w 11328400"/>
              <a:gd name="connsiteY5" fmla="*/ 5860353 h 6858000"/>
              <a:gd name="connsiteX6" fmla="*/ 8294675 w 11328400"/>
              <a:gd name="connsiteY6" fmla="*/ 6858000 h 6858000"/>
              <a:gd name="connsiteX7" fmla="*/ 0 w 11328400"/>
              <a:gd name="connsiteY7" fmla="*/ 6858000 h 6858000"/>
              <a:gd name="connsiteX0" fmla="*/ 0 w 11328400"/>
              <a:gd name="connsiteY0" fmla="*/ 102078 h 6960078"/>
              <a:gd name="connsiteX1" fmla="*/ 11328400 w 11328400"/>
              <a:gd name="connsiteY1" fmla="*/ 102078 h 6960078"/>
              <a:gd name="connsiteX2" fmla="*/ 8963335 w 11328400"/>
              <a:gd name="connsiteY2" fmla="*/ 0 h 6960078"/>
              <a:gd name="connsiteX3" fmla="*/ 8729034 w 11328400"/>
              <a:gd name="connsiteY3" fmla="*/ 106287 h 6960078"/>
              <a:gd name="connsiteX4" fmla="*/ 6530790 w 11328400"/>
              <a:gd name="connsiteY4" fmla="*/ 1402426 h 6960078"/>
              <a:gd name="connsiteX5" fmla="*/ 6524852 w 11328400"/>
              <a:gd name="connsiteY5" fmla="*/ 5962431 h 6960078"/>
              <a:gd name="connsiteX6" fmla="*/ 8294675 w 11328400"/>
              <a:gd name="connsiteY6" fmla="*/ 6960078 h 6960078"/>
              <a:gd name="connsiteX7" fmla="*/ 0 w 11328400"/>
              <a:gd name="connsiteY7" fmla="*/ 6960078 h 6960078"/>
              <a:gd name="connsiteX8" fmla="*/ 0 w 11328400"/>
              <a:gd name="connsiteY8" fmla="*/ 102078 h 6960078"/>
              <a:gd name="connsiteX0" fmla="*/ 0 w 9877735"/>
              <a:gd name="connsiteY0" fmla="*/ 102078 h 6960078"/>
              <a:gd name="connsiteX1" fmla="*/ 9877735 w 9877735"/>
              <a:gd name="connsiteY1" fmla="*/ 60827 h 6960078"/>
              <a:gd name="connsiteX2" fmla="*/ 8963335 w 9877735"/>
              <a:gd name="connsiteY2" fmla="*/ 0 h 6960078"/>
              <a:gd name="connsiteX3" fmla="*/ 8729034 w 9877735"/>
              <a:gd name="connsiteY3" fmla="*/ 106287 h 6960078"/>
              <a:gd name="connsiteX4" fmla="*/ 6530790 w 9877735"/>
              <a:gd name="connsiteY4" fmla="*/ 1402426 h 6960078"/>
              <a:gd name="connsiteX5" fmla="*/ 6524852 w 9877735"/>
              <a:gd name="connsiteY5" fmla="*/ 5962431 h 6960078"/>
              <a:gd name="connsiteX6" fmla="*/ 8294675 w 9877735"/>
              <a:gd name="connsiteY6" fmla="*/ 6960078 h 6960078"/>
              <a:gd name="connsiteX7" fmla="*/ 0 w 9877735"/>
              <a:gd name="connsiteY7" fmla="*/ 6960078 h 6960078"/>
              <a:gd name="connsiteX8" fmla="*/ 0 w 9877735"/>
              <a:gd name="connsiteY8" fmla="*/ 102078 h 6960078"/>
              <a:gd name="connsiteX0" fmla="*/ 0 w 8963335"/>
              <a:gd name="connsiteY0" fmla="*/ 102078 h 6960078"/>
              <a:gd name="connsiteX1" fmla="*/ 8502698 w 8963335"/>
              <a:gd name="connsiteY1" fmla="*/ 88328 h 6960078"/>
              <a:gd name="connsiteX2" fmla="*/ 8963335 w 8963335"/>
              <a:gd name="connsiteY2" fmla="*/ 0 h 6960078"/>
              <a:gd name="connsiteX3" fmla="*/ 8729034 w 8963335"/>
              <a:gd name="connsiteY3" fmla="*/ 106287 h 6960078"/>
              <a:gd name="connsiteX4" fmla="*/ 6530790 w 8963335"/>
              <a:gd name="connsiteY4" fmla="*/ 1402426 h 6960078"/>
              <a:gd name="connsiteX5" fmla="*/ 6524852 w 8963335"/>
              <a:gd name="connsiteY5" fmla="*/ 5962431 h 6960078"/>
              <a:gd name="connsiteX6" fmla="*/ 8294675 w 8963335"/>
              <a:gd name="connsiteY6" fmla="*/ 6960078 h 6960078"/>
              <a:gd name="connsiteX7" fmla="*/ 0 w 8963335"/>
              <a:gd name="connsiteY7" fmla="*/ 6960078 h 6960078"/>
              <a:gd name="connsiteX8" fmla="*/ 0 w 8963335"/>
              <a:gd name="connsiteY8" fmla="*/ 102078 h 6960078"/>
              <a:gd name="connsiteX0" fmla="*/ 0 w 9073338"/>
              <a:gd name="connsiteY0" fmla="*/ 157080 h 7015080"/>
              <a:gd name="connsiteX1" fmla="*/ 8502698 w 9073338"/>
              <a:gd name="connsiteY1" fmla="*/ 143330 h 7015080"/>
              <a:gd name="connsiteX2" fmla="*/ 9073338 w 9073338"/>
              <a:gd name="connsiteY2" fmla="*/ 0 h 7015080"/>
              <a:gd name="connsiteX3" fmla="*/ 8729034 w 9073338"/>
              <a:gd name="connsiteY3" fmla="*/ 161289 h 7015080"/>
              <a:gd name="connsiteX4" fmla="*/ 6530790 w 9073338"/>
              <a:gd name="connsiteY4" fmla="*/ 1457428 h 7015080"/>
              <a:gd name="connsiteX5" fmla="*/ 6524852 w 9073338"/>
              <a:gd name="connsiteY5" fmla="*/ 6017433 h 7015080"/>
              <a:gd name="connsiteX6" fmla="*/ 8294675 w 9073338"/>
              <a:gd name="connsiteY6" fmla="*/ 7015080 h 7015080"/>
              <a:gd name="connsiteX7" fmla="*/ 0 w 9073338"/>
              <a:gd name="connsiteY7" fmla="*/ 7015080 h 7015080"/>
              <a:gd name="connsiteX8" fmla="*/ 0 w 9073338"/>
              <a:gd name="connsiteY8" fmla="*/ 157080 h 7015080"/>
              <a:gd name="connsiteX0" fmla="*/ 0 w 8729034"/>
              <a:gd name="connsiteY0" fmla="*/ 13750 h 6871750"/>
              <a:gd name="connsiteX1" fmla="*/ 8502698 w 8729034"/>
              <a:gd name="connsiteY1" fmla="*/ 0 h 6871750"/>
              <a:gd name="connsiteX2" fmla="*/ 8729034 w 8729034"/>
              <a:gd name="connsiteY2" fmla="*/ 17959 h 6871750"/>
              <a:gd name="connsiteX3" fmla="*/ 6530790 w 8729034"/>
              <a:gd name="connsiteY3" fmla="*/ 1314098 h 6871750"/>
              <a:gd name="connsiteX4" fmla="*/ 6524852 w 8729034"/>
              <a:gd name="connsiteY4" fmla="*/ 5874103 h 6871750"/>
              <a:gd name="connsiteX5" fmla="*/ 8294675 w 8729034"/>
              <a:gd name="connsiteY5" fmla="*/ 6871750 h 6871750"/>
              <a:gd name="connsiteX6" fmla="*/ 0 w 8729034"/>
              <a:gd name="connsiteY6" fmla="*/ 6871750 h 6871750"/>
              <a:gd name="connsiteX7" fmla="*/ 0 w 8729034"/>
              <a:gd name="connsiteY7" fmla="*/ 13750 h 6871750"/>
              <a:gd name="connsiteX0" fmla="*/ 0 w 8729034"/>
              <a:gd name="connsiteY0" fmla="*/ 0 h 6858000"/>
              <a:gd name="connsiteX1" fmla="*/ 8729034 w 8729034"/>
              <a:gd name="connsiteY1" fmla="*/ 4209 h 6858000"/>
              <a:gd name="connsiteX2" fmla="*/ 6530790 w 8729034"/>
              <a:gd name="connsiteY2" fmla="*/ 1300348 h 6858000"/>
              <a:gd name="connsiteX3" fmla="*/ 6524852 w 8729034"/>
              <a:gd name="connsiteY3" fmla="*/ 5860353 h 6858000"/>
              <a:gd name="connsiteX4" fmla="*/ 8294675 w 8729034"/>
              <a:gd name="connsiteY4" fmla="*/ 6858000 h 6858000"/>
              <a:gd name="connsiteX5" fmla="*/ 0 w 8729034"/>
              <a:gd name="connsiteY5" fmla="*/ 6858000 h 6858000"/>
              <a:gd name="connsiteX6" fmla="*/ 0 w 8729034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29034" h="6858000">
                <a:moveTo>
                  <a:pt x="0" y="0"/>
                </a:moveTo>
                <a:lnTo>
                  <a:pt x="8729034" y="4209"/>
                </a:lnTo>
                <a:lnTo>
                  <a:pt x="6530790" y="1300348"/>
                </a:lnTo>
                <a:cubicBezTo>
                  <a:pt x="6528811" y="2820350"/>
                  <a:pt x="6526831" y="4340351"/>
                  <a:pt x="6524852" y="5860353"/>
                </a:cubicBezTo>
                <a:lnTo>
                  <a:pt x="829467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F6F8F8"/>
          </a:solidFill>
        </p:spPr>
        <p:txBody>
          <a:bodyPr wrap="square" lIns="720000" tIns="1080000" rIns="2880000" bIns="2880000" anchor="ctr">
            <a:noAutofit/>
          </a:bodyPr>
          <a:lstStyle>
            <a:lvl1pPr algn="l">
              <a:buNone/>
              <a:defRPr/>
            </a:lvl1pPr>
          </a:lstStyle>
          <a:p>
            <a:r>
              <a:rPr lang="en-GB" dirty="0"/>
              <a:t>Click on icon to insert image (include Alt Text)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D2FB892-A0F4-4B49-946B-F27A170AFB4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12933" y="612000"/>
            <a:ext cx="3217820" cy="508000"/>
          </a:xfrm>
        </p:spPr>
        <p:txBody>
          <a:bodyPr lIns="0" tIns="0" rIns="0" bIns="0"/>
          <a:lstStyle>
            <a:lvl1pPr algn="r"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Heading label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BC3F5774-42F5-8F4D-BDAC-F15EC1784EE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605" y="1928217"/>
            <a:ext cx="4428148" cy="300156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16000" indent="-216000">
              <a:buNone/>
              <a:defRPr sz="3000" b="1">
                <a:solidFill>
                  <a:schemeClr val="tx1"/>
                </a:solidFill>
              </a:defRPr>
            </a:lvl1pPr>
            <a:lvl2pPr marL="357188" indent="0">
              <a:buNone/>
              <a:defRPr>
                <a:solidFill>
                  <a:schemeClr val="tx1"/>
                </a:solidFill>
              </a:defRPr>
            </a:lvl2pPr>
            <a:lvl3pPr marL="714375" indent="0">
              <a:buNone/>
              <a:defRPr>
                <a:solidFill>
                  <a:schemeClr val="tx1"/>
                </a:solidFill>
              </a:defRPr>
            </a:lvl3pPr>
            <a:lvl4pPr marL="1081087" indent="0">
              <a:buNone/>
              <a:defRPr>
                <a:solidFill>
                  <a:schemeClr val="tx1"/>
                </a:solidFill>
              </a:defRPr>
            </a:lvl4pPr>
            <a:lvl5pPr marL="1438275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“quote text here, quote text here, quote text here, keep it short across 6 lines maximum”</a:t>
            </a:r>
          </a:p>
        </p:txBody>
      </p:sp>
      <p:pic>
        <p:nvPicPr>
          <p:cNvPr id="11" name="Picture 10" descr="Icon&#10;&#10;Description automatically generated with medium confidence">
            <a:extLst>
              <a:ext uri="{FF2B5EF4-FFF2-40B4-BE49-F238E27FC236}">
                <a16:creationId xmlns:a16="http://schemas.microsoft.com/office/drawing/2014/main" id="{2CF8817C-009B-A24A-A1B0-665B56875E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413" y="6341795"/>
            <a:ext cx="376428" cy="37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953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and image with hea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Hexagon 3">
            <a:extLst>
              <a:ext uri="{FF2B5EF4-FFF2-40B4-BE49-F238E27FC236}">
                <a16:creationId xmlns:a16="http://schemas.microsoft.com/office/drawing/2014/main" id="{916CD9E2-0E59-E54B-A342-1439CC94F98C}"/>
              </a:ext>
            </a:extLst>
          </p:cNvPr>
          <p:cNvSpPr/>
          <p:nvPr userDrawn="1"/>
        </p:nvSpPr>
        <p:spPr>
          <a:xfrm rot="16200000">
            <a:off x="-605612" y="596720"/>
            <a:ext cx="6864922" cy="5671482"/>
          </a:xfrm>
          <a:custGeom>
            <a:avLst/>
            <a:gdLst>
              <a:gd name="connsiteX0" fmla="*/ 0 w 7261412"/>
              <a:gd name="connsiteY0" fmla="*/ 3059206 h 6118412"/>
              <a:gd name="connsiteX1" fmla="*/ 1005194 w 7261412"/>
              <a:gd name="connsiteY1" fmla="*/ 1 h 6118412"/>
              <a:gd name="connsiteX2" fmla="*/ 6256218 w 7261412"/>
              <a:gd name="connsiteY2" fmla="*/ 1 h 6118412"/>
              <a:gd name="connsiteX3" fmla="*/ 7261412 w 7261412"/>
              <a:gd name="connsiteY3" fmla="*/ 3059206 h 6118412"/>
              <a:gd name="connsiteX4" fmla="*/ 6256218 w 7261412"/>
              <a:gd name="connsiteY4" fmla="*/ 6118411 h 6118412"/>
              <a:gd name="connsiteX5" fmla="*/ 1005194 w 7261412"/>
              <a:gd name="connsiteY5" fmla="*/ 6118411 h 6118412"/>
              <a:gd name="connsiteX6" fmla="*/ 0 w 7261412"/>
              <a:gd name="connsiteY6" fmla="*/ 3059206 h 6118412"/>
              <a:gd name="connsiteX0" fmla="*/ 0 w 7267350"/>
              <a:gd name="connsiteY0" fmla="*/ 3059205 h 6118410"/>
              <a:gd name="connsiteX1" fmla="*/ 1005194 w 7267350"/>
              <a:gd name="connsiteY1" fmla="*/ 0 h 6118410"/>
              <a:gd name="connsiteX2" fmla="*/ 6256218 w 7267350"/>
              <a:gd name="connsiteY2" fmla="*/ 0 h 6118410"/>
              <a:gd name="connsiteX3" fmla="*/ 7267350 w 7267350"/>
              <a:gd name="connsiteY3" fmla="*/ 4341740 h 6118410"/>
              <a:gd name="connsiteX4" fmla="*/ 6256218 w 7267350"/>
              <a:gd name="connsiteY4" fmla="*/ 6118410 h 6118410"/>
              <a:gd name="connsiteX5" fmla="*/ 1005194 w 7267350"/>
              <a:gd name="connsiteY5" fmla="*/ 6118410 h 6118410"/>
              <a:gd name="connsiteX6" fmla="*/ 0 w 7267350"/>
              <a:gd name="connsiteY6" fmla="*/ 3059205 h 6118410"/>
              <a:gd name="connsiteX0" fmla="*/ 0 w 7277496"/>
              <a:gd name="connsiteY0" fmla="*/ 3059205 h 6118410"/>
              <a:gd name="connsiteX1" fmla="*/ 1005194 w 7277496"/>
              <a:gd name="connsiteY1" fmla="*/ 0 h 6118410"/>
              <a:gd name="connsiteX2" fmla="*/ 7277496 w 7277496"/>
              <a:gd name="connsiteY2" fmla="*/ 457200 h 6118410"/>
              <a:gd name="connsiteX3" fmla="*/ 7267350 w 7277496"/>
              <a:gd name="connsiteY3" fmla="*/ 4341740 h 6118410"/>
              <a:gd name="connsiteX4" fmla="*/ 6256218 w 7277496"/>
              <a:gd name="connsiteY4" fmla="*/ 6118410 h 6118410"/>
              <a:gd name="connsiteX5" fmla="*/ 1005194 w 7277496"/>
              <a:gd name="connsiteY5" fmla="*/ 6118410 h 6118410"/>
              <a:gd name="connsiteX6" fmla="*/ 0 w 7277496"/>
              <a:gd name="connsiteY6" fmla="*/ 3059205 h 6118410"/>
              <a:gd name="connsiteX0" fmla="*/ 0 w 7277496"/>
              <a:gd name="connsiteY0" fmla="*/ 2607943 h 5667148"/>
              <a:gd name="connsiteX1" fmla="*/ 405490 w 7277496"/>
              <a:gd name="connsiteY1" fmla="*/ 0 h 5667148"/>
              <a:gd name="connsiteX2" fmla="*/ 7277496 w 7277496"/>
              <a:gd name="connsiteY2" fmla="*/ 5938 h 5667148"/>
              <a:gd name="connsiteX3" fmla="*/ 7267350 w 7277496"/>
              <a:gd name="connsiteY3" fmla="*/ 3890478 h 5667148"/>
              <a:gd name="connsiteX4" fmla="*/ 6256218 w 7277496"/>
              <a:gd name="connsiteY4" fmla="*/ 5667148 h 5667148"/>
              <a:gd name="connsiteX5" fmla="*/ 1005194 w 7277496"/>
              <a:gd name="connsiteY5" fmla="*/ 5667148 h 5667148"/>
              <a:gd name="connsiteX6" fmla="*/ 0 w 7277496"/>
              <a:gd name="connsiteY6" fmla="*/ 2607943 h 5667148"/>
              <a:gd name="connsiteX0" fmla="*/ 4209 w 6872006"/>
              <a:gd name="connsiteY0" fmla="*/ 3462966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861860 w 6872006"/>
              <a:gd name="connsiteY3" fmla="*/ 3890478 h 5667148"/>
              <a:gd name="connsiteX4" fmla="*/ 5850728 w 6872006"/>
              <a:gd name="connsiteY4" fmla="*/ 5667148 h 5667148"/>
              <a:gd name="connsiteX5" fmla="*/ 599704 w 6872006"/>
              <a:gd name="connsiteY5" fmla="*/ 5667148 h 5667148"/>
              <a:gd name="connsiteX6" fmla="*/ 4209 w 6872006"/>
              <a:gd name="connsiteY6" fmla="*/ 3462966 h 5667148"/>
              <a:gd name="connsiteX0" fmla="*/ 4209 w 6872006"/>
              <a:gd name="connsiteY0" fmla="*/ 3462966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861860 w 6872006"/>
              <a:gd name="connsiteY3" fmla="*/ 3890478 h 5667148"/>
              <a:gd name="connsiteX4" fmla="*/ 5850728 w 6872006"/>
              <a:gd name="connsiteY4" fmla="*/ 5667148 h 5667148"/>
              <a:gd name="connsiteX5" fmla="*/ 1300348 w 6872006"/>
              <a:gd name="connsiteY5" fmla="*/ 5661210 h 5667148"/>
              <a:gd name="connsiteX6" fmla="*/ 4209 w 6872006"/>
              <a:gd name="connsiteY6" fmla="*/ 3462966 h 5667148"/>
              <a:gd name="connsiteX0" fmla="*/ 4209 w 6872006"/>
              <a:gd name="connsiteY0" fmla="*/ 3462966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861860 w 6872006"/>
              <a:gd name="connsiteY3" fmla="*/ 3890478 h 5667148"/>
              <a:gd name="connsiteX4" fmla="*/ 5860353 w 6872006"/>
              <a:gd name="connsiteY4" fmla="*/ 5667148 h 5667148"/>
              <a:gd name="connsiteX5" fmla="*/ 1300348 w 6872006"/>
              <a:gd name="connsiteY5" fmla="*/ 5661210 h 5667148"/>
              <a:gd name="connsiteX6" fmla="*/ 4209 w 6872006"/>
              <a:gd name="connsiteY6" fmla="*/ 3462966 h 5667148"/>
              <a:gd name="connsiteX0" fmla="*/ 4209 w 6872006"/>
              <a:gd name="connsiteY0" fmla="*/ 3462966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566227 w 6872006"/>
              <a:gd name="connsiteY3" fmla="*/ 3257961 h 5667148"/>
              <a:gd name="connsiteX4" fmla="*/ 5860353 w 6872006"/>
              <a:gd name="connsiteY4" fmla="*/ 5667148 h 5667148"/>
              <a:gd name="connsiteX5" fmla="*/ 1300348 w 6872006"/>
              <a:gd name="connsiteY5" fmla="*/ 5661210 h 5667148"/>
              <a:gd name="connsiteX6" fmla="*/ 4209 w 6872006"/>
              <a:gd name="connsiteY6" fmla="*/ 3462966 h 5667148"/>
              <a:gd name="connsiteX0" fmla="*/ 4209 w 6872006"/>
              <a:gd name="connsiteY0" fmla="*/ 3462966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861860 w 6872006"/>
              <a:gd name="connsiteY3" fmla="*/ 3443591 h 5667148"/>
              <a:gd name="connsiteX4" fmla="*/ 5860353 w 6872006"/>
              <a:gd name="connsiteY4" fmla="*/ 5667148 h 5667148"/>
              <a:gd name="connsiteX5" fmla="*/ 1300348 w 6872006"/>
              <a:gd name="connsiteY5" fmla="*/ 5661210 h 5667148"/>
              <a:gd name="connsiteX6" fmla="*/ 4209 w 6872006"/>
              <a:gd name="connsiteY6" fmla="*/ 3462966 h 5667148"/>
              <a:gd name="connsiteX0" fmla="*/ 4209 w 6872006"/>
              <a:gd name="connsiteY0" fmla="*/ 3462966 h 5661210"/>
              <a:gd name="connsiteX1" fmla="*/ 0 w 6872006"/>
              <a:gd name="connsiteY1" fmla="*/ 0 h 5661210"/>
              <a:gd name="connsiteX2" fmla="*/ 6872006 w 6872006"/>
              <a:gd name="connsiteY2" fmla="*/ 5938 h 5661210"/>
              <a:gd name="connsiteX3" fmla="*/ 6861860 w 6872006"/>
              <a:gd name="connsiteY3" fmla="*/ 3443591 h 5661210"/>
              <a:gd name="connsiteX4" fmla="*/ 4973453 w 6872006"/>
              <a:gd name="connsiteY4" fmla="*/ 5089632 h 5661210"/>
              <a:gd name="connsiteX5" fmla="*/ 1300348 w 6872006"/>
              <a:gd name="connsiteY5" fmla="*/ 5661210 h 5661210"/>
              <a:gd name="connsiteX6" fmla="*/ 4209 w 6872006"/>
              <a:gd name="connsiteY6" fmla="*/ 3462966 h 5661210"/>
              <a:gd name="connsiteX0" fmla="*/ 4209 w 6872006"/>
              <a:gd name="connsiteY0" fmla="*/ 3462966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861860 w 6872006"/>
              <a:gd name="connsiteY3" fmla="*/ 3443591 h 5667148"/>
              <a:gd name="connsiteX4" fmla="*/ 5571595 w 6872006"/>
              <a:gd name="connsiteY4" fmla="*/ 5667148 h 5667148"/>
              <a:gd name="connsiteX5" fmla="*/ 1300348 w 6872006"/>
              <a:gd name="connsiteY5" fmla="*/ 5661210 h 5667148"/>
              <a:gd name="connsiteX6" fmla="*/ 4209 w 6872006"/>
              <a:gd name="connsiteY6" fmla="*/ 3462966 h 5667148"/>
              <a:gd name="connsiteX0" fmla="*/ 4209 w 6872006"/>
              <a:gd name="connsiteY0" fmla="*/ 3462966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861860 w 6872006"/>
              <a:gd name="connsiteY3" fmla="*/ 3443591 h 5667148"/>
              <a:gd name="connsiteX4" fmla="*/ 5571595 w 6872006"/>
              <a:gd name="connsiteY4" fmla="*/ 5667148 h 5667148"/>
              <a:gd name="connsiteX5" fmla="*/ 1018466 w 6872006"/>
              <a:gd name="connsiteY5" fmla="*/ 5661210 h 5667148"/>
              <a:gd name="connsiteX6" fmla="*/ 4209 w 6872006"/>
              <a:gd name="connsiteY6" fmla="*/ 3462966 h 5667148"/>
              <a:gd name="connsiteX0" fmla="*/ 4209 w 6872006"/>
              <a:gd name="connsiteY0" fmla="*/ 3861727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861860 w 6872006"/>
              <a:gd name="connsiteY3" fmla="*/ 3443591 h 5667148"/>
              <a:gd name="connsiteX4" fmla="*/ 5571595 w 6872006"/>
              <a:gd name="connsiteY4" fmla="*/ 5667148 h 5667148"/>
              <a:gd name="connsiteX5" fmla="*/ 1018466 w 6872006"/>
              <a:gd name="connsiteY5" fmla="*/ 5661210 h 5667148"/>
              <a:gd name="connsiteX6" fmla="*/ 4209 w 6872006"/>
              <a:gd name="connsiteY6" fmla="*/ 3861727 h 5667148"/>
              <a:gd name="connsiteX0" fmla="*/ 0 w 6889363"/>
              <a:gd name="connsiteY0" fmla="*/ 3844474 h 5667148"/>
              <a:gd name="connsiteX1" fmla="*/ 17357 w 6889363"/>
              <a:gd name="connsiteY1" fmla="*/ 0 h 5667148"/>
              <a:gd name="connsiteX2" fmla="*/ 6889363 w 6889363"/>
              <a:gd name="connsiteY2" fmla="*/ 5938 h 5667148"/>
              <a:gd name="connsiteX3" fmla="*/ 6879217 w 6889363"/>
              <a:gd name="connsiteY3" fmla="*/ 3443591 h 5667148"/>
              <a:gd name="connsiteX4" fmla="*/ 5588952 w 6889363"/>
              <a:gd name="connsiteY4" fmla="*/ 5667148 h 5667148"/>
              <a:gd name="connsiteX5" fmla="*/ 1035823 w 6889363"/>
              <a:gd name="connsiteY5" fmla="*/ 5661210 h 5667148"/>
              <a:gd name="connsiteX6" fmla="*/ 0 w 6889363"/>
              <a:gd name="connsiteY6" fmla="*/ 3844474 h 5667148"/>
              <a:gd name="connsiteX0" fmla="*/ 0 w 6910929"/>
              <a:gd name="connsiteY0" fmla="*/ 3831537 h 5667148"/>
              <a:gd name="connsiteX1" fmla="*/ 38923 w 6910929"/>
              <a:gd name="connsiteY1" fmla="*/ 0 h 5667148"/>
              <a:gd name="connsiteX2" fmla="*/ 6910929 w 6910929"/>
              <a:gd name="connsiteY2" fmla="*/ 5938 h 5667148"/>
              <a:gd name="connsiteX3" fmla="*/ 6900783 w 6910929"/>
              <a:gd name="connsiteY3" fmla="*/ 3443591 h 5667148"/>
              <a:gd name="connsiteX4" fmla="*/ 5610518 w 6910929"/>
              <a:gd name="connsiteY4" fmla="*/ 5667148 h 5667148"/>
              <a:gd name="connsiteX5" fmla="*/ 1057389 w 6910929"/>
              <a:gd name="connsiteY5" fmla="*/ 5661210 h 5667148"/>
              <a:gd name="connsiteX6" fmla="*/ 0 w 6910929"/>
              <a:gd name="connsiteY6" fmla="*/ 3831537 h 5667148"/>
              <a:gd name="connsiteX0" fmla="*/ 0 w 6910929"/>
              <a:gd name="connsiteY0" fmla="*/ 3831537 h 5667148"/>
              <a:gd name="connsiteX1" fmla="*/ 13042 w 6910929"/>
              <a:gd name="connsiteY1" fmla="*/ 0 h 5667148"/>
              <a:gd name="connsiteX2" fmla="*/ 6910929 w 6910929"/>
              <a:gd name="connsiteY2" fmla="*/ 5938 h 5667148"/>
              <a:gd name="connsiteX3" fmla="*/ 6900783 w 6910929"/>
              <a:gd name="connsiteY3" fmla="*/ 3443591 h 5667148"/>
              <a:gd name="connsiteX4" fmla="*/ 5610518 w 6910929"/>
              <a:gd name="connsiteY4" fmla="*/ 5667148 h 5667148"/>
              <a:gd name="connsiteX5" fmla="*/ 1057389 w 6910929"/>
              <a:gd name="connsiteY5" fmla="*/ 5661210 h 5667148"/>
              <a:gd name="connsiteX6" fmla="*/ 0 w 6910929"/>
              <a:gd name="connsiteY6" fmla="*/ 3831537 h 5667148"/>
              <a:gd name="connsiteX0" fmla="*/ 0 w 6910929"/>
              <a:gd name="connsiteY0" fmla="*/ 3825962 h 5661573"/>
              <a:gd name="connsiteX1" fmla="*/ 7423 w 6910929"/>
              <a:gd name="connsiteY1" fmla="*/ 0 h 5661573"/>
              <a:gd name="connsiteX2" fmla="*/ 6910929 w 6910929"/>
              <a:gd name="connsiteY2" fmla="*/ 363 h 5661573"/>
              <a:gd name="connsiteX3" fmla="*/ 6900783 w 6910929"/>
              <a:gd name="connsiteY3" fmla="*/ 3438016 h 5661573"/>
              <a:gd name="connsiteX4" fmla="*/ 5610518 w 6910929"/>
              <a:gd name="connsiteY4" fmla="*/ 5661573 h 5661573"/>
              <a:gd name="connsiteX5" fmla="*/ 1057389 w 6910929"/>
              <a:gd name="connsiteY5" fmla="*/ 5655635 h 5661573"/>
              <a:gd name="connsiteX6" fmla="*/ 0 w 6910929"/>
              <a:gd name="connsiteY6" fmla="*/ 3825962 h 5661573"/>
              <a:gd name="connsiteX0" fmla="*/ 56137 w 6967066"/>
              <a:gd name="connsiteY0" fmla="*/ 3832564 h 5668175"/>
              <a:gd name="connsiteX1" fmla="*/ 352 w 6967066"/>
              <a:gd name="connsiteY1" fmla="*/ 0 h 5668175"/>
              <a:gd name="connsiteX2" fmla="*/ 6967066 w 6967066"/>
              <a:gd name="connsiteY2" fmla="*/ 6965 h 5668175"/>
              <a:gd name="connsiteX3" fmla="*/ 6956920 w 6967066"/>
              <a:gd name="connsiteY3" fmla="*/ 3444618 h 5668175"/>
              <a:gd name="connsiteX4" fmla="*/ 5666655 w 6967066"/>
              <a:gd name="connsiteY4" fmla="*/ 5668175 h 5668175"/>
              <a:gd name="connsiteX5" fmla="*/ 1113526 w 6967066"/>
              <a:gd name="connsiteY5" fmla="*/ 5662237 h 5668175"/>
              <a:gd name="connsiteX6" fmla="*/ 56137 w 6967066"/>
              <a:gd name="connsiteY6" fmla="*/ 3832564 h 5668175"/>
              <a:gd name="connsiteX0" fmla="*/ 0 w 6910929"/>
              <a:gd name="connsiteY0" fmla="*/ 3825599 h 5661210"/>
              <a:gd name="connsiteX1" fmla="*/ 44012 w 6910929"/>
              <a:gd name="connsiteY1" fmla="*/ 45852 h 5661210"/>
              <a:gd name="connsiteX2" fmla="*/ 6910929 w 6910929"/>
              <a:gd name="connsiteY2" fmla="*/ 0 h 5661210"/>
              <a:gd name="connsiteX3" fmla="*/ 6900783 w 6910929"/>
              <a:gd name="connsiteY3" fmla="*/ 3437653 h 5661210"/>
              <a:gd name="connsiteX4" fmla="*/ 5610518 w 6910929"/>
              <a:gd name="connsiteY4" fmla="*/ 5661210 h 5661210"/>
              <a:gd name="connsiteX5" fmla="*/ 1057389 w 6910929"/>
              <a:gd name="connsiteY5" fmla="*/ 5655272 h 5661210"/>
              <a:gd name="connsiteX6" fmla="*/ 0 w 6910929"/>
              <a:gd name="connsiteY6" fmla="*/ 3825599 h 5661210"/>
              <a:gd name="connsiteX0" fmla="*/ 996 w 6911925"/>
              <a:gd name="connsiteY0" fmla="*/ 3829263 h 5664874"/>
              <a:gd name="connsiteX1" fmla="*/ 1763 w 6911925"/>
              <a:gd name="connsiteY1" fmla="*/ 0 h 5664874"/>
              <a:gd name="connsiteX2" fmla="*/ 6911925 w 6911925"/>
              <a:gd name="connsiteY2" fmla="*/ 3664 h 5664874"/>
              <a:gd name="connsiteX3" fmla="*/ 6901779 w 6911925"/>
              <a:gd name="connsiteY3" fmla="*/ 3441317 h 5664874"/>
              <a:gd name="connsiteX4" fmla="*/ 5611514 w 6911925"/>
              <a:gd name="connsiteY4" fmla="*/ 5664874 h 5664874"/>
              <a:gd name="connsiteX5" fmla="*/ 1058385 w 6911925"/>
              <a:gd name="connsiteY5" fmla="*/ 5658936 h 5664874"/>
              <a:gd name="connsiteX6" fmla="*/ 996 w 6911925"/>
              <a:gd name="connsiteY6" fmla="*/ 3829263 h 5664874"/>
              <a:gd name="connsiteX0" fmla="*/ 3982 w 6914911"/>
              <a:gd name="connsiteY0" fmla="*/ 3835865 h 5671476"/>
              <a:gd name="connsiteX1" fmla="*/ 1421 w 6914911"/>
              <a:gd name="connsiteY1" fmla="*/ 0 h 5671476"/>
              <a:gd name="connsiteX2" fmla="*/ 6914911 w 6914911"/>
              <a:gd name="connsiteY2" fmla="*/ 10266 h 5671476"/>
              <a:gd name="connsiteX3" fmla="*/ 6904765 w 6914911"/>
              <a:gd name="connsiteY3" fmla="*/ 3447919 h 5671476"/>
              <a:gd name="connsiteX4" fmla="*/ 5614500 w 6914911"/>
              <a:gd name="connsiteY4" fmla="*/ 5671476 h 5671476"/>
              <a:gd name="connsiteX5" fmla="*/ 1061371 w 6914911"/>
              <a:gd name="connsiteY5" fmla="*/ 5665538 h 5671476"/>
              <a:gd name="connsiteX6" fmla="*/ 3982 w 6914911"/>
              <a:gd name="connsiteY6" fmla="*/ 3835865 h 5671476"/>
              <a:gd name="connsiteX0" fmla="*/ 3982 w 6904765"/>
              <a:gd name="connsiteY0" fmla="*/ 3835865 h 5671476"/>
              <a:gd name="connsiteX1" fmla="*/ 1421 w 6904765"/>
              <a:gd name="connsiteY1" fmla="*/ 0 h 5671476"/>
              <a:gd name="connsiteX2" fmla="*/ 6815114 w 6904765"/>
              <a:gd name="connsiteY2" fmla="*/ 49879 h 5671476"/>
              <a:gd name="connsiteX3" fmla="*/ 6904765 w 6904765"/>
              <a:gd name="connsiteY3" fmla="*/ 3447919 h 5671476"/>
              <a:gd name="connsiteX4" fmla="*/ 5614500 w 6904765"/>
              <a:gd name="connsiteY4" fmla="*/ 5671476 h 5671476"/>
              <a:gd name="connsiteX5" fmla="*/ 1061371 w 6904765"/>
              <a:gd name="connsiteY5" fmla="*/ 5665538 h 5671476"/>
              <a:gd name="connsiteX6" fmla="*/ 3982 w 6904765"/>
              <a:gd name="connsiteY6" fmla="*/ 3835865 h 5671476"/>
              <a:gd name="connsiteX0" fmla="*/ 3982 w 6914914"/>
              <a:gd name="connsiteY0" fmla="*/ 3835865 h 5671476"/>
              <a:gd name="connsiteX1" fmla="*/ 1421 w 6914914"/>
              <a:gd name="connsiteY1" fmla="*/ 0 h 5671476"/>
              <a:gd name="connsiteX2" fmla="*/ 6914914 w 6914914"/>
              <a:gd name="connsiteY2" fmla="*/ 6965 h 5671476"/>
              <a:gd name="connsiteX3" fmla="*/ 6904765 w 6914914"/>
              <a:gd name="connsiteY3" fmla="*/ 3447919 h 5671476"/>
              <a:gd name="connsiteX4" fmla="*/ 5614500 w 6914914"/>
              <a:gd name="connsiteY4" fmla="*/ 5671476 h 5671476"/>
              <a:gd name="connsiteX5" fmla="*/ 1061371 w 6914914"/>
              <a:gd name="connsiteY5" fmla="*/ 5665538 h 5671476"/>
              <a:gd name="connsiteX6" fmla="*/ 3982 w 6914914"/>
              <a:gd name="connsiteY6" fmla="*/ 3835865 h 5671476"/>
              <a:gd name="connsiteX0" fmla="*/ 3982 w 6917563"/>
              <a:gd name="connsiteY0" fmla="*/ 3835865 h 5671476"/>
              <a:gd name="connsiteX1" fmla="*/ 1421 w 6917563"/>
              <a:gd name="connsiteY1" fmla="*/ 0 h 5671476"/>
              <a:gd name="connsiteX2" fmla="*/ 6914914 w 6917563"/>
              <a:gd name="connsiteY2" fmla="*/ 6965 h 5671476"/>
              <a:gd name="connsiteX3" fmla="*/ 6917563 w 6917563"/>
              <a:gd name="connsiteY3" fmla="*/ 3435219 h 5671476"/>
              <a:gd name="connsiteX4" fmla="*/ 5614500 w 6917563"/>
              <a:gd name="connsiteY4" fmla="*/ 5671476 h 5671476"/>
              <a:gd name="connsiteX5" fmla="*/ 1061371 w 6917563"/>
              <a:gd name="connsiteY5" fmla="*/ 5665538 h 5671476"/>
              <a:gd name="connsiteX6" fmla="*/ 3982 w 6917563"/>
              <a:gd name="connsiteY6" fmla="*/ 3835865 h 5671476"/>
              <a:gd name="connsiteX0" fmla="*/ 3982 w 6917563"/>
              <a:gd name="connsiteY0" fmla="*/ 3835865 h 5671476"/>
              <a:gd name="connsiteX1" fmla="*/ 1421 w 6917563"/>
              <a:gd name="connsiteY1" fmla="*/ 0 h 5671476"/>
              <a:gd name="connsiteX2" fmla="*/ 6914917 w 6917563"/>
              <a:gd name="connsiteY2" fmla="*/ 615 h 5671476"/>
              <a:gd name="connsiteX3" fmla="*/ 6917563 w 6917563"/>
              <a:gd name="connsiteY3" fmla="*/ 3435219 h 5671476"/>
              <a:gd name="connsiteX4" fmla="*/ 5614500 w 6917563"/>
              <a:gd name="connsiteY4" fmla="*/ 5671476 h 5671476"/>
              <a:gd name="connsiteX5" fmla="*/ 1061371 w 6917563"/>
              <a:gd name="connsiteY5" fmla="*/ 5665538 h 5671476"/>
              <a:gd name="connsiteX6" fmla="*/ 3982 w 6917563"/>
              <a:gd name="connsiteY6" fmla="*/ 3835865 h 5671476"/>
              <a:gd name="connsiteX0" fmla="*/ 998 w 6917905"/>
              <a:gd name="connsiteY0" fmla="*/ 3862276 h 5671476"/>
              <a:gd name="connsiteX1" fmla="*/ 1763 w 6917905"/>
              <a:gd name="connsiteY1" fmla="*/ 0 h 5671476"/>
              <a:gd name="connsiteX2" fmla="*/ 6915259 w 6917905"/>
              <a:gd name="connsiteY2" fmla="*/ 615 h 5671476"/>
              <a:gd name="connsiteX3" fmla="*/ 6917905 w 6917905"/>
              <a:gd name="connsiteY3" fmla="*/ 3435219 h 5671476"/>
              <a:gd name="connsiteX4" fmla="*/ 5614842 w 6917905"/>
              <a:gd name="connsiteY4" fmla="*/ 5671476 h 5671476"/>
              <a:gd name="connsiteX5" fmla="*/ 1061713 w 6917905"/>
              <a:gd name="connsiteY5" fmla="*/ 5665538 h 5671476"/>
              <a:gd name="connsiteX6" fmla="*/ 998 w 6917905"/>
              <a:gd name="connsiteY6" fmla="*/ 3862276 h 5671476"/>
              <a:gd name="connsiteX0" fmla="*/ 998 w 6917905"/>
              <a:gd name="connsiteY0" fmla="*/ 3862276 h 5671476"/>
              <a:gd name="connsiteX1" fmla="*/ 1763 w 6917905"/>
              <a:gd name="connsiteY1" fmla="*/ 0 h 5671476"/>
              <a:gd name="connsiteX2" fmla="*/ 6915259 w 6917905"/>
              <a:gd name="connsiteY2" fmla="*/ 615 h 5671476"/>
              <a:gd name="connsiteX3" fmla="*/ 6917905 w 6917905"/>
              <a:gd name="connsiteY3" fmla="*/ 3435219 h 5671476"/>
              <a:gd name="connsiteX4" fmla="*/ 5614842 w 6917905"/>
              <a:gd name="connsiteY4" fmla="*/ 5671476 h 5671476"/>
              <a:gd name="connsiteX5" fmla="*/ 1045081 w 6917905"/>
              <a:gd name="connsiteY5" fmla="*/ 5668839 h 5671476"/>
              <a:gd name="connsiteX6" fmla="*/ 998 w 6917905"/>
              <a:gd name="connsiteY6" fmla="*/ 3862276 h 5671476"/>
              <a:gd name="connsiteX0" fmla="*/ 998 w 6917905"/>
              <a:gd name="connsiteY0" fmla="*/ 3862276 h 5668839"/>
              <a:gd name="connsiteX1" fmla="*/ 1763 w 6917905"/>
              <a:gd name="connsiteY1" fmla="*/ 0 h 5668839"/>
              <a:gd name="connsiteX2" fmla="*/ 6915259 w 6917905"/>
              <a:gd name="connsiteY2" fmla="*/ 615 h 5668839"/>
              <a:gd name="connsiteX3" fmla="*/ 6917905 w 6917905"/>
              <a:gd name="connsiteY3" fmla="*/ 3435219 h 5668839"/>
              <a:gd name="connsiteX4" fmla="*/ 5511718 w 6917905"/>
              <a:gd name="connsiteY4" fmla="*/ 5588948 h 5668839"/>
              <a:gd name="connsiteX5" fmla="*/ 1045081 w 6917905"/>
              <a:gd name="connsiteY5" fmla="*/ 5668839 h 5668839"/>
              <a:gd name="connsiteX6" fmla="*/ 998 w 6917905"/>
              <a:gd name="connsiteY6" fmla="*/ 3862276 h 5668839"/>
              <a:gd name="connsiteX0" fmla="*/ 998 w 6917905"/>
              <a:gd name="connsiteY0" fmla="*/ 3862276 h 5674780"/>
              <a:gd name="connsiteX1" fmla="*/ 1763 w 6917905"/>
              <a:gd name="connsiteY1" fmla="*/ 0 h 5674780"/>
              <a:gd name="connsiteX2" fmla="*/ 6915259 w 6917905"/>
              <a:gd name="connsiteY2" fmla="*/ 615 h 5674780"/>
              <a:gd name="connsiteX3" fmla="*/ 6917905 w 6917905"/>
              <a:gd name="connsiteY3" fmla="*/ 3435219 h 5674780"/>
              <a:gd name="connsiteX4" fmla="*/ 5614843 w 6917905"/>
              <a:gd name="connsiteY4" fmla="*/ 5674780 h 5674780"/>
              <a:gd name="connsiteX5" fmla="*/ 1045081 w 6917905"/>
              <a:gd name="connsiteY5" fmla="*/ 5668839 h 5674780"/>
              <a:gd name="connsiteX6" fmla="*/ 998 w 6917905"/>
              <a:gd name="connsiteY6" fmla="*/ 3862276 h 5674780"/>
              <a:gd name="connsiteX0" fmla="*/ 998 w 6917905"/>
              <a:gd name="connsiteY0" fmla="*/ 3862276 h 5668839"/>
              <a:gd name="connsiteX1" fmla="*/ 1763 w 6917905"/>
              <a:gd name="connsiteY1" fmla="*/ 0 h 5668839"/>
              <a:gd name="connsiteX2" fmla="*/ 6915259 w 6917905"/>
              <a:gd name="connsiteY2" fmla="*/ 615 h 5668839"/>
              <a:gd name="connsiteX3" fmla="*/ 6917905 w 6917905"/>
              <a:gd name="connsiteY3" fmla="*/ 3435219 h 5668839"/>
              <a:gd name="connsiteX4" fmla="*/ 5608190 w 6917905"/>
              <a:gd name="connsiteY4" fmla="*/ 5645070 h 5668839"/>
              <a:gd name="connsiteX5" fmla="*/ 1045081 w 6917905"/>
              <a:gd name="connsiteY5" fmla="*/ 5668839 h 5668839"/>
              <a:gd name="connsiteX6" fmla="*/ 998 w 6917905"/>
              <a:gd name="connsiteY6" fmla="*/ 3862276 h 5668839"/>
              <a:gd name="connsiteX0" fmla="*/ 998 w 6917905"/>
              <a:gd name="connsiteY0" fmla="*/ 3862276 h 5671482"/>
              <a:gd name="connsiteX1" fmla="*/ 1763 w 6917905"/>
              <a:gd name="connsiteY1" fmla="*/ 0 h 5671482"/>
              <a:gd name="connsiteX2" fmla="*/ 6915259 w 6917905"/>
              <a:gd name="connsiteY2" fmla="*/ 615 h 5671482"/>
              <a:gd name="connsiteX3" fmla="*/ 6917905 w 6917905"/>
              <a:gd name="connsiteY3" fmla="*/ 3435219 h 5671482"/>
              <a:gd name="connsiteX4" fmla="*/ 5614844 w 6917905"/>
              <a:gd name="connsiteY4" fmla="*/ 5671482 h 5671482"/>
              <a:gd name="connsiteX5" fmla="*/ 1045081 w 6917905"/>
              <a:gd name="connsiteY5" fmla="*/ 5668839 h 5671482"/>
              <a:gd name="connsiteX6" fmla="*/ 998 w 6917905"/>
              <a:gd name="connsiteY6" fmla="*/ 3862276 h 5671482"/>
              <a:gd name="connsiteX0" fmla="*/ 998 w 6917905"/>
              <a:gd name="connsiteY0" fmla="*/ 3862276 h 5671482"/>
              <a:gd name="connsiteX1" fmla="*/ 1763 w 6917905"/>
              <a:gd name="connsiteY1" fmla="*/ 0 h 5671482"/>
              <a:gd name="connsiteX2" fmla="*/ 6915259 w 6917905"/>
              <a:gd name="connsiteY2" fmla="*/ 615 h 5671482"/>
              <a:gd name="connsiteX3" fmla="*/ 6917905 w 6917905"/>
              <a:gd name="connsiteY3" fmla="*/ 3435219 h 5671482"/>
              <a:gd name="connsiteX4" fmla="*/ 5614844 w 6917905"/>
              <a:gd name="connsiteY4" fmla="*/ 5671482 h 5671482"/>
              <a:gd name="connsiteX5" fmla="*/ 1038428 w 6917905"/>
              <a:gd name="connsiteY5" fmla="*/ 5668839 h 5671482"/>
              <a:gd name="connsiteX6" fmla="*/ 998 w 6917905"/>
              <a:gd name="connsiteY6" fmla="*/ 3862276 h 5671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917905" h="5671482">
                <a:moveTo>
                  <a:pt x="998" y="3862276"/>
                </a:moveTo>
                <a:cubicBezTo>
                  <a:pt x="6784" y="2580785"/>
                  <a:pt x="-4023" y="1281491"/>
                  <a:pt x="1763" y="0"/>
                </a:cubicBezTo>
                <a:lnTo>
                  <a:pt x="6915259" y="615"/>
                </a:lnTo>
                <a:lnTo>
                  <a:pt x="6917905" y="3435219"/>
                </a:lnTo>
                <a:lnTo>
                  <a:pt x="5614844" y="5671482"/>
                </a:lnTo>
                <a:lnTo>
                  <a:pt x="1038428" y="5668839"/>
                </a:lnTo>
                <a:lnTo>
                  <a:pt x="998" y="3862276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05B32A22-FAFC-364D-99CB-B22D6ABBBFB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02000" y="-3175"/>
            <a:ext cx="8890000" cy="6861175"/>
          </a:xfrm>
          <a:custGeom>
            <a:avLst/>
            <a:gdLst>
              <a:gd name="connsiteX0" fmla="*/ 0 w 8890000"/>
              <a:gd name="connsiteY0" fmla="*/ 0 h 6861175"/>
              <a:gd name="connsiteX1" fmla="*/ 8890000 w 8890000"/>
              <a:gd name="connsiteY1" fmla="*/ 0 h 6861175"/>
              <a:gd name="connsiteX2" fmla="*/ 8890000 w 8890000"/>
              <a:gd name="connsiteY2" fmla="*/ 6861175 h 6861175"/>
              <a:gd name="connsiteX3" fmla="*/ 561739 w 8890000"/>
              <a:gd name="connsiteY3" fmla="*/ 6861175 h 6861175"/>
              <a:gd name="connsiteX4" fmla="*/ 2362512 w 8890000"/>
              <a:gd name="connsiteY4" fmla="*/ 5834990 h 6861175"/>
              <a:gd name="connsiteX5" fmla="*/ 2365155 w 8890000"/>
              <a:gd name="connsiteY5" fmla="*/ 1293624 h 6861175"/>
              <a:gd name="connsiteX6" fmla="*/ 128892 w 8890000"/>
              <a:gd name="connsiteY6" fmla="*/ 543 h 6861175"/>
              <a:gd name="connsiteX7" fmla="*/ 0 w 8890000"/>
              <a:gd name="connsiteY7" fmla="*/ 642 h 686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890000" h="6861175">
                <a:moveTo>
                  <a:pt x="0" y="0"/>
                </a:moveTo>
                <a:lnTo>
                  <a:pt x="8890000" y="0"/>
                </a:lnTo>
                <a:lnTo>
                  <a:pt x="8890000" y="6861175"/>
                </a:lnTo>
                <a:lnTo>
                  <a:pt x="561739" y="6861175"/>
                </a:lnTo>
                <a:lnTo>
                  <a:pt x="2362512" y="5834990"/>
                </a:lnTo>
                <a:lnTo>
                  <a:pt x="2365155" y="1293624"/>
                </a:lnTo>
                <a:lnTo>
                  <a:pt x="128892" y="543"/>
                </a:lnTo>
                <a:lnTo>
                  <a:pt x="0" y="642"/>
                </a:lnTo>
                <a:close/>
              </a:path>
            </a:pathLst>
          </a:custGeom>
          <a:solidFill>
            <a:srgbClr val="F6F8F8"/>
          </a:solidFill>
        </p:spPr>
        <p:txBody>
          <a:bodyPr wrap="square" lIns="2160000" tIns="720000" rIns="1080000" bIns="2880000" anchor="ctr">
            <a:noAutofit/>
          </a:bodyPr>
          <a:lstStyle>
            <a:lvl1pPr algn="ctr">
              <a:buNone/>
              <a:defRPr/>
            </a:lvl1pPr>
          </a:lstStyle>
          <a:p>
            <a:r>
              <a:rPr lang="en-GB" dirty="0"/>
              <a:t>Click on icon to insert image (include Alt Text)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9D383FB-0467-4241-BEF0-D636E886723B}"/>
              </a:ext>
            </a:extLst>
          </p:cNvPr>
          <p:cNvCxnSpPr/>
          <p:nvPr userDrawn="1"/>
        </p:nvCxnSpPr>
        <p:spPr>
          <a:xfrm>
            <a:off x="612000" y="516181"/>
            <a:ext cx="865108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3DACDB8-C05A-C540-BF85-5FDDA3660A2E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9F1649F8-C95E-B04E-A0E7-F89193CC97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2775" y="2519999"/>
            <a:ext cx="4428148" cy="300156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357188" indent="0">
              <a:buNone/>
              <a:defRPr>
                <a:solidFill>
                  <a:schemeClr val="tx1"/>
                </a:solidFill>
              </a:defRPr>
            </a:lvl2pPr>
            <a:lvl3pPr marL="714375" indent="0">
              <a:buNone/>
              <a:defRPr>
                <a:solidFill>
                  <a:schemeClr val="tx1"/>
                </a:solidFill>
              </a:defRPr>
            </a:lvl3pPr>
            <a:lvl4pPr marL="1081087" indent="0">
              <a:buNone/>
              <a:defRPr>
                <a:solidFill>
                  <a:schemeClr val="tx1"/>
                </a:solidFill>
              </a:defRPr>
            </a:lvl4pPr>
            <a:lvl5pPr marL="1438275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Heading text across multiple lines, keep to max 3 or 4 lines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B6C65A-583E-CC43-8A40-D9FE20EAC65C}"/>
              </a:ext>
            </a:extLst>
          </p:cNvPr>
          <p:cNvSpPr txBox="1"/>
          <p:nvPr userDrawn="1"/>
        </p:nvSpPr>
        <p:spPr>
          <a:xfrm>
            <a:off x="1963271" y="-1210235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3A0CEB-1ADA-CA42-8099-765250B64F2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2775" y="604838"/>
            <a:ext cx="3217820" cy="508000"/>
          </a:xfrm>
        </p:spPr>
        <p:txBody>
          <a:bodyPr lIns="0" tIns="0" rIns="0" bIns="0"/>
          <a:lstStyle>
            <a:lvl1pPr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Heading label</a:t>
            </a:r>
          </a:p>
        </p:txBody>
      </p:sp>
      <p:pic>
        <p:nvPicPr>
          <p:cNvPr id="12" name="Picture 11" descr="Icon&#10;&#10;Description automatically generated with medium confidence">
            <a:extLst>
              <a:ext uri="{FF2B5EF4-FFF2-40B4-BE49-F238E27FC236}">
                <a16:creationId xmlns:a16="http://schemas.microsoft.com/office/drawing/2014/main" id="{DC5AAFCE-CE8E-0140-A64C-ABAF704AD4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413" y="6341795"/>
            <a:ext cx="376428" cy="37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559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and image with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Hexagon 3">
            <a:extLst>
              <a:ext uri="{FF2B5EF4-FFF2-40B4-BE49-F238E27FC236}">
                <a16:creationId xmlns:a16="http://schemas.microsoft.com/office/drawing/2014/main" id="{916CD9E2-0E59-E54B-A342-1439CC94F98C}"/>
              </a:ext>
            </a:extLst>
          </p:cNvPr>
          <p:cNvSpPr/>
          <p:nvPr userDrawn="1"/>
        </p:nvSpPr>
        <p:spPr>
          <a:xfrm rot="16200000">
            <a:off x="-605612" y="596720"/>
            <a:ext cx="6864922" cy="5671482"/>
          </a:xfrm>
          <a:custGeom>
            <a:avLst/>
            <a:gdLst>
              <a:gd name="connsiteX0" fmla="*/ 0 w 7261412"/>
              <a:gd name="connsiteY0" fmla="*/ 3059206 h 6118412"/>
              <a:gd name="connsiteX1" fmla="*/ 1005194 w 7261412"/>
              <a:gd name="connsiteY1" fmla="*/ 1 h 6118412"/>
              <a:gd name="connsiteX2" fmla="*/ 6256218 w 7261412"/>
              <a:gd name="connsiteY2" fmla="*/ 1 h 6118412"/>
              <a:gd name="connsiteX3" fmla="*/ 7261412 w 7261412"/>
              <a:gd name="connsiteY3" fmla="*/ 3059206 h 6118412"/>
              <a:gd name="connsiteX4" fmla="*/ 6256218 w 7261412"/>
              <a:gd name="connsiteY4" fmla="*/ 6118411 h 6118412"/>
              <a:gd name="connsiteX5" fmla="*/ 1005194 w 7261412"/>
              <a:gd name="connsiteY5" fmla="*/ 6118411 h 6118412"/>
              <a:gd name="connsiteX6" fmla="*/ 0 w 7261412"/>
              <a:gd name="connsiteY6" fmla="*/ 3059206 h 6118412"/>
              <a:gd name="connsiteX0" fmla="*/ 0 w 7267350"/>
              <a:gd name="connsiteY0" fmla="*/ 3059205 h 6118410"/>
              <a:gd name="connsiteX1" fmla="*/ 1005194 w 7267350"/>
              <a:gd name="connsiteY1" fmla="*/ 0 h 6118410"/>
              <a:gd name="connsiteX2" fmla="*/ 6256218 w 7267350"/>
              <a:gd name="connsiteY2" fmla="*/ 0 h 6118410"/>
              <a:gd name="connsiteX3" fmla="*/ 7267350 w 7267350"/>
              <a:gd name="connsiteY3" fmla="*/ 4341740 h 6118410"/>
              <a:gd name="connsiteX4" fmla="*/ 6256218 w 7267350"/>
              <a:gd name="connsiteY4" fmla="*/ 6118410 h 6118410"/>
              <a:gd name="connsiteX5" fmla="*/ 1005194 w 7267350"/>
              <a:gd name="connsiteY5" fmla="*/ 6118410 h 6118410"/>
              <a:gd name="connsiteX6" fmla="*/ 0 w 7267350"/>
              <a:gd name="connsiteY6" fmla="*/ 3059205 h 6118410"/>
              <a:gd name="connsiteX0" fmla="*/ 0 w 7277496"/>
              <a:gd name="connsiteY0" fmla="*/ 3059205 h 6118410"/>
              <a:gd name="connsiteX1" fmla="*/ 1005194 w 7277496"/>
              <a:gd name="connsiteY1" fmla="*/ 0 h 6118410"/>
              <a:gd name="connsiteX2" fmla="*/ 7277496 w 7277496"/>
              <a:gd name="connsiteY2" fmla="*/ 457200 h 6118410"/>
              <a:gd name="connsiteX3" fmla="*/ 7267350 w 7277496"/>
              <a:gd name="connsiteY3" fmla="*/ 4341740 h 6118410"/>
              <a:gd name="connsiteX4" fmla="*/ 6256218 w 7277496"/>
              <a:gd name="connsiteY4" fmla="*/ 6118410 h 6118410"/>
              <a:gd name="connsiteX5" fmla="*/ 1005194 w 7277496"/>
              <a:gd name="connsiteY5" fmla="*/ 6118410 h 6118410"/>
              <a:gd name="connsiteX6" fmla="*/ 0 w 7277496"/>
              <a:gd name="connsiteY6" fmla="*/ 3059205 h 6118410"/>
              <a:gd name="connsiteX0" fmla="*/ 0 w 7277496"/>
              <a:gd name="connsiteY0" fmla="*/ 2607943 h 5667148"/>
              <a:gd name="connsiteX1" fmla="*/ 405490 w 7277496"/>
              <a:gd name="connsiteY1" fmla="*/ 0 h 5667148"/>
              <a:gd name="connsiteX2" fmla="*/ 7277496 w 7277496"/>
              <a:gd name="connsiteY2" fmla="*/ 5938 h 5667148"/>
              <a:gd name="connsiteX3" fmla="*/ 7267350 w 7277496"/>
              <a:gd name="connsiteY3" fmla="*/ 3890478 h 5667148"/>
              <a:gd name="connsiteX4" fmla="*/ 6256218 w 7277496"/>
              <a:gd name="connsiteY4" fmla="*/ 5667148 h 5667148"/>
              <a:gd name="connsiteX5" fmla="*/ 1005194 w 7277496"/>
              <a:gd name="connsiteY5" fmla="*/ 5667148 h 5667148"/>
              <a:gd name="connsiteX6" fmla="*/ 0 w 7277496"/>
              <a:gd name="connsiteY6" fmla="*/ 2607943 h 5667148"/>
              <a:gd name="connsiteX0" fmla="*/ 4209 w 6872006"/>
              <a:gd name="connsiteY0" fmla="*/ 3462966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861860 w 6872006"/>
              <a:gd name="connsiteY3" fmla="*/ 3890478 h 5667148"/>
              <a:gd name="connsiteX4" fmla="*/ 5850728 w 6872006"/>
              <a:gd name="connsiteY4" fmla="*/ 5667148 h 5667148"/>
              <a:gd name="connsiteX5" fmla="*/ 599704 w 6872006"/>
              <a:gd name="connsiteY5" fmla="*/ 5667148 h 5667148"/>
              <a:gd name="connsiteX6" fmla="*/ 4209 w 6872006"/>
              <a:gd name="connsiteY6" fmla="*/ 3462966 h 5667148"/>
              <a:gd name="connsiteX0" fmla="*/ 4209 w 6872006"/>
              <a:gd name="connsiteY0" fmla="*/ 3462966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861860 w 6872006"/>
              <a:gd name="connsiteY3" fmla="*/ 3890478 h 5667148"/>
              <a:gd name="connsiteX4" fmla="*/ 5850728 w 6872006"/>
              <a:gd name="connsiteY4" fmla="*/ 5667148 h 5667148"/>
              <a:gd name="connsiteX5" fmla="*/ 1300348 w 6872006"/>
              <a:gd name="connsiteY5" fmla="*/ 5661210 h 5667148"/>
              <a:gd name="connsiteX6" fmla="*/ 4209 w 6872006"/>
              <a:gd name="connsiteY6" fmla="*/ 3462966 h 5667148"/>
              <a:gd name="connsiteX0" fmla="*/ 4209 w 6872006"/>
              <a:gd name="connsiteY0" fmla="*/ 3462966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861860 w 6872006"/>
              <a:gd name="connsiteY3" fmla="*/ 3890478 h 5667148"/>
              <a:gd name="connsiteX4" fmla="*/ 5860353 w 6872006"/>
              <a:gd name="connsiteY4" fmla="*/ 5667148 h 5667148"/>
              <a:gd name="connsiteX5" fmla="*/ 1300348 w 6872006"/>
              <a:gd name="connsiteY5" fmla="*/ 5661210 h 5667148"/>
              <a:gd name="connsiteX6" fmla="*/ 4209 w 6872006"/>
              <a:gd name="connsiteY6" fmla="*/ 3462966 h 5667148"/>
              <a:gd name="connsiteX0" fmla="*/ 4209 w 6872006"/>
              <a:gd name="connsiteY0" fmla="*/ 3462966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566227 w 6872006"/>
              <a:gd name="connsiteY3" fmla="*/ 3257961 h 5667148"/>
              <a:gd name="connsiteX4" fmla="*/ 5860353 w 6872006"/>
              <a:gd name="connsiteY4" fmla="*/ 5667148 h 5667148"/>
              <a:gd name="connsiteX5" fmla="*/ 1300348 w 6872006"/>
              <a:gd name="connsiteY5" fmla="*/ 5661210 h 5667148"/>
              <a:gd name="connsiteX6" fmla="*/ 4209 w 6872006"/>
              <a:gd name="connsiteY6" fmla="*/ 3462966 h 5667148"/>
              <a:gd name="connsiteX0" fmla="*/ 4209 w 6872006"/>
              <a:gd name="connsiteY0" fmla="*/ 3462966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861860 w 6872006"/>
              <a:gd name="connsiteY3" fmla="*/ 3443591 h 5667148"/>
              <a:gd name="connsiteX4" fmla="*/ 5860353 w 6872006"/>
              <a:gd name="connsiteY4" fmla="*/ 5667148 h 5667148"/>
              <a:gd name="connsiteX5" fmla="*/ 1300348 w 6872006"/>
              <a:gd name="connsiteY5" fmla="*/ 5661210 h 5667148"/>
              <a:gd name="connsiteX6" fmla="*/ 4209 w 6872006"/>
              <a:gd name="connsiteY6" fmla="*/ 3462966 h 5667148"/>
              <a:gd name="connsiteX0" fmla="*/ 4209 w 6872006"/>
              <a:gd name="connsiteY0" fmla="*/ 3462966 h 5661210"/>
              <a:gd name="connsiteX1" fmla="*/ 0 w 6872006"/>
              <a:gd name="connsiteY1" fmla="*/ 0 h 5661210"/>
              <a:gd name="connsiteX2" fmla="*/ 6872006 w 6872006"/>
              <a:gd name="connsiteY2" fmla="*/ 5938 h 5661210"/>
              <a:gd name="connsiteX3" fmla="*/ 6861860 w 6872006"/>
              <a:gd name="connsiteY3" fmla="*/ 3443591 h 5661210"/>
              <a:gd name="connsiteX4" fmla="*/ 4973453 w 6872006"/>
              <a:gd name="connsiteY4" fmla="*/ 5089632 h 5661210"/>
              <a:gd name="connsiteX5" fmla="*/ 1300348 w 6872006"/>
              <a:gd name="connsiteY5" fmla="*/ 5661210 h 5661210"/>
              <a:gd name="connsiteX6" fmla="*/ 4209 w 6872006"/>
              <a:gd name="connsiteY6" fmla="*/ 3462966 h 5661210"/>
              <a:gd name="connsiteX0" fmla="*/ 4209 w 6872006"/>
              <a:gd name="connsiteY0" fmla="*/ 3462966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861860 w 6872006"/>
              <a:gd name="connsiteY3" fmla="*/ 3443591 h 5667148"/>
              <a:gd name="connsiteX4" fmla="*/ 5571595 w 6872006"/>
              <a:gd name="connsiteY4" fmla="*/ 5667148 h 5667148"/>
              <a:gd name="connsiteX5" fmla="*/ 1300348 w 6872006"/>
              <a:gd name="connsiteY5" fmla="*/ 5661210 h 5667148"/>
              <a:gd name="connsiteX6" fmla="*/ 4209 w 6872006"/>
              <a:gd name="connsiteY6" fmla="*/ 3462966 h 5667148"/>
              <a:gd name="connsiteX0" fmla="*/ 4209 w 6872006"/>
              <a:gd name="connsiteY0" fmla="*/ 3462966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861860 w 6872006"/>
              <a:gd name="connsiteY3" fmla="*/ 3443591 h 5667148"/>
              <a:gd name="connsiteX4" fmla="*/ 5571595 w 6872006"/>
              <a:gd name="connsiteY4" fmla="*/ 5667148 h 5667148"/>
              <a:gd name="connsiteX5" fmla="*/ 1018466 w 6872006"/>
              <a:gd name="connsiteY5" fmla="*/ 5661210 h 5667148"/>
              <a:gd name="connsiteX6" fmla="*/ 4209 w 6872006"/>
              <a:gd name="connsiteY6" fmla="*/ 3462966 h 5667148"/>
              <a:gd name="connsiteX0" fmla="*/ 4209 w 6872006"/>
              <a:gd name="connsiteY0" fmla="*/ 3861727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861860 w 6872006"/>
              <a:gd name="connsiteY3" fmla="*/ 3443591 h 5667148"/>
              <a:gd name="connsiteX4" fmla="*/ 5571595 w 6872006"/>
              <a:gd name="connsiteY4" fmla="*/ 5667148 h 5667148"/>
              <a:gd name="connsiteX5" fmla="*/ 1018466 w 6872006"/>
              <a:gd name="connsiteY5" fmla="*/ 5661210 h 5667148"/>
              <a:gd name="connsiteX6" fmla="*/ 4209 w 6872006"/>
              <a:gd name="connsiteY6" fmla="*/ 3861727 h 5667148"/>
              <a:gd name="connsiteX0" fmla="*/ 0 w 6889363"/>
              <a:gd name="connsiteY0" fmla="*/ 3844474 h 5667148"/>
              <a:gd name="connsiteX1" fmla="*/ 17357 w 6889363"/>
              <a:gd name="connsiteY1" fmla="*/ 0 h 5667148"/>
              <a:gd name="connsiteX2" fmla="*/ 6889363 w 6889363"/>
              <a:gd name="connsiteY2" fmla="*/ 5938 h 5667148"/>
              <a:gd name="connsiteX3" fmla="*/ 6879217 w 6889363"/>
              <a:gd name="connsiteY3" fmla="*/ 3443591 h 5667148"/>
              <a:gd name="connsiteX4" fmla="*/ 5588952 w 6889363"/>
              <a:gd name="connsiteY4" fmla="*/ 5667148 h 5667148"/>
              <a:gd name="connsiteX5" fmla="*/ 1035823 w 6889363"/>
              <a:gd name="connsiteY5" fmla="*/ 5661210 h 5667148"/>
              <a:gd name="connsiteX6" fmla="*/ 0 w 6889363"/>
              <a:gd name="connsiteY6" fmla="*/ 3844474 h 5667148"/>
              <a:gd name="connsiteX0" fmla="*/ 0 w 6910929"/>
              <a:gd name="connsiteY0" fmla="*/ 3831537 h 5667148"/>
              <a:gd name="connsiteX1" fmla="*/ 38923 w 6910929"/>
              <a:gd name="connsiteY1" fmla="*/ 0 h 5667148"/>
              <a:gd name="connsiteX2" fmla="*/ 6910929 w 6910929"/>
              <a:gd name="connsiteY2" fmla="*/ 5938 h 5667148"/>
              <a:gd name="connsiteX3" fmla="*/ 6900783 w 6910929"/>
              <a:gd name="connsiteY3" fmla="*/ 3443591 h 5667148"/>
              <a:gd name="connsiteX4" fmla="*/ 5610518 w 6910929"/>
              <a:gd name="connsiteY4" fmla="*/ 5667148 h 5667148"/>
              <a:gd name="connsiteX5" fmla="*/ 1057389 w 6910929"/>
              <a:gd name="connsiteY5" fmla="*/ 5661210 h 5667148"/>
              <a:gd name="connsiteX6" fmla="*/ 0 w 6910929"/>
              <a:gd name="connsiteY6" fmla="*/ 3831537 h 5667148"/>
              <a:gd name="connsiteX0" fmla="*/ 0 w 6910929"/>
              <a:gd name="connsiteY0" fmla="*/ 3831537 h 5667148"/>
              <a:gd name="connsiteX1" fmla="*/ 13042 w 6910929"/>
              <a:gd name="connsiteY1" fmla="*/ 0 h 5667148"/>
              <a:gd name="connsiteX2" fmla="*/ 6910929 w 6910929"/>
              <a:gd name="connsiteY2" fmla="*/ 5938 h 5667148"/>
              <a:gd name="connsiteX3" fmla="*/ 6900783 w 6910929"/>
              <a:gd name="connsiteY3" fmla="*/ 3443591 h 5667148"/>
              <a:gd name="connsiteX4" fmla="*/ 5610518 w 6910929"/>
              <a:gd name="connsiteY4" fmla="*/ 5667148 h 5667148"/>
              <a:gd name="connsiteX5" fmla="*/ 1057389 w 6910929"/>
              <a:gd name="connsiteY5" fmla="*/ 5661210 h 5667148"/>
              <a:gd name="connsiteX6" fmla="*/ 0 w 6910929"/>
              <a:gd name="connsiteY6" fmla="*/ 3831537 h 5667148"/>
              <a:gd name="connsiteX0" fmla="*/ 0 w 6910929"/>
              <a:gd name="connsiteY0" fmla="*/ 3825962 h 5661573"/>
              <a:gd name="connsiteX1" fmla="*/ 7423 w 6910929"/>
              <a:gd name="connsiteY1" fmla="*/ 0 h 5661573"/>
              <a:gd name="connsiteX2" fmla="*/ 6910929 w 6910929"/>
              <a:gd name="connsiteY2" fmla="*/ 363 h 5661573"/>
              <a:gd name="connsiteX3" fmla="*/ 6900783 w 6910929"/>
              <a:gd name="connsiteY3" fmla="*/ 3438016 h 5661573"/>
              <a:gd name="connsiteX4" fmla="*/ 5610518 w 6910929"/>
              <a:gd name="connsiteY4" fmla="*/ 5661573 h 5661573"/>
              <a:gd name="connsiteX5" fmla="*/ 1057389 w 6910929"/>
              <a:gd name="connsiteY5" fmla="*/ 5655635 h 5661573"/>
              <a:gd name="connsiteX6" fmla="*/ 0 w 6910929"/>
              <a:gd name="connsiteY6" fmla="*/ 3825962 h 5661573"/>
              <a:gd name="connsiteX0" fmla="*/ 56137 w 6967066"/>
              <a:gd name="connsiteY0" fmla="*/ 3832564 h 5668175"/>
              <a:gd name="connsiteX1" fmla="*/ 352 w 6967066"/>
              <a:gd name="connsiteY1" fmla="*/ 0 h 5668175"/>
              <a:gd name="connsiteX2" fmla="*/ 6967066 w 6967066"/>
              <a:gd name="connsiteY2" fmla="*/ 6965 h 5668175"/>
              <a:gd name="connsiteX3" fmla="*/ 6956920 w 6967066"/>
              <a:gd name="connsiteY3" fmla="*/ 3444618 h 5668175"/>
              <a:gd name="connsiteX4" fmla="*/ 5666655 w 6967066"/>
              <a:gd name="connsiteY4" fmla="*/ 5668175 h 5668175"/>
              <a:gd name="connsiteX5" fmla="*/ 1113526 w 6967066"/>
              <a:gd name="connsiteY5" fmla="*/ 5662237 h 5668175"/>
              <a:gd name="connsiteX6" fmla="*/ 56137 w 6967066"/>
              <a:gd name="connsiteY6" fmla="*/ 3832564 h 5668175"/>
              <a:gd name="connsiteX0" fmla="*/ 0 w 6910929"/>
              <a:gd name="connsiteY0" fmla="*/ 3825599 h 5661210"/>
              <a:gd name="connsiteX1" fmla="*/ 44012 w 6910929"/>
              <a:gd name="connsiteY1" fmla="*/ 45852 h 5661210"/>
              <a:gd name="connsiteX2" fmla="*/ 6910929 w 6910929"/>
              <a:gd name="connsiteY2" fmla="*/ 0 h 5661210"/>
              <a:gd name="connsiteX3" fmla="*/ 6900783 w 6910929"/>
              <a:gd name="connsiteY3" fmla="*/ 3437653 h 5661210"/>
              <a:gd name="connsiteX4" fmla="*/ 5610518 w 6910929"/>
              <a:gd name="connsiteY4" fmla="*/ 5661210 h 5661210"/>
              <a:gd name="connsiteX5" fmla="*/ 1057389 w 6910929"/>
              <a:gd name="connsiteY5" fmla="*/ 5655272 h 5661210"/>
              <a:gd name="connsiteX6" fmla="*/ 0 w 6910929"/>
              <a:gd name="connsiteY6" fmla="*/ 3825599 h 5661210"/>
              <a:gd name="connsiteX0" fmla="*/ 996 w 6911925"/>
              <a:gd name="connsiteY0" fmla="*/ 3829263 h 5664874"/>
              <a:gd name="connsiteX1" fmla="*/ 1763 w 6911925"/>
              <a:gd name="connsiteY1" fmla="*/ 0 h 5664874"/>
              <a:gd name="connsiteX2" fmla="*/ 6911925 w 6911925"/>
              <a:gd name="connsiteY2" fmla="*/ 3664 h 5664874"/>
              <a:gd name="connsiteX3" fmla="*/ 6901779 w 6911925"/>
              <a:gd name="connsiteY3" fmla="*/ 3441317 h 5664874"/>
              <a:gd name="connsiteX4" fmla="*/ 5611514 w 6911925"/>
              <a:gd name="connsiteY4" fmla="*/ 5664874 h 5664874"/>
              <a:gd name="connsiteX5" fmla="*/ 1058385 w 6911925"/>
              <a:gd name="connsiteY5" fmla="*/ 5658936 h 5664874"/>
              <a:gd name="connsiteX6" fmla="*/ 996 w 6911925"/>
              <a:gd name="connsiteY6" fmla="*/ 3829263 h 5664874"/>
              <a:gd name="connsiteX0" fmla="*/ 3982 w 6914911"/>
              <a:gd name="connsiteY0" fmla="*/ 3835865 h 5671476"/>
              <a:gd name="connsiteX1" fmla="*/ 1421 w 6914911"/>
              <a:gd name="connsiteY1" fmla="*/ 0 h 5671476"/>
              <a:gd name="connsiteX2" fmla="*/ 6914911 w 6914911"/>
              <a:gd name="connsiteY2" fmla="*/ 10266 h 5671476"/>
              <a:gd name="connsiteX3" fmla="*/ 6904765 w 6914911"/>
              <a:gd name="connsiteY3" fmla="*/ 3447919 h 5671476"/>
              <a:gd name="connsiteX4" fmla="*/ 5614500 w 6914911"/>
              <a:gd name="connsiteY4" fmla="*/ 5671476 h 5671476"/>
              <a:gd name="connsiteX5" fmla="*/ 1061371 w 6914911"/>
              <a:gd name="connsiteY5" fmla="*/ 5665538 h 5671476"/>
              <a:gd name="connsiteX6" fmla="*/ 3982 w 6914911"/>
              <a:gd name="connsiteY6" fmla="*/ 3835865 h 5671476"/>
              <a:gd name="connsiteX0" fmla="*/ 3982 w 6904765"/>
              <a:gd name="connsiteY0" fmla="*/ 3835865 h 5671476"/>
              <a:gd name="connsiteX1" fmla="*/ 1421 w 6904765"/>
              <a:gd name="connsiteY1" fmla="*/ 0 h 5671476"/>
              <a:gd name="connsiteX2" fmla="*/ 6815114 w 6904765"/>
              <a:gd name="connsiteY2" fmla="*/ 49879 h 5671476"/>
              <a:gd name="connsiteX3" fmla="*/ 6904765 w 6904765"/>
              <a:gd name="connsiteY3" fmla="*/ 3447919 h 5671476"/>
              <a:gd name="connsiteX4" fmla="*/ 5614500 w 6904765"/>
              <a:gd name="connsiteY4" fmla="*/ 5671476 h 5671476"/>
              <a:gd name="connsiteX5" fmla="*/ 1061371 w 6904765"/>
              <a:gd name="connsiteY5" fmla="*/ 5665538 h 5671476"/>
              <a:gd name="connsiteX6" fmla="*/ 3982 w 6904765"/>
              <a:gd name="connsiteY6" fmla="*/ 3835865 h 5671476"/>
              <a:gd name="connsiteX0" fmla="*/ 3982 w 6914914"/>
              <a:gd name="connsiteY0" fmla="*/ 3835865 h 5671476"/>
              <a:gd name="connsiteX1" fmla="*/ 1421 w 6914914"/>
              <a:gd name="connsiteY1" fmla="*/ 0 h 5671476"/>
              <a:gd name="connsiteX2" fmla="*/ 6914914 w 6914914"/>
              <a:gd name="connsiteY2" fmla="*/ 6965 h 5671476"/>
              <a:gd name="connsiteX3" fmla="*/ 6904765 w 6914914"/>
              <a:gd name="connsiteY3" fmla="*/ 3447919 h 5671476"/>
              <a:gd name="connsiteX4" fmla="*/ 5614500 w 6914914"/>
              <a:gd name="connsiteY4" fmla="*/ 5671476 h 5671476"/>
              <a:gd name="connsiteX5" fmla="*/ 1061371 w 6914914"/>
              <a:gd name="connsiteY5" fmla="*/ 5665538 h 5671476"/>
              <a:gd name="connsiteX6" fmla="*/ 3982 w 6914914"/>
              <a:gd name="connsiteY6" fmla="*/ 3835865 h 5671476"/>
              <a:gd name="connsiteX0" fmla="*/ 3982 w 6917563"/>
              <a:gd name="connsiteY0" fmla="*/ 3835865 h 5671476"/>
              <a:gd name="connsiteX1" fmla="*/ 1421 w 6917563"/>
              <a:gd name="connsiteY1" fmla="*/ 0 h 5671476"/>
              <a:gd name="connsiteX2" fmla="*/ 6914914 w 6917563"/>
              <a:gd name="connsiteY2" fmla="*/ 6965 h 5671476"/>
              <a:gd name="connsiteX3" fmla="*/ 6917563 w 6917563"/>
              <a:gd name="connsiteY3" fmla="*/ 3435219 h 5671476"/>
              <a:gd name="connsiteX4" fmla="*/ 5614500 w 6917563"/>
              <a:gd name="connsiteY4" fmla="*/ 5671476 h 5671476"/>
              <a:gd name="connsiteX5" fmla="*/ 1061371 w 6917563"/>
              <a:gd name="connsiteY5" fmla="*/ 5665538 h 5671476"/>
              <a:gd name="connsiteX6" fmla="*/ 3982 w 6917563"/>
              <a:gd name="connsiteY6" fmla="*/ 3835865 h 5671476"/>
              <a:gd name="connsiteX0" fmla="*/ 3982 w 6917563"/>
              <a:gd name="connsiteY0" fmla="*/ 3835865 h 5671476"/>
              <a:gd name="connsiteX1" fmla="*/ 1421 w 6917563"/>
              <a:gd name="connsiteY1" fmla="*/ 0 h 5671476"/>
              <a:gd name="connsiteX2" fmla="*/ 6914917 w 6917563"/>
              <a:gd name="connsiteY2" fmla="*/ 615 h 5671476"/>
              <a:gd name="connsiteX3" fmla="*/ 6917563 w 6917563"/>
              <a:gd name="connsiteY3" fmla="*/ 3435219 h 5671476"/>
              <a:gd name="connsiteX4" fmla="*/ 5614500 w 6917563"/>
              <a:gd name="connsiteY4" fmla="*/ 5671476 h 5671476"/>
              <a:gd name="connsiteX5" fmla="*/ 1061371 w 6917563"/>
              <a:gd name="connsiteY5" fmla="*/ 5665538 h 5671476"/>
              <a:gd name="connsiteX6" fmla="*/ 3982 w 6917563"/>
              <a:gd name="connsiteY6" fmla="*/ 3835865 h 5671476"/>
              <a:gd name="connsiteX0" fmla="*/ 998 w 6917905"/>
              <a:gd name="connsiteY0" fmla="*/ 3862276 h 5671476"/>
              <a:gd name="connsiteX1" fmla="*/ 1763 w 6917905"/>
              <a:gd name="connsiteY1" fmla="*/ 0 h 5671476"/>
              <a:gd name="connsiteX2" fmla="*/ 6915259 w 6917905"/>
              <a:gd name="connsiteY2" fmla="*/ 615 h 5671476"/>
              <a:gd name="connsiteX3" fmla="*/ 6917905 w 6917905"/>
              <a:gd name="connsiteY3" fmla="*/ 3435219 h 5671476"/>
              <a:gd name="connsiteX4" fmla="*/ 5614842 w 6917905"/>
              <a:gd name="connsiteY4" fmla="*/ 5671476 h 5671476"/>
              <a:gd name="connsiteX5" fmla="*/ 1061713 w 6917905"/>
              <a:gd name="connsiteY5" fmla="*/ 5665538 h 5671476"/>
              <a:gd name="connsiteX6" fmla="*/ 998 w 6917905"/>
              <a:gd name="connsiteY6" fmla="*/ 3862276 h 5671476"/>
              <a:gd name="connsiteX0" fmla="*/ 998 w 6917905"/>
              <a:gd name="connsiteY0" fmla="*/ 3862276 h 5671476"/>
              <a:gd name="connsiteX1" fmla="*/ 1763 w 6917905"/>
              <a:gd name="connsiteY1" fmla="*/ 0 h 5671476"/>
              <a:gd name="connsiteX2" fmla="*/ 6915259 w 6917905"/>
              <a:gd name="connsiteY2" fmla="*/ 615 h 5671476"/>
              <a:gd name="connsiteX3" fmla="*/ 6917905 w 6917905"/>
              <a:gd name="connsiteY3" fmla="*/ 3435219 h 5671476"/>
              <a:gd name="connsiteX4" fmla="*/ 5614842 w 6917905"/>
              <a:gd name="connsiteY4" fmla="*/ 5671476 h 5671476"/>
              <a:gd name="connsiteX5" fmla="*/ 1045081 w 6917905"/>
              <a:gd name="connsiteY5" fmla="*/ 5668839 h 5671476"/>
              <a:gd name="connsiteX6" fmla="*/ 998 w 6917905"/>
              <a:gd name="connsiteY6" fmla="*/ 3862276 h 5671476"/>
              <a:gd name="connsiteX0" fmla="*/ 998 w 6917905"/>
              <a:gd name="connsiteY0" fmla="*/ 3862276 h 5668839"/>
              <a:gd name="connsiteX1" fmla="*/ 1763 w 6917905"/>
              <a:gd name="connsiteY1" fmla="*/ 0 h 5668839"/>
              <a:gd name="connsiteX2" fmla="*/ 6915259 w 6917905"/>
              <a:gd name="connsiteY2" fmla="*/ 615 h 5668839"/>
              <a:gd name="connsiteX3" fmla="*/ 6917905 w 6917905"/>
              <a:gd name="connsiteY3" fmla="*/ 3435219 h 5668839"/>
              <a:gd name="connsiteX4" fmla="*/ 5511718 w 6917905"/>
              <a:gd name="connsiteY4" fmla="*/ 5588948 h 5668839"/>
              <a:gd name="connsiteX5" fmla="*/ 1045081 w 6917905"/>
              <a:gd name="connsiteY5" fmla="*/ 5668839 h 5668839"/>
              <a:gd name="connsiteX6" fmla="*/ 998 w 6917905"/>
              <a:gd name="connsiteY6" fmla="*/ 3862276 h 5668839"/>
              <a:gd name="connsiteX0" fmla="*/ 998 w 6917905"/>
              <a:gd name="connsiteY0" fmla="*/ 3862276 h 5674780"/>
              <a:gd name="connsiteX1" fmla="*/ 1763 w 6917905"/>
              <a:gd name="connsiteY1" fmla="*/ 0 h 5674780"/>
              <a:gd name="connsiteX2" fmla="*/ 6915259 w 6917905"/>
              <a:gd name="connsiteY2" fmla="*/ 615 h 5674780"/>
              <a:gd name="connsiteX3" fmla="*/ 6917905 w 6917905"/>
              <a:gd name="connsiteY3" fmla="*/ 3435219 h 5674780"/>
              <a:gd name="connsiteX4" fmla="*/ 5614843 w 6917905"/>
              <a:gd name="connsiteY4" fmla="*/ 5674780 h 5674780"/>
              <a:gd name="connsiteX5" fmla="*/ 1045081 w 6917905"/>
              <a:gd name="connsiteY5" fmla="*/ 5668839 h 5674780"/>
              <a:gd name="connsiteX6" fmla="*/ 998 w 6917905"/>
              <a:gd name="connsiteY6" fmla="*/ 3862276 h 5674780"/>
              <a:gd name="connsiteX0" fmla="*/ 998 w 6917905"/>
              <a:gd name="connsiteY0" fmla="*/ 3862276 h 5668839"/>
              <a:gd name="connsiteX1" fmla="*/ 1763 w 6917905"/>
              <a:gd name="connsiteY1" fmla="*/ 0 h 5668839"/>
              <a:gd name="connsiteX2" fmla="*/ 6915259 w 6917905"/>
              <a:gd name="connsiteY2" fmla="*/ 615 h 5668839"/>
              <a:gd name="connsiteX3" fmla="*/ 6917905 w 6917905"/>
              <a:gd name="connsiteY3" fmla="*/ 3435219 h 5668839"/>
              <a:gd name="connsiteX4" fmla="*/ 5608190 w 6917905"/>
              <a:gd name="connsiteY4" fmla="*/ 5645070 h 5668839"/>
              <a:gd name="connsiteX5" fmla="*/ 1045081 w 6917905"/>
              <a:gd name="connsiteY5" fmla="*/ 5668839 h 5668839"/>
              <a:gd name="connsiteX6" fmla="*/ 998 w 6917905"/>
              <a:gd name="connsiteY6" fmla="*/ 3862276 h 5668839"/>
              <a:gd name="connsiteX0" fmla="*/ 998 w 6917905"/>
              <a:gd name="connsiteY0" fmla="*/ 3862276 h 5671482"/>
              <a:gd name="connsiteX1" fmla="*/ 1763 w 6917905"/>
              <a:gd name="connsiteY1" fmla="*/ 0 h 5671482"/>
              <a:gd name="connsiteX2" fmla="*/ 6915259 w 6917905"/>
              <a:gd name="connsiteY2" fmla="*/ 615 h 5671482"/>
              <a:gd name="connsiteX3" fmla="*/ 6917905 w 6917905"/>
              <a:gd name="connsiteY3" fmla="*/ 3435219 h 5671482"/>
              <a:gd name="connsiteX4" fmla="*/ 5614844 w 6917905"/>
              <a:gd name="connsiteY4" fmla="*/ 5671482 h 5671482"/>
              <a:gd name="connsiteX5" fmla="*/ 1045081 w 6917905"/>
              <a:gd name="connsiteY5" fmla="*/ 5668839 h 5671482"/>
              <a:gd name="connsiteX6" fmla="*/ 998 w 6917905"/>
              <a:gd name="connsiteY6" fmla="*/ 3862276 h 5671482"/>
              <a:gd name="connsiteX0" fmla="*/ 998 w 6917905"/>
              <a:gd name="connsiteY0" fmla="*/ 3862276 h 5671482"/>
              <a:gd name="connsiteX1" fmla="*/ 1763 w 6917905"/>
              <a:gd name="connsiteY1" fmla="*/ 0 h 5671482"/>
              <a:gd name="connsiteX2" fmla="*/ 6915259 w 6917905"/>
              <a:gd name="connsiteY2" fmla="*/ 615 h 5671482"/>
              <a:gd name="connsiteX3" fmla="*/ 6917905 w 6917905"/>
              <a:gd name="connsiteY3" fmla="*/ 3435219 h 5671482"/>
              <a:gd name="connsiteX4" fmla="*/ 5614844 w 6917905"/>
              <a:gd name="connsiteY4" fmla="*/ 5671482 h 5671482"/>
              <a:gd name="connsiteX5" fmla="*/ 1038428 w 6917905"/>
              <a:gd name="connsiteY5" fmla="*/ 5668839 h 5671482"/>
              <a:gd name="connsiteX6" fmla="*/ 998 w 6917905"/>
              <a:gd name="connsiteY6" fmla="*/ 3862276 h 5671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917905" h="5671482">
                <a:moveTo>
                  <a:pt x="998" y="3862276"/>
                </a:moveTo>
                <a:cubicBezTo>
                  <a:pt x="6784" y="2580785"/>
                  <a:pt x="-4023" y="1281491"/>
                  <a:pt x="1763" y="0"/>
                </a:cubicBezTo>
                <a:lnTo>
                  <a:pt x="6915259" y="615"/>
                </a:lnTo>
                <a:lnTo>
                  <a:pt x="6917905" y="3435219"/>
                </a:lnTo>
                <a:lnTo>
                  <a:pt x="5614844" y="5671482"/>
                </a:lnTo>
                <a:lnTo>
                  <a:pt x="1038428" y="5668839"/>
                </a:lnTo>
                <a:lnTo>
                  <a:pt x="998" y="3862276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05B32A22-FAFC-364D-99CB-B22D6ABBBFB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02000" y="-3175"/>
            <a:ext cx="8890000" cy="6861175"/>
          </a:xfrm>
          <a:custGeom>
            <a:avLst/>
            <a:gdLst>
              <a:gd name="connsiteX0" fmla="*/ 0 w 8890000"/>
              <a:gd name="connsiteY0" fmla="*/ 0 h 6861175"/>
              <a:gd name="connsiteX1" fmla="*/ 8890000 w 8890000"/>
              <a:gd name="connsiteY1" fmla="*/ 0 h 6861175"/>
              <a:gd name="connsiteX2" fmla="*/ 8890000 w 8890000"/>
              <a:gd name="connsiteY2" fmla="*/ 6861175 h 6861175"/>
              <a:gd name="connsiteX3" fmla="*/ 561739 w 8890000"/>
              <a:gd name="connsiteY3" fmla="*/ 6861175 h 6861175"/>
              <a:gd name="connsiteX4" fmla="*/ 2362512 w 8890000"/>
              <a:gd name="connsiteY4" fmla="*/ 5834990 h 6861175"/>
              <a:gd name="connsiteX5" fmla="*/ 2365155 w 8890000"/>
              <a:gd name="connsiteY5" fmla="*/ 1293624 h 6861175"/>
              <a:gd name="connsiteX6" fmla="*/ 128892 w 8890000"/>
              <a:gd name="connsiteY6" fmla="*/ 543 h 6861175"/>
              <a:gd name="connsiteX7" fmla="*/ 0 w 8890000"/>
              <a:gd name="connsiteY7" fmla="*/ 642 h 686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890000" h="6861175">
                <a:moveTo>
                  <a:pt x="0" y="0"/>
                </a:moveTo>
                <a:lnTo>
                  <a:pt x="8890000" y="0"/>
                </a:lnTo>
                <a:lnTo>
                  <a:pt x="8890000" y="6861175"/>
                </a:lnTo>
                <a:lnTo>
                  <a:pt x="561739" y="6861175"/>
                </a:lnTo>
                <a:lnTo>
                  <a:pt x="2362512" y="5834990"/>
                </a:lnTo>
                <a:lnTo>
                  <a:pt x="2365155" y="1293624"/>
                </a:lnTo>
                <a:lnTo>
                  <a:pt x="128892" y="543"/>
                </a:lnTo>
                <a:lnTo>
                  <a:pt x="0" y="642"/>
                </a:lnTo>
                <a:close/>
              </a:path>
            </a:pathLst>
          </a:custGeom>
          <a:solidFill>
            <a:srgbClr val="F6F8F8"/>
          </a:solidFill>
        </p:spPr>
        <p:txBody>
          <a:bodyPr wrap="square" lIns="2160000" tIns="720000" rIns="1080000" bIns="2880000" anchor="ctr">
            <a:noAutofit/>
          </a:bodyPr>
          <a:lstStyle>
            <a:lvl1pPr algn="ctr">
              <a:buNone/>
              <a:defRPr/>
            </a:lvl1pPr>
          </a:lstStyle>
          <a:p>
            <a:r>
              <a:rPr lang="en-GB" dirty="0"/>
              <a:t>Click on icon to insert image (include Alt Text)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9D383FB-0467-4241-BEF0-D636E886723B}"/>
              </a:ext>
            </a:extLst>
          </p:cNvPr>
          <p:cNvCxnSpPr/>
          <p:nvPr userDrawn="1"/>
        </p:nvCxnSpPr>
        <p:spPr>
          <a:xfrm>
            <a:off x="612000" y="516181"/>
            <a:ext cx="865108" cy="0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3DACDB8-C05A-C540-BF85-5FDDA3660A2E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9F1649F8-C95E-B04E-A0E7-F89193CC97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2775" y="2519999"/>
            <a:ext cx="4428148" cy="300156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  <a:lvl2pPr marL="357188" indent="0">
              <a:buNone/>
              <a:defRPr>
                <a:solidFill>
                  <a:schemeClr val="tx1"/>
                </a:solidFill>
              </a:defRPr>
            </a:lvl2pPr>
            <a:lvl3pPr marL="714375" indent="0">
              <a:buNone/>
              <a:defRPr>
                <a:solidFill>
                  <a:schemeClr val="tx1"/>
                </a:solidFill>
              </a:defRPr>
            </a:lvl3pPr>
            <a:lvl4pPr marL="1081087" indent="0">
              <a:buNone/>
              <a:defRPr>
                <a:solidFill>
                  <a:schemeClr val="tx1"/>
                </a:solidFill>
              </a:defRPr>
            </a:lvl4pPr>
            <a:lvl5pPr marL="1438275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Heading text across multiple lines, keep to max 3 or 4 lines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B6C65A-583E-CC43-8A40-D9FE20EAC65C}"/>
              </a:ext>
            </a:extLst>
          </p:cNvPr>
          <p:cNvSpPr txBox="1"/>
          <p:nvPr userDrawn="1"/>
        </p:nvSpPr>
        <p:spPr>
          <a:xfrm>
            <a:off x="1963271" y="-1210235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3A0CEB-1ADA-CA42-8099-765250B64F2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2775" y="604838"/>
            <a:ext cx="3217820" cy="508000"/>
          </a:xfrm>
        </p:spPr>
        <p:txBody>
          <a:bodyPr lIns="0" tIns="0" rIns="0" bIns="0"/>
          <a:lstStyle>
            <a:lvl1pPr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Heading label</a:t>
            </a:r>
          </a:p>
        </p:txBody>
      </p:sp>
      <p:pic>
        <p:nvPicPr>
          <p:cNvPr id="12" name="Picture 11" descr="Icon&#10;&#10;Description automatically generated with medium confidence">
            <a:extLst>
              <a:ext uri="{FF2B5EF4-FFF2-40B4-BE49-F238E27FC236}">
                <a16:creationId xmlns:a16="http://schemas.microsoft.com/office/drawing/2014/main" id="{60498E81-FF59-E647-A50E-1B71AD1E229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413" y="6341795"/>
            <a:ext cx="376428" cy="37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82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line and image with hea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exagon 3">
            <a:extLst>
              <a:ext uri="{FF2B5EF4-FFF2-40B4-BE49-F238E27FC236}">
                <a16:creationId xmlns:a16="http://schemas.microsoft.com/office/drawing/2014/main" id="{02B2AFD7-4763-4945-98B2-A61CB49D6A22}"/>
              </a:ext>
            </a:extLst>
          </p:cNvPr>
          <p:cNvSpPr/>
          <p:nvPr userDrawn="1"/>
        </p:nvSpPr>
        <p:spPr>
          <a:xfrm rot="5400000">
            <a:off x="5926744" y="595440"/>
            <a:ext cx="6866053" cy="5669837"/>
          </a:xfrm>
          <a:custGeom>
            <a:avLst/>
            <a:gdLst>
              <a:gd name="connsiteX0" fmla="*/ 0 w 7261412"/>
              <a:gd name="connsiteY0" fmla="*/ 3059206 h 6118412"/>
              <a:gd name="connsiteX1" fmla="*/ 1005194 w 7261412"/>
              <a:gd name="connsiteY1" fmla="*/ 1 h 6118412"/>
              <a:gd name="connsiteX2" fmla="*/ 6256218 w 7261412"/>
              <a:gd name="connsiteY2" fmla="*/ 1 h 6118412"/>
              <a:gd name="connsiteX3" fmla="*/ 7261412 w 7261412"/>
              <a:gd name="connsiteY3" fmla="*/ 3059206 h 6118412"/>
              <a:gd name="connsiteX4" fmla="*/ 6256218 w 7261412"/>
              <a:gd name="connsiteY4" fmla="*/ 6118411 h 6118412"/>
              <a:gd name="connsiteX5" fmla="*/ 1005194 w 7261412"/>
              <a:gd name="connsiteY5" fmla="*/ 6118411 h 6118412"/>
              <a:gd name="connsiteX6" fmla="*/ 0 w 7261412"/>
              <a:gd name="connsiteY6" fmla="*/ 3059206 h 6118412"/>
              <a:gd name="connsiteX0" fmla="*/ 0 w 7267350"/>
              <a:gd name="connsiteY0" fmla="*/ 3059205 h 6118410"/>
              <a:gd name="connsiteX1" fmla="*/ 1005194 w 7267350"/>
              <a:gd name="connsiteY1" fmla="*/ 0 h 6118410"/>
              <a:gd name="connsiteX2" fmla="*/ 6256218 w 7267350"/>
              <a:gd name="connsiteY2" fmla="*/ 0 h 6118410"/>
              <a:gd name="connsiteX3" fmla="*/ 7267350 w 7267350"/>
              <a:gd name="connsiteY3" fmla="*/ 4341740 h 6118410"/>
              <a:gd name="connsiteX4" fmla="*/ 6256218 w 7267350"/>
              <a:gd name="connsiteY4" fmla="*/ 6118410 h 6118410"/>
              <a:gd name="connsiteX5" fmla="*/ 1005194 w 7267350"/>
              <a:gd name="connsiteY5" fmla="*/ 6118410 h 6118410"/>
              <a:gd name="connsiteX6" fmla="*/ 0 w 7267350"/>
              <a:gd name="connsiteY6" fmla="*/ 3059205 h 6118410"/>
              <a:gd name="connsiteX0" fmla="*/ 0 w 7277496"/>
              <a:gd name="connsiteY0" fmla="*/ 3059205 h 6118410"/>
              <a:gd name="connsiteX1" fmla="*/ 1005194 w 7277496"/>
              <a:gd name="connsiteY1" fmla="*/ 0 h 6118410"/>
              <a:gd name="connsiteX2" fmla="*/ 7277496 w 7277496"/>
              <a:gd name="connsiteY2" fmla="*/ 457200 h 6118410"/>
              <a:gd name="connsiteX3" fmla="*/ 7267350 w 7277496"/>
              <a:gd name="connsiteY3" fmla="*/ 4341740 h 6118410"/>
              <a:gd name="connsiteX4" fmla="*/ 6256218 w 7277496"/>
              <a:gd name="connsiteY4" fmla="*/ 6118410 h 6118410"/>
              <a:gd name="connsiteX5" fmla="*/ 1005194 w 7277496"/>
              <a:gd name="connsiteY5" fmla="*/ 6118410 h 6118410"/>
              <a:gd name="connsiteX6" fmla="*/ 0 w 7277496"/>
              <a:gd name="connsiteY6" fmla="*/ 3059205 h 6118410"/>
              <a:gd name="connsiteX0" fmla="*/ 0 w 7277496"/>
              <a:gd name="connsiteY0" fmla="*/ 2607943 h 5667148"/>
              <a:gd name="connsiteX1" fmla="*/ 405490 w 7277496"/>
              <a:gd name="connsiteY1" fmla="*/ 0 h 5667148"/>
              <a:gd name="connsiteX2" fmla="*/ 7277496 w 7277496"/>
              <a:gd name="connsiteY2" fmla="*/ 5938 h 5667148"/>
              <a:gd name="connsiteX3" fmla="*/ 7267350 w 7277496"/>
              <a:gd name="connsiteY3" fmla="*/ 3890478 h 5667148"/>
              <a:gd name="connsiteX4" fmla="*/ 6256218 w 7277496"/>
              <a:gd name="connsiteY4" fmla="*/ 5667148 h 5667148"/>
              <a:gd name="connsiteX5" fmla="*/ 1005194 w 7277496"/>
              <a:gd name="connsiteY5" fmla="*/ 5667148 h 5667148"/>
              <a:gd name="connsiteX6" fmla="*/ 0 w 7277496"/>
              <a:gd name="connsiteY6" fmla="*/ 2607943 h 5667148"/>
              <a:gd name="connsiteX0" fmla="*/ 4209 w 6872006"/>
              <a:gd name="connsiteY0" fmla="*/ 3462966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861860 w 6872006"/>
              <a:gd name="connsiteY3" fmla="*/ 3890478 h 5667148"/>
              <a:gd name="connsiteX4" fmla="*/ 5850728 w 6872006"/>
              <a:gd name="connsiteY4" fmla="*/ 5667148 h 5667148"/>
              <a:gd name="connsiteX5" fmla="*/ 599704 w 6872006"/>
              <a:gd name="connsiteY5" fmla="*/ 5667148 h 5667148"/>
              <a:gd name="connsiteX6" fmla="*/ 4209 w 6872006"/>
              <a:gd name="connsiteY6" fmla="*/ 3462966 h 5667148"/>
              <a:gd name="connsiteX0" fmla="*/ 4209 w 6872006"/>
              <a:gd name="connsiteY0" fmla="*/ 3462966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861860 w 6872006"/>
              <a:gd name="connsiteY3" fmla="*/ 3890478 h 5667148"/>
              <a:gd name="connsiteX4" fmla="*/ 5850728 w 6872006"/>
              <a:gd name="connsiteY4" fmla="*/ 5667148 h 5667148"/>
              <a:gd name="connsiteX5" fmla="*/ 1300348 w 6872006"/>
              <a:gd name="connsiteY5" fmla="*/ 5661210 h 5667148"/>
              <a:gd name="connsiteX6" fmla="*/ 4209 w 6872006"/>
              <a:gd name="connsiteY6" fmla="*/ 3462966 h 5667148"/>
              <a:gd name="connsiteX0" fmla="*/ 4209 w 6872006"/>
              <a:gd name="connsiteY0" fmla="*/ 3462966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861860 w 6872006"/>
              <a:gd name="connsiteY3" fmla="*/ 3890478 h 5667148"/>
              <a:gd name="connsiteX4" fmla="*/ 5860353 w 6872006"/>
              <a:gd name="connsiteY4" fmla="*/ 5667148 h 5667148"/>
              <a:gd name="connsiteX5" fmla="*/ 1300348 w 6872006"/>
              <a:gd name="connsiteY5" fmla="*/ 5661210 h 5667148"/>
              <a:gd name="connsiteX6" fmla="*/ 4209 w 6872006"/>
              <a:gd name="connsiteY6" fmla="*/ 3462966 h 5667148"/>
              <a:gd name="connsiteX0" fmla="*/ 176088 w 6872006"/>
              <a:gd name="connsiteY0" fmla="*/ 3346088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861860 w 6872006"/>
              <a:gd name="connsiteY3" fmla="*/ 3890478 h 5667148"/>
              <a:gd name="connsiteX4" fmla="*/ 5860353 w 6872006"/>
              <a:gd name="connsiteY4" fmla="*/ 5667148 h 5667148"/>
              <a:gd name="connsiteX5" fmla="*/ 1300348 w 6872006"/>
              <a:gd name="connsiteY5" fmla="*/ 5661210 h 5667148"/>
              <a:gd name="connsiteX6" fmla="*/ 176088 w 6872006"/>
              <a:gd name="connsiteY6" fmla="*/ 3346088 h 5667148"/>
              <a:gd name="connsiteX0" fmla="*/ 0 w 6874673"/>
              <a:gd name="connsiteY0" fmla="*/ 3469841 h 5667148"/>
              <a:gd name="connsiteX1" fmla="*/ 2667 w 6874673"/>
              <a:gd name="connsiteY1" fmla="*/ 0 h 5667148"/>
              <a:gd name="connsiteX2" fmla="*/ 6874673 w 6874673"/>
              <a:gd name="connsiteY2" fmla="*/ 5938 h 5667148"/>
              <a:gd name="connsiteX3" fmla="*/ 6864527 w 6874673"/>
              <a:gd name="connsiteY3" fmla="*/ 3890478 h 5667148"/>
              <a:gd name="connsiteX4" fmla="*/ 5863020 w 6874673"/>
              <a:gd name="connsiteY4" fmla="*/ 5667148 h 5667148"/>
              <a:gd name="connsiteX5" fmla="*/ 1303015 w 6874673"/>
              <a:gd name="connsiteY5" fmla="*/ 5661210 h 5667148"/>
              <a:gd name="connsiteX6" fmla="*/ 0 w 6874673"/>
              <a:gd name="connsiteY6" fmla="*/ 3469841 h 5667148"/>
              <a:gd name="connsiteX0" fmla="*/ 0 w 6864527"/>
              <a:gd name="connsiteY0" fmla="*/ 3469841 h 5667148"/>
              <a:gd name="connsiteX1" fmla="*/ 2667 w 6864527"/>
              <a:gd name="connsiteY1" fmla="*/ 0 h 5667148"/>
              <a:gd name="connsiteX2" fmla="*/ 6809978 w 6864527"/>
              <a:gd name="connsiteY2" fmla="*/ 87889 h 5667148"/>
              <a:gd name="connsiteX3" fmla="*/ 6864527 w 6864527"/>
              <a:gd name="connsiteY3" fmla="*/ 3890478 h 5667148"/>
              <a:gd name="connsiteX4" fmla="*/ 5863020 w 6864527"/>
              <a:gd name="connsiteY4" fmla="*/ 5667148 h 5667148"/>
              <a:gd name="connsiteX5" fmla="*/ 1303015 w 6864527"/>
              <a:gd name="connsiteY5" fmla="*/ 5661210 h 5667148"/>
              <a:gd name="connsiteX6" fmla="*/ 0 w 6864527"/>
              <a:gd name="connsiteY6" fmla="*/ 3469841 h 5667148"/>
              <a:gd name="connsiteX0" fmla="*/ 0 w 6866053"/>
              <a:gd name="connsiteY0" fmla="*/ 3472530 h 5669837"/>
              <a:gd name="connsiteX1" fmla="*/ 2667 w 6866053"/>
              <a:gd name="connsiteY1" fmla="*/ 2689 h 5669837"/>
              <a:gd name="connsiteX2" fmla="*/ 6866053 w 6866053"/>
              <a:gd name="connsiteY2" fmla="*/ 0 h 5669837"/>
              <a:gd name="connsiteX3" fmla="*/ 6864527 w 6866053"/>
              <a:gd name="connsiteY3" fmla="*/ 3893167 h 5669837"/>
              <a:gd name="connsiteX4" fmla="*/ 5863020 w 6866053"/>
              <a:gd name="connsiteY4" fmla="*/ 5669837 h 5669837"/>
              <a:gd name="connsiteX5" fmla="*/ 1303015 w 6866053"/>
              <a:gd name="connsiteY5" fmla="*/ 5663899 h 5669837"/>
              <a:gd name="connsiteX6" fmla="*/ 0 w 6866053"/>
              <a:gd name="connsiteY6" fmla="*/ 3472530 h 5669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66053" h="5669837">
                <a:moveTo>
                  <a:pt x="0" y="3472530"/>
                </a:moveTo>
                <a:lnTo>
                  <a:pt x="2667" y="2689"/>
                </a:lnTo>
                <a:lnTo>
                  <a:pt x="6866053" y="0"/>
                </a:lnTo>
                <a:cubicBezTo>
                  <a:pt x="6865544" y="1297722"/>
                  <a:pt x="6865036" y="2595445"/>
                  <a:pt x="6864527" y="3893167"/>
                </a:cubicBezTo>
                <a:lnTo>
                  <a:pt x="5863020" y="5669837"/>
                </a:lnTo>
                <a:lnTo>
                  <a:pt x="1303015" y="5663899"/>
                </a:lnTo>
                <a:lnTo>
                  <a:pt x="0" y="3472530"/>
                </a:lnTo>
                <a:close/>
              </a:path>
            </a:pathLst>
          </a:custGeom>
          <a:solidFill>
            <a:srgbClr val="FAE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3DACDB8-C05A-C540-BF85-5FDDA3660A2E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2"/>
                </a:solidFill>
              </a:rPr>
              <a:t>‹#›</a:t>
            </a:fld>
            <a:endParaRPr lang="en-GB" sz="1200">
              <a:solidFill>
                <a:schemeClr val="accent2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B6C65A-583E-CC43-8A40-D9FE20EAC65C}"/>
              </a:ext>
            </a:extLst>
          </p:cNvPr>
          <p:cNvSpPr txBox="1"/>
          <p:nvPr userDrawn="1"/>
        </p:nvSpPr>
        <p:spPr>
          <a:xfrm>
            <a:off x="1963271" y="-1210235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DB5F59B-0C3D-DF40-B199-A44391FFF98F}"/>
              </a:ext>
            </a:extLst>
          </p:cNvPr>
          <p:cNvCxnSpPr/>
          <p:nvPr userDrawn="1"/>
        </p:nvCxnSpPr>
        <p:spPr>
          <a:xfrm>
            <a:off x="10724056" y="516181"/>
            <a:ext cx="86510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35B6474B-ACF2-9D41-872B-7CB816A7A28A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5F028685-F054-4DD8-8293-CE85C7CFC1C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729034" cy="6858000"/>
          </a:xfrm>
          <a:custGeom>
            <a:avLst/>
            <a:gdLst>
              <a:gd name="connsiteX0" fmla="*/ 0 w 11328400"/>
              <a:gd name="connsiteY0" fmla="*/ 0 h 6858000"/>
              <a:gd name="connsiteX1" fmla="*/ 11328400 w 11328400"/>
              <a:gd name="connsiteY1" fmla="*/ 0 h 6858000"/>
              <a:gd name="connsiteX2" fmla="*/ 11328400 w 11328400"/>
              <a:gd name="connsiteY2" fmla="*/ 1050 h 6858000"/>
              <a:gd name="connsiteX3" fmla="*/ 8729034 w 11328400"/>
              <a:gd name="connsiteY3" fmla="*/ 4209 h 6858000"/>
              <a:gd name="connsiteX4" fmla="*/ 6530790 w 11328400"/>
              <a:gd name="connsiteY4" fmla="*/ 1300348 h 6858000"/>
              <a:gd name="connsiteX5" fmla="*/ 6524852 w 11328400"/>
              <a:gd name="connsiteY5" fmla="*/ 5860353 h 6858000"/>
              <a:gd name="connsiteX6" fmla="*/ 8294675 w 11328400"/>
              <a:gd name="connsiteY6" fmla="*/ 6858000 h 6858000"/>
              <a:gd name="connsiteX7" fmla="*/ 0 w 11328400"/>
              <a:gd name="connsiteY7" fmla="*/ 6858000 h 6858000"/>
              <a:gd name="connsiteX0" fmla="*/ 0 w 11328400"/>
              <a:gd name="connsiteY0" fmla="*/ 102078 h 6960078"/>
              <a:gd name="connsiteX1" fmla="*/ 11328400 w 11328400"/>
              <a:gd name="connsiteY1" fmla="*/ 102078 h 6960078"/>
              <a:gd name="connsiteX2" fmla="*/ 8963335 w 11328400"/>
              <a:gd name="connsiteY2" fmla="*/ 0 h 6960078"/>
              <a:gd name="connsiteX3" fmla="*/ 8729034 w 11328400"/>
              <a:gd name="connsiteY3" fmla="*/ 106287 h 6960078"/>
              <a:gd name="connsiteX4" fmla="*/ 6530790 w 11328400"/>
              <a:gd name="connsiteY4" fmla="*/ 1402426 h 6960078"/>
              <a:gd name="connsiteX5" fmla="*/ 6524852 w 11328400"/>
              <a:gd name="connsiteY5" fmla="*/ 5962431 h 6960078"/>
              <a:gd name="connsiteX6" fmla="*/ 8294675 w 11328400"/>
              <a:gd name="connsiteY6" fmla="*/ 6960078 h 6960078"/>
              <a:gd name="connsiteX7" fmla="*/ 0 w 11328400"/>
              <a:gd name="connsiteY7" fmla="*/ 6960078 h 6960078"/>
              <a:gd name="connsiteX8" fmla="*/ 0 w 11328400"/>
              <a:gd name="connsiteY8" fmla="*/ 102078 h 6960078"/>
              <a:gd name="connsiteX0" fmla="*/ 0 w 9877735"/>
              <a:gd name="connsiteY0" fmla="*/ 102078 h 6960078"/>
              <a:gd name="connsiteX1" fmla="*/ 9877735 w 9877735"/>
              <a:gd name="connsiteY1" fmla="*/ 60827 h 6960078"/>
              <a:gd name="connsiteX2" fmla="*/ 8963335 w 9877735"/>
              <a:gd name="connsiteY2" fmla="*/ 0 h 6960078"/>
              <a:gd name="connsiteX3" fmla="*/ 8729034 w 9877735"/>
              <a:gd name="connsiteY3" fmla="*/ 106287 h 6960078"/>
              <a:gd name="connsiteX4" fmla="*/ 6530790 w 9877735"/>
              <a:gd name="connsiteY4" fmla="*/ 1402426 h 6960078"/>
              <a:gd name="connsiteX5" fmla="*/ 6524852 w 9877735"/>
              <a:gd name="connsiteY5" fmla="*/ 5962431 h 6960078"/>
              <a:gd name="connsiteX6" fmla="*/ 8294675 w 9877735"/>
              <a:gd name="connsiteY6" fmla="*/ 6960078 h 6960078"/>
              <a:gd name="connsiteX7" fmla="*/ 0 w 9877735"/>
              <a:gd name="connsiteY7" fmla="*/ 6960078 h 6960078"/>
              <a:gd name="connsiteX8" fmla="*/ 0 w 9877735"/>
              <a:gd name="connsiteY8" fmla="*/ 102078 h 6960078"/>
              <a:gd name="connsiteX0" fmla="*/ 0 w 8963335"/>
              <a:gd name="connsiteY0" fmla="*/ 102078 h 6960078"/>
              <a:gd name="connsiteX1" fmla="*/ 8502698 w 8963335"/>
              <a:gd name="connsiteY1" fmla="*/ 88328 h 6960078"/>
              <a:gd name="connsiteX2" fmla="*/ 8963335 w 8963335"/>
              <a:gd name="connsiteY2" fmla="*/ 0 h 6960078"/>
              <a:gd name="connsiteX3" fmla="*/ 8729034 w 8963335"/>
              <a:gd name="connsiteY3" fmla="*/ 106287 h 6960078"/>
              <a:gd name="connsiteX4" fmla="*/ 6530790 w 8963335"/>
              <a:gd name="connsiteY4" fmla="*/ 1402426 h 6960078"/>
              <a:gd name="connsiteX5" fmla="*/ 6524852 w 8963335"/>
              <a:gd name="connsiteY5" fmla="*/ 5962431 h 6960078"/>
              <a:gd name="connsiteX6" fmla="*/ 8294675 w 8963335"/>
              <a:gd name="connsiteY6" fmla="*/ 6960078 h 6960078"/>
              <a:gd name="connsiteX7" fmla="*/ 0 w 8963335"/>
              <a:gd name="connsiteY7" fmla="*/ 6960078 h 6960078"/>
              <a:gd name="connsiteX8" fmla="*/ 0 w 8963335"/>
              <a:gd name="connsiteY8" fmla="*/ 102078 h 6960078"/>
              <a:gd name="connsiteX0" fmla="*/ 0 w 9073338"/>
              <a:gd name="connsiteY0" fmla="*/ 157080 h 7015080"/>
              <a:gd name="connsiteX1" fmla="*/ 8502698 w 9073338"/>
              <a:gd name="connsiteY1" fmla="*/ 143330 h 7015080"/>
              <a:gd name="connsiteX2" fmla="*/ 9073338 w 9073338"/>
              <a:gd name="connsiteY2" fmla="*/ 0 h 7015080"/>
              <a:gd name="connsiteX3" fmla="*/ 8729034 w 9073338"/>
              <a:gd name="connsiteY3" fmla="*/ 161289 h 7015080"/>
              <a:gd name="connsiteX4" fmla="*/ 6530790 w 9073338"/>
              <a:gd name="connsiteY4" fmla="*/ 1457428 h 7015080"/>
              <a:gd name="connsiteX5" fmla="*/ 6524852 w 9073338"/>
              <a:gd name="connsiteY5" fmla="*/ 6017433 h 7015080"/>
              <a:gd name="connsiteX6" fmla="*/ 8294675 w 9073338"/>
              <a:gd name="connsiteY6" fmla="*/ 7015080 h 7015080"/>
              <a:gd name="connsiteX7" fmla="*/ 0 w 9073338"/>
              <a:gd name="connsiteY7" fmla="*/ 7015080 h 7015080"/>
              <a:gd name="connsiteX8" fmla="*/ 0 w 9073338"/>
              <a:gd name="connsiteY8" fmla="*/ 157080 h 7015080"/>
              <a:gd name="connsiteX0" fmla="*/ 0 w 8729034"/>
              <a:gd name="connsiteY0" fmla="*/ 13750 h 6871750"/>
              <a:gd name="connsiteX1" fmla="*/ 8502698 w 8729034"/>
              <a:gd name="connsiteY1" fmla="*/ 0 h 6871750"/>
              <a:gd name="connsiteX2" fmla="*/ 8729034 w 8729034"/>
              <a:gd name="connsiteY2" fmla="*/ 17959 h 6871750"/>
              <a:gd name="connsiteX3" fmla="*/ 6530790 w 8729034"/>
              <a:gd name="connsiteY3" fmla="*/ 1314098 h 6871750"/>
              <a:gd name="connsiteX4" fmla="*/ 6524852 w 8729034"/>
              <a:gd name="connsiteY4" fmla="*/ 5874103 h 6871750"/>
              <a:gd name="connsiteX5" fmla="*/ 8294675 w 8729034"/>
              <a:gd name="connsiteY5" fmla="*/ 6871750 h 6871750"/>
              <a:gd name="connsiteX6" fmla="*/ 0 w 8729034"/>
              <a:gd name="connsiteY6" fmla="*/ 6871750 h 6871750"/>
              <a:gd name="connsiteX7" fmla="*/ 0 w 8729034"/>
              <a:gd name="connsiteY7" fmla="*/ 13750 h 6871750"/>
              <a:gd name="connsiteX0" fmla="*/ 0 w 8729034"/>
              <a:gd name="connsiteY0" fmla="*/ 0 h 6858000"/>
              <a:gd name="connsiteX1" fmla="*/ 8729034 w 8729034"/>
              <a:gd name="connsiteY1" fmla="*/ 4209 h 6858000"/>
              <a:gd name="connsiteX2" fmla="*/ 6530790 w 8729034"/>
              <a:gd name="connsiteY2" fmla="*/ 1300348 h 6858000"/>
              <a:gd name="connsiteX3" fmla="*/ 6524852 w 8729034"/>
              <a:gd name="connsiteY3" fmla="*/ 5860353 h 6858000"/>
              <a:gd name="connsiteX4" fmla="*/ 8294675 w 8729034"/>
              <a:gd name="connsiteY4" fmla="*/ 6858000 h 6858000"/>
              <a:gd name="connsiteX5" fmla="*/ 0 w 8729034"/>
              <a:gd name="connsiteY5" fmla="*/ 6858000 h 6858000"/>
              <a:gd name="connsiteX6" fmla="*/ 0 w 8729034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29034" h="6858000">
                <a:moveTo>
                  <a:pt x="0" y="0"/>
                </a:moveTo>
                <a:lnTo>
                  <a:pt x="8729034" y="4209"/>
                </a:lnTo>
                <a:lnTo>
                  <a:pt x="6530790" y="1300348"/>
                </a:lnTo>
                <a:cubicBezTo>
                  <a:pt x="6528811" y="2820350"/>
                  <a:pt x="6526831" y="4340351"/>
                  <a:pt x="6524852" y="5860353"/>
                </a:cubicBezTo>
                <a:lnTo>
                  <a:pt x="829467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F6F8F8"/>
          </a:solidFill>
        </p:spPr>
        <p:txBody>
          <a:bodyPr wrap="square" lIns="720000" tIns="1080000" rIns="2880000" bIns="2880000" anchor="ctr">
            <a:noAutofit/>
          </a:bodyPr>
          <a:lstStyle>
            <a:lvl1pPr marL="0" indent="0" algn="l">
              <a:buNone/>
              <a:defRPr/>
            </a:lvl1pPr>
          </a:lstStyle>
          <a:p>
            <a:r>
              <a:rPr lang="en-GB" dirty="0"/>
              <a:t>Click on icon to insert image (include Alt Text)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D2FB892-A0F4-4B49-946B-F27A170AFB4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12933" y="612000"/>
            <a:ext cx="3217820" cy="508000"/>
          </a:xfrm>
        </p:spPr>
        <p:txBody>
          <a:bodyPr lIns="0" tIns="0" rIns="0" bIns="0"/>
          <a:lstStyle>
            <a:lvl1pPr algn="r"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Heading label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BC3F5774-42F5-8F4D-BDAC-F15EC1784EE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605" y="2358345"/>
            <a:ext cx="4428148" cy="300156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  <a:lvl2pPr marL="357188" indent="0">
              <a:buNone/>
              <a:defRPr>
                <a:solidFill>
                  <a:schemeClr val="tx1"/>
                </a:solidFill>
              </a:defRPr>
            </a:lvl2pPr>
            <a:lvl3pPr marL="714375" indent="0">
              <a:buNone/>
              <a:defRPr>
                <a:solidFill>
                  <a:schemeClr val="tx1"/>
                </a:solidFill>
              </a:defRPr>
            </a:lvl3pPr>
            <a:lvl4pPr marL="1081087" indent="0">
              <a:buNone/>
              <a:defRPr>
                <a:solidFill>
                  <a:schemeClr val="tx1"/>
                </a:solidFill>
              </a:defRPr>
            </a:lvl4pPr>
            <a:lvl5pPr marL="1438275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Heading text across multiple lines, keep to max 3 or 4 lines</a:t>
            </a:r>
          </a:p>
        </p:txBody>
      </p:sp>
      <p:pic>
        <p:nvPicPr>
          <p:cNvPr id="11" name="Picture 10" descr="Icon&#10;&#10;Description automatically generated with medium confidence">
            <a:extLst>
              <a:ext uri="{FF2B5EF4-FFF2-40B4-BE49-F238E27FC236}">
                <a16:creationId xmlns:a16="http://schemas.microsoft.com/office/drawing/2014/main" id="{3270C8B6-5F5F-094C-8A28-089397846C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413" y="6341795"/>
            <a:ext cx="376428" cy="37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100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and image with hea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exagon 3">
            <a:extLst>
              <a:ext uri="{FF2B5EF4-FFF2-40B4-BE49-F238E27FC236}">
                <a16:creationId xmlns:a16="http://schemas.microsoft.com/office/drawing/2014/main" id="{02B2AFD7-4763-4945-98B2-A61CB49D6A22}"/>
              </a:ext>
            </a:extLst>
          </p:cNvPr>
          <p:cNvSpPr/>
          <p:nvPr userDrawn="1"/>
        </p:nvSpPr>
        <p:spPr>
          <a:xfrm rot="5400000">
            <a:off x="5926744" y="595440"/>
            <a:ext cx="6866053" cy="5669837"/>
          </a:xfrm>
          <a:custGeom>
            <a:avLst/>
            <a:gdLst>
              <a:gd name="connsiteX0" fmla="*/ 0 w 7261412"/>
              <a:gd name="connsiteY0" fmla="*/ 3059206 h 6118412"/>
              <a:gd name="connsiteX1" fmla="*/ 1005194 w 7261412"/>
              <a:gd name="connsiteY1" fmla="*/ 1 h 6118412"/>
              <a:gd name="connsiteX2" fmla="*/ 6256218 w 7261412"/>
              <a:gd name="connsiteY2" fmla="*/ 1 h 6118412"/>
              <a:gd name="connsiteX3" fmla="*/ 7261412 w 7261412"/>
              <a:gd name="connsiteY3" fmla="*/ 3059206 h 6118412"/>
              <a:gd name="connsiteX4" fmla="*/ 6256218 w 7261412"/>
              <a:gd name="connsiteY4" fmla="*/ 6118411 h 6118412"/>
              <a:gd name="connsiteX5" fmla="*/ 1005194 w 7261412"/>
              <a:gd name="connsiteY5" fmla="*/ 6118411 h 6118412"/>
              <a:gd name="connsiteX6" fmla="*/ 0 w 7261412"/>
              <a:gd name="connsiteY6" fmla="*/ 3059206 h 6118412"/>
              <a:gd name="connsiteX0" fmla="*/ 0 w 7267350"/>
              <a:gd name="connsiteY0" fmla="*/ 3059205 h 6118410"/>
              <a:gd name="connsiteX1" fmla="*/ 1005194 w 7267350"/>
              <a:gd name="connsiteY1" fmla="*/ 0 h 6118410"/>
              <a:gd name="connsiteX2" fmla="*/ 6256218 w 7267350"/>
              <a:gd name="connsiteY2" fmla="*/ 0 h 6118410"/>
              <a:gd name="connsiteX3" fmla="*/ 7267350 w 7267350"/>
              <a:gd name="connsiteY3" fmla="*/ 4341740 h 6118410"/>
              <a:gd name="connsiteX4" fmla="*/ 6256218 w 7267350"/>
              <a:gd name="connsiteY4" fmla="*/ 6118410 h 6118410"/>
              <a:gd name="connsiteX5" fmla="*/ 1005194 w 7267350"/>
              <a:gd name="connsiteY5" fmla="*/ 6118410 h 6118410"/>
              <a:gd name="connsiteX6" fmla="*/ 0 w 7267350"/>
              <a:gd name="connsiteY6" fmla="*/ 3059205 h 6118410"/>
              <a:gd name="connsiteX0" fmla="*/ 0 w 7277496"/>
              <a:gd name="connsiteY0" fmla="*/ 3059205 h 6118410"/>
              <a:gd name="connsiteX1" fmla="*/ 1005194 w 7277496"/>
              <a:gd name="connsiteY1" fmla="*/ 0 h 6118410"/>
              <a:gd name="connsiteX2" fmla="*/ 7277496 w 7277496"/>
              <a:gd name="connsiteY2" fmla="*/ 457200 h 6118410"/>
              <a:gd name="connsiteX3" fmla="*/ 7267350 w 7277496"/>
              <a:gd name="connsiteY3" fmla="*/ 4341740 h 6118410"/>
              <a:gd name="connsiteX4" fmla="*/ 6256218 w 7277496"/>
              <a:gd name="connsiteY4" fmla="*/ 6118410 h 6118410"/>
              <a:gd name="connsiteX5" fmla="*/ 1005194 w 7277496"/>
              <a:gd name="connsiteY5" fmla="*/ 6118410 h 6118410"/>
              <a:gd name="connsiteX6" fmla="*/ 0 w 7277496"/>
              <a:gd name="connsiteY6" fmla="*/ 3059205 h 6118410"/>
              <a:gd name="connsiteX0" fmla="*/ 0 w 7277496"/>
              <a:gd name="connsiteY0" fmla="*/ 2607943 h 5667148"/>
              <a:gd name="connsiteX1" fmla="*/ 405490 w 7277496"/>
              <a:gd name="connsiteY1" fmla="*/ 0 h 5667148"/>
              <a:gd name="connsiteX2" fmla="*/ 7277496 w 7277496"/>
              <a:gd name="connsiteY2" fmla="*/ 5938 h 5667148"/>
              <a:gd name="connsiteX3" fmla="*/ 7267350 w 7277496"/>
              <a:gd name="connsiteY3" fmla="*/ 3890478 h 5667148"/>
              <a:gd name="connsiteX4" fmla="*/ 6256218 w 7277496"/>
              <a:gd name="connsiteY4" fmla="*/ 5667148 h 5667148"/>
              <a:gd name="connsiteX5" fmla="*/ 1005194 w 7277496"/>
              <a:gd name="connsiteY5" fmla="*/ 5667148 h 5667148"/>
              <a:gd name="connsiteX6" fmla="*/ 0 w 7277496"/>
              <a:gd name="connsiteY6" fmla="*/ 2607943 h 5667148"/>
              <a:gd name="connsiteX0" fmla="*/ 4209 w 6872006"/>
              <a:gd name="connsiteY0" fmla="*/ 3462966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861860 w 6872006"/>
              <a:gd name="connsiteY3" fmla="*/ 3890478 h 5667148"/>
              <a:gd name="connsiteX4" fmla="*/ 5850728 w 6872006"/>
              <a:gd name="connsiteY4" fmla="*/ 5667148 h 5667148"/>
              <a:gd name="connsiteX5" fmla="*/ 599704 w 6872006"/>
              <a:gd name="connsiteY5" fmla="*/ 5667148 h 5667148"/>
              <a:gd name="connsiteX6" fmla="*/ 4209 w 6872006"/>
              <a:gd name="connsiteY6" fmla="*/ 3462966 h 5667148"/>
              <a:gd name="connsiteX0" fmla="*/ 4209 w 6872006"/>
              <a:gd name="connsiteY0" fmla="*/ 3462966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861860 w 6872006"/>
              <a:gd name="connsiteY3" fmla="*/ 3890478 h 5667148"/>
              <a:gd name="connsiteX4" fmla="*/ 5850728 w 6872006"/>
              <a:gd name="connsiteY4" fmla="*/ 5667148 h 5667148"/>
              <a:gd name="connsiteX5" fmla="*/ 1300348 w 6872006"/>
              <a:gd name="connsiteY5" fmla="*/ 5661210 h 5667148"/>
              <a:gd name="connsiteX6" fmla="*/ 4209 w 6872006"/>
              <a:gd name="connsiteY6" fmla="*/ 3462966 h 5667148"/>
              <a:gd name="connsiteX0" fmla="*/ 4209 w 6872006"/>
              <a:gd name="connsiteY0" fmla="*/ 3462966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861860 w 6872006"/>
              <a:gd name="connsiteY3" fmla="*/ 3890478 h 5667148"/>
              <a:gd name="connsiteX4" fmla="*/ 5860353 w 6872006"/>
              <a:gd name="connsiteY4" fmla="*/ 5667148 h 5667148"/>
              <a:gd name="connsiteX5" fmla="*/ 1300348 w 6872006"/>
              <a:gd name="connsiteY5" fmla="*/ 5661210 h 5667148"/>
              <a:gd name="connsiteX6" fmla="*/ 4209 w 6872006"/>
              <a:gd name="connsiteY6" fmla="*/ 3462966 h 5667148"/>
              <a:gd name="connsiteX0" fmla="*/ 176088 w 6872006"/>
              <a:gd name="connsiteY0" fmla="*/ 3346088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861860 w 6872006"/>
              <a:gd name="connsiteY3" fmla="*/ 3890478 h 5667148"/>
              <a:gd name="connsiteX4" fmla="*/ 5860353 w 6872006"/>
              <a:gd name="connsiteY4" fmla="*/ 5667148 h 5667148"/>
              <a:gd name="connsiteX5" fmla="*/ 1300348 w 6872006"/>
              <a:gd name="connsiteY5" fmla="*/ 5661210 h 5667148"/>
              <a:gd name="connsiteX6" fmla="*/ 176088 w 6872006"/>
              <a:gd name="connsiteY6" fmla="*/ 3346088 h 5667148"/>
              <a:gd name="connsiteX0" fmla="*/ 0 w 6874673"/>
              <a:gd name="connsiteY0" fmla="*/ 3469841 h 5667148"/>
              <a:gd name="connsiteX1" fmla="*/ 2667 w 6874673"/>
              <a:gd name="connsiteY1" fmla="*/ 0 h 5667148"/>
              <a:gd name="connsiteX2" fmla="*/ 6874673 w 6874673"/>
              <a:gd name="connsiteY2" fmla="*/ 5938 h 5667148"/>
              <a:gd name="connsiteX3" fmla="*/ 6864527 w 6874673"/>
              <a:gd name="connsiteY3" fmla="*/ 3890478 h 5667148"/>
              <a:gd name="connsiteX4" fmla="*/ 5863020 w 6874673"/>
              <a:gd name="connsiteY4" fmla="*/ 5667148 h 5667148"/>
              <a:gd name="connsiteX5" fmla="*/ 1303015 w 6874673"/>
              <a:gd name="connsiteY5" fmla="*/ 5661210 h 5667148"/>
              <a:gd name="connsiteX6" fmla="*/ 0 w 6874673"/>
              <a:gd name="connsiteY6" fmla="*/ 3469841 h 5667148"/>
              <a:gd name="connsiteX0" fmla="*/ 0 w 6864527"/>
              <a:gd name="connsiteY0" fmla="*/ 3469841 h 5667148"/>
              <a:gd name="connsiteX1" fmla="*/ 2667 w 6864527"/>
              <a:gd name="connsiteY1" fmla="*/ 0 h 5667148"/>
              <a:gd name="connsiteX2" fmla="*/ 6809978 w 6864527"/>
              <a:gd name="connsiteY2" fmla="*/ 87889 h 5667148"/>
              <a:gd name="connsiteX3" fmla="*/ 6864527 w 6864527"/>
              <a:gd name="connsiteY3" fmla="*/ 3890478 h 5667148"/>
              <a:gd name="connsiteX4" fmla="*/ 5863020 w 6864527"/>
              <a:gd name="connsiteY4" fmla="*/ 5667148 h 5667148"/>
              <a:gd name="connsiteX5" fmla="*/ 1303015 w 6864527"/>
              <a:gd name="connsiteY5" fmla="*/ 5661210 h 5667148"/>
              <a:gd name="connsiteX6" fmla="*/ 0 w 6864527"/>
              <a:gd name="connsiteY6" fmla="*/ 3469841 h 5667148"/>
              <a:gd name="connsiteX0" fmla="*/ 0 w 6866053"/>
              <a:gd name="connsiteY0" fmla="*/ 3472530 h 5669837"/>
              <a:gd name="connsiteX1" fmla="*/ 2667 w 6866053"/>
              <a:gd name="connsiteY1" fmla="*/ 2689 h 5669837"/>
              <a:gd name="connsiteX2" fmla="*/ 6866053 w 6866053"/>
              <a:gd name="connsiteY2" fmla="*/ 0 h 5669837"/>
              <a:gd name="connsiteX3" fmla="*/ 6864527 w 6866053"/>
              <a:gd name="connsiteY3" fmla="*/ 3893167 h 5669837"/>
              <a:gd name="connsiteX4" fmla="*/ 5863020 w 6866053"/>
              <a:gd name="connsiteY4" fmla="*/ 5669837 h 5669837"/>
              <a:gd name="connsiteX5" fmla="*/ 1303015 w 6866053"/>
              <a:gd name="connsiteY5" fmla="*/ 5663899 h 5669837"/>
              <a:gd name="connsiteX6" fmla="*/ 0 w 6866053"/>
              <a:gd name="connsiteY6" fmla="*/ 3472530 h 5669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66053" h="5669837">
                <a:moveTo>
                  <a:pt x="0" y="3472530"/>
                </a:moveTo>
                <a:lnTo>
                  <a:pt x="2667" y="2689"/>
                </a:lnTo>
                <a:lnTo>
                  <a:pt x="6866053" y="0"/>
                </a:lnTo>
                <a:cubicBezTo>
                  <a:pt x="6865544" y="1297722"/>
                  <a:pt x="6865036" y="2595445"/>
                  <a:pt x="6864527" y="3893167"/>
                </a:cubicBezTo>
                <a:lnTo>
                  <a:pt x="5863020" y="5669837"/>
                </a:lnTo>
                <a:lnTo>
                  <a:pt x="1303015" y="5663899"/>
                </a:lnTo>
                <a:lnTo>
                  <a:pt x="0" y="347253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3DACDB8-C05A-C540-BF85-5FDDA3660A2E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2"/>
                </a:solidFill>
              </a:rPr>
              <a:t>‹#›</a:t>
            </a:fld>
            <a:endParaRPr lang="en-GB" sz="1200">
              <a:solidFill>
                <a:schemeClr val="accent2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B6C65A-583E-CC43-8A40-D9FE20EAC65C}"/>
              </a:ext>
            </a:extLst>
          </p:cNvPr>
          <p:cNvSpPr txBox="1"/>
          <p:nvPr userDrawn="1"/>
        </p:nvSpPr>
        <p:spPr>
          <a:xfrm>
            <a:off x="1963271" y="-1210235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DB5F59B-0C3D-DF40-B199-A44391FFF98F}"/>
              </a:ext>
            </a:extLst>
          </p:cNvPr>
          <p:cNvCxnSpPr/>
          <p:nvPr userDrawn="1"/>
        </p:nvCxnSpPr>
        <p:spPr>
          <a:xfrm>
            <a:off x="10724056" y="516181"/>
            <a:ext cx="865108" cy="0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35B6474B-ACF2-9D41-872B-7CB816A7A28A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D2FB892-A0F4-4B49-946B-F27A170AFB4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12933" y="612000"/>
            <a:ext cx="3217820" cy="508000"/>
          </a:xfrm>
        </p:spPr>
        <p:txBody>
          <a:bodyPr lIns="0" tIns="0" rIns="0" bIns="0"/>
          <a:lstStyle>
            <a:lvl1pPr algn="r"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Heading label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BC3F5774-42F5-8F4D-BDAC-F15EC1784EE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605" y="2358345"/>
            <a:ext cx="4428148" cy="300156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  <a:lvl2pPr marL="357188" indent="0">
              <a:buNone/>
              <a:defRPr>
                <a:solidFill>
                  <a:schemeClr val="tx1"/>
                </a:solidFill>
              </a:defRPr>
            </a:lvl2pPr>
            <a:lvl3pPr marL="714375" indent="0">
              <a:buNone/>
              <a:defRPr>
                <a:solidFill>
                  <a:schemeClr val="tx1"/>
                </a:solidFill>
              </a:defRPr>
            </a:lvl3pPr>
            <a:lvl4pPr marL="1081087" indent="0">
              <a:buNone/>
              <a:defRPr>
                <a:solidFill>
                  <a:schemeClr val="tx1"/>
                </a:solidFill>
              </a:defRPr>
            </a:lvl4pPr>
            <a:lvl5pPr marL="1438275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Heading text across multiple lines, keep to max 3 or 4 lines</a:t>
            </a:r>
          </a:p>
        </p:txBody>
      </p:sp>
      <p:sp>
        <p:nvSpPr>
          <p:cNvPr id="11" name="Picture Placeholder 20">
            <a:extLst>
              <a:ext uri="{FF2B5EF4-FFF2-40B4-BE49-F238E27FC236}">
                <a16:creationId xmlns:a16="http://schemas.microsoft.com/office/drawing/2014/main" id="{021F5C52-2CE2-094A-8FAA-3C5C8B0D874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729034" cy="6858000"/>
          </a:xfrm>
          <a:custGeom>
            <a:avLst/>
            <a:gdLst>
              <a:gd name="connsiteX0" fmla="*/ 0 w 11328400"/>
              <a:gd name="connsiteY0" fmla="*/ 0 h 6858000"/>
              <a:gd name="connsiteX1" fmla="*/ 11328400 w 11328400"/>
              <a:gd name="connsiteY1" fmla="*/ 0 h 6858000"/>
              <a:gd name="connsiteX2" fmla="*/ 11328400 w 11328400"/>
              <a:gd name="connsiteY2" fmla="*/ 1050 h 6858000"/>
              <a:gd name="connsiteX3" fmla="*/ 8729034 w 11328400"/>
              <a:gd name="connsiteY3" fmla="*/ 4209 h 6858000"/>
              <a:gd name="connsiteX4" fmla="*/ 6530790 w 11328400"/>
              <a:gd name="connsiteY4" fmla="*/ 1300348 h 6858000"/>
              <a:gd name="connsiteX5" fmla="*/ 6524852 w 11328400"/>
              <a:gd name="connsiteY5" fmla="*/ 5860353 h 6858000"/>
              <a:gd name="connsiteX6" fmla="*/ 8294675 w 11328400"/>
              <a:gd name="connsiteY6" fmla="*/ 6858000 h 6858000"/>
              <a:gd name="connsiteX7" fmla="*/ 0 w 11328400"/>
              <a:gd name="connsiteY7" fmla="*/ 6858000 h 6858000"/>
              <a:gd name="connsiteX0" fmla="*/ 0 w 11328400"/>
              <a:gd name="connsiteY0" fmla="*/ 102078 h 6960078"/>
              <a:gd name="connsiteX1" fmla="*/ 11328400 w 11328400"/>
              <a:gd name="connsiteY1" fmla="*/ 102078 h 6960078"/>
              <a:gd name="connsiteX2" fmla="*/ 8963335 w 11328400"/>
              <a:gd name="connsiteY2" fmla="*/ 0 h 6960078"/>
              <a:gd name="connsiteX3" fmla="*/ 8729034 w 11328400"/>
              <a:gd name="connsiteY3" fmla="*/ 106287 h 6960078"/>
              <a:gd name="connsiteX4" fmla="*/ 6530790 w 11328400"/>
              <a:gd name="connsiteY4" fmla="*/ 1402426 h 6960078"/>
              <a:gd name="connsiteX5" fmla="*/ 6524852 w 11328400"/>
              <a:gd name="connsiteY5" fmla="*/ 5962431 h 6960078"/>
              <a:gd name="connsiteX6" fmla="*/ 8294675 w 11328400"/>
              <a:gd name="connsiteY6" fmla="*/ 6960078 h 6960078"/>
              <a:gd name="connsiteX7" fmla="*/ 0 w 11328400"/>
              <a:gd name="connsiteY7" fmla="*/ 6960078 h 6960078"/>
              <a:gd name="connsiteX8" fmla="*/ 0 w 11328400"/>
              <a:gd name="connsiteY8" fmla="*/ 102078 h 6960078"/>
              <a:gd name="connsiteX0" fmla="*/ 0 w 9877735"/>
              <a:gd name="connsiteY0" fmla="*/ 102078 h 6960078"/>
              <a:gd name="connsiteX1" fmla="*/ 9877735 w 9877735"/>
              <a:gd name="connsiteY1" fmla="*/ 60827 h 6960078"/>
              <a:gd name="connsiteX2" fmla="*/ 8963335 w 9877735"/>
              <a:gd name="connsiteY2" fmla="*/ 0 h 6960078"/>
              <a:gd name="connsiteX3" fmla="*/ 8729034 w 9877735"/>
              <a:gd name="connsiteY3" fmla="*/ 106287 h 6960078"/>
              <a:gd name="connsiteX4" fmla="*/ 6530790 w 9877735"/>
              <a:gd name="connsiteY4" fmla="*/ 1402426 h 6960078"/>
              <a:gd name="connsiteX5" fmla="*/ 6524852 w 9877735"/>
              <a:gd name="connsiteY5" fmla="*/ 5962431 h 6960078"/>
              <a:gd name="connsiteX6" fmla="*/ 8294675 w 9877735"/>
              <a:gd name="connsiteY6" fmla="*/ 6960078 h 6960078"/>
              <a:gd name="connsiteX7" fmla="*/ 0 w 9877735"/>
              <a:gd name="connsiteY7" fmla="*/ 6960078 h 6960078"/>
              <a:gd name="connsiteX8" fmla="*/ 0 w 9877735"/>
              <a:gd name="connsiteY8" fmla="*/ 102078 h 6960078"/>
              <a:gd name="connsiteX0" fmla="*/ 0 w 8963335"/>
              <a:gd name="connsiteY0" fmla="*/ 102078 h 6960078"/>
              <a:gd name="connsiteX1" fmla="*/ 8502698 w 8963335"/>
              <a:gd name="connsiteY1" fmla="*/ 88328 h 6960078"/>
              <a:gd name="connsiteX2" fmla="*/ 8963335 w 8963335"/>
              <a:gd name="connsiteY2" fmla="*/ 0 h 6960078"/>
              <a:gd name="connsiteX3" fmla="*/ 8729034 w 8963335"/>
              <a:gd name="connsiteY3" fmla="*/ 106287 h 6960078"/>
              <a:gd name="connsiteX4" fmla="*/ 6530790 w 8963335"/>
              <a:gd name="connsiteY4" fmla="*/ 1402426 h 6960078"/>
              <a:gd name="connsiteX5" fmla="*/ 6524852 w 8963335"/>
              <a:gd name="connsiteY5" fmla="*/ 5962431 h 6960078"/>
              <a:gd name="connsiteX6" fmla="*/ 8294675 w 8963335"/>
              <a:gd name="connsiteY6" fmla="*/ 6960078 h 6960078"/>
              <a:gd name="connsiteX7" fmla="*/ 0 w 8963335"/>
              <a:gd name="connsiteY7" fmla="*/ 6960078 h 6960078"/>
              <a:gd name="connsiteX8" fmla="*/ 0 w 8963335"/>
              <a:gd name="connsiteY8" fmla="*/ 102078 h 6960078"/>
              <a:gd name="connsiteX0" fmla="*/ 0 w 9073338"/>
              <a:gd name="connsiteY0" fmla="*/ 157080 h 7015080"/>
              <a:gd name="connsiteX1" fmla="*/ 8502698 w 9073338"/>
              <a:gd name="connsiteY1" fmla="*/ 143330 h 7015080"/>
              <a:gd name="connsiteX2" fmla="*/ 9073338 w 9073338"/>
              <a:gd name="connsiteY2" fmla="*/ 0 h 7015080"/>
              <a:gd name="connsiteX3" fmla="*/ 8729034 w 9073338"/>
              <a:gd name="connsiteY3" fmla="*/ 161289 h 7015080"/>
              <a:gd name="connsiteX4" fmla="*/ 6530790 w 9073338"/>
              <a:gd name="connsiteY4" fmla="*/ 1457428 h 7015080"/>
              <a:gd name="connsiteX5" fmla="*/ 6524852 w 9073338"/>
              <a:gd name="connsiteY5" fmla="*/ 6017433 h 7015080"/>
              <a:gd name="connsiteX6" fmla="*/ 8294675 w 9073338"/>
              <a:gd name="connsiteY6" fmla="*/ 7015080 h 7015080"/>
              <a:gd name="connsiteX7" fmla="*/ 0 w 9073338"/>
              <a:gd name="connsiteY7" fmla="*/ 7015080 h 7015080"/>
              <a:gd name="connsiteX8" fmla="*/ 0 w 9073338"/>
              <a:gd name="connsiteY8" fmla="*/ 157080 h 7015080"/>
              <a:gd name="connsiteX0" fmla="*/ 0 w 8729034"/>
              <a:gd name="connsiteY0" fmla="*/ 13750 h 6871750"/>
              <a:gd name="connsiteX1" fmla="*/ 8502698 w 8729034"/>
              <a:gd name="connsiteY1" fmla="*/ 0 h 6871750"/>
              <a:gd name="connsiteX2" fmla="*/ 8729034 w 8729034"/>
              <a:gd name="connsiteY2" fmla="*/ 17959 h 6871750"/>
              <a:gd name="connsiteX3" fmla="*/ 6530790 w 8729034"/>
              <a:gd name="connsiteY3" fmla="*/ 1314098 h 6871750"/>
              <a:gd name="connsiteX4" fmla="*/ 6524852 w 8729034"/>
              <a:gd name="connsiteY4" fmla="*/ 5874103 h 6871750"/>
              <a:gd name="connsiteX5" fmla="*/ 8294675 w 8729034"/>
              <a:gd name="connsiteY5" fmla="*/ 6871750 h 6871750"/>
              <a:gd name="connsiteX6" fmla="*/ 0 w 8729034"/>
              <a:gd name="connsiteY6" fmla="*/ 6871750 h 6871750"/>
              <a:gd name="connsiteX7" fmla="*/ 0 w 8729034"/>
              <a:gd name="connsiteY7" fmla="*/ 13750 h 6871750"/>
              <a:gd name="connsiteX0" fmla="*/ 0 w 8729034"/>
              <a:gd name="connsiteY0" fmla="*/ 0 h 6858000"/>
              <a:gd name="connsiteX1" fmla="*/ 8729034 w 8729034"/>
              <a:gd name="connsiteY1" fmla="*/ 4209 h 6858000"/>
              <a:gd name="connsiteX2" fmla="*/ 6530790 w 8729034"/>
              <a:gd name="connsiteY2" fmla="*/ 1300348 h 6858000"/>
              <a:gd name="connsiteX3" fmla="*/ 6524852 w 8729034"/>
              <a:gd name="connsiteY3" fmla="*/ 5860353 h 6858000"/>
              <a:gd name="connsiteX4" fmla="*/ 8294675 w 8729034"/>
              <a:gd name="connsiteY4" fmla="*/ 6858000 h 6858000"/>
              <a:gd name="connsiteX5" fmla="*/ 0 w 8729034"/>
              <a:gd name="connsiteY5" fmla="*/ 6858000 h 6858000"/>
              <a:gd name="connsiteX6" fmla="*/ 0 w 8729034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29034" h="6858000">
                <a:moveTo>
                  <a:pt x="0" y="0"/>
                </a:moveTo>
                <a:lnTo>
                  <a:pt x="8729034" y="4209"/>
                </a:lnTo>
                <a:lnTo>
                  <a:pt x="6530790" y="1300348"/>
                </a:lnTo>
                <a:cubicBezTo>
                  <a:pt x="6528811" y="2820350"/>
                  <a:pt x="6526831" y="4340351"/>
                  <a:pt x="6524852" y="5860353"/>
                </a:cubicBezTo>
                <a:lnTo>
                  <a:pt x="829467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F6F8F8"/>
          </a:solidFill>
        </p:spPr>
        <p:txBody>
          <a:bodyPr wrap="square" lIns="720000" tIns="1080000" rIns="2880000" bIns="2880000" anchor="ctr">
            <a:noAutofit/>
          </a:bodyPr>
          <a:lstStyle>
            <a:lvl1pPr marL="0" indent="0" algn="l">
              <a:buNone/>
              <a:defRPr/>
            </a:lvl1pPr>
          </a:lstStyle>
          <a:p>
            <a:r>
              <a:rPr lang="en-GB" dirty="0"/>
              <a:t>Click on icon to insert image (include Alt Text)</a:t>
            </a:r>
          </a:p>
        </p:txBody>
      </p:sp>
      <p:pic>
        <p:nvPicPr>
          <p:cNvPr id="16" name="Picture 15" descr="Icon&#10;&#10;Description automatically generated with medium confidence">
            <a:extLst>
              <a:ext uri="{FF2B5EF4-FFF2-40B4-BE49-F238E27FC236}">
                <a16:creationId xmlns:a16="http://schemas.microsoft.com/office/drawing/2014/main" id="{048CD2D2-2F67-D240-8EFB-86DEB5C760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413" y="6341795"/>
            <a:ext cx="376428" cy="37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892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Quote and imag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Hexagon 3">
            <a:extLst>
              <a:ext uri="{FF2B5EF4-FFF2-40B4-BE49-F238E27FC236}">
                <a16:creationId xmlns:a16="http://schemas.microsoft.com/office/drawing/2014/main" id="{15BF2317-F58F-4046-A84A-45857550CCA4}"/>
              </a:ext>
            </a:extLst>
          </p:cNvPr>
          <p:cNvSpPr/>
          <p:nvPr userDrawn="1"/>
        </p:nvSpPr>
        <p:spPr>
          <a:xfrm rot="5400000">
            <a:off x="5926744" y="595440"/>
            <a:ext cx="6866053" cy="5669837"/>
          </a:xfrm>
          <a:custGeom>
            <a:avLst/>
            <a:gdLst>
              <a:gd name="connsiteX0" fmla="*/ 0 w 7261412"/>
              <a:gd name="connsiteY0" fmla="*/ 3059206 h 6118412"/>
              <a:gd name="connsiteX1" fmla="*/ 1005194 w 7261412"/>
              <a:gd name="connsiteY1" fmla="*/ 1 h 6118412"/>
              <a:gd name="connsiteX2" fmla="*/ 6256218 w 7261412"/>
              <a:gd name="connsiteY2" fmla="*/ 1 h 6118412"/>
              <a:gd name="connsiteX3" fmla="*/ 7261412 w 7261412"/>
              <a:gd name="connsiteY3" fmla="*/ 3059206 h 6118412"/>
              <a:gd name="connsiteX4" fmla="*/ 6256218 w 7261412"/>
              <a:gd name="connsiteY4" fmla="*/ 6118411 h 6118412"/>
              <a:gd name="connsiteX5" fmla="*/ 1005194 w 7261412"/>
              <a:gd name="connsiteY5" fmla="*/ 6118411 h 6118412"/>
              <a:gd name="connsiteX6" fmla="*/ 0 w 7261412"/>
              <a:gd name="connsiteY6" fmla="*/ 3059206 h 6118412"/>
              <a:gd name="connsiteX0" fmla="*/ 0 w 7267350"/>
              <a:gd name="connsiteY0" fmla="*/ 3059205 h 6118410"/>
              <a:gd name="connsiteX1" fmla="*/ 1005194 w 7267350"/>
              <a:gd name="connsiteY1" fmla="*/ 0 h 6118410"/>
              <a:gd name="connsiteX2" fmla="*/ 6256218 w 7267350"/>
              <a:gd name="connsiteY2" fmla="*/ 0 h 6118410"/>
              <a:gd name="connsiteX3" fmla="*/ 7267350 w 7267350"/>
              <a:gd name="connsiteY3" fmla="*/ 4341740 h 6118410"/>
              <a:gd name="connsiteX4" fmla="*/ 6256218 w 7267350"/>
              <a:gd name="connsiteY4" fmla="*/ 6118410 h 6118410"/>
              <a:gd name="connsiteX5" fmla="*/ 1005194 w 7267350"/>
              <a:gd name="connsiteY5" fmla="*/ 6118410 h 6118410"/>
              <a:gd name="connsiteX6" fmla="*/ 0 w 7267350"/>
              <a:gd name="connsiteY6" fmla="*/ 3059205 h 6118410"/>
              <a:gd name="connsiteX0" fmla="*/ 0 w 7277496"/>
              <a:gd name="connsiteY0" fmla="*/ 3059205 h 6118410"/>
              <a:gd name="connsiteX1" fmla="*/ 1005194 w 7277496"/>
              <a:gd name="connsiteY1" fmla="*/ 0 h 6118410"/>
              <a:gd name="connsiteX2" fmla="*/ 7277496 w 7277496"/>
              <a:gd name="connsiteY2" fmla="*/ 457200 h 6118410"/>
              <a:gd name="connsiteX3" fmla="*/ 7267350 w 7277496"/>
              <a:gd name="connsiteY3" fmla="*/ 4341740 h 6118410"/>
              <a:gd name="connsiteX4" fmla="*/ 6256218 w 7277496"/>
              <a:gd name="connsiteY4" fmla="*/ 6118410 h 6118410"/>
              <a:gd name="connsiteX5" fmla="*/ 1005194 w 7277496"/>
              <a:gd name="connsiteY5" fmla="*/ 6118410 h 6118410"/>
              <a:gd name="connsiteX6" fmla="*/ 0 w 7277496"/>
              <a:gd name="connsiteY6" fmla="*/ 3059205 h 6118410"/>
              <a:gd name="connsiteX0" fmla="*/ 0 w 7277496"/>
              <a:gd name="connsiteY0" fmla="*/ 2607943 h 5667148"/>
              <a:gd name="connsiteX1" fmla="*/ 405490 w 7277496"/>
              <a:gd name="connsiteY1" fmla="*/ 0 h 5667148"/>
              <a:gd name="connsiteX2" fmla="*/ 7277496 w 7277496"/>
              <a:gd name="connsiteY2" fmla="*/ 5938 h 5667148"/>
              <a:gd name="connsiteX3" fmla="*/ 7267350 w 7277496"/>
              <a:gd name="connsiteY3" fmla="*/ 3890478 h 5667148"/>
              <a:gd name="connsiteX4" fmla="*/ 6256218 w 7277496"/>
              <a:gd name="connsiteY4" fmla="*/ 5667148 h 5667148"/>
              <a:gd name="connsiteX5" fmla="*/ 1005194 w 7277496"/>
              <a:gd name="connsiteY5" fmla="*/ 5667148 h 5667148"/>
              <a:gd name="connsiteX6" fmla="*/ 0 w 7277496"/>
              <a:gd name="connsiteY6" fmla="*/ 2607943 h 5667148"/>
              <a:gd name="connsiteX0" fmla="*/ 4209 w 6872006"/>
              <a:gd name="connsiteY0" fmla="*/ 3462966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861860 w 6872006"/>
              <a:gd name="connsiteY3" fmla="*/ 3890478 h 5667148"/>
              <a:gd name="connsiteX4" fmla="*/ 5850728 w 6872006"/>
              <a:gd name="connsiteY4" fmla="*/ 5667148 h 5667148"/>
              <a:gd name="connsiteX5" fmla="*/ 599704 w 6872006"/>
              <a:gd name="connsiteY5" fmla="*/ 5667148 h 5667148"/>
              <a:gd name="connsiteX6" fmla="*/ 4209 w 6872006"/>
              <a:gd name="connsiteY6" fmla="*/ 3462966 h 5667148"/>
              <a:gd name="connsiteX0" fmla="*/ 4209 w 6872006"/>
              <a:gd name="connsiteY0" fmla="*/ 3462966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861860 w 6872006"/>
              <a:gd name="connsiteY3" fmla="*/ 3890478 h 5667148"/>
              <a:gd name="connsiteX4" fmla="*/ 5850728 w 6872006"/>
              <a:gd name="connsiteY4" fmla="*/ 5667148 h 5667148"/>
              <a:gd name="connsiteX5" fmla="*/ 1300348 w 6872006"/>
              <a:gd name="connsiteY5" fmla="*/ 5661210 h 5667148"/>
              <a:gd name="connsiteX6" fmla="*/ 4209 w 6872006"/>
              <a:gd name="connsiteY6" fmla="*/ 3462966 h 5667148"/>
              <a:gd name="connsiteX0" fmla="*/ 4209 w 6872006"/>
              <a:gd name="connsiteY0" fmla="*/ 3462966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861860 w 6872006"/>
              <a:gd name="connsiteY3" fmla="*/ 3890478 h 5667148"/>
              <a:gd name="connsiteX4" fmla="*/ 5860353 w 6872006"/>
              <a:gd name="connsiteY4" fmla="*/ 5667148 h 5667148"/>
              <a:gd name="connsiteX5" fmla="*/ 1300348 w 6872006"/>
              <a:gd name="connsiteY5" fmla="*/ 5661210 h 5667148"/>
              <a:gd name="connsiteX6" fmla="*/ 4209 w 6872006"/>
              <a:gd name="connsiteY6" fmla="*/ 3462966 h 5667148"/>
              <a:gd name="connsiteX0" fmla="*/ 176088 w 6872006"/>
              <a:gd name="connsiteY0" fmla="*/ 3346088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861860 w 6872006"/>
              <a:gd name="connsiteY3" fmla="*/ 3890478 h 5667148"/>
              <a:gd name="connsiteX4" fmla="*/ 5860353 w 6872006"/>
              <a:gd name="connsiteY4" fmla="*/ 5667148 h 5667148"/>
              <a:gd name="connsiteX5" fmla="*/ 1300348 w 6872006"/>
              <a:gd name="connsiteY5" fmla="*/ 5661210 h 5667148"/>
              <a:gd name="connsiteX6" fmla="*/ 176088 w 6872006"/>
              <a:gd name="connsiteY6" fmla="*/ 3346088 h 5667148"/>
              <a:gd name="connsiteX0" fmla="*/ 0 w 6874673"/>
              <a:gd name="connsiteY0" fmla="*/ 3469841 h 5667148"/>
              <a:gd name="connsiteX1" fmla="*/ 2667 w 6874673"/>
              <a:gd name="connsiteY1" fmla="*/ 0 h 5667148"/>
              <a:gd name="connsiteX2" fmla="*/ 6874673 w 6874673"/>
              <a:gd name="connsiteY2" fmla="*/ 5938 h 5667148"/>
              <a:gd name="connsiteX3" fmla="*/ 6864527 w 6874673"/>
              <a:gd name="connsiteY3" fmla="*/ 3890478 h 5667148"/>
              <a:gd name="connsiteX4" fmla="*/ 5863020 w 6874673"/>
              <a:gd name="connsiteY4" fmla="*/ 5667148 h 5667148"/>
              <a:gd name="connsiteX5" fmla="*/ 1303015 w 6874673"/>
              <a:gd name="connsiteY5" fmla="*/ 5661210 h 5667148"/>
              <a:gd name="connsiteX6" fmla="*/ 0 w 6874673"/>
              <a:gd name="connsiteY6" fmla="*/ 3469841 h 5667148"/>
              <a:gd name="connsiteX0" fmla="*/ 0 w 6864527"/>
              <a:gd name="connsiteY0" fmla="*/ 3469841 h 5667148"/>
              <a:gd name="connsiteX1" fmla="*/ 2667 w 6864527"/>
              <a:gd name="connsiteY1" fmla="*/ 0 h 5667148"/>
              <a:gd name="connsiteX2" fmla="*/ 6809978 w 6864527"/>
              <a:gd name="connsiteY2" fmla="*/ 87889 h 5667148"/>
              <a:gd name="connsiteX3" fmla="*/ 6864527 w 6864527"/>
              <a:gd name="connsiteY3" fmla="*/ 3890478 h 5667148"/>
              <a:gd name="connsiteX4" fmla="*/ 5863020 w 6864527"/>
              <a:gd name="connsiteY4" fmla="*/ 5667148 h 5667148"/>
              <a:gd name="connsiteX5" fmla="*/ 1303015 w 6864527"/>
              <a:gd name="connsiteY5" fmla="*/ 5661210 h 5667148"/>
              <a:gd name="connsiteX6" fmla="*/ 0 w 6864527"/>
              <a:gd name="connsiteY6" fmla="*/ 3469841 h 5667148"/>
              <a:gd name="connsiteX0" fmla="*/ 0 w 6866053"/>
              <a:gd name="connsiteY0" fmla="*/ 3472530 h 5669837"/>
              <a:gd name="connsiteX1" fmla="*/ 2667 w 6866053"/>
              <a:gd name="connsiteY1" fmla="*/ 2689 h 5669837"/>
              <a:gd name="connsiteX2" fmla="*/ 6866053 w 6866053"/>
              <a:gd name="connsiteY2" fmla="*/ 0 h 5669837"/>
              <a:gd name="connsiteX3" fmla="*/ 6864527 w 6866053"/>
              <a:gd name="connsiteY3" fmla="*/ 3893167 h 5669837"/>
              <a:gd name="connsiteX4" fmla="*/ 5863020 w 6866053"/>
              <a:gd name="connsiteY4" fmla="*/ 5669837 h 5669837"/>
              <a:gd name="connsiteX5" fmla="*/ 1303015 w 6866053"/>
              <a:gd name="connsiteY5" fmla="*/ 5663899 h 5669837"/>
              <a:gd name="connsiteX6" fmla="*/ 0 w 6866053"/>
              <a:gd name="connsiteY6" fmla="*/ 3472530 h 5669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66053" h="5669837">
                <a:moveTo>
                  <a:pt x="0" y="3472530"/>
                </a:moveTo>
                <a:lnTo>
                  <a:pt x="2667" y="2689"/>
                </a:lnTo>
                <a:lnTo>
                  <a:pt x="6866053" y="0"/>
                </a:lnTo>
                <a:cubicBezTo>
                  <a:pt x="6865544" y="1297722"/>
                  <a:pt x="6865036" y="2595445"/>
                  <a:pt x="6864527" y="3893167"/>
                </a:cubicBezTo>
                <a:lnTo>
                  <a:pt x="5863020" y="5669837"/>
                </a:lnTo>
                <a:lnTo>
                  <a:pt x="1303015" y="5663899"/>
                </a:lnTo>
                <a:lnTo>
                  <a:pt x="0" y="347253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B6C65A-583E-CC43-8A40-D9FE20EAC65C}"/>
              </a:ext>
            </a:extLst>
          </p:cNvPr>
          <p:cNvSpPr txBox="1"/>
          <p:nvPr userDrawn="1"/>
        </p:nvSpPr>
        <p:spPr>
          <a:xfrm>
            <a:off x="1963271" y="-1210235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F36C8D12-BE97-3843-92AC-2D29A889AA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64000" y="2519999"/>
            <a:ext cx="4428148" cy="3001565"/>
          </a:xfrm>
          <a:prstGeom prst="rect">
            <a:avLst/>
          </a:prstGeom>
        </p:spPr>
        <p:txBody>
          <a:bodyPr>
            <a:noAutofit/>
          </a:bodyPr>
          <a:lstStyle>
            <a:lvl1pPr marL="216000" indent="-216000">
              <a:buNone/>
              <a:defRPr sz="2400" b="1">
                <a:solidFill>
                  <a:schemeClr val="tx1"/>
                </a:solidFill>
              </a:defRPr>
            </a:lvl1pPr>
            <a:lvl2pPr marL="357188" indent="0">
              <a:buNone/>
              <a:defRPr>
                <a:solidFill>
                  <a:schemeClr val="tx1"/>
                </a:solidFill>
              </a:defRPr>
            </a:lvl2pPr>
            <a:lvl3pPr marL="714375" indent="0">
              <a:buNone/>
              <a:defRPr>
                <a:solidFill>
                  <a:schemeClr val="tx1"/>
                </a:solidFill>
              </a:defRPr>
            </a:lvl3pPr>
            <a:lvl4pPr marL="1081087" indent="0">
              <a:buNone/>
              <a:defRPr>
                <a:solidFill>
                  <a:schemeClr val="tx1"/>
                </a:solidFill>
              </a:defRPr>
            </a:lvl4pPr>
            <a:lvl5pPr marL="1438275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“	quote across 6 lines max”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A493359-C561-854D-9A31-F4DCF4878ED2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5AA3C2E-FFC5-DA4B-A533-3AC606F6F96A}"/>
              </a:ext>
            </a:extLst>
          </p:cNvPr>
          <p:cNvCxnSpPr/>
          <p:nvPr userDrawn="1"/>
        </p:nvCxnSpPr>
        <p:spPr>
          <a:xfrm>
            <a:off x="10724056" y="516181"/>
            <a:ext cx="865108" cy="0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icture Placeholder 20">
            <a:extLst>
              <a:ext uri="{FF2B5EF4-FFF2-40B4-BE49-F238E27FC236}">
                <a16:creationId xmlns:a16="http://schemas.microsoft.com/office/drawing/2014/main" id="{ADAAEE27-BDEF-9A4E-8C7C-9EFBD5BB811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729034" cy="6858000"/>
          </a:xfrm>
          <a:custGeom>
            <a:avLst/>
            <a:gdLst>
              <a:gd name="connsiteX0" fmla="*/ 0 w 11328400"/>
              <a:gd name="connsiteY0" fmla="*/ 0 h 6858000"/>
              <a:gd name="connsiteX1" fmla="*/ 11328400 w 11328400"/>
              <a:gd name="connsiteY1" fmla="*/ 0 h 6858000"/>
              <a:gd name="connsiteX2" fmla="*/ 11328400 w 11328400"/>
              <a:gd name="connsiteY2" fmla="*/ 1050 h 6858000"/>
              <a:gd name="connsiteX3" fmla="*/ 8729034 w 11328400"/>
              <a:gd name="connsiteY3" fmla="*/ 4209 h 6858000"/>
              <a:gd name="connsiteX4" fmla="*/ 6530790 w 11328400"/>
              <a:gd name="connsiteY4" fmla="*/ 1300348 h 6858000"/>
              <a:gd name="connsiteX5" fmla="*/ 6524852 w 11328400"/>
              <a:gd name="connsiteY5" fmla="*/ 5860353 h 6858000"/>
              <a:gd name="connsiteX6" fmla="*/ 8294675 w 11328400"/>
              <a:gd name="connsiteY6" fmla="*/ 6858000 h 6858000"/>
              <a:gd name="connsiteX7" fmla="*/ 0 w 11328400"/>
              <a:gd name="connsiteY7" fmla="*/ 6858000 h 6858000"/>
              <a:gd name="connsiteX0" fmla="*/ 0 w 11328400"/>
              <a:gd name="connsiteY0" fmla="*/ 102078 h 6960078"/>
              <a:gd name="connsiteX1" fmla="*/ 11328400 w 11328400"/>
              <a:gd name="connsiteY1" fmla="*/ 102078 h 6960078"/>
              <a:gd name="connsiteX2" fmla="*/ 8963335 w 11328400"/>
              <a:gd name="connsiteY2" fmla="*/ 0 h 6960078"/>
              <a:gd name="connsiteX3" fmla="*/ 8729034 w 11328400"/>
              <a:gd name="connsiteY3" fmla="*/ 106287 h 6960078"/>
              <a:gd name="connsiteX4" fmla="*/ 6530790 w 11328400"/>
              <a:gd name="connsiteY4" fmla="*/ 1402426 h 6960078"/>
              <a:gd name="connsiteX5" fmla="*/ 6524852 w 11328400"/>
              <a:gd name="connsiteY5" fmla="*/ 5962431 h 6960078"/>
              <a:gd name="connsiteX6" fmla="*/ 8294675 w 11328400"/>
              <a:gd name="connsiteY6" fmla="*/ 6960078 h 6960078"/>
              <a:gd name="connsiteX7" fmla="*/ 0 w 11328400"/>
              <a:gd name="connsiteY7" fmla="*/ 6960078 h 6960078"/>
              <a:gd name="connsiteX8" fmla="*/ 0 w 11328400"/>
              <a:gd name="connsiteY8" fmla="*/ 102078 h 6960078"/>
              <a:gd name="connsiteX0" fmla="*/ 0 w 9877735"/>
              <a:gd name="connsiteY0" fmla="*/ 102078 h 6960078"/>
              <a:gd name="connsiteX1" fmla="*/ 9877735 w 9877735"/>
              <a:gd name="connsiteY1" fmla="*/ 60827 h 6960078"/>
              <a:gd name="connsiteX2" fmla="*/ 8963335 w 9877735"/>
              <a:gd name="connsiteY2" fmla="*/ 0 h 6960078"/>
              <a:gd name="connsiteX3" fmla="*/ 8729034 w 9877735"/>
              <a:gd name="connsiteY3" fmla="*/ 106287 h 6960078"/>
              <a:gd name="connsiteX4" fmla="*/ 6530790 w 9877735"/>
              <a:gd name="connsiteY4" fmla="*/ 1402426 h 6960078"/>
              <a:gd name="connsiteX5" fmla="*/ 6524852 w 9877735"/>
              <a:gd name="connsiteY5" fmla="*/ 5962431 h 6960078"/>
              <a:gd name="connsiteX6" fmla="*/ 8294675 w 9877735"/>
              <a:gd name="connsiteY6" fmla="*/ 6960078 h 6960078"/>
              <a:gd name="connsiteX7" fmla="*/ 0 w 9877735"/>
              <a:gd name="connsiteY7" fmla="*/ 6960078 h 6960078"/>
              <a:gd name="connsiteX8" fmla="*/ 0 w 9877735"/>
              <a:gd name="connsiteY8" fmla="*/ 102078 h 6960078"/>
              <a:gd name="connsiteX0" fmla="*/ 0 w 8963335"/>
              <a:gd name="connsiteY0" fmla="*/ 102078 h 6960078"/>
              <a:gd name="connsiteX1" fmla="*/ 8502698 w 8963335"/>
              <a:gd name="connsiteY1" fmla="*/ 88328 h 6960078"/>
              <a:gd name="connsiteX2" fmla="*/ 8963335 w 8963335"/>
              <a:gd name="connsiteY2" fmla="*/ 0 h 6960078"/>
              <a:gd name="connsiteX3" fmla="*/ 8729034 w 8963335"/>
              <a:gd name="connsiteY3" fmla="*/ 106287 h 6960078"/>
              <a:gd name="connsiteX4" fmla="*/ 6530790 w 8963335"/>
              <a:gd name="connsiteY4" fmla="*/ 1402426 h 6960078"/>
              <a:gd name="connsiteX5" fmla="*/ 6524852 w 8963335"/>
              <a:gd name="connsiteY5" fmla="*/ 5962431 h 6960078"/>
              <a:gd name="connsiteX6" fmla="*/ 8294675 w 8963335"/>
              <a:gd name="connsiteY6" fmla="*/ 6960078 h 6960078"/>
              <a:gd name="connsiteX7" fmla="*/ 0 w 8963335"/>
              <a:gd name="connsiteY7" fmla="*/ 6960078 h 6960078"/>
              <a:gd name="connsiteX8" fmla="*/ 0 w 8963335"/>
              <a:gd name="connsiteY8" fmla="*/ 102078 h 6960078"/>
              <a:gd name="connsiteX0" fmla="*/ 0 w 9073338"/>
              <a:gd name="connsiteY0" fmla="*/ 157080 h 7015080"/>
              <a:gd name="connsiteX1" fmla="*/ 8502698 w 9073338"/>
              <a:gd name="connsiteY1" fmla="*/ 143330 h 7015080"/>
              <a:gd name="connsiteX2" fmla="*/ 9073338 w 9073338"/>
              <a:gd name="connsiteY2" fmla="*/ 0 h 7015080"/>
              <a:gd name="connsiteX3" fmla="*/ 8729034 w 9073338"/>
              <a:gd name="connsiteY3" fmla="*/ 161289 h 7015080"/>
              <a:gd name="connsiteX4" fmla="*/ 6530790 w 9073338"/>
              <a:gd name="connsiteY4" fmla="*/ 1457428 h 7015080"/>
              <a:gd name="connsiteX5" fmla="*/ 6524852 w 9073338"/>
              <a:gd name="connsiteY5" fmla="*/ 6017433 h 7015080"/>
              <a:gd name="connsiteX6" fmla="*/ 8294675 w 9073338"/>
              <a:gd name="connsiteY6" fmla="*/ 7015080 h 7015080"/>
              <a:gd name="connsiteX7" fmla="*/ 0 w 9073338"/>
              <a:gd name="connsiteY7" fmla="*/ 7015080 h 7015080"/>
              <a:gd name="connsiteX8" fmla="*/ 0 w 9073338"/>
              <a:gd name="connsiteY8" fmla="*/ 157080 h 7015080"/>
              <a:gd name="connsiteX0" fmla="*/ 0 w 8729034"/>
              <a:gd name="connsiteY0" fmla="*/ 13750 h 6871750"/>
              <a:gd name="connsiteX1" fmla="*/ 8502698 w 8729034"/>
              <a:gd name="connsiteY1" fmla="*/ 0 h 6871750"/>
              <a:gd name="connsiteX2" fmla="*/ 8729034 w 8729034"/>
              <a:gd name="connsiteY2" fmla="*/ 17959 h 6871750"/>
              <a:gd name="connsiteX3" fmla="*/ 6530790 w 8729034"/>
              <a:gd name="connsiteY3" fmla="*/ 1314098 h 6871750"/>
              <a:gd name="connsiteX4" fmla="*/ 6524852 w 8729034"/>
              <a:gd name="connsiteY4" fmla="*/ 5874103 h 6871750"/>
              <a:gd name="connsiteX5" fmla="*/ 8294675 w 8729034"/>
              <a:gd name="connsiteY5" fmla="*/ 6871750 h 6871750"/>
              <a:gd name="connsiteX6" fmla="*/ 0 w 8729034"/>
              <a:gd name="connsiteY6" fmla="*/ 6871750 h 6871750"/>
              <a:gd name="connsiteX7" fmla="*/ 0 w 8729034"/>
              <a:gd name="connsiteY7" fmla="*/ 13750 h 6871750"/>
              <a:gd name="connsiteX0" fmla="*/ 0 w 8729034"/>
              <a:gd name="connsiteY0" fmla="*/ 0 h 6858000"/>
              <a:gd name="connsiteX1" fmla="*/ 8729034 w 8729034"/>
              <a:gd name="connsiteY1" fmla="*/ 4209 h 6858000"/>
              <a:gd name="connsiteX2" fmla="*/ 6530790 w 8729034"/>
              <a:gd name="connsiteY2" fmla="*/ 1300348 h 6858000"/>
              <a:gd name="connsiteX3" fmla="*/ 6524852 w 8729034"/>
              <a:gd name="connsiteY3" fmla="*/ 5860353 h 6858000"/>
              <a:gd name="connsiteX4" fmla="*/ 8294675 w 8729034"/>
              <a:gd name="connsiteY4" fmla="*/ 6858000 h 6858000"/>
              <a:gd name="connsiteX5" fmla="*/ 0 w 8729034"/>
              <a:gd name="connsiteY5" fmla="*/ 6858000 h 6858000"/>
              <a:gd name="connsiteX6" fmla="*/ 0 w 8729034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29034" h="6858000">
                <a:moveTo>
                  <a:pt x="0" y="0"/>
                </a:moveTo>
                <a:lnTo>
                  <a:pt x="8729034" y="4209"/>
                </a:lnTo>
                <a:lnTo>
                  <a:pt x="6530790" y="1300348"/>
                </a:lnTo>
                <a:cubicBezTo>
                  <a:pt x="6528811" y="2820350"/>
                  <a:pt x="6526831" y="4340351"/>
                  <a:pt x="6524852" y="5860353"/>
                </a:cubicBezTo>
                <a:lnTo>
                  <a:pt x="829467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F6F8F8"/>
          </a:solidFill>
        </p:spPr>
        <p:txBody>
          <a:bodyPr wrap="square" lIns="720000" tIns="1080000" rIns="2880000" bIns="2880000" anchor="ctr">
            <a:noAutofit/>
          </a:bodyPr>
          <a:lstStyle>
            <a:lvl1pPr marL="0" indent="0" algn="l">
              <a:buNone/>
              <a:defRPr/>
            </a:lvl1pPr>
          </a:lstStyle>
          <a:p>
            <a:r>
              <a:rPr lang="en-GB" dirty="0"/>
              <a:t>Click on icon to insert image (include Alt Text)</a:t>
            </a:r>
          </a:p>
        </p:txBody>
      </p:sp>
      <p:pic>
        <p:nvPicPr>
          <p:cNvPr id="10" name="Picture 9" descr="Icon&#10;&#10;Description automatically generated with medium confidence">
            <a:extLst>
              <a:ext uri="{FF2B5EF4-FFF2-40B4-BE49-F238E27FC236}">
                <a16:creationId xmlns:a16="http://schemas.microsoft.com/office/drawing/2014/main" id="{B1BB0391-7EA7-5D42-9E42-A225077D5D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413" y="6341795"/>
            <a:ext cx="376428" cy="37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159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ock heading, tex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A4AA8993-162B-6EBC-F3DD-BF438E4F1A6A}"/>
              </a:ext>
            </a:extLst>
          </p:cNvPr>
          <p:cNvSpPr/>
          <p:nvPr userDrawn="1"/>
        </p:nvSpPr>
        <p:spPr>
          <a:xfrm>
            <a:off x="0" y="0"/>
            <a:ext cx="12206636" cy="6872615"/>
          </a:xfrm>
          <a:prstGeom prst="rect">
            <a:avLst/>
          </a:prstGeom>
          <a:solidFill>
            <a:srgbClr val="F6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Hexagon 3">
            <a:extLst>
              <a:ext uri="{FF2B5EF4-FFF2-40B4-BE49-F238E27FC236}">
                <a16:creationId xmlns:a16="http://schemas.microsoft.com/office/drawing/2014/main" id="{D4DE601F-7E69-7440-AEA6-63367ECADAFA}"/>
              </a:ext>
            </a:extLst>
          </p:cNvPr>
          <p:cNvSpPr/>
          <p:nvPr userDrawn="1"/>
        </p:nvSpPr>
        <p:spPr>
          <a:xfrm rot="16200000">
            <a:off x="-628616" y="600894"/>
            <a:ext cx="6910929" cy="5667148"/>
          </a:xfrm>
          <a:custGeom>
            <a:avLst/>
            <a:gdLst>
              <a:gd name="connsiteX0" fmla="*/ 0 w 7261412"/>
              <a:gd name="connsiteY0" fmla="*/ 3059206 h 6118412"/>
              <a:gd name="connsiteX1" fmla="*/ 1005194 w 7261412"/>
              <a:gd name="connsiteY1" fmla="*/ 1 h 6118412"/>
              <a:gd name="connsiteX2" fmla="*/ 6256218 w 7261412"/>
              <a:gd name="connsiteY2" fmla="*/ 1 h 6118412"/>
              <a:gd name="connsiteX3" fmla="*/ 7261412 w 7261412"/>
              <a:gd name="connsiteY3" fmla="*/ 3059206 h 6118412"/>
              <a:gd name="connsiteX4" fmla="*/ 6256218 w 7261412"/>
              <a:gd name="connsiteY4" fmla="*/ 6118411 h 6118412"/>
              <a:gd name="connsiteX5" fmla="*/ 1005194 w 7261412"/>
              <a:gd name="connsiteY5" fmla="*/ 6118411 h 6118412"/>
              <a:gd name="connsiteX6" fmla="*/ 0 w 7261412"/>
              <a:gd name="connsiteY6" fmla="*/ 3059206 h 6118412"/>
              <a:gd name="connsiteX0" fmla="*/ 0 w 7267350"/>
              <a:gd name="connsiteY0" fmla="*/ 3059205 h 6118410"/>
              <a:gd name="connsiteX1" fmla="*/ 1005194 w 7267350"/>
              <a:gd name="connsiteY1" fmla="*/ 0 h 6118410"/>
              <a:gd name="connsiteX2" fmla="*/ 6256218 w 7267350"/>
              <a:gd name="connsiteY2" fmla="*/ 0 h 6118410"/>
              <a:gd name="connsiteX3" fmla="*/ 7267350 w 7267350"/>
              <a:gd name="connsiteY3" fmla="*/ 4341740 h 6118410"/>
              <a:gd name="connsiteX4" fmla="*/ 6256218 w 7267350"/>
              <a:gd name="connsiteY4" fmla="*/ 6118410 h 6118410"/>
              <a:gd name="connsiteX5" fmla="*/ 1005194 w 7267350"/>
              <a:gd name="connsiteY5" fmla="*/ 6118410 h 6118410"/>
              <a:gd name="connsiteX6" fmla="*/ 0 w 7267350"/>
              <a:gd name="connsiteY6" fmla="*/ 3059205 h 6118410"/>
              <a:gd name="connsiteX0" fmla="*/ 0 w 7277496"/>
              <a:gd name="connsiteY0" fmla="*/ 3059205 h 6118410"/>
              <a:gd name="connsiteX1" fmla="*/ 1005194 w 7277496"/>
              <a:gd name="connsiteY1" fmla="*/ 0 h 6118410"/>
              <a:gd name="connsiteX2" fmla="*/ 7277496 w 7277496"/>
              <a:gd name="connsiteY2" fmla="*/ 457200 h 6118410"/>
              <a:gd name="connsiteX3" fmla="*/ 7267350 w 7277496"/>
              <a:gd name="connsiteY3" fmla="*/ 4341740 h 6118410"/>
              <a:gd name="connsiteX4" fmla="*/ 6256218 w 7277496"/>
              <a:gd name="connsiteY4" fmla="*/ 6118410 h 6118410"/>
              <a:gd name="connsiteX5" fmla="*/ 1005194 w 7277496"/>
              <a:gd name="connsiteY5" fmla="*/ 6118410 h 6118410"/>
              <a:gd name="connsiteX6" fmla="*/ 0 w 7277496"/>
              <a:gd name="connsiteY6" fmla="*/ 3059205 h 6118410"/>
              <a:gd name="connsiteX0" fmla="*/ 0 w 7277496"/>
              <a:gd name="connsiteY0" fmla="*/ 2607943 h 5667148"/>
              <a:gd name="connsiteX1" fmla="*/ 405490 w 7277496"/>
              <a:gd name="connsiteY1" fmla="*/ 0 h 5667148"/>
              <a:gd name="connsiteX2" fmla="*/ 7277496 w 7277496"/>
              <a:gd name="connsiteY2" fmla="*/ 5938 h 5667148"/>
              <a:gd name="connsiteX3" fmla="*/ 7267350 w 7277496"/>
              <a:gd name="connsiteY3" fmla="*/ 3890478 h 5667148"/>
              <a:gd name="connsiteX4" fmla="*/ 6256218 w 7277496"/>
              <a:gd name="connsiteY4" fmla="*/ 5667148 h 5667148"/>
              <a:gd name="connsiteX5" fmla="*/ 1005194 w 7277496"/>
              <a:gd name="connsiteY5" fmla="*/ 5667148 h 5667148"/>
              <a:gd name="connsiteX6" fmla="*/ 0 w 7277496"/>
              <a:gd name="connsiteY6" fmla="*/ 2607943 h 5667148"/>
              <a:gd name="connsiteX0" fmla="*/ 4209 w 6872006"/>
              <a:gd name="connsiteY0" fmla="*/ 3462966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861860 w 6872006"/>
              <a:gd name="connsiteY3" fmla="*/ 3890478 h 5667148"/>
              <a:gd name="connsiteX4" fmla="*/ 5850728 w 6872006"/>
              <a:gd name="connsiteY4" fmla="*/ 5667148 h 5667148"/>
              <a:gd name="connsiteX5" fmla="*/ 599704 w 6872006"/>
              <a:gd name="connsiteY5" fmla="*/ 5667148 h 5667148"/>
              <a:gd name="connsiteX6" fmla="*/ 4209 w 6872006"/>
              <a:gd name="connsiteY6" fmla="*/ 3462966 h 5667148"/>
              <a:gd name="connsiteX0" fmla="*/ 4209 w 6872006"/>
              <a:gd name="connsiteY0" fmla="*/ 3462966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861860 w 6872006"/>
              <a:gd name="connsiteY3" fmla="*/ 3890478 h 5667148"/>
              <a:gd name="connsiteX4" fmla="*/ 5850728 w 6872006"/>
              <a:gd name="connsiteY4" fmla="*/ 5667148 h 5667148"/>
              <a:gd name="connsiteX5" fmla="*/ 1300348 w 6872006"/>
              <a:gd name="connsiteY5" fmla="*/ 5661210 h 5667148"/>
              <a:gd name="connsiteX6" fmla="*/ 4209 w 6872006"/>
              <a:gd name="connsiteY6" fmla="*/ 3462966 h 5667148"/>
              <a:gd name="connsiteX0" fmla="*/ 4209 w 6872006"/>
              <a:gd name="connsiteY0" fmla="*/ 3462966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861860 w 6872006"/>
              <a:gd name="connsiteY3" fmla="*/ 3890478 h 5667148"/>
              <a:gd name="connsiteX4" fmla="*/ 5860353 w 6872006"/>
              <a:gd name="connsiteY4" fmla="*/ 5667148 h 5667148"/>
              <a:gd name="connsiteX5" fmla="*/ 1300348 w 6872006"/>
              <a:gd name="connsiteY5" fmla="*/ 5661210 h 5667148"/>
              <a:gd name="connsiteX6" fmla="*/ 4209 w 6872006"/>
              <a:gd name="connsiteY6" fmla="*/ 3462966 h 5667148"/>
              <a:gd name="connsiteX0" fmla="*/ 4209 w 6872006"/>
              <a:gd name="connsiteY0" fmla="*/ 3462966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566227 w 6872006"/>
              <a:gd name="connsiteY3" fmla="*/ 3257961 h 5667148"/>
              <a:gd name="connsiteX4" fmla="*/ 5860353 w 6872006"/>
              <a:gd name="connsiteY4" fmla="*/ 5667148 h 5667148"/>
              <a:gd name="connsiteX5" fmla="*/ 1300348 w 6872006"/>
              <a:gd name="connsiteY5" fmla="*/ 5661210 h 5667148"/>
              <a:gd name="connsiteX6" fmla="*/ 4209 w 6872006"/>
              <a:gd name="connsiteY6" fmla="*/ 3462966 h 5667148"/>
              <a:gd name="connsiteX0" fmla="*/ 4209 w 6872006"/>
              <a:gd name="connsiteY0" fmla="*/ 3462966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861860 w 6872006"/>
              <a:gd name="connsiteY3" fmla="*/ 3443591 h 5667148"/>
              <a:gd name="connsiteX4" fmla="*/ 5860353 w 6872006"/>
              <a:gd name="connsiteY4" fmla="*/ 5667148 h 5667148"/>
              <a:gd name="connsiteX5" fmla="*/ 1300348 w 6872006"/>
              <a:gd name="connsiteY5" fmla="*/ 5661210 h 5667148"/>
              <a:gd name="connsiteX6" fmla="*/ 4209 w 6872006"/>
              <a:gd name="connsiteY6" fmla="*/ 3462966 h 5667148"/>
              <a:gd name="connsiteX0" fmla="*/ 4209 w 6872006"/>
              <a:gd name="connsiteY0" fmla="*/ 3462966 h 5661210"/>
              <a:gd name="connsiteX1" fmla="*/ 0 w 6872006"/>
              <a:gd name="connsiteY1" fmla="*/ 0 h 5661210"/>
              <a:gd name="connsiteX2" fmla="*/ 6872006 w 6872006"/>
              <a:gd name="connsiteY2" fmla="*/ 5938 h 5661210"/>
              <a:gd name="connsiteX3" fmla="*/ 6861860 w 6872006"/>
              <a:gd name="connsiteY3" fmla="*/ 3443591 h 5661210"/>
              <a:gd name="connsiteX4" fmla="*/ 4973453 w 6872006"/>
              <a:gd name="connsiteY4" fmla="*/ 5089632 h 5661210"/>
              <a:gd name="connsiteX5" fmla="*/ 1300348 w 6872006"/>
              <a:gd name="connsiteY5" fmla="*/ 5661210 h 5661210"/>
              <a:gd name="connsiteX6" fmla="*/ 4209 w 6872006"/>
              <a:gd name="connsiteY6" fmla="*/ 3462966 h 5661210"/>
              <a:gd name="connsiteX0" fmla="*/ 4209 w 6872006"/>
              <a:gd name="connsiteY0" fmla="*/ 3462966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861860 w 6872006"/>
              <a:gd name="connsiteY3" fmla="*/ 3443591 h 5667148"/>
              <a:gd name="connsiteX4" fmla="*/ 5571595 w 6872006"/>
              <a:gd name="connsiteY4" fmla="*/ 5667148 h 5667148"/>
              <a:gd name="connsiteX5" fmla="*/ 1300348 w 6872006"/>
              <a:gd name="connsiteY5" fmla="*/ 5661210 h 5667148"/>
              <a:gd name="connsiteX6" fmla="*/ 4209 w 6872006"/>
              <a:gd name="connsiteY6" fmla="*/ 3462966 h 5667148"/>
              <a:gd name="connsiteX0" fmla="*/ 4209 w 6872006"/>
              <a:gd name="connsiteY0" fmla="*/ 3462966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861860 w 6872006"/>
              <a:gd name="connsiteY3" fmla="*/ 3443591 h 5667148"/>
              <a:gd name="connsiteX4" fmla="*/ 5571595 w 6872006"/>
              <a:gd name="connsiteY4" fmla="*/ 5667148 h 5667148"/>
              <a:gd name="connsiteX5" fmla="*/ 1018466 w 6872006"/>
              <a:gd name="connsiteY5" fmla="*/ 5661210 h 5667148"/>
              <a:gd name="connsiteX6" fmla="*/ 4209 w 6872006"/>
              <a:gd name="connsiteY6" fmla="*/ 3462966 h 5667148"/>
              <a:gd name="connsiteX0" fmla="*/ 4209 w 6872006"/>
              <a:gd name="connsiteY0" fmla="*/ 3861727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861860 w 6872006"/>
              <a:gd name="connsiteY3" fmla="*/ 3443591 h 5667148"/>
              <a:gd name="connsiteX4" fmla="*/ 5571595 w 6872006"/>
              <a:gd name="connsiteY4" fmla="*/ 5667148 h 5667148"/>
              <a:gd name="connsiteX5" fmla="*/ 1018466 w 6872006"/>
              <a:gd name="connsiteY5" fmla="*/ 5661210 h 5667148"/>
              <a:gd name="connsiteX6" fmla="*/ 4209 w 6872006"/>
              <a:gd name="connsiteY6" fmla="*/ 3861727 h 5667148"/>
              <a:gd name="connsiteX0" fmla="*/ 0 w 6889363"/>
              <a:gd name="connsiteY0" fmla="*/ 3844474 h 5667148"/>
              <a:gd name="connsiteX1" fmla="*/ 17357 w 6889363"/>
              <a:gd name="connsiteY1" fmla="*/ 0 h 5667148"/>
              <a:gd name="connsiteX2" fmla="*/ 6889363 w 6889363"/>
              <a:gd name="connsiteY2" fmla="*/ 5938 h 5667148"/>
              <a:gd name="connsiteX3" fmla="*/ 6879217 w 6889363"/>
              <a:gd name="connsiteY3" fmla="*/ 3443591 h 5667148"/>
              <a:gd name="connsiteX4" fmla="*/ 5588952 w 6889363"/>
              <a:gd name="connsiteY4" fmla="*/ 5667148 h 5667148"/>
              <a:gd name="connsiteX5" fmla="*/ 1035823 w 6889363"/>
              <a:gd name="connsiteY5" fmla="*/ 5661210 h 5667148"/>
              <a:gd name="connsiteX6" fmla="*/ 0 w 6889363"/>
              <a:gd name="connsiteY6" fmla="*/ 3844474 h 5667148"/>
              <a:gd name="connsiteX0" fmla="*/ 0 w 6910929"/>
              <a:gd name="connsiteY0" fmla="*/ 3831537 h 5667148"/>
              <a:gd name="connsiteX1" fmla="*/ 38923 w 6910929"/>
              <a:gd name="connsiteY1" fmla="*/ 0 h 5667148"/>
              <a:gd name="connsiteX2" fmla="*/ 6910929 w 6910929"/>
              <a:gd name="connsiteY2" fmla="*/ 5938 h 5667148"/>
              <a:gd name="connsiteX3" fmla="*/ 6900783 w 6910929"/>
              <a:gd name="connsiteY3" fmla="*/ 3443591 h 5667148"/>
              <a:gd name="connsiteX4" fmla="*/ 5610518 w 6910929"/>
              <a:gd name="connsiteY4" fmla="*/ 5667148 h 5667148"/>
              <a:gd name="connsiteX5" fmla="*/ 1057389 w 6910929"/>
              <a:gd name="connsiteY5" fmla="*/ 5661210 h 5667148"/>
              <a:gd name="connsiteX6" fmla="*/ 0 w 6910929"/>
              <a:gd name="connsiteY6" fmla="*/ 3831537 h 5667148"/>
              <a:gd name="connsiteX0" fmla="*/ 0 w 6910929"/>
              <a:gd name="connsiteY0" fmla="*/ 3831537 h 5667148"/>
              <a:gd name="connsiteX1" fmla="*/ 13042 w 6910929"/>
              <a:gd name="connsiteY1" fmla="*/ 0 h 5667148"/>
              <a:gd name="connsiteX2" fmla="*/ 6910929 w 6910929"/>
              <a:gd name="connsiteY2" fmla="*/ 5938 h 5667148"/>
              <a:gd name="connsiteX3" fmla="*/ 6900783 w 6910929"/>
              <a:gd name="connsiteY3" fmla="*/ 3443591 h 5667148"/>
              <a:gd name="connsiteX4" fmla="*/ 5610518 w 6910929"/>
              <a:gd name="connsiteY4" fmla="*/ 5667148 h 5667148"/>
              <a:gd name="connsiteX5" fmla="*/ 1057389 w 6910929"/>
              <a:gd name="connsiteY5" fmla="*/ 5661210 h 5667148"/>
              <a:gd name="connsiteX6" fmla="*/ 0 w 6910929"/>
              <a:gd name="connsiteY6" fmla="*/ 3831537 h 566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910929" h="5667148">
                <a:moveTo>
                  <a:pt x="0" y="3831537"/>
                </a:moveTo>
                <a:cubicBezTo>
                  <a:pt x="5786" y="2550046"/>
                  <a:pt x="7256" y="1281491"/>
                  <a:pt x="13042" y="0"/>
                </a:cubicBezTo>
                <a:lnTo>
                  <a:pt x="6910929" y="5938"/>
                </a:lnTo>
                <a:lnTo>
                  <a:pt x="6900783" y="3443591"/>
                </a:lnTo>
                <a:lnTo>
                  <a:pt x="5610518" y="5667148"/>
                </a:lnTo>
                <a:lnTo>
                  <a:pt x="1057389" y="5661210"/>
                </a:lnTo>
                <a:lnTo>
                  <a:pt x="0" y="3831537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9D383FB-0467-4241-BEF0-D636E886723B}"/>
              </a:ext>
            </a:extLst>
          </p:cNvPr>
          <p:cNvCxnSpPr/>
          <p:nvPr userDrawn="1"/>
        </p:nvCxnSpPr>
        <p:spPr>
          <a:xfrm>
            <a:off x="612000" y="2412000"/>
            <a:ext cx="865108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3DACDB8-C05A-C540-BF85-5FDDA3660A2E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9F1649F8-C95E-B04E-A0E7-F89193CC97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2775" y="2519999"/>
            <a:ext cx="4428148" cy="300156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4200" b="1">
                <a:solidFill>
                  <a:schemeClr val="bg1"/>
                </a:solidFill>
              </a:defRPr>
            </a:lvl1pPr>
            <a:lvl2pPr marL="357188" indent="0">
              <a:buNone/>
              <a:defRPr>
                <a:solidFill>
                  <a:schemeClr val="tx1"/>
                </a:solidFill>
              </a:defRPr>
            </a:lvl2pPr>
            <a:lvl3pPr marL="714375" indent="0">
              <a:buNone/>
              <a:defRPr>
                <a:solidFill>
                  <a:schemeClr val="tx1"/>
                </a:solidFill>
              </a:defRPr>
            </a:lvl3pPr>
            <a:lvl4pPr marL="1081087" indent="0">
              <a:buNone/>
              <a:defRPr>
                <a:solidFill>
                  <a:schemeClr val="tx1"/>
                </a:solidFill>
              </a:defRPr>
            </a:lvl4pPr>
            <a:lvl5pPr marL="1438275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Heading across multiple lines, max 3 lines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905B817-C16C-2943-AA7E-3309A8AD873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374596" y="2466000"/>
            <a:ext cx="4780615" cy="41030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Clr>
                <a:schemeClr val="tx1"/>
              </a:buClr>
              <a:buNone/>
              <a:defRPr sz="2200" b="1">
                <a:solidFill>
                  <a:schemeClr val="accent6"/>
                </a:solidFill>
              </a:defRPr>
            </a:lvl1pPr>
            <a:lvl2pPr>
              <a:buClr>
                <a:schemeClr val="tx1"/>
              </a:buClr>
              <a:defRPr sz="22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22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22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BF59349-4FB1-5348-B1E2-84A492B4ECC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4639" y="3103201"/>
            <a:ext cx="4780572" cy="287088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88000" indent="-28800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accent6"/>
              </a:buClr>
              <a:buFont typeface="Arial" panose="020B0604020202020204" pitchFamily="34" charset="0"/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Icon&#10;&#10;Description automatically generated with medium confidence">
            <a:extLst>
              <a:ext uri="{FF2B5EF4-FFF2-40B4-BE49-F238E27FC236}">
                <a16:creationId xmlns:a16="http://schemas.microsoft.com/office/drawing/2014/main" id="{93E2A506-0B2D-0B42-9748-E3EC95BF84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413" y="6341795"/>
            <a:ext cx="376428" cy="37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296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ock heading, tex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5890743-4792-9ADB-6C49-D49FC764DB28}"/>
              </a:ext>
            </a:extLst>
          </p:cNvPr>
          <p:cNvSpPr/>
          <p:nvPr userDrawn="1"/>
        </p:nvSpPr>
        <p:spPr>
          <a:xfrm>
            <a:off x="0" y="0"/>
            <a:ext cx="12206636" cy="6872615"/>
          </a:xfrm>
          <a:prstGeom prst="rect">
            <a:avLst/>
          </a:prstGeom>
          <a:solidFill>
            <a:srgbClr val="F6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Hexagon 3">
            <a:extLst>
              <a:ext uri="{FF2B5EF4-FFF2-40B4-BE49-F238E27FC236}">
                <a16:creationId xmlns:a16="http://schemas.microsoft.com/office/drawing/2014/main" id="{21AEE3DD-32D2-493F-B232-17787553DD49}"/>
              </a:ext>
            </a:extLst>
          </p:cNvPr>
          <p:cNvSpPr/>
          <p:nvPr userDrawn="1"/>
        </p:nvSpPr>
        <p:spPr>
          <a:xfrm rot="16200000">
            <a:off x="-628616" y="600894"/>
            <a:ext cx="6910929" cy="5667148"/>
          </a:xfrm>
          <a:custGeom>
            <a:avLst/>
            <a:gdLst>
              <a:gd name="connsiteX0" fmla="*/ 0 w 7261412"/>
              <a:gd name="connsiteY0" fmla="*/ 3059206 h 6118412"/>
              <a:gd name="connsiteX1" fmla="*/ 1005194 w 7261412"/>
              <a:gd name="connsiteY1" fmla="*/ 1 h 6118412"/>
              <a:gd name="connsiteX2" fmla="*/ 6256218 w 7261412"/>
              <a:gd name="connsiteY2" fmla="*/ 1 h 6118412"/>
              <a:gd name="connsiteX3" fmla="*/ 7261412 w 7261412"/>
              <a:gd name="connsiteY3" fmla="*/ 3059206 h 6118412"/>
              <a:gd name="connsiteX4" fmla="*/ 6256218 w 7261412"/>
              <a:gd name="connsiteY4" fmla="*/ 6118411 h 6118412"/>
              <a:gd name="connsiteX5" fmla="*/ 1005194 w 7261412"/>
              <a:gd name="connsiteY5" fmla="*/ 6118411 h 6118412"/>
              <a:gd name="connsiteX6" fmla="*/ 0 w 7261412"/>
              <a:gd name="connsiteY6" fmla="*/ 3059206 h 6118412"/>
              <a:gd name="connsiteX0" fmla="*/ 0 w 7267350"/>
              <a:gd name="connsiteY0" fmla="*/ 3059205 h 6118410"/>
              <a:gd name="connsiteX1" fmla="*/ 1005194 w 7267350"/>
              <a:gd name="connsiteY1" fmla="*/ 0 h 6118410"/>
              <a:gd name="connsiteX2" fmla="*/ 6256218 w 7267350"/>
              <a:gd name="connsiteY2" fmla="*/ 0 h 6118410"/>
              <a:gd name="connsiteX3" fmla="*/ 7267350 w 7267350"/>
              <a:gd name="connsiteY3" fmla="*/ 4341740 h 6118410"/>
              <a:gd name="connsiteX4" fmla="*/ 6256218 w 7267350"/>
              <a:gd name="connsiteY4" fmla="*/ 6118410 h 6118410"/>
              <a:gd name="connsiteX5" fmla="*/ 1005194 w 7267350"/>
              <a:gd name="connsiteY5" fmla="*/ 6118410 h 6118410"/>
              <a:gd name="connsiteX6" fmla="*/ 0 w 7267350"/>
              <a:gd name="connsiteY6" fmla="*/ 3059205 h 6118410"/>
              <a:gd name="connsiteX0" fmla="*/ 0 w 7277496"/>
              <a:gd name="connsiteY0" fmla="*/ 3059205 h 6118410"/>
              <a:gd name="connsiteX1" fmla="*/ 1005194 w 7277496"/>
              <a:gd name="connsiteY1" fmla="*/ 0 h 6118410"/>
              <a:gd name="connsiteX2" fmla="*/ 7277496 w 7277496"/>
              <a:gd name="connsiteY2" fmla="*/ 457200 h 6118410"/>
              <a:gd name="connsiteX3" fmla="*/ 7267350 w 7277496"/>
              <a:gd name="connsiteY3" fmla="*/ 4341740 h 6118410"/>
              <a:gd name="connsiteX4" fmla="*/ 6256218 w 7277496"/>
              <a:gd name="connsiteY4" fmla="*/ 6118410 h 6118410"/>
              <a:gd name="connsiteX5" fmla="*/ 1005194 w 7277496"/>
              <a:gd name="connsiteY5" fmla="*/ 6118410 h 6118410"/>
              <a:gd name="connsiteX6" fmla="*/ 0 w 7277496"/>
              <a:gd name="connsiteY6" fmla="*/ 3059205 h 6118410"/>
              <a:gd name="connsiteX0" fmla="*/ 0 w 7277496"/>
              <a:gd name="connsiteY0" fmla="*/ 2607943 h 5667148"/>
              <a:gd name="connsiteX1" fmla="*/ 405490 w 7277496"/>
              <a:gd name="connsiteY1" fmla="*/ 0 h 5667148"/>
              <a:gd name="connsiteX2" fmla="*/ 7277496 w 7277496"/>
              <a:gd name="connsiteY2" fmla="*/ 5938 h 5667148"/>
              <a:gd name="connsiteX3" fmla="*/ 7267350 w 7277496"/>
              <a:gd name="connsiteY3" fmla="*/ 3890478 h 5667148"/>
              <a:gd name="connsiteX4" fmla="*/ 6256218 w 7277496"/>
              <a:gd name="connsiteY4" fmla="*/ 5667148 h 5667148"/>
              <a:gd name="connsiteX5" fmla="*/ 1005194 w 7277496"/>
              <a:gd name="connsiteY5" fmla="*/ 5667148 h 5667148"/>
              <a:gd name="connsiteX6" fmla="*/ 0 w 7277496"/>
              <a:gd name="connsiteY6" fmla="*/ 2607943 h 5667148"/>
              <a:gd name="connsiteX0" fmla="*/ 4209 w 6872006"/>
              <a:gd name="connsiteY0" fmla="*/ 3462966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861860 w 6872006"/>
              <a:gd name="connsiteY3" fmla="*/ 3890478 h 5667148"/>
              <a:gd name="connsiteX4" fmla="*/ 5850728 w 6872006"/>
              <a:gd name="connsiteY4" fmla="*/ 5667148 h 5667148"/>
              <a:gd name="connsiteX5" fmla="*/ 599704 w 6872006"/>
              <a:gd name="connsiteY5" fmla="*/ 5667148 h 5667148"/>
              <a:gd name="connsiteX6" fmla="*/ 4209 w 6872006"/>
              <a:gd name="connsiteY6" fmla="*/ 3462966 h 5667148"/>
              <a:gd name="connsiteX0" fmla="*/ 4209 w 6872006"/>
              <a:gd name="connsiteY0" fmla="*/ 3462966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861860 w 6872006"/>
              <a:gd name="connsiteY3" fmla="*/ 3890478 h 5667148"/>
              <a:gd name="connsiteX4" fmla="*/ 5850728 w 6872006"/>
              <a:gd name="connsiteY4" fmla="*/ 5667148 h 5667148"/>
              <a:gd name="connsiteX5" fmla="*/ 1300348 w 6872006"/>
              <a:gd name="connsiteY5" fmla="*/ 5661210 h 5667148"/>
              <a:gd name="connsiteX6" fmla="*/ 4209 w 6872006"/>
              <a:gd name="connsiteY6" fmla="*/ 3462966 h 5667148"/>
              <a:gd name="connsiteX0" fmla="*/ 4209 w 6872006"/>
              <a:gd name="connsiteY0" fmla="*/ 3462966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861860 w 6872006"/>
              <a:gd name="connsiteY3" fmla="*/ 3890478 h 5667148"/>
              <a:gd name="connsiteX4" fmla="*/ 5860353 w 6872006"/>
              <a:gd name="connsiteY4" fmla="*/ 5667148 h 5667148"/>
              <a:gd name="connsiteX5" fmla="*/ 1300348 w 6872006"/>
              <a:gd name="connsiteY5" fmla="*/ 5661210 h 5667148"/>
              <a:gd name="connsiteX6" fmla="*/ 4209 w 6872006"/>
              <a:gd name="connsiteY6" fmla="*/ 3462966 h 5667148"/>
              <a:gd name="connsiteX0" fmla="*/ 4209 w 6872006"/>
              <a:gd name="connsiteY0" fmla="*/ 3462966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566227 w 6872006"/>
              <a:gd name="connsiteY3" fmla="*/ 3257961 h 5667148"/>
              <a:gd name="connsiteX4" fmla="*/ 5860353 w 6872006"/>
              <a:gd name="connsiteY4" fmla="*/ 5667148 h 5667148"/>
              <a:gd name="connsiteX5" fmla="*/ 1300348 w 6872006"/>
              <a:gd name="connsiteY5" fmla="*/ 5661210 h 5667148"/>
              <a:gd name="connsiteX6" fmla="*/ 4209 w 6872006"/>
              <a:gd name="connsiteY6" fmla="*/ 3462966 h 5667148"/>
              <a:gd name="connsiteX0" fmla="*/ 4209 w 6872006"/>
              <a:gd name="connsiteY0" fmla="*/ 3462966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861860 w 6872006"/>
              <a:gd name="connsiteY3" fmla="*/ 3443591 h 5667148"/>
              <a:gd name="connsiteX4" fmla="*/ 5860353 w 6872006"/>
              <a:gd name="connsiteY4" fmla="*/ 5667148 h 5667148"/>
              <a:gd name="connsiteX5" fmla="*/ 1300348 w 6872006"/>
              <a:gd name="connsiteY5" fmla="*/ 5661210 h 5667148"/>
              <a:gd name="connsiteX6" fmla="*/ 4209 w 6872006"/>
              <a:gd name="connsiteY6" fmla="*/ 3462966 h 5667148"/>
              <a:gd name="connsiteX0" fmla="*/ 4209 w 6872006"/>
              <a:gd name="connsiteY0" fmla="*/ 3462966 h 5661210"/>
              <a:gd name="connsiteX1" fmla="*/ 0 w 6872006"/>
              <a:gd name="connsiteY1" fmla="*/ 0 h 5661210"/>
              <a:gd name="connsiteX2" fmla="*/ 6872006 w 6872006"/>
              <a:gd name="connsiteY2" fmla="*/ 5938 h 5661210"/>
              <a:gd name="connsiteX3" fmla="*/ 6861860 w 6872006"/>
              <a:gd name="connsiteY3" fmla="*/ 3443591 h 5661210"/>
              <a:gd name="connsiteX4" fmla="*/ 4973453 w 6872006"/>
              <a:gd name="connsiteY4" fmla="*/ 5089632 h 5661210"/>
              <a:gd name="connsiteX5" fmla="*/ 1300348 w 6872006"/>
              <a:gd name="connsiteY5" fmla="*/ 5661210 h 5661210"/>
              <a:gd name="connsiteX6" fmla="*/ 4209 w 6872006"/>
              <a:gd name="connsiteY6" fmla="*/ 3462966 h 5661210"/>
              <a:gd name="connsiteX0" fmla="*/ 4209 w 6872006"/>
              <a:gd name="connsiteY0" fmla="*/ 3462966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861860 w 6872006"/>
              <a:gd name="connsiteY3" fmla="*/ 3443591 h 5667148"/>
              <a:gd name="connsiteX4" fmla="*/ 5571595 w 6872006"/>
              <a:gd name="connsiteY4" fmla="*/ 5667148 h 5667148"/>
              <a:gd name="connsiteX5" fmla="*/ 1300348 w 6872006"/>
              <a:gd name="connsiteY5" fmla="*/ 5661210 h 5667148"/>
              <a:gd name="connsiteX6" fmla="*/ 4209 w 6872006"/>
              <a:gd name="connsiteY6" fmla="*/ 3462966 h 5667148"/>
              <a:gd name="connsiteX0" fmla="*/ 4209 w 6872006"/>
              <a:gd name="connsiteY0" fmla="*/ 3462966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861860 w 6872006"/>
              <a:gd name="connsiteY3" fmla="*/ 3443591 h 5667148"/>
              <a:gd name="connsiteX4" fmla="*/ 5571595 w 6872006"/>
              <a:gd name="connsiteY4" fmla="*/ 5667148 h 5667148"/>
              <a:gd name="connsiteX5" fmla="*/ 1018466 w 6872006"/>
              <a:gd name="connsiteY5" fmla="*/ 5661210 h 5667148"/>
              <a:gd name="connsiteX6" fmla="*/ 4209 w 6872006"/>
              <a:gd name="connsiteY6" fmla="*/ 3462966 h 5667148"/>
              <a:gd name="connsiteX0" fmla="*/ 4209 w 6872006"/>
              <a:gd name="connsiteY0" fmla="*/ 3861727 h 5667148"/>
              <a:gd name="connsiteX1" fmla="*/ 0 w 6872006"/>
              <a:gd name="connsiteY1" fmla="*/ 0 h 5667148"/>
              <a:gd name="connsiteX2" fmla="*/ 6872006 w 6872006"/>
              <a:gd name="connsiteY2" fmla="*/ 5938 h 5667148"/>
              <a:gd name="connsiteX3" fmla="*/ 6861860 w 6872006"/>
              <a:gd name="connsiteY3" fmla="*/ 3443591 h 5667148"/>
              <a:gd name="connsiteX4" fmla="*/ 5571595 w 6872006"/>
              <a:gd name="connsiteY4" fmla="*/ 5667148 h 5667148"/>
              <a:gd name="connsiteX5" fmla="*/ 1018466 w 6872006"/>
              <a:gd name="connsiteY5" fmla="*/ 5661210 h 5667148"/>
              <a:gd name="connsiteX6" fmla="*/ 4209 w 6872006"/>
              <a:gd name="connsiteY6" fmla="*/ 3861727 h 5667148"/>
              <a:gd name="connsiteX0" fmla="*/ 0 w 6889363"/>
              <a:gd name="connsiteY0" fmla="*/ 3844474 h 5667148"/>
              <a:gd name="connsiteX1" fmla="*/ 17357 w 6889363"/>
              <a:gd name="connsiteY1" fmla="*/ 0 h 5667148"/>
              <a:gd name="connsiteX2" fmla="*/ 6889363 w 6889363"/>
              <a:gd name="connsiteY2" fmla="*/ 5938 h 5667148"/>
              <a:gd name="connsiteX3" fmla="*/ 6879217 w 6889363"/>
              <a:gd name="connsiteY3" fmla="*/ 3443591 h 5667148"/>
              <a:gd name="connsiteX4" fmla="*/ 5588952 w 6889363"/>
              <a:gd name="connsiteY4" fmla="*/ 5667148 h 5667148"/>
              <a:gd name="connsiteX5" fmla="*/ 1035823 w 6889363"/>
              <a:gd name="connsiteY5" fmla="*/ 5661210 h 5667148"/>
              <a:gd name="connsiteX6" fmla="*/ 0 w 6889363"/>
              <a:gd name="connsiteY6" fmla="*/ 3844474 h 5667148"/>
              <a:gd name="connsiteX0" fmla="*/ 0 w 6910929"/>
              <a:gd name="connsiteY0" fmla="*/ 3831537 h 5667148"/>
              <a:gd name="connsiteX1" fmla="*/ 38923 w 6910929"/>
              <a:gd name="connsiteY1" fmla="*/ 0 h 5667148"/>
              <a:gd name="connsiteX2" fmla="*/ 6910929 w 6910929"/>
              <a:gd name="connsiteY2" fmla="*/ 5938 h 5667148"/>
              <a:gd name="connsiteX3" fmla="*/ 6900783 w 6910929"/>
              <a:gd name="connsiteY3" fmla="*/ 3443591 h 5667148"/>
              <a:gd name="connsiteX4" fmla="*/ 5610518 w 6910929"/>
              <a:gd name="connsiteY4" fmla="*/ 5667148 h 5667148"/>
              <a:gd name="connsiteX5" fmla="*/ 1057389 w 6910929"/>
              <a:gd name="connsiteY5" fmla="*/ 5661210 h 5667148"/>
              <a:gd name="connsiteX6" fmla="*/ 0 w 6910929"/>
              <a:gd name="connsiteY6" fmla="*/ 3831537 h 5667148"/>
              <a:gd name="connsiteX0" fmla="*/ 0 w 6910929"/>
              <a:gd name="connsiteY0" fmla="*/ 3831537 h 5667148"/>
              <a:gd name="connsiteX1" fmla="*/ 13042 w 6910929"/>
              <a:gd name="connsiteY1" fmla="*/ 0 h 5667148"/>
              <a:gd name="connsiteX2" fmla="*/ 6910929 w 6910929"/>
              <a:gd name="connsiteY2" fmla="*/ 5938 h 5667148"/>
              <a:gd name="connsiteX3" fmla="*/ 6900783 w 6910929"/>
              <a:gd name="connsiteY3" fmla="*/ 3443591 h 5667148"/>
              <a:gd name="connsiteX4" fmla="*/ 5610518 w 6910929"/>
              <a:gd name="connsiteY4" fmla="*/ 5667148 h 5667148"/>
              <a:gd name="connsiteX5" fmla="*/ 1057389 w 6910929"/>
              <a:gd name="connsiteY5" fmla="*/ 5661210 h 5667148"/>
              <a:gd name="connsiteX6" fmla="*/ 0 w 6910929"/>
              <a:gd name="connsiteY6" fmla="*/ 3831537 h 566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910929" h="5667148">
                <a:moveTo>
                  <a:pt x="0" y="3831537"/>
                </a:moveTo>
                <a:cubicBezTo>
                  <a:pt x="5786" y="2550046"/>
                  <a:pt x="7256" y="1281491"/>
                  <a:pt x="13042" y="0"/>
                </a:cubicBezTo>
                <a:lnTo>
                  <a:pt x="6910929" y="5938"/>
                </a:lnTo>
                <a:lnTo>
                  <a:pt x="6900783" y="3443591"/>
                </a:lnTo>
                <a:lnTo>
                  <a:pt x="5610518" y="5667148"/>
                </a:lnTo>
                <a:lnTo>
                  <a:pt x="1057389" y="5661210"/>
                </a:lnTo>
                <a:lnTo>
                  <a:pt x="0" y="3831537"/>
                </a:lnTo>
                <a:close/>
              </a:path>
            </a:pathLst>
          </a:custGeom>
          <a:solidFill>
            <a:srgbClr val="FAE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3DACDB8-C05A-C540-BF85-5FDDA3660A2E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B6C65A-583E-CC43-8A40-D9FE20EAC65C}"/>
              </a:ext>
            </a:extLst>
          </p:cNvPr>
          <p:cNvSpPr txBox="1"/>
          <p:nvPr userDrawn="1"/>
        </p:nvSpPr>
        <p:spPr>
          <a:xfrm>
            <a:off x="1963271" y="-1210235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957F722-7337-F948-9753-10128D0CC726}"/>
              </a:ext>
            </a:extLst>
          </p:cNvPr>
          <p:cNvCxnSpPr/>
          <p:nvPr userDrawn="1"/>
        </p:nvCxnSpPr>
        <p:spPr>
          <a:xfrm>
            <a:off x="612000" y="2412000"/>
            <a:ext cx="865108" cy="0"/>
          </a:xfrm>
          <a:prstGeom prst="line">
            <a:avLst/>
          </a:prstGeom>
          <a:ln w="38100">
            <a:solidFill>
              <a:srgbClr val="231F2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2E4DC422-DD3A-2548-8426-070293A191B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2775" y="2519999"/>
            <a:ext cx="4428148" cy="300156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4200" b="1">
                <a:solidFill>
                  <a:schemeClr val="tx1"/>
                </a:solidFill>
              </a:defRPr>
            </a:lvl1pPr>
            <a:lvl2pPr marL="357188" indent="0">
              <a:buNone/>
              <a:defRPr>
                <a:solidFill>
                  <a:schemeClr val="tx1"/>
                </a:solidFill>
              </a:defRPr>
            </a:lvl2pPr>
            <a:lvl3pPr marL="714375" indent="0">
              <a:buNone/>
              <a:defRPr>
                <a:solidFill>
                  <a:schemeClr val="tx1"/>
                </a:solidFill>
              </a:defRPr>
            </a:lvl3pPr>
            <a:lvl4pPr marL="1081087" indent="0">
              <a:buNone/>
              <a:defRPr>
                <a:solidFill>
                  <a:schemeClr val="tx1"/>
                </a:solidFill>
              </a:defRPr>
            </a:lvl4pPr>
            <a:lvl5pPr marL="1438275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Heading across multiple lines, max 3 lines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E20D89DE-755B-9046-9D73-3F88DBA8FC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374596" y="2466000"/>
            <a:ext cx="4780615" cy="41030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Clr>
                <a:schemeClr val="tx1"/>
              </a:buClr>
              <a:buNone/>
              <a:defRPr sz="2200" b="1">
                <a:solidFill>
                  <a:schemeClr val="accent6"/>
                </a:solidFill>
              </a:defRPr>
            </a:lvl1pPr>
            <a:lvl2pPr>
              <a:buClr>
                <a:schemeClr val="tx1"/>
              </a:buClr>
              <a:defRPr sz="22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22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22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761B3548-024A-F64E-ADAC-65E73BA4244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4639" y="3103201"/>
            <a:ext cx="4780572" cy="287088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88000" indent="-28800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accent6"/>
              </a:buClr>
              <a:buFont typeface="Arial" panose="020B0604020202020204" pitchFamily="34" charset="0"/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5" name="Picture 14" descr="Icon&#10;&#10;Description automatically generated with medium confidence">
            <a:extLst>
              <a:ext uri="{FF2B5EF4-FFF2-40B4-BE49-F238E27FC236}">
                <a16:creationId xmlns:a16="http://schemas.microsoft.com/office/drawing/2014/main" id="{38291764-9F22-9E49-B9B9-7AB41EDED8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413" y="6341795"/>
            <a:ext cx="376428" cy="37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006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at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3763076-72CB-117E-F240-98C1D1050D3E}"/>
              </a:ext>
            </a:extLst>
          </p:cNvPr>
          <p:cNvSpPr/>
          <p:nvPr userDrawn="1"/>
        </p:nvSpPr>
        <p:spPr>
          <a:xfrm>
            <a:off x="0" y="0"/>
            <a:ext cx="12206636" cy="6872615"/>
          </a:xfrm>
          <a:prstGeom prst="rect">
            <a:avLst/>
          </a:prstGeom>
          <a:solidFill>
            <a:srgbClr val="F6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404154" cy="86518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8B4B32-B7B7-DB40-9D0C-2D4D8414C6EC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C3715D-C90E-7C4B-B312-C707773A39DD}"/>
              </a:ext>
            </a:extLst>
          </p:cNvPr>
          <p:cNvSpPr txBox="1"/>
          <p:nvPr userDrawn="1"/>
        </p:nvSpPr>
        <p:spPr>
          <a:xfrm>
            <a:off x="2232561" y="3170712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 dirty="0">
              <a:solidFill>
                <a:schemeClr val="accent1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8DEAC49-2E84-1947-9984-B088FDA2197C}"/>
              </a:ext>
            </a:extLst>
          </p:cNvPr>
          <p:cNvCxnSpPr/>
          <p:nvPr userDrawn="1"/>
        </p:nvCxnSpPr>
        <p:spPr>
          <a:xfrm>
            <a:off x="432000" y="324000"/>
            <a:ext cx="432118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37E920E-FCD4-834F-9787-A19C03BDF9AE}"/>
              </a:ext>
            </a:extLst>
          </p:cNvPr>
          <p:cNvCxnSpPr>
            <a:cxnSpLocks/>
          </p:cNvCxnSpPr>
          <p:nvPr userDrawn="1"/>
        </p:nvCxnSpPr>
        <p:spPr>
          <a:xfrm>
            <a:off x="432000" y="6336000"/>
            <a:ext cx="11376000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Icon&#10;&#10;Description automatically generated with medium confidence">
            <a:extLst>
              <a:ext uri="{FF2B5EF4-FFF2-40B4-BE49-F238E27FC236}">
                <a16:creationId xmlns:a16="http://schemas.microsoft.com/office/drawing/2014/main" id="{1294A084-D97C-CF43-900E-AC81B2C615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413" y="6341795"/>
            <a:ext cx="376428" cy="37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969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at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8B9EEEB-4482-151C-3E4B-6DCA5DB975F7}"/>
              </a:ext>
            </a:extLst>
          </p:cNvPr>
          <p:cNvSpPr/>
          <p:nvPr userDrawn="1"/>
        </p:nvSpPr>
        <p:spPr>
          <a:xfrm>
            <a:off x="0" y="0"/>
            <a:ext cx="12206636" cy="6872615"/>
          </a:xfrm>
          <a:prstGeom prst="rect">
            <a:avLst/>
          </a:prstGeom>
          <a:solidFill>
            <a:srgbClr val="F6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404154" cy="86518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8B4B32-B7B7-DB40-9D0C-2D4D8414C6EC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C3715D-C90E-7C4B-B312-C707773A39DD}"/>
              </a:ext>
            </a:extLst>
          </p:cNvPr>
          <p:cNvSpPr txBox="1"/>
          <p:nvPr userDrawn="1"/>
        </p:nvSpPr>
        <p:spPr>
          <a:xfrm>
            <a:off x="2232561" y="3170712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 dirty="0">
              <a:solidFill>
                <a:schemeClr val="accent1"/>
              </a:solidFill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22BB2D3-13B5-6B45-A579-594C68C8035C}"/>
              </a:ext>
            </a:extLst>
          </p:cNvPr>
          <p:cNvCxnSpPr/>
          <p:nvPr userDrawn="1"/>
        </p:nvCxnSpPr>
        <p:spPr>
          <a:xfrm>
            <a:off x="432000" y="324000"/>
            <a:ext cx="432118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2B5EE73-D618-9F44-829B-3E2FB3EF9E8B}"/>
              </a:ext>
            </a:extLst>
          </p:cNvPr>
          <p:cNvCxnSpPr>
            <a:cxnSpLocks/>
          </p:cNvCxnSpPr>
          <p:nvPr userDrawn="1"/>
        </p:nvCxnSpPr>
        <p:spPr>
          <a:xfrm>
            <a:off x="432000" y="6336000"/>
            <a:ext cx="11376000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Icon&#10;&#10;Description automatically generated with medium confidence">
            <a:extLst>
              <a:ext uri="{FF2B5EF4-FFF2-40B4-BE49-F238E27FC236}">
                <a16:creationId xmlns:a16="http://schemas.microsoft.com/office/drawing/2014/main" id="{90C23CB2-3AF8-5141-BDAD-BF8D381B66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413" y="6341795"/>
            <a:ext cx="376428" cy="37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455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ample-Icons-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BDF01C83-A866-28AC-7B1F-38947CCF6D80}"/>
              </a:ext>
            </a:extLst>
          </p:cNvPr>
          <p:cNvSpPr/>
          <p:nvPr userDrawn="1"/>
        </p:nvSpPr>
        <p:spPr>
          <a:xfrm>
            <a:off x="0" y="0"/>
            <a:ext cx="12206636" cy="6872615"/>
          </a:xfrm>
          <a:prstGeom prst="rect">
            <a:avLst/>
          </a:prstGeom>
          <a:solidFill>
            <a:srgbClr val="F6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2000" y="432001"/>
            <a:ext cx="11404154" cy="4680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CCDA4-D437-6B48-8BBD-CAC30F281160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pPr algn="r"/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DCA3D7C-EA8C-5A4E-9010-4AC84C6EA52F}"/>
              </a:ext>
            </a:extLst>
          </p:cNvPr>
          <p:cNvCxnSpPr/>
          <p:nvPr userDrawn="1"/>
        </p:nvCxnSpPr>
        <p:spPr>
          <a:xfrm>
            <a:off x="432000" y="324000"/>
            <a:ext cx="432118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591C7AB-7F8B-2041-80C3-EE781F24EB94}"/>
              </a:ext>
            </a:extLst>
          </p:cNvPr>
          <p:cNvCxnSpPr>
            <a:cxnSpLocks/>
          </p:cNvCxnSpPr>
          <p:nvPr userDrawn="1"/>
        </p:nvCxnSpPr>
        <p:spPr>
          <a:xfrm>
            <a:off x="432000" y="6336000"/>
            <a:ext cx="11376000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Icon&#10;&#10;Description automatically generated with medium confidence">
            <a:extLst>
              <a:ext uri="{FF2B5EF4-FFF2-40B4-BE49-F238E27FC236}">
                <a16:creationId xmlns:a16="http://schemas.microsoft.com/office/drawing/2014/main" id="{25B76462-9988-504D-BEEB-4D901B000C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413" y="6341795"/>
            <a:ext cx="376428" cy="37642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741F68A-44AA-5742-B124-91614CFD14BB}"/>
              </a:ext>
            </a:extLst>
          </p:cNvPr>
          <p:cNvSpPr/>
          <p:nvPr userDrawn="1"/>
        </p:nvSpPr>
        <p:spPr>
          <a:xfrm>
            <a:off x="383058" y="3175160"/>
            <a:ext cx="1047157" cy="10246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E18572B-1544-A043-9B02-7AB01C90C51F}"/>
              </a:ext>
            </a:extLst>
          </p:cNvPr>
          <p:cNvSpPr/>
          <p:nvPr userDrawn="1"/>
        </p:nvSpPr>
        <p:spPr>
          <a:xfrm>
            <a:off x="1534525" y="3175160"/>
            <a:ext cx="1047157" cy="10246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8D2BEC2-9D68-CC4D-A04A-BB949A02D509}"/>
              </a:ext>
            </a:extLst>
          </p:cNvPr>
          <p:cNvSpPr/>
          <p:nvPr userDrawn="1"/>
        </p:nvSpPr>
        <p:spPr>
          <a:xfrm>
            <a:off x="2685992" y="3175160"/>
            <a:ext cx="1047157" cy="10246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7415083-D44F-FE40-A8D1-7BFAC700DF6C}"/>
              </a:ext>
            </a:extLst>
          </p:cNvPr>
          <p:cNvSpPr/>
          <p:nvPr userDrawn="1"/>
        </p:nvSpPr>
        <p:spPr>
          <a:xfrm>
            <a:off x="3837459" y="3175160"/>
            <a:ext cx="1047157" cy="10246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A6737CC-78B4-0C46-99B9-341CFA60EF40}"/>
              </a:ext>
            </a:extLst>
          </p:cNvPr>
          <p:cNvSpPr/>
          <p:nvPr userDrawn="1"/>
        </p:nvSpPr>
        <p:spPr>
          <a:xfrm>
            <a:off x="383058" y="4544899"/>
            <a:ext cx="1047157" cy="10246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2455CAA-C332-E746-A62B-4F86F892F94A}"/>
              </a:ext>
            </a:extLst>
          </p:cNvPr>
          <p:cNvSpPr/>
          <p:nvPr userDrawn="1"/>
        </p:nvSpPr>
        <p:spPr>
          <a:xfrm>
            <a:off x="1534525" y="4544899"/>
            <a:ext cx="1047157" cy="10246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BF322EA-8B44-2C46-9412-34692FAFE8CB}"/>
              </a:ext>
            </a:extLst>
          </p:cNvPr>
          <p:cNvSpPr/>
          <p:nvPr userDrawn="1"/>
        </p:nvSpPr>
        <p:spPr>
          <a:xfrm>
            <a:off x="2685992" y="4544899"/>
            <a:ext cx="1047157" cy="10246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DB462B7-0B7F-EA46-9EFF-D26991D2304D}"/>
              </a:ext>
            </a:extLst>
          </p:cNvPr>
          <p:cNvSpPr/>
          <p:nvPr userDrawn="1"/>
        </p:nvSpPr>
        <p:spPr>
          <a:xfrm>
            <a:off x="3837459" y="4544899"/>
            <a:ext cx="1047157" cy="10246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10BDAA4-2C6C-4E47-9616-5977DD23D840}"/>
              </a:ext>
            </a:extLst>
          </p:cNvPr>
          <p:cNvSpPr/>
          <p:nvPr userDrawn="1"/>
        </p:nvSpPr>
        <p:spPr>
          <a:xfrm>
            <a:off x="5122911" y="3175160"/>
            <a:ext cx="1991467" cy="194866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691AF0D-B60D-2949-AB30-089AD6A4A5A1}"/>
              </a:ext>
            </a:extLst>
          </p:cNvPr>
          <p:cNvSpPr/>
          <p:nvPr userDrawn="1"/>
        </p:nvSpPr>
        <p:spPr>
          <a:xfrm>
            <a:off x="7474153" y="3175160"/>
            <a:ext cx="1991467" cy="194866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D76B0456-3FC3-5D44-A9F1-56A57FD0B992}"/>
              </a:ext>
            </a:extLst>
          </p:cNvPr>
          <p:cNvSpPr/>
          <p:nvPr userDrawn="1"/>
        </p:nvSpPr>
        <p:spPr>
          <a:xfrm>
            <a:off x="9825395" y="3175160"/>
            <a:ext cx="1991467" cy="194866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5937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at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4A03389-AFFC-D562-CFEA-903FB9952FA7}"/>
              </a:ext>
            </a:extLst>
          </p:cNvPr>
          <p:cNvSpPr/>
          <p:nvPr userDrawn="1"/>
        </p:nvSpPr>
        <p:spPr>
          <a:xfrm>
            <a:off x="0" y="0"/>
            <a:ext cx="12206636" cy="6872615"/>
          </a:xfrm>
          <a:prstGeom prst="rect">
            <a:avLst/>
          </a:prstGeom>
          <a:solidFill>
            <a:srgbClr val="F6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404154" cy="86518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8B4B32-B7B7-DB40-9D0C-2D4D8414C6EC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C3715D-C90E-7C4B-B312-C707773A39DD}"/>
              </a:ext>
            </a:extLst>
          </p:cNvPr>
          <p:cNvSpPr txBox="1"/>
          <p:nvPr userDrawn="1"/>
        </p:nvSpPr>
        <p:spPr>
          <a:xfrm>
            <a:off x="2232561" y="3170712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 dirty="0">
              <a:solidFill>
                <a:schemeClr val="accent1"/>
              </a:solidFill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E367660-2AC0-9141-A88E-28AAFD24AC3E}"/>
              </a:ext>
            </a:extLst>
          </p:cNvPr>
          <p:cNvCxnSpPr/>
          <p:nvPr userDrawn="1"/>
        </p:nvCxnSpPr>
        <p:spPr>
          <a:xfrm>
            <a:off x="432000" y="324000"/>
            <a:ext cx="432118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64D7BC1-63C2-8C4A-9DF2-1AD2DA1C73BA}"/>
              </a:ext>
            </a:extLst>
          </p:cNvPr>
          <p:cNvCxnSpPr>
            <a:cxnSpLocks/>
          </p:cNvCxnSpPr>
          <p:nvPr userDrawn="1"/>
        </p:nvCxnSpPr>
        <p:spPr>
          <a:xfrm>
            <a:off x="432000" y="6336000"/>
            <a:ext cx="11376000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Icon&#10;&#10;Description automatically generated with medium confidence">
            <a:extLst>
              <a:ext uri="{FF2B5EF4-FFF2-40B4-BE49-F238E27FC236}">
                <a16:creationId xmlns:a16="http://schemas.microsoft.com/office/drawing/2014/main" id="{0746D92F-FAF1-C64B-811C-4511171506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413" y="6341795"/>
            <a:ext cx="376428" cy="37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726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F8AF850-34E1-C5EC-4BD6-29DABFBF38B1}"/>
              </a:ext>
            </a:extLst>
          </p:cNvPr>
          <p:cNvSpPr/>
          <p:nvPr userDrawn="1"/>
        </p:nvSpPr>
        <p:spPr>
          <a:xfrm>
            <a:off x="0" y="0"/>
            <a:ext cx="12206636" cy="6872615"/>
          </a:xfrm>
          <a:prstGeom prst="rect">
            <a:avLst/>
          </a:prstGeom>
          <a:solidFill>
            <a:srgbClr val="F6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9D383FB-0467-4241-BEF0-D636E886723B}"/>
              </a:ext>
            </a:extLst>
          </p:cNvPr>
          <p:cNvCxnSpPr/>
          <p:nvPr userDrawn="1"/>
        </p:nvCxnSpPr>
        <p:spPr>
          <a:xfrm>
            <a:off x="612000" y="2466000"/>
            <a:ext cx="865108" cy="0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686C9C2-DC55-7944-8ED5-BCEF416D53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1999" y="2519999"/>
            <a:ext cx="6539077" cy="31422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200" b="1">
                <a:solidFill>
                  <a:schemeClr val="tx1"/>
                </a:solidFill>
              </a:defRPr>
            </a:lvl1pPr>
            <a:lvl2pPr marL="357188" indent="0">
              <a:buNone/>
              <a:defRPr>
                <a:solidFill>
                  <a:schemeClr val="tx1"/>
                </a:solidFill>
              </a:defRPr>
            </a:lvl2pPr>
            <a:lvl3pPr marL="714375" indent="0">
              <a:buNone/>
              <a:defRPr>
                <a:solidFill>
                  <a:schemeClr val="tx1"/>
                </a:solidFill>
              </a:defRPr>
            </a:lvl3pPr>
            <a:lvl4pPr marL="1081087" indent="0">
              <a:buNone/>
              <a:defRPr>
                <a:solidFill>
                  <a:schemeClr val="tx1"/>
                </a:solidFill>
              </a:defRPr>
            </a:lvl4pPr>
            <a:lvl5pPr marL="1438275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Section heading running over multiple lines but max of three lines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9D49428-E57D-9F4A-BB51-A28ECC51DCF6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tx1"/>
                </a:solidFill>
              </a:rPr>
              <a:t>‹#›</a:t>
            </a:fld>
            <a:endParaRPr lang="en-GB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361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head, 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404154" cy="865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2708" y="2106000"/>
            <a:ext cx="4780615" cy="41030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Clr>
                <a:schemeClr val="tx1"/>
              </a:buClr>
              <a:buNone/>
              <a:defRPr sz="2200" b="1">
                <a:solidFill>
                  <a:schemeClr val="accent6"/>
                </a:solidFill>
              </a:defRPr>
            </a:lvl1pPr>
            <a:lvl2pPr>
              <a:buClr>
                <a:schemeClr val="tx1"/>
              </a:buClr>
              <a:defRPr sz="22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22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22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7286FFC-BD82-6E40-BA0C-B1C0F7127A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2750" y="2743200"/>
            <a:ext cx="11404111" cy="3294063"/>
          </a:xfrm>
          <a:prstGeom prst="rect">
            <a:avLst/>
          </a:prstGeom>
        </p:spPr>
        <p:txBody>
          <a:bodyPr lIns="0" tIns="0" rIns="0" bIns="0" numCol="3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CCDA4-D437-6B48-8BBD-CAC30F281160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pPr algn="r"/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756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head,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404154" cy="865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2708" y="2106000"/>
            <a:ext cx="4780615" cy="41030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Clr>
                <a:schemeClr val="tx1"/>
              </a:buClr>
              <a:buNone/>
              <a:defRPr sz="2200" b="1">
                <a:solidFill>
                  <a:schemeClr val="accent6"/>
                </a:solidFill>
              </a:defRPr>
            </a:lvl1pPr>
            <a:lvl2pPr>
              <a:buClr>
                <a:schemeClr val="tx1"/>
              </a:buClr>
              <a:defRPr sz="22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22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22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7286FFC-BD82-6E40-BA0C-B1C0F7127A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2751" y="2743200"/>
            <a:ext cx="5683250" cy="329406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88000" indent="-28800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CCDA4-D437-6B48-8BBD-CAC30F281160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pPr algn="r"/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072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CCDA4-D437-6B48-8BBD-CAC30F281160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tx1"/>
                </a:solidFill>
              </a:rPr>
              <a:pPr algn="r"/>
              <a:t>‹#›</a:t>
            </a:fld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EF456E7-F404-A541-B6E9-27C1B10EC60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 tIns="2340000"/>
          <a:lstStyle>
            <a:lvl1pPr algn="ctr">
              <a:buNone/>
              <a:defRPr/>
            </a:lvl1pPr>
          </a:lstStyle>
          <a:p>
            <a:r>
              <a:rPr lang="en-GB" dirty="0"/>
              <a:t>Click on image icon in centre to insert a photo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7BD488D-4939-6A48-BB33-B4443138E79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2708" y="2106000"/>
            <a:ext cx="4780615" cy="41030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Clr>
                <a:schemeClr val="tx1"/>
              </a:buClr>
              <a:buNone/>
              <a:defRPr sz="2200" b="1">
                <a:solidFill>
                  <a:schemeClr val="accent6"/>
                </a:solidFill>
              </a:defRPr>
            </a:lvl1pPr>
            <a:lvl2pPr>
              <a:buClr>
                <a:schemeClr val="tx1"/>
              </a:buClr>
              <a:defRPr sz="22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22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22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C7501C30-9078-994C-9F7C-D73C2E78C7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2751" y="2743200"/>
            <a:ext cx="5683250" cy="329406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88000" indent="-28800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accent6"/>
              </a:buClr>
              <a:buFont typeface="Arial" panose="020B0604020202020204" pitchFamily="34" charset="0"/>
              <a:buNone/>
              <a:defRPr sz="1800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92157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accessi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9D383FB-0467-4241-BEF0-D636E886723B}"/>
              </a:ext>
            </a:extLst>
          </p:cNvPr>
          <p:cNvCxnSpPr/>
          <p:nvPr userDrawn="1"/>
        </p:nvCxnSpPr>
        <p:spPr>
          <a:xfrm>
            <a:off x="1191600" y="946120"/>
            <a:ext cx="865108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3DACDB8-C05A-C540-BF85-5FDDA3660A2E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‹#›</a:t>
            </a:fld>
            <a:endParaRPr lang="en-GB" sz="12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9F1649F8-C95E-B04E-A0E7-F89193CC97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90366" y="1389478"/>
            <a:ext cx="9811265" cy="34667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4200" b="0">
                <a:solidFill>
                  <a:schemeClr val="bg1"/>
                </a:solidFill>
              </a:defRPr>
            </a:lvl1pPr>
            <a:lvl2pPr marL="357188" indent="0">
              <a:buNone/>
              <a:defRPr>
                <a:solidFill>
                  <a:schemeClr val="tx1"/>
                </a:solidFill>
              </a:defRPr>
            </a:lvl2pPr>
            <a:lvl3pPr marL="714375" indent="0">
              <a:buNone/>
              <a:defRPr>
                <a:solidFill>
                  <a:schemeClr val="tx1"/>
                </a:solidFill>
              </a:defRPr>
            </a:lvl3pPr>
            <a:lvl4pPr marL="1081087" indent="0">
              <a:buNone/>
              <a:defRPr>
                <a:solidFill>
                  <a:schemeClr val="tx1"/>
                </a:solidFill>
              </a:defRPr>
            </a:lvl4pPr>
            <a:lvl5pPr marL="1438275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“Showcase quotation</a:t>
            </a:r>
            <a:br>
              <a:rPr lang="en-GB" dirty="0"/>
            </a:br>
            <a:r>
              <a:rPr lang="en-GB" dirty="0"/>
              <a:t>with centred text over multiple</a:t>
            </a:r>
            <a:br>
              <a:rPr lang="en-GB" dirty="0"/>
            </a:br>
            <a:r>
              <a:rPr lang="en-GB" dirty="0"/>
              <a:t>lines, try to make a harmonious left aligned shape like this or</a:t>
            </a:r>
            <a:br>
              <a:rPr lang="en-GB" dirty="0"/>
            </a:br>
            <a:r>
              <a:rPr lang="en-GB" dirty="0"/>
              <a:t>something similar”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406466E-798B-BE4C-B09F-C1B1244AAB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91600" y="5096236"/>
            <a:ext cx="3890150" cy="89693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0">
                <a:solidFill>
                  <a:schemeClr val="bg1"/>
                </a:solidFill>
              </a:defRPr>
            </a:lvl1pPr>
            <a:lvl2pPr marL="357188" indent="0">
              <a:buNone/>
              <a:defRPr/>
            </a:lvl2pPr>
            <a:lvl3pPr marL="714375" indent="0">
              <a:buNone/>
              <a:defRPr/>
            </a:lvl3pPr>
            <a:lvl4pPr marL="1081087" indent="0">
              <a:buNone/>
              <a:defRPr/>
            </a:lvl4pPr>
            <a:lvl5pPr marL="1438275" indent="0">
              <a:buNone/>
              <a:defRPr/>
            </a:lvl5pPr>
          </a:lstStyle>
          <a:p>
            <a:pPr lvl="0"/>
            <a:r>
              <a:rPr lang="en-GB" dirty="0"/>
              <a:t>Name Surname,</a:t>
            </a:r>
            <a:br>
              <a:rPr lang="en-GB" dirty="0"/>
            </a:br>
            <a:r>
              <a:rPr lang="en-GB" dirty="0"/>
              <a:t>Job Title</a:t>
            </a:r>
          </a:p>
        </p:txBody>
      </p:sp>
    </p:spTree>
    <p:extLst>
      <p:ext uri="{BB962C8B-B14F-4D97-AF65-F5344CB8AC3E}">
        <p14:creationId xmlns:p14="http://schemas.microsoft.com/office/powerpoint/2010/main" val="2498938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reaker Heading1-Blue-DarkBlu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19">
            <a:extLst>
              <a:ext uri="{FF2B5EF4-FFF2-40B4-BE49-F238E27FC236}">
                <a16:creationId xmlns:a16="http://schemas.microsoft.com/office/drawing/2014/main" id="{9F646EF1-A854-D948-8B35-3629377E56C8}"/>
              </a:ext>
            </a:extLst>
          </p:cNvPr>
          <p:cNvSpPr/>
          <p:nvPr userDrawn="1"/>
        </p:nvSpPr>
        <p:spPr>
          <a:xfrm>
            <a:off x="1" y="-1"/>
            <a:ext cx="12201359" cy="6874203"/>
          </a:xfrm>
          <a:custGeom>
            <a:avLst/>
            <a:gdLst>
              <a:gd name="connsiteX0" fmla="*/ 3013279 w 12201359"/>
              <a:gd name="connsiteY0" fmla="*/ 0 h 6874203"/>
              <a:gd name="connsiteX1" fmla="*/ 6369358 w 12201359"/>
              <a:gd name="connsiteY1" fmla="*/ 0 h 6874203"/>
              <a:gd name="connsiteX2" fmla="*/ 6369358 w 12201359"/>
              <a:gd name="connsiteY2" fmla="*/ 1 h 6874203"/>
              <a:gd name="connsiteX3" fmla="*/ 6687400 w 12201359"/>
              <a:gd name="connsiteY3" fmla="*/ 1 h 6874203"/>
              <a:gd name="connsiteX4" fmla="*/ 12201359 w 12201359"/>
              <a:gd name="connsiteY4" fmla="*/ 3274124 h 6874203"/>
              <a:gd name="connsiteX5" fmla="*/ 12201359 w 12201359"/>
              <a:gd name="connsiteY5" fmla="*/ 3453757 h 6874203"/>
              <a:gd name="connsiteX6" fmla="*/ 6642906 w 12201359"/>
              <a:gd name="connsiteY6" fmla="*/ 6874201 h 6874203"/>
              <a:gd name="connsiteX7" fmla="*/ 6169181 w 12201359"/>
              <a:gd name="connsiteY7" fmla="*/ 6874201 h 6874203"/>
              <a:gd name="connsiteX8" fmla="*/ 6169181 w 12201359"/>
              <a:gd name="connsiteY8" fmla="*/ 6874200 h 6874203"/>
              <a:gd name="connsiteX9" fmla="*/ 3013282 w 12201359"/>
              <a:gd name="connsiteY9" fmla="*/ 6874200 h 6874203"/>
              <a:gd name="connsiteX10" fmla="*/ 3013282 w 12201359"/>
              <a:gd name="connsiteY10" fmla="*/ 6874203 h 6874203"/>
              <a:gd name="connsiteX11" fmla="*/ 0 w 12201359"/>
              <a:gd name="connsiteY11" fmla="*/ 5158862 h 6874203"/>
              <a:gd name="connsiteX12" fmla="*/ 0 w 12201359"/>
              <a:gd name="connsiteY12" fmla="*/ 1715343 h 6874203"/>
              <a:gd name="connsiteX13" fmla="*/ 3013279 w 12201359"/>
              <a:gd name="connsiteY13" fmla="*/ 3 h 6874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201359" h="6874203">
                <a:moveTo>
                  <a:pt x="3013279" y="0"/>
                </a:moveTo>
                <a:lnTo>
                  <a:pt x="6369358" y="0"/>
                </a:lnTo>
                <a:lnTo>
                  <a:pt x="6369358" y="1"/>
                </a:lnTo>
                <a:lnTo>
                  <a:pt x="6687400" y="1"/>
                </a:lnTo>
                <a:lnTo>
                  <a:pt x="12201359" y="3274124"/>
                </a:lnTo>
                <a:lnTo>
                  <a:pt x="12201359" y="3453757"/>
                </a:lnTo>
                <a:lnTo>
                  <a:pt x="6642906" y="6874201"/>
                </a:lnTo>
                <a:lnTo>
                  <a:pt x="6169181" y="6874201"/>
                </a:lnTo>
                <a:lnTo>
                  <a:pt x="6169181" y="6874200"/>
                </a:lnTo>
                <a:lnTo>
                  <a:pt x="3013282" y="6874200"/>
                </a:lnTo>
                <a:lnTo>
                  <a:pt x="3013282" y="6874203"/>
                </a:lnTo>
                <a:lnTo>
                  <a:pt x="0" y="5158862"/>
                </a:lnTo>
                <a:lnTo>
                  <a:pt x="0" y="1715343"/>
                </a:lnTo>
                <a:lnTo>
                  <a:pt x="3013279" y="3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10A3391-0472-724C-8E32-AA7421F01E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2000" y="3564000"/>
            <a:ext cx="3890150" cy="89693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357188" indent="0">
              <a:buNone/>
              <a:defRPr/>
            </a:lvl2pPr>
            <a:lvl3pPr marL="714375" indent="0">
              <a:buNone/>
              <a:defRPr/>
            </a:lvl3pPr>
            <a:lvl4pPr marL="1081087" indent="0">
              <a:buNone/>
              <a:defRPr/>
            </a:lvl4pPr>
            <a:lvl5pPr marL="1438275" indent="0">
              <a:buNone/>
              <a:defRPr/>
            </a:lvl5pPr>
          </a:lstStyle>
          <a:p>
            <a:pPr lvl="0"/>
            <a:r>
              <a:rPr lang="en-GB" dirty="0"/>
              <a:t>Section subhead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9D383FB-0467-4241-BEF0-D636E886723B}"/>
              </a:ext>
            </a:extLst>
          </p:cNvPr>
          <p:cNvCxnSpPr/>
          <p:nvPr userDrawn="1"/>
        </p:nvCxnSpPr>
        <p:spPr>
          <a:xfrm>
            <a:off x="612000" y="2466000"/>
            <a:ext cx="865108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686C9C2-DC55-7944-8ED5-BCEF416D53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2000" y="2520000"/>
            <a:ext cx="6948488" cy="96361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6000" b="1">
                <a:solidFill>
                  <a:schemeClr val="bg1"/>
                </a:solidFill>
              </a:defRPr>
            </a:lvl1pPr>
            <a:lvl2pPr marL="357188" indent="0">
              <a:buNone/>
              <a:defRPr>
                <a:solidFill>
                  <a:schemeClr val="tx1"/>
                </a:solidFill>
              </a:defRPr>
            </a:lvl2pPr>
            <a:lvl3pPr marL="714375" indent="0">
              <a:buNone/>
              <a:defRPr>
                <a:solidFill>
                  <a:schemeClr val="tx1"/>
                </a:solidFill>
              </a:defRPr>
            </a:lvl3pPr>
            <a:lvl4pPr marL="1081087" indent="0">
              <a:buNone/>
              <a:defRPr>
                <a:solidFill>
                  <a:schemeClr val="tx1"/>
                </a:solidFill>
              </a:defRPr>
            </a:lvl4pPr>
            <a:lvl5pPr marL="1438275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Breaker heading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262997B-3AAD-0D48-95DC-60BECBF9FEF6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tx1"/>
                </a:solidFill>
              </a:rPr>
              <a:t>‹#›</a:t>
            </a:fld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6" name="Triangle 5">
            <a:extLst>
              <a:ext uri="{FF2B5EF4-FFF2-40B4-BE49-F238E27FC236}">
                <a16:creationId xmlns:a16="http://schemas.microsoft.com/office/drawing/2014/main" id="{BC9D35F3-F38A-4B48-B445-8B71C27BBB05}"/>
              </a:ext>
            </a:extLst>
          </p:cNvPr>
          <p:cNvSpPr/>
          <p:nvPr userDrawn="1"/>
        </p:nvSpPr>
        <p:spPr>
          <a:xfrm>
            <a:off x="0" y="5116665"/>
            <a:ext cx="3013281" cy="1741335"/>
          </a:xfrm>
          <a:prstGeom prst="triangle">
            <a:avLst>
              <a:gd name="adj" fmla="val 204"/>
            </a:avLst>
          </a:prstGeom>
          <a:solidFill>
            <a:srgbClr val="1D6D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Triangle 10">
            <a:extLst>
              <a:ext uri="{FF2B5EF4-FFF2-40B4-BE49-F238E27FC236}">
                <a16:creationId xmlns:a16="http://schemas.microsoft.com/office/drawing/2014/main" id="{49CEB0A3-C9DB-A645-9ABD-D36ED51A0FA4}"/>
              </a:ext>
            </a:extLst>
          </p:cNvPr>
          <p:cNvSpPr/>
          <p:nvPr userDrawn="1"/>
        </p:nvSpPr>
        <p:spPr>
          <a:xfrm rot="10800000" flipH="1">
            <a:off x="0" y="0"/>
            <a:ext cx="3155902" cy="1825819"/>
          </a:xfrm>
          <a:prstGeom prst="triangle">
            <a:avLst>
              <a:gd name="adj" fmla="val 20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riangle 11">
            <a:extLst>
              <a:ext uri="{FF2B5EF4-FFF2-40B4-BE49-F238E27FC236}">
                <a16:creationId xmlns:a16="http://schemas.microsoft.com/office/drawing/2014/main" id="{0C338501-D6A2-404C-B5AE-898883EAAC0E}"/>
              </a:ext>
            </a:extLst>
          </p:cNvPr>
          <p:cNvSpPr/>
          <p:nvPr userDrawn="1"/>
        </p:nvSpPr>
        <p:spPr>
          <a:xfrm flipH="1">
            <a:off x="6369360" y="3428999"/>
            <a:ext cx="5832000" cy="3445200"/>
          </a:xfrm>
          <a:prstGeom prst="triangle">
            <a:avLst>
              <a:gd name="adj" fmla="val 95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riangle 12">
            <a:extLst>
              <a:ext uri="{FF2B5EF4-FFF2-40B4-BE49-F238E27FC236}">
                <a16:creationId xmlns:a16="http://schemas.microsoft.com/office/drawing/2014/main" id="{E85AD8FB-F082-4548-935A-2C5B222A8524}"/>
              </a:ext>
            </a:extLst>
          </p:cNvPr>
          <p:cNvSpPr/>
          <p:nvPr userDrawn="1"/>
        </p:nvSpPr>
        <p:spPr>
          <a:xfrm rot="10800000">
            <a:off x="6511981" y="0"/>
            <a:ext cx="5689379" cy="3429000"/>
          </a:xfrm>
          <a:prstGeom prst="triangle">
            <a:avLst>
              <a:gd name="adj" fmla="val 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0625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reaker Heading1-White-Grey-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11488F5E-5033-5AD6-5938-393E561F7C09}"/>
              </a:ext>
            </a:extLst>
          </p:cNvPr>
          <p:cNvSpPr/>
          <p:nvPr userDrawn="1"/>
        </p:nvSpPr>
        <p:spPr>
          <a:xfrm>
            <a:off x="0" y="0"/>
            <a:ext cx="12206636" cy="6872615"/>
          </a:xfrm>
          <a:prstGeom prst="rect">
            <a:avLst/>
          </a:prstGeom>
          <a:solidFill>
            <a:srgbClr val="F6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10A3391-0472-724C-8E32-AA7421F01E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2000" y="3564000"/>
            <a:ext cx="3890150" cy="89693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accent6"/>
                </a:solidFill>
              </a:defRPr>
            </a:lvl1pPr>
            <a:lvl2pPr marL="357188" indent="0">
              <a:buNone/>
              <a:defRPr/>
            </a:lvl2pPr>
            <a:lvl3pPr marL="714375" indent="0">
              <a:buNone/>
              <a:defRPr/>
            </a:lvl3pPr>
            <a:lvl4pPr marL="1081087" indent="0">
              <a:buNone/>
              <a:defRPr/>
            </a:lvl4pPr>
            <a:lvl5pPr marL="1438275" indent="0">
              <a:buNone/>
              <a:defRPr/>
            </a:lvl5pPr>
          </a:lstStyle>
          <a:p>
            <a:pPr lvl="0"/>
            <a:r>
              <a:rPr lang="en-GB" dirty="0"/>
              <a:t>Section subhead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9D383FB-0467-4241-BEF0-D636E886723B}"/>
              </a:ext>
            </a:extLst>
          </p:cNvPr>
          <p:cNvCxnSpPr/>
          <p:nvPr userDrawn="1"/>
        </p:nvCxnSpPr>
        <p:spPr>
          <a:xfrm>
            <a:off x="612000" y="2466000"/>
            <a:ext cx="865108" cy="0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686C9C2-DC55-7944-8ED5-BCEF416D53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2000" y="2520000"/>
            <a:ext cx="6948488" cy="96361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6000" b="1">
                <a:solidFill>
                  <a:schemeClr val="tx1"/>
                </a:solidFill>
              </a:defRPr>
            </a:lvl1pPr>
            <a:lvl2pPr marL="357188" indent="0">
              <a:buNone/>
              <a:defRPr>
                <a:solidFill>
                  <a:schemeClr val="tx1"/>
                </a:solidFill>
              </a:defRPr>
            </a:lvl2pPr>
            <a:lvl3pPr marL="714375" indent="0">
              <a:buNone/>
              <a:defRPr>
                <a:solidFill>
                  <a:schemeClr val="tx1"/>
                </a:solidFill>
              </a:defRPr>
            </a:lvl3pPr>
            <a:lvl4pPr marL="1081087" indent="0">
              <a:buNone/>
              <a:defRPr>
                <a:solidFill>
                  <a:schemeClr val="tx1"/>
                </a:solidFill>
              </a:defRPr>
            </a:lvl4pPr>
            <a:lvl5pPr marL="1438275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Section heading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262997B-3AAD-0D48-95DC-60BECBF9FEF6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tx1"/>
                </a:solidFill>
              </a:rPr>
              <a:t>‹#›</a:t>
            </a:fld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6" name="Triangle 5">
            <a:extLst>
              <a:ext uri="{FF2B5EF4-FFF2-40B4-BE49-F238E27FC236}">
                <a16:creationId xmlns:a16="http://schemas.microsoft.com/office/drawing/2014/main" id="{BC9D35F3-F38A-4B48-B445-8B71C27BBB05}"/>
              </a:ext>
            </a:extLst>
          </p:cNvPr>
          <p:cNvSpPr/>
          <p:nvPr userDrawn="1"/>
        </p:nvSpPr>
        <p:spPr>
          <a:xfrm>
            <a:off x="0" y="5116665"/>
            <a:ext cx="3013281" cy="1741335"/>
          </a:xfrm>
          <a:prstGeom prst="triangle">
            <a:avLst>
              <a:gd name="adj" fmla="val 204"/>
            </a:avLst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Triangle 10">
            <a:extLst>
              <a:ext uri="{FF2B5EF4-FFF2-40B4-BE49-F238E27FC236}">
                <a16:creationId xmlns:a16="http://schemas.microsoft.com/office/drawing/2014/main" id="{49CEB0A3-C9DB-A645-9ABD-D36ED51A0FA4}"/>
              </a:ext>
            </a:extLst>
          </p:cNvPr>
          <p:cNvSpPr/>
          <p:nvPr userDrawn="1"/>
        </p:nvSpPr>
        <p:spPr>
          <a:xfrm rot="10800000" flipH="1">
            <a:off x="0" y="0"/>
            <a:ext cx="3155902" cy="1825819"/>
          </a:xfrm>
          <a:prstGeom prst="triangle">
            <a:avLst>
              <a:gd name="adj" fmla="val 204"/>
            </a:avLst>
          </a:prstGeom>
          <a:solidFill>
            <a:srgbClr val="DD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riangle 11">
            <a:extLst>
              <a:ext uri="{FF2B5EF4-FFF2-40B4-BE49-F238E27FC236}">
                <a16:creationId xmlns:a16="http://schemas.microsoft.com/office/drawing/2014/main" id="{0C338501-D6A2-404C-B5AE-898883EAAC0E}"/>
              </a:ext>
            </a:extLst>
          </p:cNvPr>
          <p:cNvSpPr/>
          <p:nvPr userDrawn="1"/>
        </p:nvSpPr>
        <p:spPr>
          <a:xfrm flipH="1">
            <a:off x="6369360" y="3428999"/>
            <a:ext cx="5832000" cy="3445200"/>
          </a:xfrm>
          <a:prstGeom prst="triangle">
            <a:avLst>
              <a:gd name="adj" fmla="val 95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riangle 12">
            <a:extLst>
              <a:ext uri="{FF2B5EF4-FFF2-40B4-BE49-F238E27FC236}">
                <a16:creationId xmlns:a16="http://schemas.microsoft.com/office/drawing/2014/main" id="{E85AD8FB-F082-4548-935A-2C5B222A8524}"/>
              </a:ext>
            </a:extLst>
          </p:cNvPr>
          <p:cNvSpPr/>
          <p:nvPr userDrawn="1"/>
        </p:nvSpPr>
        <p:spPr>
          <a:xfrm rot="10800000">
            <a:off x="6717766" y="0"/>
            <a:ext cx="5483594" cy="3429000"/>
          </a:xfrm>
          <a:prstGeom prst="triangle">
            <a:avLst>
              <a:gd name="adj" fmla="val 0"/>
            </a:avLst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8938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reaker Heading1-Grey-Blue-M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E8921A4-1F2C-3681-A564-018346212866}"/>
              </a:ext>
            </a:extLst>
          </p:cNvPr>
          <p:cNvSpPr/>
          <p:nvPr userDrawn="1"/>
        </p:nvSpPr>
        <p:spPr>
          <a:xfrm>
            <a:off x="0" y="0"/>
            <a:ext cx="12206636" cy="6872615"/>
          </a:xfrm>
          <a:prstGeom prst="rect">
            <a:avLst/>
          </a:prstGeom>
          <a:solidFill>
            <a:srgbClr val="F6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" name="Freeform 27">
            <a:extLst>
              <a:ext uri="{FF2B5EF4-FFF2-40B4-BE49-F238E27FC236}">
                <a16:creationId xmlns:a16="http://schemas.microsoft.com/office/drawing/2014/main" id="{E5CB41E0-0D92-B24A-98A4-01C17FF97203}"/>
              </a:ext>
            </a:extLst>
          </p:cNvPr>
          <p:cNvSpPr/>
          <p:nvPr userDrawn="1"/>
        </p:nvSpPr>
        <p:spPr>
          <a:xfrm>
            <a:off x="7801770" y="2789292"/>
            <a:ext cx="4399590" cy="4068709"/>
          </a:xfrm>
          <a:custGeom>
            <a:avLst/>
            <a:gdLst>
              <a:gd name="connsiteX0" fmla="*/ 3667329 w 4399590"/>
              <a:gd name="connsiteY0" fmla="*/ 0 h 4068709"/>
              <a:gd name="connsiteX1" fmla="*/ 4399590 w 4399590"/>
              <a:gd name="connsiteY1" fmla="*/ 427314 h 4068709"/>
              <a:gd name="connsiteX2" fmla="*/ 4399590 w 4399590"/>
              <a:gd name="connsiteY2" fmla="*/ 4068709 h 4068709"/>
              <a:gd name="connsiteX3" fmla="*/ 3304962 w 4399590"/>
              <a:gd name="connsiteY3" fmla="*/ 4068709 h 4068709"/>
              <a:gd name="connsiteX4" fmla="*/ 2 w 4399590"/>
              <a:gd name="connsiteY4" fmla="*/ 2140085 h 4068709"/>
              <a:gd name="connsiteX5" fmla="*/ 0 w 4399590"/>
              <a:gd name="connsiteY5" fmla="*/ 2140084 h 4068709"/>
              <a:gd name="connsiteX6" fmla="*/ 3 w 4399590"/>
              <a:gd name="connsiteY6" fmla="*/ 2140084 h 4068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9590" h="4068709">
                <a:moveTo>
                  <a:pt x="3667329" y="0"/>
                </a:moveTo>
                <a:lnTo>
                  <a:pt x="4399590" y="427314"/>
                </a:lnTo>
                <a:lnTo>
                  <a:pt x="4399590" y="4068709"/>
                </a:lnTo>
                <a:lnTo>
                  <a:pt x="3304962" y="4068709"/>
                </a:lnTo>
                <a:lnTo>
                  <a:pt x="2" y="2140085"/>
                </a:lnTo>
                <a:lnTo>
                  <a:pt x="0" y="2140084"/>
                </a:lnTo>
                <a:lnTo>
                  <a:pt x="3" y="2140084"/>
                </a:lnTo>
                <a:close/>
              </a:path>
            </a:pathLst>
          </a:custGeom>
          <a:solidFill>
            <a:srgbClr val="F9FA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A6F70EA6-549E-6046-89A0-877E8C523300}"/>
              </a:ext>
            </a:extLst>
          </p:cNvPr>
          <p:cNvSpPr/>
          <p:nvPr userDrawn="1"/>
        </p:nvSpPr>
        <p:spPr>
          <a:xfrm rot="5400000">
            <a:off x="8498435" y="4229520"/>
            <a:ext cx="1931815" cy="3325147"/>
          </a:xfrm>
          <a:custGeom>
            <a:avLst/>
            <a:gdLst>
              <a:gd name="connsiteX0" fmla="*/ 0 w 1931815"/>
              <a:gd name="connsiteY0" fmla="*/ 3325147 h 3325147"/>
              <a:gd name="connsiteX1" fmla="*/ 1931815 w 1931815"/>
              <a:gd name="connsiteY1" fmla="*/ 0 h 3325147"/>
              <a:gd name="connsiteX2" fmla="*/ 1931815 w 1931815"/>
              <a:gd name="connsiteY2" fmla="*/ 3325147 h 3325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31815" h="3325147">
                <a:moveTo>
                  <a:pt x="0" y="3325147"/>
                </a:moveTo>
                <a:lnTo>
                  <a:pt x="1931815" y="0"/>
                </a:lnTo>
                <a:lnTo>
                  <a:pt x="1931815" y="332514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GB" dirty="0"/>
              <a:t> 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262997B-3AAD-0D48-95DC-60BECBF9FEF6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tx1"/>
                </a:solidFill>
              </a:rPr>
              <a:t>‹#›</a:t>
            </a:fld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12" name="Triangle 11">
            <a:extLst>
              <a:ext uri="{FF2B5EF4-FFF2-40B4-BE49-F238E27FC236}">
                <a16:creationId xmlns:a16="http://schemas.microsoft.com/office/drawing/2014/main" id="{0C338501-D6A2-404C-B5AE-898883EAAC0E}"/>
              </a:ext>
            </a:extLst>
          </p:cNvPr>
          <p:cNvSpPr/>
          <p:nvPr userDrawn="1"/>
        </p:nvSpPr>
        <p:spPr>
          <a:xfrm flipV="1">
            <a:off x="-1" y="-3"/>
            <a:ext cx="2454962" cy="1361117"/>
          </a:xfrm>
          <a:prstGeom prst="triangle">
            <a:avLst>
              <a:gd name="adj" fmla="val 95"/>
            </a:avLst>
          </a:prstGeom>
          <a:solidFill>
            <a:srgbClr val="B1D0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lang="en-GB" dirty="0"/>
          </a:p>
        </p:txBody>
      </p:sp>
      <p:sp>
        <p:nvSpPr>
          <p:cNvPr id="13" name="Triangle 12">
            <a:extLst>
              <a:ext uri="{FF2B5EF4-FFF2-40B4-BE49-F238E27FC236}">
                <a16:creationId xmlns:a16="http://schemas.microsoft.com/office/drawing/2014/main" id="{E85AD8FB-F082-4548-935A-2C5B222A8524}"/>
              </a:ext>
            </a:extLst>
          </p:cNvPr>
          <p:cNvSpPr/>
          <p:nvPr userDrawn="1"/>
        </p:nvSpPr>
        <p:spPr>
          <a:xfrm rot="10800000">
            <a:off x="10316816" y="-2"/>
            <a:ext cx="1884542" cy="1053320"/>
          </a:xfrm>
          <a:prstGeom prst="triangle">
            <a:avLst>
              <a:gd name="adj" fmla="val 0"/>
            </a:avLst>
          </a:prstGeom>
          <a:solidFill>
            <a:srgbClr val="DD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1A664D66-9260-754C-B87A-96F731693A59}"/>
              </a:ext>
            </a:extLst>
          </p:cNvPr>
          <p:cNvSpPr/>
          <p:nvPr userDrawn="1"/>
        </p:nvSpPr>
        <p:spPr>
          <a:xfrm flipH="1">
            <a:off x="-2" y="5136256"/>
            <a:ext cx="4523427" cy="1725107"/>
          </a:xfrm>
          <a:custGeom>
            <a:avLst/>
            <a:gdLst>
              <a:gd name="connsiteX0" fmla="*/ 940749 w 940749"/>
              <a:gd name="connsiteY0" fmla="*/ 358775 h 358775"/>
              <a:gd name="connsiteX1" fmla="*/ 0 w 940749"/>
              <a:gd name="connsiteY1" fmla="*/ 358775 h 358775"/>
              <a:gd name="connsiteX2" fmla="*/ 656636 w 940749"/>
              <a:gd name="connsiteY2" fmla="*/ 0 h 358775"/>
              <a:gd name="connsiteX3" fmla="*/ 940749 w 940749"/>
              <a:gd name="connsiteY3" fmla="*/ 155235 h 358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40749" h="358775">
                <a:moveTo>
                  <a:pt x="940749" y="358775"/>
                </a:moveTo>
                <a:lnTo>
                  <a:pt x="0" y="358775"/>
                </a:lnTo>
                <a:lnTo>
                  <a:pt x="656636" y="0"/>
                </a:lnTo>
                <a:lnTo>
                  <a:pt x="940749" y="15523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02E370C2-C96D-CA46-993D-A4A6CA3247D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2000" y="3564000"/>
            <a:ext cx="3890150" cy="89693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accent6"/>
                </a:solidFill>
              </a:defRPr>
            </a:lvl1pPr>
            <a:lvl2pPr marL="357188" indent="0">
              <a:buNone/>
              <a:defRPr/>
            </a:lvl2pPr>
            <a:lvl3pPr marL="714375" indent="0">
              <a:buNone/>
              <a:defRPr/>
            </a:lvl3pPr>
            <a:lvl4pPr marL="1081087" indent="0">
              <a:buNone/>
              <a:defRPr/>
            </a:lvl4pPr>
            <a:lvl5pPr marL="1438275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75C5F91-9DCB-5246-8918-14F27F083E3D}"/>
              </a:ext>
            </a:extLst>
          </p:cNvPr>
          <p:cNvCxnSpPr/>
          <p:nvPr userDrawn="1"/>
        </p:nvCxnSpPr>
        <p:spPr>
          <a:xfrm>
            <a:off x="612000" y="2466000"/>
            <a:ext cx="865108" cy="0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A46A6EBF-AE58-8C4C-925D-A21B46CB743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2000" y="2520000"/>
            <a:ext cx="6948488" cy="96361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6000" b="1">
                <a:solidFill>
                  <a:schemeClr val="tx1"/>
                </a:solidFill>
              </a:defRPr>
            </a:lvl1pPr>
            <a:lvl2pPr marL="357188" indent="0">
              <a:buNone/>
              <a:defRPr>
                <a:solidFill>
                  <a:schemeClr val="tx1"/>
                </a:solidFill>
              </a:defRPr>
            </a:lvl2pPr>
            <a:lvl3pPr marL="714375" indent="0">
              <a:buNone/>
              <a:defRPr>
                <a:solidFill>
                  <a:schemeClr val="tx1"/>
                </a:solidFill>
              </a:defRPr>
            </a:lvl3pPr>
            <a:lvl4pPr marL="1081087" indent="0">
              <a:buNone/>
              <a:defRPr>
                <a:solidFill>
                  <a:schemeClr val="tx1"/>
                </a:solidFill>
              </a:defRPr>
            </a:lvl4pPr>
            <a:lvl5pPr marL="1438275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50465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reaker Heading-LightBlue-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B2E470B-398C-6F05-5B08-78CFFCA36D7E}"/>
              </a:ext>
            </a:extLst>
          </p:cNvPr>
          <p:cNvSpPr/>
          <p:nvPr userDrawn="1"/>
        </p:nvSpPr>
        <p:spPr>
          <a:xfrm>
            <a:off x="0" y="0"/>
            <a:ext cx="12206636" cy="6872615"/>
          </a:xfrm>
          <a:prstGeom prst="rect">
            <a:avLst/>
          </a:prstGeom>
          <a:solidFill>
            <a:srgbClr val="F6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10A3391-0472-724C-8E32-AA7421F01E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2000" y="3564000"/>
            <a:ext cx="3890150" cy="89693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accent6"/>
                </a:solidFill>
              </a:defRPr>
            </a:lvl1pPr>
            <a:lvl2pPr marL="357188" indent="0">
              <a:buNone/>
              <a:defRPr/>
            </a:lvl2pPr>
            <a:lvl3pPr marL="714375" indent="0">
              <a:buNone/>
              <a:defRPr/>
            </a:lvl3pPr>
            <a:lvl4pPr marL="1081087" indent="0">
              <a:buNone/>
              <a:defRPr/>
            </a:lvl4pPr>
            <a:lvl5pPr marL="1438275" indent="0">
              <a:buNone/>
              <a:defRPr/>
            </a:lvl5pPr>
          </a:lstStyle>
          <a:p>
            <a:pPr lvl="0"/>
            <a:r>
              <a:rPr lang="en-GB" dirty="0"/>
              <a:t>Breaker Subhead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9D383FB-0467-4241-BEF0-D636E886723B}"/>
              </a:ext>
            </a:extLst>
          </p:cNvPr>
          <p:cNvCxnSpPr/>
          <p:nvPr userDrawn="1"/>
        </p:nvCxnSpPr>
        <p:spPr>
          <a:xfrm>
            <a:off x="612000" y="2466000"/>
            <a:ext cx="865108" cy="0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686C9C2-DC55-7944-8ED5-BCEF416D53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2775" y="2520000"/>
            <a:ext cx="6948488" cy="96361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6000" b="1">
                <a:solidFill>
                  <a:schemeClr val="tx1"/>
                </a:solidFill>
              </a:defRPr>
            </a:lvl1pPr>
            <a:lvl2pPr marL="357188" indent="0">
              <a:buNone/>
              <a:defRPr>
                <a:solidFill>
                  <a:schemeClr val="tx1"/>
                </a:solidFill>
              </a:defRPr>
            </a:lvl2pPr>
            <a:lvl3pPr marL="714375" indent="0">
              <a:buNone/>
              <a:defRPr>
                <a:solidFill>
                  <a:schemeClr val="tx1"/>
                </a:solidFill>
              </a:defRPr>
            </a:lvl3pPr>
            <a:lvl4pPr marL="1081087" indent="0">
              <a:buNone/>
              <a:defRPr>
                <a:solidFill>
                  <a:schemeClr val="tx1"/>
                </a:solidFill>
              </a:defRPr>
            </a:lvl4pPr>
            <a:lvl5pPr marL="1438275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Breaker heading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2AFF3D3-CDC6-A84E-8619-C7516A51AEAA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sp>
        <p:nvSpPr>
          <p:cNvPr id="2" name="Triangle 1">
            <a:extLst>
              <a:ext uri="{FF2B5EF4-FFF2-40B4-BE49-F238E27FC236}">
                <a16:creationId xmlns:a16="http://schemas.microsoft.com/office/drawing/2014/main" id="{0369DD8A-6714-C044-8032-1FFBF0D343F4}"/>
              </a:ext>
            </a:extLst>
          </p:cNvPr>
          <p:cNvSpPr/>
          <p:nvPr userDrawn="1"/>
        </p:nvSpPr>
        <p:spPr>
          <a:xfrm>
            <a:off x="2557075" y="5987891"/>
            <a:ext cx="2951545" cy="870109"/>
          </a:xfrm>
          <a:prstGeom prst="triangl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7CEFCCE9-171D-FD49-8081-550253C861F6}"/>
              </a:ext>
            </a:extLst>
          </p:cNvPr>
          <p:cNvSpPr/>
          <p:nvPr userDrawn="1"/>
        </p:nvSpPr>
        <p:spPr>
          <a:xfrm>
            <a:off x="7792410" y="1697493"/>
            <a:ext cx="4399590" cy="4707484"/>
          </a:xfrm>
          <a:custGeom>
            <a:avLst/>
            <a:gdLst>
              <a:gd name="connsiteX0" fmla="*/ 3667329 w 4399590"/>
              <a:gd name="connsiteY0" fmla="*/ 0 h 4707484"/>
              <a:gd name="connsiteX1" fmla="*/ 4399590 w 4399590"/>
              <a:gd name="connsiteY1" fmla="*/ 427314 h 4707484"/>
              <a:gd name="connsiteX2" fmla="*/ 4399590 w 4399590"/>
              <a:gd name="connsiteY2" fmla="*/ 4707484 h 4707484"/>
              <a:gd name="connsiteX3" fmla="*/ 2 w 4399590"/>
              <a:gd name="connsiteY3" fmla="*/ 2140085 h 4707484"/>
              <a:gd name="connsiteX4" fmla="*/ 0 w 4399590"/>
              <a:gd name="connsiteY4" fmla="*/ 2140084 h 4707484"/>
              <a:gd name="connsiteX5" fmla="*/ 3 w 4399590"/>
              <a:gd name="connsiteY5" fmla="*/ 2140084 h 470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99590" h="4707484">
                <a:moveTo>
                  <a:pt x="3667329" y="0"/>
                </a:moveTo>
                <a:lnTo>
                  <a:pt x="4399590" y="427314"/>
                </a:lnTo>
                <a:lnTo>
                  <a:pt x="4399590" y="4707484"/>
                </a:lnTo>
                <a:lnTo>
                  <a:pt x="2" y="2140085"/>
                </a:lnTo>
                <a:lnTo>
                  <a:pt x="0" y="2140084"/>
                </a:lnTo>
                <a:lnTo>
                  <a:pt x="3" y="2140084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B5A76072-0A27-D943-BF81-E1036AE832A9}"/>
              </a:ext>
            </a:extLst>
          </p:cNvPr>
          <p:cNvSpPr/>
          <p:nvPr userDrawn="1"/>
        </p:nvSpPr>
        <p:spPr>
          <a:xfrm rot="5400000">
            <a:off x="8480398" y="3146399"/>
            <a:ext cx="3023613" cy="4399590"/>
          </a:xfrm>
          <a:custGeom>
            <a:avLst/>
            <a:gdLst>
              <a:gd name="connsiteX0" fmla="*/ 0 w 3023613"/>
              <a:gd name="connsiteY0" fmla="*/ 4399590 h 4399590"/>
              <a:gd name="connsiteX1" fmla="*/ 2556035 w 3023613"/>
              <a:gd name="connsiteY1" fmla="*/ 0 h 4399590"/>
              <a:gd name="connsiteX2" fmla="*/ 3023613 w 3023613"/>
              <a:gd name="connsiteY2" fmla="*/ 0 h 4399590"/>
              <a:gd name="connsiteX3" fmla="*/ 3023613 w 3023613"/>
              <a:gd name="connsiteY3" fmla="*/ 4399590 h 4399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23613" h="4399590">
                <a:moveTo>
                  <a:pt x="0" y="4399590"/>
                </a:moveTo>
                <a:lnTo>
                  <a:pt x="2556035" y="0"/>
                </a:lnTo>
                <a:lnTo>
                  <a:pt x="3023613" y="0"/>
                </a:lnTo>
                <a:lnTo>
                  <a:pt x="3023613" y="4399590"/>
                </a:lnTo>
                <a:close/>
              </a:path>
            </a:pathLst>
          </a:custGeom>
          <a:solidFill>
            <a:srgbClr val="B1D0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GB" dirty="0"/>
              <a:t>  </a:t>
            </a:r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5A0CF264-78E8-6841-A08A-63770BD73A9E}"/>
              </a:ext>
            </a:extLst>
          </p:cNvPr>
          <p:cNvSpPr/>
          <p:nvPr userDrawn="1"/>
        </p:nvSpPr>
        <p:spPr>
          <a:xfrm rot="16200000">
            <a:off x="10757474" y="687170"/>
            <a:ext cx="2121699" cy="747356"/>
          </a:xfrm>
          <a:custGeom>
            <a:avLst/>
            <a:gdLst>
              <a:gd name="connsiteX0" fmla="*/ 2121699 w 2121699"/>
              <a:gd name="connsiteY0" fmla="*/ 0 h 747356"/>
              <a:gd name="connsiteX1" fmla="*/ 2121699 w 2121699"/>
              <a:gd name="connsiteY1" fmla="*/ 747356 h 747356"/>
              <a:gd name="connsiteX2" fmla="*/ 0 w 2121699"/>
              <a:gd name="connsiteY2" fmla="*/ 747356 h 747356"/>
              <a:gd name="connsiteX3" fmla="*/ 416651 w 2121699"/>
              <a:gd name="connsiteY3" fmla="*/ 0 h 747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21699" h="747356">
                <a:moveTo>
                  <a:pt x="2121699" y="0"/>
                </a:moveTo>
                <a:lnTo>
                  <a:pt x="2121699" y="747356"/>
                </a:lnTo>
                <a:lnTo>
                  <a:pt x="0" y="747356"/>
                </a:lnTo>
                <a:lnTo>
                  <a:pt x="416651" y="0"/>
                </a:lnTo>
                <a:close/>
              </a:path>
            </a:pathLst>
          </a:custGeom>
          <a:solidFill>
            <a:srgbClr val="B1D0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8546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ing, content, basic text one col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86E0930-AFE2-471B-C517-6733CACD8ECB}"/>
              </a:ext>
            </a:extLst>
          </p:cNvPr>
          <p:cNvSpPr/>
          <p:nvPr userDrawn="1"/>
        </p:nvSpPr>
        <p:spPr>
          <a:xfrm>
            <a:off x="0" y="0"/>
            <a:ext cx="12206636" cy="6872615"/>
          </a:xfrm>
          <a:prstGeom prst="rect">
            <a:avLst/>
          </a:prstGeom>
          <a:solidFill>
            <a:srgbClr val="F6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404154" cy="86518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2708" y="2106000"/>
            <a:ext cx="7632000" cy="402644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None/>
              <a:defRPr sz="2200" b="0">
                <a:solidFill>
                  <a:schemeClr val="accent6"/>
                </a:solidFill>
              </a:defRPr>
            </a:lvl1pPr>
            <a:lvl2pPr>
              <a:buClr>
                <a:schemeClr val="tx1"/>
              </a:buClr>
              <a:defRPr sz="22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22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22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CCDA4-D437-6B48-8BBD-CAC30F281160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pPr algn="r"/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ABAC642-4133-F44A-9758-E12934C6C674}"/>
              </a:ext>
            </a:extLst>
          </p:cNvPr>
          <p:cNvCxnSpPr>
            <a:cxnSpLocks/>
          </p:cNvCxnSpPr>
          <p:nvPr userDrawn="1"/>
        </p:nvCxnSpPr>
        <p:spPr>
          <a:xfrm>
            <a:off x="432000" y="324000"/>
            <a:ext cx="432000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4887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C_1/3 slide dark">
  <p:cSld name="NC_1/3 slide dark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oogle Shape;45;p50"/>
          <p:cNvGrpSpPr/>
          <p:nvPr/>
        </p:nvGrpSpPr>
        <p:grpSpPr>
          <a:xfrm>
            <a:off x="7113963" y="0"/>
            <a:ext cx="4546645" cy="6858000"/>
            <a:chOff x="5335575" y="0"/>
            <a:chExt cx="3426775" cy="5143500"/>
          </a:xfrm>
        </p:grpSpPr>
        <p:sp>
          <p:nvSpPr>
            <p:cNvPr id="46" name="Google Shape;46;p50"/>
            <p:cNvSpPr/>
            <p:nvPr/>
          </p:nvSpPr>
          <p:spPr>
            <a:xfrm>
              <a:off x="5728450" y="0"/>
              <a:ext cx="3033900" cy="5143500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67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50"/>
            <p:cNvSpPr/>
            <p:nvPr/>
          </p:nvSpPr>
          <p:spPr>
            <a:xfrm>
              <a:off x="5335575" y="0"/>
              <a:ext cx="392880" cy="372835"/>
            </a:xfrm>
            <a:custGeom>
              <a:avLst/>
              <a:gdLst/>
              <a:ahLst/>
              <a:cxnLst/>
              <a:rect l="l" t="t" r="r" b="b"/>
              <a:pathLst>
                <a:path w="1603590" h="1603590" extrusionOk="0">
                  <a:moveTo>
                    <a:pt x="0" y="0"/>
                  </a:moveTo>
                  <a:lnTo>
                    <a:pt x="1603590" y="0"/>
                  </a:lnTo>
                  <a:lnTo>
                    <a:pt x="1603590" y="1603590"/>
                  </a:lnTo>
                  <a:lnTo>
                    <a:pt x="1590219" y="1603590"/>
                  </a:lnTo>
                  <a:lnTo>
                    <a:pt x="1566708" y="1449541"/>
                  </a:lnTo>
                  <a:cubicBezTo>
                    <a:pt x="1421611" y="740468"/>
                    <a:pt x="863123" y="181980"/>
                    <a:pt x="154050" y="36883"/>
                  </a:cubicBezTo>
                  <a:lnTo>
                    <a:pt x="0" y="133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67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" name="Google Shape;48;p50"/>
          <p:cNvSpPr txBox="1">
            <a:spLocks noGrp="1"/>
          </p:cNvSpPr>
          <p:nvPr>
            <p:ph type="title"/>
          </p:nvPr>
        </p:nvSpPr>
        <p:spPr>
          <a:xfrm>
            <a:off x="535103" y="844900"/>
            <a:ext cx="7111600" cy="7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Rubik SemiBold"/>
              <a:buNone/>
              <a:defRPr sz="3200" b="0" i="0" u="none" strike="noStrike" cap="none">
                <a:solidFill>
                  <a:srgbClr val="000000"/>
                </a:solidFill>
                <a:latin typeface="Rubik SemiBold"/>
                <a:ea typeface="Rubik SemiBold"/>
                <a:cs typeface="Rubik SemiBold"/>
                <a:sym typeface="Rubik Semi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49" name="Google Shape;49;p5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846834" y="6280717"/>
            <a:ext cx="1561133" cy="437467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50"/>
          <p:cNvSpPr txBox="1">
            <a:spLocks noGrp="1"/>
          </p:cNvSpPr>
          <p:nvPr>
            <p:ph type="sldNum" idx="12"/>
          </p:nvPr>
        </p:nvSpPr>
        <p:spPr>
          <a:xfrm>
            <a:off x="11807599" y="6242467"/>
            <a:ext cx="301200" cy="32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933" b="0" i="0" u="none" strike="noStrike" cap="none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933" b="0" i="0" u="none" strike="noStrike" cap="none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933" b="0" i="0" u="none" strike="noStrike" cap="none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933" b="0" i="0" u="none" strike="noStrike" cap="none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933" b="0" i="0" u="none" strike="noStrike" cap="none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933" b="0" i="0" u="none" strike="noStrike" cap="none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933" b="0" i="0" u="none" strike="noStrike" cap="none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933" b="0" i="0" u="none" strike="noStrike" cap="none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933" b="0" i="0" u="none" strike="noStrike" cap="none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1" name="Google Shape;51;p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05638" y="6137985"/>
            <a:ext cx="1914729" cy="536567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50"/>
          <p:cNvSpPr txBox="1">
            <a:spLocks noGrp="1"/>
          </p:cNvSpPr>
          <p:nvPr>
            <p:ph type="subTitle" idx="1"/>
          </p:nvPr>
        </p:nvSpPr>
        <p:spPr>
          <a:xfrm>
            <a:off x="546033" y="633867"/>
            <a:ext cx="8439200" cy="32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Rubik"/>
              <a:buNone/>
              <a:defRPr sz="1333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50"/>
          <p:cNvSpPr txBox="1">
            <a:spLocks noGrp="1"/>
          </p:cNvSpPr>
          <p:nvPr>
            <p:ph type="body" idx="2"/>
          </p:nvPr>
        </p:nvSpPr>
        <p:spPr>
          <a:xfrm>
            <a:off x="7920000" y="1676400"/>
            <a:ext cx="3600400" cy="40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91425" anchor="t" anchorCtr="0">
            <a:noAutofit/>
          </a:bodyPr>
          <a:lstStyle>
            <a:lvl1pPr marL="609585" lvl="0" indent="-40639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ubik SemiBold"/>
              <a:buChar char="●"/>
              <a:defRPr sz="1600">
                <a:solidFill>
                  <a:schemeClr val="lt1"/>
                </a:solidFill>
                <a:latin typeface="Rubik SemiBold"/>
                <a:ea typeface="Rubik SemiBold"/>
                <a:cs typeface="Rubik SemiBold"/>
                <a:sym typeface="Rubik SemiBold"/>
              </a:defRPr>
            </a:lvl1pPr>
            <a:lvl2pPr marL="1219170" lvl="1" indent="-40639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ubik"/>
              <a:buChar char="○"/>
              <a:defRPr sz="1600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L="1828754" lvl="2" indent="-40639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ubik"/>
              <a:buChar char="○"/>
              <a:defRPr sz="1600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L="2438339" lvl="3" indent="-40639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ubik"/>
              <a:buChar char="○"/>
              <a:defRPr sz="1600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L="3047924" lvl="4" indent="-40639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ubik"/>
              <a:buChar char="○"/>
              <a:defRPr sz="1600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L="3657509" lvl="5" indent="-40639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ubik"/>
              <a:buChar char="○"/>
              <a:defRPr sz="1600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6pPr>
            <a:lvl7pPr marL="4267093" lvl="6" indent="-40639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ubik"/>
              <a:buChar char="○"/>
              <a:defRPr sz="1600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7pPr>
            <a:lvl8pPr marL="4876678" lvl="7" indent="-40639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ubik"/>
              <a:buChar char="○"/>
              <a:defRPr sz="1600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8pPr>
            <a:lvl9pPr marL="5486263" lvl="8" indent="-406390" algn="l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lt1"/>
              </a:buClr>
              <a:buSzPts val="1200"/>
              <a:buFont typeface="Rubik"/>
              <a:buChar char="○"/>
              <a:defRPr sz="1600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3256069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C_Title + image + text">
  <p:cSld name="NC_Title + image + 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49"/>
          <p:cNvSpPr>
            <a:spLocks noGrp="1"/>
          </p:cNvSpPr>
          <p:nvPr>
            <p:ph type="pic" idx="2"/>
          </p:nvPr>
        </p:nvSpPr>
        <p:spPr>
          <a:xfrm>
            <a:off x="671633" y="1676400"/>
            <a:ext cx="3624400" cy="4251600"/>
          </a:xfrm>
          <a:prstGeom prst="roundRect">
            <a:avLst>
              <a:gd name="adj" fmla="val 10965"/>
            </a:avLst>
          </a:prstGeom>
          <a:noFill/>
          <a:ln>
            <a:noFill/>
          </a:ln>
        </p:spPr>
      </p:sp>
      <p:sp>
        <p:nvSpPr>
          <p:cNvPr id="40" name="Google Shape;40;p49"/>
          <p:cNvSpPr txBox="1">
            <a:spLocks noGrp="1"/>
          </p:cNvSpPr>
          <p:nvPr>
            <p:ph type="sldNum" idx="12"/>
          </p:nvPr>
        </p:nvSpPr>
        <p:spPr>
          <a:xfrm>
            <a:off x="11807599" y="6242467"/>
            <a:ext cx="301200" cy="32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933" b="0" i="0" u="none" strike="noStrike" cap="none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933" b="0" i="0" u="none" strike="noStrike" cap="none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933" b="0" i="0" u="none" strike="noStrike" cap="none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933" b="0" i="0" u="none" strike="noStrike" cap="none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933" b="0" i="0" u="none" strike="noStrike" cap="none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933" b="0" i="0" u="none" strike="noStrike" cap="none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933" b="0" i="0" u="none" strike="noStrike" cap="none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933" b="0" i="0" u="none" strike="noStrike" cap="none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933" b="0" i="0" u="none" strike="noStrike" cap="none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1" name="Google Shape;41;p49"/>
          <p:cNvSpPr txBox="1">
            <a:spLocks noGrp="1"/>
          </p:cNvSpPr>
          <p:nvPr>
            <p:ph type="title"/>
          </p:nvPr>
        </p:nvSpPr>
        <p:spPr>
          <a:xfrm>
            <a:off x="535085" y="844904"/>
            <a:ext cx="10544800" cy="7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Rubik SemiBold"/>
              <a:buNone/>
              <a:defRPr sz="3200" b="0" i="0" u="none" strike="noStrike" cap="none">
                <a:solidFill>
                  <a:srgbClr val="000000"/>
                </a:solidFill>
                <a:latin typeface="Rubik SemiBold"/>
                <a:ea typeface="Rubik SemiBold"/>
                <a:cs typeface="Rubik SemiBold"/>
                <a:sym typeface="Rubik Semi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" name="Google Shape;42;p49"/>
          <p:cNvSpPr txBox="1">
            <a:spLocks noGrp="1"/>
          </p:cNvSpPr>
          <p:nvPr>
            <p:ph type="subTitle" idx="1"/>
          </p:nvPr>
        </p:nvSpPr>
        <p:spPr>
          <a:xfrm>
            <a:off x="546033" y="633867"/>
            <a:ext cx="8439200" cy="32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Rubik"/>
              <a:buNone/>
              <a:defRPr sz="1333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49"/>
          <p:cNvSpPr txBox="1">
            <a:spLocks noGrp="1"/>
          </p:cNvSpPr>
          <p:nvPr>
            <p:ph type="body" idx="3"/>
          </p:nvPr>
        </p:nvSpPr>
        <p:spPr>
          <a:xfrm>
            <a:off x="4472667" y="1676400"/>
            <a:ext cx="7047600" cy="42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91425" anchor="t" anchorCtr="0">
            <a:noAutofit/>
          </a:bodyPr>
          <a:lstStyle>
            <a:lvl1pPr marL="609585" lvl="0" indent="-40639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ubik SemiBold"/>
              <a:buChar char="●"/>
              <a:defRPr sz="1600">
                <a:solidFill>
                  <a:schemeClr val="dk1"/>
                </a:solidFill>
                <a:latin typeface="Rubik SemiBold"/>
                <a:ea typeface="Rubik SemiBold"/>
                <a:cs typeface="Rubik SemiBold"/>
                <a:sym typeface="Rubik SemiBold"/>
              </a:defRPr>
            </a:lvl1pPr>
            <a:lvl2pPr marL="1219170" lvl="1" indent="-40639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ubik"/>
              <a:buChar char="○"/>
              <a:defRPr sz="16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L="1828754" lvl="2" indent="-40639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ubik"/>
              <a:buChar char="○"/>
              <a:defRPr sz="16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L="2438339" lvl="3" indent="-40639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ubik"/>
              <a:buChar char="○"/>
              <a:defRPr sz="16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L="3047924" lvl="4" indent="-40639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ubik"/>
              <a:buChar char="○"/>
              <a:defRPr sz="16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L="3657509" lvl="5" indent="-40639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ubik"/>
              <a:buChar char="○"/>
              <a:defRPr sz="16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6pPr>
            <a:lvl7pPr marL="4267093" lvl="6" indent="-40639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ubik"/>
              <a:buChar char="○"/>
              <a:defRPr sz="16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7pPr>
            <a:lvl8pPr marL="4876678" lvl="7" indent="-40639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ubik"/>
              <a:buChar char="○"/>
              <a:defRPr sz="16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8pPr>
            <a:lvl9pPr marL="5486263" lvl="8" indent="-406390" algn="l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dk2"/>
              </a:buClr>
              <a:buSzPts val="1200"/>
              <a:buFont typeface="Rubik"/>
              <a:buChar char="○"/>
              <a:defRPr sz="16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890149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113">
          <p15:clr>
            <a:srgbClr val="E46962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C_Title only">
  <p:cSld name="NC_Title onl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5"/>
          <p:cNvSpPr txBox="1">
            <a:spLocks noGrp="1"/>
          </p:cNvSpPr>
          <p:nvPr>
            <p:ph type="title"/>
          </p:nvPr>
        </p:nvSpPr>
        <p:spPr>
          <a:xfrm>
            <a:off x="535085" y="844904"/>
            <a:ext cx="10544800" cy="7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Rubik SemiBold"/>
              <a:buNone/>
              <a:defRPr sz="3200" b="0" i="0" u="none" strike="noStrike" cap="none">
                <a:solidFill>
                  <a:srgbClr val="000000"/>
                </a:solidFill>
                <a:latin typeface="Rubik SemiBold"/>
                <a:ea typeface="Rubik SemiBold"/>
                <a:cs typeface="Rubik SemiBold"/>
                <a:sym typeface="Rubik Semi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Google Shape;23;p45"/>
          <p:cNvSpPr txBox="1">
            <a:spLocks noGrp="1"/>
          </p:cNvSpPr>
          <p:nvPr>
            <p:ph type="sldNum" idx="12"/>
          </p:nvPr>
        </p:nvSpPr>
        <p:spPr>
          <a:xfrm>
            <a:off x="11807599" y="6242467"/>
            <a:ext cx="301200" cy="32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933" b="0" i="0" u="none" strike="noStrike" cap="none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933" b="0" i="0" u="none" strike="noStrike" cap="none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933" b="0" i="0" u="none" strike="noStrike" cap="none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933" b="0" i="0" u="none" strike="noStrike" cap="none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933" b="0" i="0" u="none" strike="noStrike" cap="none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933" b="0" i="0" u="none" strike="noStrike" cap="none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933" b="0" i="0" u="none" strike="noStrike" cap="none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933" b="0" i="0" u="none" strike="noStrike" cap="none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933" b="0" i="0" u="none" strike="noStrike" cap="none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Google Shape;24;p45"/>
          <p:cNvSpPr txBox="1">
            <a:spLocks noGrp="1"/>
          </p:cNvSpPr>
          <p:nvPr>
            <p:ph type="subTitle" idx="1"/>
          </p:nvPr>
        </p:nvSpPr>
        <p:spPr>
          <a:xfrm>
            <a:off x="546033" y="633867"/>
            <a:ext cx="8439200" cy="32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Rubik"/>
              <a:buNone/>
              <a:defRPr sz="1333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2866947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C_3 columns text only">
  <p:cSld name="NC_3 columns text only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2e67ea1e662_0_617"/>
          <p:cNvSpPr txBox="1">
            <a:spLocks noGrp="1"/>
          </p:cNvSpPr>
          <p:nvPr>
            <p:ph type="title"/>
          </p:nvPr>
        </p:nvSpPr>
        <p:spPr>
          <a:xfrm>
            <a:off x="535085" y="844904"/>
            <a:ext cx="10544800" cy="7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Rubik SemiBold"/>
              <a:buNone/>
              <a:defRPr sz="3200" b="0" i="0" u="none" strike="noStrike" cap="none">
                <a:solidFill>
                  <a:srgbClr val="000000"/>
                </a:solidFill>
                <a:latin typeface="Rubik SemiBold"/>
                <a:ea typeface="Rubik SemiBold"/>
                <a:cs typeface="Rubik SemiBold"/>
                <a:sym typeface="Rubik Semi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7" name="Google Shape;177;g2e67ea1e662_0_617"/>
          <p:cNvSpPr txBox="1">
            <a:spLocks noGrp="1"/>
          </p:cNvSpPr>
          <p:nvPr>
            <p:ph type="sldNum" idx="12"/>
          </p:nvPr>
        </p:nvSpPr>
        <p:spPr>
          <a:xfrm>
            <a:off x="11807599" y="6242467"/>
            <a:ext cx="301200" cy="32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933" b="0" i="0" u="none" strike="noStrike" cap="none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933" b="0" i="0" u="none" strike="noStrike" cap="none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933" b="0" i="0" u="none" strike="noStrike" cap="none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933" b="0" i="0" u="none" strike="noStrike" cap="none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933" b="0" i="0" u="none" strike="noStrike" cap="none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933" b="0" i="0" u="none" strike="noStrike" cap="none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933" b="0" i="0" u="none" strike="noStrike" cap="none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933" b="0" i="0" u="none" strike="noStrike" cap="none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933" b="0" i="0" u="none" strike="noStrike" cap="none">
                <a:solidFill>
                  <a:srgbClr val="FFFFFF"/>
                </a:solidFill>
                <a:latin typeface="Rubik Medium"/>
                <a:ea typeface="Rubik Medium"/>
                <a:cs typeface="Rubik Medium"/>
                <a:sym typeface="Rubik Medium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8" name="Google Shape;178;g2e67ea1e662_0_617"/>
          <p:cNvSpPr txBox="1">
            <a:spLocks noGrp="1"/>
          </p:cNvSpPr>
          <p:nvPr>
            <p:ph type="subTitle" idx="1"/>
          </p:nvPr>
        </p:nvSpPr>
        <p:spPr>
          <a:xfrm>
            <a:off x="546033" y="633867"/>
            <a:ext cx="8439200" cy="32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Rubik"/>
              <a:buNone/>
              <a:defRPr sz="1333" b="0" i="0" u="none" strike="noStrike" cap="none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9" name="Google Shape;179;g2e67ea1e662_0_617"/>
          <p:cNvSpPr/>
          <p:nvPr/>
        </p:nvSpPr>
        <p:spPr>
          <a:xfrm rot="10800000" flipH="1">
            <a:off x="8168344" y="2457100"/>
            <a:ext cx="3352000" cy="3468400"/>
          </a:xfrm>
          <a:prstGeom prst="round2SameRect">
            <a:avLst>
              <a:gd name="adj1" fmla="val 5396"/>
              <a:gd name="adj2" fmla="val 0"/>
            </a:avLst>
          </a:prstGeom>
          <a:solidFill>
            <a:schemeClr val="lt1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g2e67ea1e662_0_617"/>
          <p:cNvSpPr/>
          <p:nvPr/>
        </p:nvSpPr>
        <p:spPr>
          <a:xfrm>
            <a:off x="8168348" y="1676400"/>
            <a:ext cx="3352000" cy="780800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g2e67ea1e662_0_617"/>
          <p:cNvSpPr/>
          <p:nvPr/>
        </p:nvSpPr>
        <p:spPr>
          <a:xfrm rot="10800000" flipH="1">
            <a:off x="658533" y="2457100"/>
            <a:ext cx="3352000" cy="3468400"/>
          </a:xfrm>
          <a:prstGeom prst="round2SameRect">
            <a:avLst>
              <a:gd name="adj1" fmla="val 5874"/>
              <a:gd name="adj2" fmla="val 0"/>
            </a:avLst>
          </a:prstGeom>
          <a:solidFill>
            <a:schemeClr val="lt1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g2e67ea1e662_0_617"/>
          <p:cNvSpPr/>
          <p:nvPr/>
        </p:nvSpPr>
        <p:spPr>
          <a:xfrm>
            <a:off x="658533" y="1676401"/>
            <a:ext cx="3352000" cy="780800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600" b="1" i="0" u="none" strike="noStrike" cap="none">
              <a:solidFill>
                <a:srgbClr val="000000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83" name="Google Shape;183;g2e67ea1e662_0_617"/>
          <p:cNvSpPr/>
          <p:nvPr/>
        </p:nvSpPr>
        <p:spPr>
          <a:xfrm rot="10800000" flipH="1">
            <a:off x="4419023" y="2457100"/>
            <a:ext cx="3352000" cy="3468400"/>
          </a:xfrm>
          <a:prstGeom prst="round2SameRect">
            <a:avLst>
              <a:gd name="adj1" fmla="val 6301"/>
              <a:gd name="adj2" fmla="val 0"/>
            </a:avLst>
          </a:prstGeom>
          <a:solidFill>
            <a:schemeClr val="lt1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g2e67ea1e662_0_617"/>
          <p:cNvSpPr/>
          <p:nvPr/>
        </p:nvSpPr>
        <p:spPr>
          <a:xfrm>
            <a:off x="4419000" y="1676400"/>
            <a:ext cx="3352000" cy="780800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g2e67ea1e662_0_617"/>
          <p:cNvSpPr txBox="1">
            <a:spLocks noGrp="1"/>
          </p:cNvSpPr>
          <p:nvPr>
            <p:ph type="title" idx="2"/>
          </p:nvPr>
        </p:nvSpPr>
        <p:spPr>
          <a:xfrm>
            <a:off x="680800" y="1676400"/>
            <a:ext cx="3352000" cy="7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ubik SemiBold"/>
              <a:buNone/>
              <a:defRPr sz="1867" b="0" i="0" u="none" strike="noStrike" cap="none">
                <a:solidFill>
                  <a:schemeClr val="lt1"/>
                </a:solidFill>
                <a:latin typeface="Rubik SemiBold"/>
                <a:ea typeface="Rubik SemiBold"/>
                <a:cs typeface="Rubik SemiBold"/>
                <a:sym typeface="Rubik Semi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6" name="Google Shape;186;g2e67ea1e662_0_617"/>
          <p:cNvSpPr txBox="1">
            <a:spLocks noGrp="1"/>
          </p:cNvSpPr>
          <p:nvPr>
            <p:ph type="title" idx="3"/>
          </p:nvPr>
        </p:nvSpPr>
        <p:spPr>
          <a:xfrm>
            <a:off x="4430172" y="1676400"/>
            <a:ext cx="3352000" cy="7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ubik SemiBold"/>
              <a:buNone/>
              <a:defRPr sz="1867" b="0" i="0" u="none" strike="noStrike" cap="none">
                <a:solidFill>
                  <a:schemeClr val="dk1"/>
                </a:solidFill>
                <a:latin typeface="Rubik SemiBold"/>
                <a:ea typeface="Rubik SemiBold"/>
                <a:cs typeface="Rubik SemiBold"/>
                <a:sym typeface="Rubik Semi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7" name="Google Shape;187;g2e67ea1e662_0_617"/>
          <p:cNvSpPr txBox="1">
            <a:spLocks noGrp="1"/>
          </p:cNvSpPr>
          <p:nvPr>
            <p:ph type="title" idx="4"/>
          </p:nvPr>
        </p:nvSpPr>
        <p:spPr>
          <a:xfrm>
            <a:off x="8168367" y="1676400"/>
            <a:ext cx="3352000" cy="7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ubik SemiBold"/>
              <a:buNone/>
              <a:defRPr sz="1867" b="0" i="0" u="none" strike="noStrike" cap="none">
                <a:solidFill>
                  <a:schemeClr val="lt1"/>
                </a:solidFill>
                <a:latin typeface="Rubik SemiBold"/>
                <a:ea typeface="Rubik SemiBold"/>
                <a:cs typeface="Rubik SemiBold"/>
                <a:sym typeface="Rubik Semi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8" name="Google Shape;188;g2e67ea1e662_0_617"/>
          <p:cNvSpPr txBox="1">
            <a:spLocks noGrp="1"/>
          </p:cNvSpPr>
          <p:nvPr>
            <p:ph type="title" idx="5"/>
          </p:nvPr>
        </p:nvSpPr>
        <p:spPr>
          <a:xfrm>
            <a:off x="680800" y="2567133"/>
            <a:ext cx="3352000" cy="6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6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6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6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6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6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6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6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6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6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9pPr>
          </a:lstStyle>
          <a:p>
            <a:endParaRPr/>
          </a:p>
        </p:txBody>
      </p:sp>
      <p:sp>
        <p:nvSpPr>
          <p:cNvPr id="189" name="Google Shape;189;g2e67ea1e662_0_617"/>
          <p:cNvSpPr txBox="1">
            <a:spLocks noGrp="1"/>
          </p:cNvSpPr>
          <p:nvPr>
            <p:ph type="title" idx="6"/>
          </p:nvPr>
        </p:nvSpPr>
        <p:spPr>
          <a:xfrm>
            <a:off x="4430172" y="2567133"/>
            <a:ext cx="3352000" cy="6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6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6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6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6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6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6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6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6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6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9pPr>
          </a:lstStyle>
          <a:p>
            <a:endParaRPr/>
          </a:p>
        </p:txBody>
      </p:sp>
      <p:sp>
        <p:nvSpPr>
          <p:cNvPr id="190" name="Google Shape;190;g2e67ea1e662_0_617"/>
          <p:cNvSpPr txBox="1">
            <a:spLocks noGrp="1"/>
          </p:cNvSpPr>
          <p:nvPr>
            <p:ph type="title" idx="7"/>
          </p:nvPr>
        </p:nvSpPr>
        <p:spPr>
          <a:xfrm>
            <a:off x="8168367" y="2567133"/>
            <a:ext cx="3352000" cy="6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6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6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6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6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6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6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6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6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None/>
              <a:defRPr sz="16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37854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, subhead,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A60DD58-05DE-E835-E697-CB9A9B0B94EE}"/>
              </a:ext>
            </a:extLst>
          </p:cNvPr>
          <p:cNvSpPr/>
          <p:nvPr userDrawn="1"/>
        </p:nvSpPr>
        <p:spPr>
          <a:xfrm>
            <a:off x="0" y="0"/>
            <a:ext cx="12206636" cy="6872615"/>
          </a:xfrm>
          <a:prstGeom prst="rect">
            <a:avLst/>
          </a:prstGeom>
          <a:solidFill>
            <a:srgbClr val="F6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00" y="2735992"/>
            <a:ext cx="11088000" cy="3456000"/>
          </a:xfrm>
          <a:prstGeom prst="rect">
            <a:avLst/>
          </a:prstGeom>
        </p:spPr>
        <p:txBody>
          <a:bodyPr lIns="0" tIns="0" rIns="0" bIns="0" numCol="2" spcCol="43200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None/>
              <a:defRPr sz="2200" b="0">
                <a:solidFill>
                  <a:schemeClr val="accent6"/>
                </a:solidFill>
              </a:defRPr>
            </a:lvl1pPr>
            <a:lvl2pPr>
              <a:buClr>
                <a:schemeClr val="tx1"/>
              </a:buClr>
              <a:defRPr sz="2200">
                <a:solidFill>
                  <a:schemeClr val="accent6"/>
                </a:solidFill>
              </a:defRPr>
            </a:lvl2pPr>
            <a:lvl3pPr>
              <a:buClr>
                <a:schemeClr val="tx1"/>
              </a:buClr>
              <a:defRPr sz="22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22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7286FFC-BD82-6E40-BA0C-B1C0F7127A9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2087999"/>
            <a:ext cx="11050700" cy="462017"/>
          </a:xfrm>
          <a:prstGeom prst="rect">
            <a:avLst/>
          </a:prstGeom>
        </p:spPr>
        <p:txBody>
          <a:bodyPr lIns="0" tIns="0" rIns="0" bIns="0" numCol="2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None/>
              <a:defRPr sz="2400" b="1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Subhead if needed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CCDA4-D437-6B48-8BBD-CAC30F281160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pPr algn="r"/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7E4AB90-2CB6-0646-B56C-4B58E33EC9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404154" cy="86518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E8E1DE4-F3F1-DE4C-A443-48C645D10BD8}"/>
              </a:ext>
            </a:extLst>
          </p:cNvPr>
          <p:cNvCxnSpPr/>
          <p:nvPr userDrawn="1"/>
        </p:nvCxnSpPr>
        <p:spPr>
          <a:xfrm>
            <a:off x="432000" y="324000"/>
            <a:ext cx="432118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8E2133D-2149-6B45-BEAB-A2D5E225B5AD}"/>
              </a:ext>
            </a:extLst>
          </p:cNvPr>
          <p:cNvCxnSpPr>
            <a:cxnSpLocks/>
          </p:cNvCxnSpPr>
          <p:nvPr userDrawn="1"/>
        </p:nvCxnSpPr>
        <p:spPr>
          <a:xfrm>
            <a:off x="432000" y="6336000"/>
            <a:ext cx="11376000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Icon&#10;&#10;Description automatically generated with medium confidence">
            <a:extLst>
              <a:ext uri="{FF2B5EF4-FFF2-40B4-BE49-F238E27FC236}">
                <a16:creationId xmlns:a16="http://schemas.microsoft.com/office/drawing/2014/main" id="{772D7FA6-4EEE-2844-9D29-2434E4AACE5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413" y="6341795"/>
            <a:ext cx="376428" cy="37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618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, subhead, 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55C4A9B1-8C9A-5B25-6E7A-B9589ECCAD85}"/>
              </a:ext>
            </a:extLst>
          </p:cNvPr>
          <p:cNvSpPr/>
          <p:nvPr userDrawn="1"/>
        </p:nvSpPr>
        <p:spPr>
          <a:xfrm>
            <a:off x="0" y="0"/>
            <a:ext cx="12206636" cy="6872615"/>
          </a:xfrm>
          <a:prstGeom prst="rect">
            <a:avLst/>
          </a:prstGeom>
          <a:solidFill>
            <a:srgbClr val="F6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00" y="2736000"/>
            <a:ext cx="11088000" cy="3456000"/>
          </a:xfrm>
          <a:prstGeom prst="rect">
            <a:avLst/>
          </a:prstGeom>
        </p:spPr>
        <p:txBody>
          <a:bodyPr lIns="0" tIns="0" rIns="0" bIns="0" numCol="3" spcCol="43200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None/>
              <a:defRPr sz="2200" b="0">
                <a:solidFill>
                  <a:schemeClr val="accent6"/>
                </a:solidFill>
              </a:defRPr>
            </a:lvl1pPr>
            <a:lvl2pPr>
              <a:buClr>
                <a:schemeClr val="tx1"/>
              </a:buClr>
              <a:defRPr sz="2200">
                <a:solidFill>
                  <a:schemeClr val="accent6"/>
                </a:solidFill>
              </a:defRPr>
            </a:lvl2pPr>
            <a:lvl3pPr>
              <a:buClr>
                <a:schemeClr val="tx1"/>
              </a:buClr>
              <a:defRPr sz="22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22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7286FFC-BD82-6E40-BA0C-B1C0F7127A9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2087999"/>
            <a:ext cx="11050700" cy="462017"/>
          </a:xfrm>
          <a:prstGeom prst="rect">
            <a:avLst/>
          </a:prstGeom>
        </p:spPr>
        <p:txBody>
          <a:bodyPr lIns="0" tIns="0" rIns="0" bIns="0" numCol="2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None/>
              <a:defRPr sz="2400" b="1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Subhead if needed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CCDA4-D437-6B48-8BBD-CAC30F281160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pPr algn="r"/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7E4AB90-2CB6-0646-B56C-4B58E33EC9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404154" cy="86518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14B63B-E599-214F-BE25-040870BCB81B}"/>
              </a:ext>
            </a:extLst>
          </p:cNvPr>
          <p:cNvCxnSpPr/>
          <p:nvPr userDrawn="1"/>
        </p:nvCxnSpPr>
        <p:spPr>
          <a:xfrm>
            <a:off x="432000" y="324000"/>
            <a:ext cx="432118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A9D545D-FD2F-4843-8588-07EBE7DDAA13}"/>
              </a:ext>
            </a:extLst>
          </p:cNvPr>
          <p:cNvCxnSpPr>
            <a:cxnSpLocks/>
          </p:cNvCxnSpPr>
          <p:nvPr userDrawn="1"/>
        </p:nvCxnSpPr>
        <p:spPr>
          <a:xfrm>
            <a:off x="432000" y="6336000"/>
            <a:ext cx="11376000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Icon&#10;&#10;Description automatically generated with medium confidence">
            <a:extLst>
              <a:ext uri="{FF2B5EF4-FFF2-40B4-BE49-F238E27FC236}">
                <a16:creationId xmlns:a16="http://schemas.microsoft.com/office/drawing/2014/main" id="{32B41726-0959-C340-9AE5-F69907699F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413" y="6341795"/>
            <a:ext cx="376428" cy="37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094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ing, subhead, bullets 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1F09CFFC-C421-A97A-14A3-FE2852D11994}"/>
              </a:ext>
            </a:extLst>
          </p:cNvPr>
          <p:cNvSpPr/>
          <p:nvPr userDrawn="1"/>
        </p:nvSpPr>
        <p:spPr>
          <a:xfrm>
            <a:off x="0" y="0"/>
            <a:ext cx="12206636" cy="6872615"/>
          </a:xfrm>
          <a:prstGeom prst="rect">
            <a:avLst/>
          </a:prstGeom>
          <a:solidFill>
            <a:srgbClr val="F6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00" y="2771999"/>
            <a:ext cx="11088000" cy="34560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None/>
              <a:defRPr sz="2200" b="0">
                <a:solidFill>
                  <a:schemeClr val="accent6"/>
                </a:solidFill>
              </a:defRPr>
            </a:lvl1pPr>
            <a:lvl2pPr>
              <a:buClr>
                <a:schemeClr val="tx1"/>
              </a:buClr>
              <a:defRPr sz="2200">
                <a:solidFill>
                  <a:schemeClr val="accent6"/>
                </a:solidFill>
              </a:defRPr>
            </a:lvl2pPr>
            <a:lvl3pPr>
              <a:buClr>
                <a:schemeClr val="tx1"/>
              </a:buClr>
              <a:defRPr sz="22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22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7286FFC-BD82-6E40-BA0C-B1C0F7127A9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1" y="2088000"/>
            <a:ext cx="11012644" cy="57792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2400" b="1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Subhead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CCDA4-D437-6B48-8BBD-CAC30F281160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pPr algn="r"/>
              <a:t>‹#›</a:t>
            </a:fld>
            <a:endParaRPr lang="en-GB" sz="1200" dirty="0">
              <a:solidFill>
                <a:schemeClr val="accent6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F771D90-A686-C949-8872-F69893BCF8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404154" cy="86518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AB4D897-8658-0C4F-8CFF-B86CCF2F04D5}"/>
              </a:ext>
            </a:extLst>
          </p:cNvPr>
          <p:cNvCxnSpPr/>
          <p:nvPr userDrawn="1"/>
        </p:nvCxnSpPr>
        <p:spPr>
          <a:xfrm>
            <a:off x="432000" y="324000"/>
            <a:ext cx="432118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CD5CE1C-46DF-8846-A4A0-E19A9CC397BE}"/>
              </a:ext>
            </a:extLst>
          </p:cNvPr>
          <p:cNvCxnSpPr>
            <a:cxnSpLocks/>
          </p:cNvCxnSpPr>
          <p:nvPr userDrawn="1"/>
        </p:nvCxnSpPr>
        <p:spPr>
          <a:xfrm>
            <a:off x="432000" y="6336000"/>
            <a:ext cx="11376000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Icon&#10;&#10;Description automatically generated with medium confidence">
            <a:extLst>
              <a:ext uri="{FF2B5EF4-FFF2-40B4-BE49-F238E27FC236}">
                <a16:creationId xmlns:a16="http://schemas.microsoft.com/office/drawing/2014/main" id="{3FDF1BCB-5337-0C44-BEE7-238AFDF6EB3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413" y="6341795"/>
            <a:ext cx="376428" cy="37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438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Quote slide with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91C0829-C030-AFC2-9F75-D21986FD1EFD}"/>
              </a:ext>
            </a:extLst>
          </p:cNvPr>
          <p:cNvSpPr/>
          <p:nvPr userDrawn="1"/>
        </p:nvSpPr>
        <p:spPr>
          <a:xfrm>
            <a:off x="0" y="0"/>
            <a:ext cx="6096000" cy="6872615"/>
          </a:xfrm>
          <a:prstGeom prst="rect">
            <a:avLst/>
          </a:prstGeom>
          <a:solidFill>
            <a:srgbClr val="F6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2000" y="1466564"/>
            <a:ext cx="4909569" cy="3398492"/>
          </a:xfrm>
          <a:prstGeom prst="rect">
            <a:avLst/>
          </a:prstGeom>
        </p:spPr>
        <p:txBody>
          <a:bodyPr anchor="t">
            <a:normAutofit/>
          </a:bodyPr>
          <a:lstStyle>
            <a:lvl1pPr marL="216000" indent="-216000">
              <a:lnSpc>
                <a:spcPts val="42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“	Heading quote with indented speech mark over three or four lines max”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04335" y="4109436"/>
            <a:ext cx="4313142" cy="150470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Clr>
                <a:schemeClr val="tx1"/>
              </a:buClr>
              <a:buNone/>
              <a:defRPr sz="2200" b="1">
                <a:solidFill>
                  <a:schemeClr val="accent6"/>
                </a:solidFill>
              </a:defRPr>
            </a:lvl1pPr>
            <a:lvl2pPr>
              <a:buClr>
                <a:schemeClr val="tx1"/>
              </a:buClr>
              <a:defRPr sz="22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22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22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Name Surname,</a:t>
            </a:r>
            <a:br>
              <a:rPr lang="en-GB" dirty="0"/>
            </a:br>
            <a:r>
              <a:rPr lang="en-GB" dirty="0"/>
              <a:t>Job title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CCDA4-D437-6B48-8BBD-CAC30F281160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tx1"/>
                </a:solidFill>
              </a:rPr>
              <a:pPr algn="r"/>
              <a:t>‹#›</a:t>
            </a:fld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EF456E7-F404-A541-B6E9-27C1B10EC60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</p:spPr>
        <p:txBody>
          <a:bodyPr tIns="2340000"/>
          <a:lstStyle>
            <a:lvl1pPr algn="ctr">
              <a:buNone/>
              <a:defRPr/>
            </a:lvl1pPr>
          </a:lstStyle>
          <a:p>
            <a:r>
              <a:rPr lang="en-GB" dirty="0"/>
              <a:t>Click on icon to insert image (including Alt Text)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515A037-67BE-DF4E-9A25-5E8A6D36EF3B}"/>
              </a:ext>
            </a:extLst>
          </p:cNvPr>
          <p:cNvCxnSpPr/>
          <p:nvPr userDrawn="1"/>
        </p:nvCxnSpPr>
        <p:spPr>
          <a:xfrm>
            <a:off x="432000" y="440588"/>
            <a:ext cx="612000" cy="0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Icon&#10;&#10;Description automatically generated with medium confidence">
            <a:extLst>
              <a:ext uri="{FF2B5EF4-FFF2-40B4-BE49-F238E27FC236}">
                <a16:creationId xmlns:a16="http://schemas.microsoft.com/office/drawing/2014/main" id="{64628D2C-37C7-3A45-AF6B-C437810316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413" y="6341795"/>
            <a:ext cx="376428" cy="37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663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2CE947E-1F3C-4CE2-B205-42ACABCDF3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4187EB-CD8C-4429-80A8-057E397FFC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78BCC8-525B-41FD-8646-596B1960C6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4574AD-8404-48D7-8DB8-BCC9125C3396}" type="datetimeFigureOut">
              <a:rPr lang="en-GB" smtClean="0"/>
              <a:t>30/03/2026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2564A6-47BB-43DB-A152-9E15557601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33BD63-EE18-4132-8F91-68A0A2C0DA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B67EA4-DCE3-FB49-A794-A4595EF638B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860247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7970635-C129-8CA9-9905-6E7879AD03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2000" y="1948249"/>
            <a:ext cx="9723474" cy="1409314"/>
          </a:xfrm>
        </p:spPr>
        <p:txBody>
          <a:bodyPr/>
          <a:lstStyle/>
          <a:p>
            <a:br>
              <a:rPr lang="en-GB" noProof="0" dirty="0"/>
            </a:br>
            <a:endParaRPr lang="en-GB" noProof="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564AD27-20BA-05C0-7112-2203EACF0AC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noProof="0" dirty="0"/>
              <a:t>Mar 2026</a:t>
            </a:r>
          </a:p>
          <a:p>
            <a:r>
              <a:rPr lang="en-GB" noProof="0" dirty="0"/>
              <a:t>v0.</a:t>
            </a:r>
            <a:r>
              <a:rPr lang="en-GB" dirty="0"/>
              <a:t>2</a:t>
            </a:r>
            <a:endParaRPr lang="en-GB" noProof="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9C4E89-FDF0-131F-A6DD-A08CC9A528D8}"/>
              </a:ext>
            </a:extLst>
          </p:cNvPr>
          <p:cNvSpPr txBox="1"/>
          <p:nvPr/>
        </p:nvSpPr>
        <p:spPr>
          <a:xfrm>
            <a:off x="362054" y="2049328"/>
            <a:ext cx="9074177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5400" b="1" noProof="0" dirty="0">
                <a:cs typeface="Arial"/>
              </a:rPr>
              <a:t>Cloud Migration</a:t>
            </a:r>
          </a:p>
          <a:p>
            <a:r>
              <a:rPr lang="en-GB" sz="5400" b="1" dirty="0">
                <a:cs typeface="Arial"/>
              </a:rPr>
              <a:t>Discovery and Assessment</a:t>
            </a:r>
            <a:endParaRPr lang="en-GB" sz="5400" b="1" noProof="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30231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42CCFF-F3F1-DBD7-55C6-C751A5AB5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3D10B-081E-9DE5-2597-2947369F7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Cloud Migration Discovery and Assessment</a:t>
            </a:r>
            <a:endParaRPr lang="en-GB" dirty="0"/>
          </a:p>
        </p:txBody>
      </p:sp>
      <p:sp>
        <p:nvSpPr>
          <p:cNvPr id="3" name="Google Shape;1896;p166">
            <a:extLst>
              <a:ext uri="{FF2B5EF4-FFF2-40B4-BE49-F238E27FC236}">
                <a16:creationId xmlns:a16="http://schemas.microsoft.com/office/drawing/2014/main" id="{77D9F95B-A867-9B67-E80B-BB53BBBC1485}"/>
              </a:ext>
            </a:extLst>
          </p:cNvPr>
          <p:cNvSpPr txBox="1"/>
          <p:nvPr/>
        </p:nvSpPr>
        <p:spPr>
          <a:xfrm>
            <a:off x="384347" y="1207117"/>
            <a:ext cx="11429888" cy="1706224"/>
          </a:xfrm>
          <a:prstGeom prst="rect">
            <a:avLst/>
          </a:prstGeom>
          <a:solidFill>
            <a:srgbClr val="E8EAEC">
              <a:alpha val="81176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marL="171450" marR="0" lvl="0" indent="-17145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Arial"/>
                <a:ea typeface="+mn-lt"/>
                <a:cs typeface="Arial"/>
              </a:defRPr>
            </a:lvl1pPr>
          </a:lstStyle>
          <a:p>
            <a:pPr>
              <a:spcAft>
                <a:spcPts val="600"/>
              </a:spcAft>
              <a:defRPr/>
            </a:pPr>
            <a:r>
              <a:rPr lang="en-GB" sz="1100" noProof="0" dirty="0">
                <a:solidFill>
                  <a:schemeClr val="tx1"/>
                </a:solidFill>
              </a:rPr>
              <a:t>Cloud Migration Discovery and Assessment needs to cover 3 core areas:</a:t>
            </a:r>
            <a:endParaRPr lang="en-GB" sz="1200" noProof="0" dirty="0">
              <a:solidFill>
                <a:schemeClr val="tx1"/>
              </a:solidFill>
            </a:endParaRPr>
          </a:p>
          <a:p>
            <a:pPr marL="715963" lvl="1" indent="-258763"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en-GB" sz="1050" dirty="0">
                <a:latin typeface="Arial"/>
                <a:cs typeface="Arial"/>
              </a:rPr>
              <a:t>Technical assessment of existing</a:t>
            </a:r>
            <a:r>
              <a:rPr lang="en-GB" sz="1050" b="0" i="0" u="none" strike="noStrike" kern="1200" cap="none" spc="0" normalizeH="0" baseline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 i</a:t>
            </a:r>
            <a:r>
              <a:rPr lang="en-GB" sz="1050" dirty="0">
                <a:latin typeface="Arial"/>
                <a:cs typeface="Arial"/>
              </a:rPr>
              <a:t>nfrastructure and applications, and suitability for migration to Cloud</a:t>
            </a:r>
            <a:endParaRPr lang="en-GB" sz="1050" b="0" i="0" u="none" strike="noStrike" kern="1200" cap="none" spc="0" normalizeH="0" baseline="0" dirty="0">
              <a:ln>
                <a:noFill/>
              </a:ln>
              <a:effectLst/>
              <a:uLnTx/>
              <a:uFillTx/>
              <a:latin typeface="Arial"/>
              <a:cs typeface="Arial"/>
            </a:endParaRPr>
          </a:p>
          <a:p>
            <a:pPr marL="715963" lvl="1" indent="-258763"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en-GB" sz="1050" noProof="0" dirty="0">
                <a:solidFill>
                  <a:schemeClr val="tx1"/>
                </a:solidFill>
                <a:latin typeface="Arial"/>
                <a:cs typeface="Arial"/>
              </a:rPr>
              <a:t>Organisation</a:t>
            </a:r>
            <a:r>
              <a:rPr lang="en-GB" sz="1050" dirty="0">
                <a:latin typeface="Arial"/>
                <a:cs typeface="Arial"/>
              </a:rPr>
              <a:t>al Maturity: skills, capabilities, ways of working</a:t>
            </a:r>
          </a:p>
          <a:p>
            <a:pPr marL="715963" lvl="1" indent="-258763"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en-GB" sz="105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cs typeface="Arial"/>
              </a:rPr>
              <a:t>Financial: TCO, FinOps, business case</a:t>
            </a:r>
          </a:p>
          <a:p>
            <a:pPr>
              <a:spcAft>
                <a:spcPts val="600"/>
              </a:spcAft>
              <a:defRPr/>
            </a:pPr>
            <a:r>
              <a:rPr lang="en-GB" sz="1100" dirty="0">
                <a:solidFill>
                  <a:schemeClr val="tx1"/>
                </a:solidFill>
              </a:rPr>
              <a:t>The existing asset models shown below provide assessments for the first two categories above, with the third being covered by the business case for Cloud migration</a:t>
            </a:r>
          </a:p>
          <a:p>
            <a:pPr marL="715963" lvl="1" indent="-258763"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en-GB" sz="1050" dirty="0">
                <a:latin typeface="Arial"/>
                <a:cs typeface="Arial"/>
              </a:rPr>
              <a:t>Additional assessment areas outside the models are described in the next three slides</a:t>
            </a:r>
          </a:p>
          <a:p>
            <a:pPr>
              <a:spcAft>
                <a:spcPts val="600"/>
              </a:spcAft>
              <a:defRPr/>
            </a:pPr>
            <a:r>
              <a:rPr lang="en-GB" sz="1100" dirty="0">
                <a:solidFill>
                  <a:schemeClr val="tx1"/>
                </a:solidFill>
              </a:rPr>
              <a:t>The outputs from the models create a framework for a migration to Cloud roadmap, including both technical steps and operational changes needed</a:t>
            </a:r>
            <a:endParaRPr lang="en-GB" sz="1100" dirty="0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9218C6C-6BA6-AC95-5D1A-CA255DCD4865}"/>
              </a:ext>
            </a:extLst>
          </p:cNvPr>
          <p:cNvGrpSpPr/>
          <p:nvPr/>
        </p:nvGrpSpPr>
        <p:grpSpPr>
          <a:xfrm>
            <a:off x="1730313" y="2941622"/>
            <a:ext cx="8731373" cy="3288963"/>
            <a:chOff x="384347" y="2980494"/>
            <a:chExt cx="8731373" cy="3288963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C40160FE-8B81-88C0-4201-4773CFCD6149}"/>
                </a:ext>
              </a:extLst>
            </p:cNvPr>
            <p:cNvGrpSpPr/>
            <p:nvPr/>
          </p:nvGrpSpPr>
          <p:grpSpPr>
            <a:xfrm>
              <a:off x="384347" y="4024290"/>
              <a:ext cx="8731373" cy="2245167"/>
              <a:chOff x="384347" y="4350109"/>
              <a:chExt cx="8731373" cy="2245167"/>
            </a:xfrm>
          </p:grpSpPr>
          <p:sp>
            <p:nvSpPr>
              <p:cNvPr id="28" name="Google Shape;328;p8">
                <a:extLst>
                  <a:ext uri="{FF2B5EF4-FFF2-40B4-BE49-F238E27FC236}">
                    <a16:creationId xmlns:a16="http://schemas.microsoft.com/office/drawing/2014/main" id="{7301F362-EA84-6887-899B-22363ED30E8C}"/>
                  </a:ext>
                </a:extLst>
              </p:cNvPr>
              <p:cNvSpPr txBox="1"/>
              <p:nvPr/>
            </p:nvSpPr>
            <p:spPr>
              <a:xfrm>
                <a:off x="384347" y="4350109"/>
                <a:ext cx="8731373" cy="224516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62533" tIns="81233" rIns="162533" bIns="81233" anchor="t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300"/>
                </a:pPr>
                <a:r>
                  <a:rPr lang="en-US" sz="1600" dirty="0">
                    <a:solidFill>
                      <a:srgbClr val="6F7983"/>
                    </a:solidFill>
                    <a:ea typeface="Rubik Medium"/>
                    <a:cs typeface="Rubik Medium"/>
                    <a:sym typeface="Rubik Medium"/>
                  </a:rPr>
                  <a:t>Operational Maturity</a:t>
                </a:r>
                <a:endParaRPr sz="2400" dirty="0"/>
              </a:p>
            </p:txBody>
          </p:sp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9EE8CC9D-1AD9-C55D-CBF8-759F61705FD5}"/>
                  </a:ext>
                </a:extLst>
              </p:cNvPr>
              <p:cNvGrpSpPr/>
              <p:nvPr/>
            </p:nvGrpSpPr>
            <p:grpSpPr>
              <a:xfrm>
                <a:off x="471693" y="4871145"/>
                <a:ext cx="8566962" cy="1656978"/>
                <a:chOff x="471693" y="4871145"/>
                <a:chExt cx="8566962" cy="1656978"/>
              </a:xfrm>
            </p:grpSpPr>
            <p:sp>
              <p:nvSpPr>
                <p:cNvPr id="20" name="Google Shape;313;p8">
                  <a:extLst>
                    <a:ext uri="{FF2B5EF4-FFF2-40B4-BE49-F238E27FC236}">
                      <a16:creationId xmlns:a16="http://schemas.microsoft.com/office/drawing/2014/main" id="{B544CB17-46CA-662C-D59E-8EAAA36909F4}"/>
                    </a:ext>
                  </a:extLst>
                </p:cNvPr>
                <p:cNvSpPr/>
                <p:nvPr/>
              </p:nvSpPr>
              <p:spPr>
                <a:xfrm>
                  <a:off x="471693" y="4890320"/>
                  <a:ext cx="2052000" cy="443200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6F7983"/>
                </a:solidFill>
                <a:ln>
                  <a:noFill/>
                </a:ln>
              </p:spPr>
              <p:txBody>
                <a:bodyPr spcFirstLastPara="1" wrap="square" lIns="162533" tIns="81233" rIns="162533" bIns="81233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900"/>
                  </a:pPr>
                  <a:r>
                    <a:rPr lang="en-US" sz="1400" dirty="0">
                      <a:solidFill>
                        <a:srgbClr val="FFFFFF"/>
                      </a:solidFill>
                      <a:ea typeface="Rubik"/>
                      <a:cs typeface="Rubik"/>
                      <a:sym typeface="Rubik"/>
                    </a:rPr>
                    <a:t>Cloud Skills</a:t>
                  </a:r>
                  <a:endParaRPr lang="en-US" sz="1400" dirty="0">
                    <a:solidFill>
                      <a:srgbClr val="000000"/>
                    </a:solidFill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" name="Google Shape;315;p8">
                  <a:extLst>
                    <a:ext uri="{FF2B5EF4-FFF2-40B4-BE49-F238E27FC236}">
                      <a16:creationId xmlns:a16="http://schemas.microsoft.com/office/drawing/2014/main" id="{80BBDF0A-B86A-E2A3-B1D2-1E5CB7CEA359}"/>
                    </a:ext>
                  </a:extLst>
                </p:cNvPr>
                <p:cNvSpPr/>
                <p:nvPr/>
              </p:nvSpPr>
              <p:spPr>
                <a:xfrm>
                  <a:off x="2643347" y="4871145"/>
                  <a:ext cx="2052000" cy="443200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6F7983"/>
                </a:solidFill>
                <a:ln>
                  <a:noFill/>
                </a:ln>
              </p:spPr>
              <p:txBody>
                <a:bodyPr spcFirstLastPara="1" wrap="square" lIns="162533" tIns="81233" rIns="162533" bIns="81233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900"/>
                  </a:pPr>
                  <a:r>
                    <a:rPr lang="en-US" sz="1400" dirty="0">
                      <a:solidFill>
                        <a:srgbClr val="FFFFFF"/>
                      </a:solidFill>
                      <a:ea typeface="Rubik"/>
                      <a:cs typeface="Rubik"/>
                      <a:sym typeface="Rubik"/>
                    </a:rPr>
                    <a:t>IT Applications</a:t>
                  </a:r>
                  <a:endParaRPr sz="1400" dirty="0">
                    <a:solidFill>
                      <a:srgbClr val="FFFFFF"/>
                    </a:solidFill>
                    <a:ea typeface="Rubik"/>
                    <a:cs typeface="Rubik"/>
                    <a:sym typeface="Rubik"/>
                  </a:endParaRPr>
                </a:p>
              </p:txBody>
            </p:sp>
            <p:sp>
              <p:nvSpPr>
                <p:cNvPr id="29" name="Google Shape;313;p8">
                  <a:extLst>
                    <a:ext uri="{FF2B5EF4-FFF2-40B4-BE49-F238E27FC236}">
                      <a16:creationId xmlns:a16="http://schemas.microsoft.com/office/drawing/2014/main" id="{53ACD386-87AF-0AF6-50F2-DA87F43BF772}"/>
                    </a:ext>
                  </a:extLst>
                </p:cNvPr>
                <p:cNvSpPr/>
                <p:nvPr/>
              </p:nvSpPr>
              <p:spPr>
                <a:xfrm>
                  <a:off x="471693" y="5480303"/>
                  <a:ext cx="2052000" cy="443200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6F7983"/>
                </a:solidFill>
                <a:ln>
                  <a:noFill/>
                </a:ln>
              </p:spPr>
              <p:txBody>
                <a:bodyPr spcFirstLastPara="1" wrap="square" lIns="162533" tIns="81233" rIns="162533" bIns="81233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900"/>
                  </a:pPr>
                  <a:r>
                    <a:rPr lang="en-US" sz="1400" dirty="0">
                      <a:solidFill>
                        <a:srgbClr val="FFFFFF"/>
                      </a:solidFill>
                      <a:ea typeface="Rubik"/>
                      <a:cs typeface="Rubik"/>
                      <a:sym typeface="Rubik"/>
                    </a:rPr>
                    <a:t>IT Operations &amp; Processes (on-prem)</a:t>
                  </a:r>
                </a:p>
              </p:txBody>
            </p:sp>
            <p:sp>
              <p:nvSpPr>
                <p:cNvPr id="30" name="Google Shape;315;p8">
                  <a:extLst>
                    <a:ext uri="{FF2B5EF4-FFF2-40B4-BE49-F238E27FC236}">
                      <a16:creationId xmlns:a16="http://schemas.microsoft.com/office/drawing/2014/main" id="{0739B84E-78C9-1191-EDEE-9948327B8E43}"/>
                    </a:ext>
                  </a:extLst>
                </p:cNvPr>
                <p:cNvSpPr/>
                <p:nvPr/>
              </p:nvSpPr>
              <p:spPr>
                <a:xfrm>
                  <a:off x="2643347" y="5480303"/>
                  <a:ext cx="2052000" cy="443200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6F7983"/>
                </a:solidFill>
                <a:ln>
                  <a:noFill/>
                </a:ln>
              </p:spPr>
              <p:txBody>
                <a:bodyPr spcFirstLastPara="1" wrap="square" lIns="162533" tIns="81233" rIns="162533" bIns="81233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900"/>
                  </a:pPr>
                  <a:r>
                    <a:rPr lang="en-US" sz="1400" dirty="0">
                      <a:solidFill>
                        <a:srgbClr val="FFFFFF"/>
                      </a:solidFill>
                      <a:ea typeface="Rubik"/>
                      <a:cs typeface="Rubik"/>
                      <a:sym typeface="Rubik"/>
                    </a:rPr>
                    <a:t>IT Operations &amp; Processes (Cloud)</a:t>
                  </a:r>
                </a:p>
              </p:txBody>
            </p:sp>
            <p:sp>
              <p:nvSpPr>
                <p:cNvPr id="31" name="Google Shape;315;p8">
                  <a:extLst>
                    <a:ext uri="{FF2B5EF4-FFF2-40B4-BE49-F238E27FC236}">
                      <a16:creationId xmlns:a16="http://schemas.microsoft.com/office/drawing/2014/main" id="{CB55DBE4-CBDF-0BC7-D9D1-8FBDC8B75531}"/>
                    </a:ext>
                  </a:extLst>
                </p:cNvPr>
                <p:cNvSpPr/>
                <p:nvPr/>
              </p:nvSpPr>
              <p:spPr>
                <a:xfrm>
                  <a:off x="4815001" y="4871145"/>
                  <a:ext cx="2052000" cy="443200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6F7983"/>
                </a:solidFill>
                <a:ln>
                  <a:noFill/>
                </a:ln>
              </p:spPr>
              <p:txBody>
                <a:bodyPr spcFirstLastPara="1" wrap="square" lIns="162533" tIns="81233" rIns="162533" bIns="81233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900"/>
                  </a:pPr>
                  <a:r>
                    <a:rPr lang="en-US" sz="1400" dirty="0">
                      <a:solidFill>
                        <a:srgbClr val="FFFFFF"/>
                      </a:solidFill>
                      <a:ea typeface="Rubik"/>
                      <a:cs typeface="Rubik"/>
                      <a:sym typeface="Rubik"/>
                    </a:rPr>
                    <a:t>Security</a:t>
                  </a:r>
                  <a:endParaRPr sz="1400" dirty="0">
                    <a:solidFill>
                      <a:srgbClr val="FFFFFF"/>
                    </a:solidFill>
                    <a:ea typeface="Rubik"/>
                    <a:cs typeface="Rubik"/>
                    <a:sym typeface="Rubik"/>
                  </a:endParaRPr>
                </a:p>
              </p:txBody>
            </p:sp>
            <p:sp>
              <p:nvSpPr>
                <p:cNvPr id="32" name="Google Shape;315;p8">
                  <a:extLst>
                    <a:ext uri="{FF2B5EF4-FFF2-40B4-BE49-F238E27FC236}">
                      <a16:creationId xmlns:a16="http://schemas.microsoft.com/office/drawing/2014/main" id="{5668060C-82E8-ACF5-421E-2D9CB104C381}"/>
                    </a:ext>
                  </a:extLst>
                </p:cNvPr>
                <p:cNvSpPr/>
                <p:nvPr/>
              </p:nvSpPr>
              <p:spPr>
                <a:xfrm>
                  <a:off x="6986655" y="4888202"/>
                  <a:ext cx="2052000" cy="443200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6F7983"/>
                </a:solidFill>
                <a:ln>
                  <a:noFill/>
                </a:ln>
              </p:spPr>
              <p:txBody>
                <a:bodyPr spcFirstLastPara="1" wrap="square" lIns="162533" tIns="81233" rIns="162533" bIns="81233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900"/>
                  </a:pPr>
                  <a:r>
                    <a:rPr lang="en-US" sz="1400" dirty="0">
                      <a:solidFill>
                        <a:srgbClr val="FFFFFF"/>
                      </a:solidFill>
                      <a:ea typeface="Rubik"/>
                      <a:cs typeface="Rubik"/>
                      <a:sym typeface="Rubik"/>
                    </a:rPr>
                    <a:t>Network</a:t>
                  </a:r>
                </a:p>
              </p:txBody>
            </p:sp>
            <p:sp>
              <p:nvSpPr>
                <p:cNvPr id="33" name="Google Shape;313;p8">
                  <a:extLst>
                    <a:ext uri="{FF2B5EF4-FFF2-40B4-BE49-F238E27FC236}">
                      <a16:creationId xmlns:a16="http://schemas.microsoft.com/office/drawing/2014/main" id="{4450B1F5-6BF4-9A86-AC35-8E13161D145E}"/>
                    </a:ext>
                  </a:extLst>
                </p:cNvPr>
                <p:cNvSpPr/>
                <p:nvPr/>
              </p:nvSpPr>
              <p:spPr>
                <a:xfrm>
                  <a:off x="471693" y="6084923"/>
                  <a:ext cx="2052000" cy="443200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6F7983"/>
                </a:solidFill>
                <a:ln>
                  <a:noFill/>
                </a:ln>
              </p:spPr>
              <p:txBody>
                <a:bodyPr spcFirstLastPara="1" wrap="square" lIns="162533" tIns="81233" rIns="162533" bIns="81233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900"/>
                  </a:pPr>
                  <a:r>
                    <a:rPr lang="en-US" sz="1400" dirty="0">
                      <a:solidFill>
                        <a:srgbClr val="FFFFFF"/>
                      </a:solidFill>
                      <a:ea typeface="Rubik"/>
                      <a:cs typeface="Rubik"/>
                      <a:sym typeface="Rubik"/>
                    </a:rPr>
                    <a:t>IaaS</a:t>
                  </a:r>
                </a:p>
              </p:txBody>
            </p:sp>
            <p:sp>
              <p:nvSpPr>
                <p:cNvPr id="34" name="Google Shape;315;p8">
                  <a:extLst>
                    <a:ext uri="{FF2B5EF4-FFF2-40B4-BE49-F238E27FC236}">
                      <a16:creationId xmlns:a16="http://schemas.microsoft.com/office/drawing/2014/main" id="{DADA21D2-2726-EC0D-DB7B-1037C8CC7A43}"/>
                    </a:ext>
                  </a:extLst>
                </p:cNvPr>
                <p:cNvSpPr/>
                <p:nvPr/>
              </p:nvSpPr>
              <p:spPr>
                <a:xfrm>
                  <a:off x="2643347" y="6084923"/>
                  <a:ext cx="2052000" cy="443200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6F7983"/>
                </a:solidFill>
                <a:ln>
                  <a:noFill/>
                </a:ln>
              </p:spPr>
              <p:txBody>
                <a:bodyPr spcFirstLastPara="1" wrap="square" lIns="162533" tIns="81233" rIns="162533" bIns="81233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900"/>
                  </a:pPr>
                  <a:r>
                    <a:rPr lang="en-US" sz="1400" dirty="0">
                      <a:solidFill>
                        <a:srgbClr val="FFFFFF"/>
                      </a:solidFill>
                      <a:ea typeface="Rubik"/>
                      <a:cs typeface="Rubik"/>
                      <a:sym typeface="Rubik"/>
                    </a:rPr>
                    <a:t>PaaS</a:t>
                  </a:r>
                </a:p>
              </p:txBody>
            </p:sp>
            <p:sp>
              <p:nvSpPr>
                <p:cNvPr id="35" name="Google Shape;315;p8">
                  <a:extLst>
                    <a:ext uri="{FF2B5EF4-FFF2-40B4-BE49-F238E27FC236}">
                      <a16:creationId xmlns:a16="http://schemas.microsoft.com/office/drawing/2014/main" id="{E68C1366-4BE5-037B-2E1C-72DAD9C2D09C}"/>
                    </a:ext>
                  </a:extLst>
                </p:cNvPr>
                <p:cNvSpPr/>
                <p:nvPr/>
              </p:nvSpPr>
              <p:spPr>
                <a:xfrm>
                  <a:off x="4815001" y="6084923"/>
                  <a:ext cx="2052000" cy="443200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6F7983"/>
                </a:solidFill>
                <a:ln>
                  <a:noFill/>
                </a:ln>
              </p:spPr>
              <p:txBody>
                <a:bodyPr spcFirstLastPara="1" wrap="square" lIns="162533" tIns="81233" rIns="162533" bIns="81233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900"/>
                  </a:pPr>
                  <a:r>
                    <a:rPr lang="en-US" sz="1400" dirty="0">
                      <a:solidFill>
                        <a:srgbClr val="FFFFFF"/>
                      </a:solidFill>
                      <a:ea typeface="Rubik"/>
                      <a:cs typeface="Rubik"/>
                      <a:sym typeface="Rubik"/>
                    </a:rPr>
                    <a:t>STaaS</a:t>
                  </a:r>
                </a:p>
              </p:txBody>
            </p:sp>
            <p:sp>
              <p:nvSpPr>
                <p:cNvPr id="36" name="Google Shape;315;p8">
                  <a:extLst>
                    <a:ext uri="{FF2B5EF4-FFF2-40B4-BE49-F238E27FC236}">
                      <a16:creationId xmlns:a16="http://schemas.microsoft.com/office/drawing/2014/main" id="{744CE53D-D65F-6300-B1EB-14760D363FD2}"/>
                    </a:ext>
                  </a:extLst>
                </p:cNvPr>
                <p:cNvSpPr/>
                <p:nvPr/>
              </p:nvSpPr>
              <p:spPr>
                <a:xfrm>
                  <a:off x="6986655" y="6084923"/>
                  <a:ext cx="2052000" cy="443200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6F7983"/>
                </a:solidFill>
                <a:ln>
                  <a:noFill/>
                </a:ln>
              </p:spPr>
              <p:txBody>
                <a:bodyPr spcFirstLastPara="1" wrap="square" lIns="162533" tIns="81233" rIns="162533" bIns="81233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900"/>
                  </a:pPr>
                  <a:r>
                    <a:rPr lang="en-US" sz="1400" dirty="0">
                      <a:solidFill>
                        <a:srgbClr val="FFFFFF"/>
                      </a:solidFill>
                      <a:ea typeface="Rubik"/>
                      <a:cs typeface="Rubik"/>
                      <a:sym typeface="Rubik"/>
                    </a:rPr>
                    <a:t>SaaS</a:t>
                  </a:r>
                </a:p>
              </p:txBody>
            </p:sp>
          </p:grp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2E7CCCF1-30AD-DF94-DD65-5511B35E9531}"/>
                </a:ext>
              </a:extLst>
            </p:cNvPr>
            <p:cNvGrpSpPr/>
            <p:nvPr/>
          </p:nvGrpSpPr>
          <p:grpSpPr>
            <a:xfrm>
              <a:off x="384347" y="2980494"/>
              <a:ext cx="8705354" cy="931332"/>
              <a:chOff x="333302" y="3176082"/>
              <a:chExt cx="8705354" cy="931332"/>
            </a:xfrm>
          </p:grpSpPr>
          <p:sp>
            <p:nvSpPr>
              <p:cNvPr id="10" name="Google Shape;307;p8">
                <a:extLst>
                  <a:ext uri="{FF2B5EF4-FFF2-40B4-BE49-F238E27FC236}">
                    <a16:creationId xmlns:a16="http://schemas.microsoft.com/office/drawing/2014/main" id="{9155E37C-31F2-E106-4BD3-66E231EC8D7C}"/>
                  </a:ext>
                </a:extLst>
              </p:cNvPr>
              <p:cNvSpPr txBox="1"/>
              <p:nvPr/>
            </p:nvSpPr>
            <p:spPr>
              <a:xfrm>
                <a:off x="333302" y="3176082"/>
                <a:ext cx="8705354" cy="93133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62533" tIns="81233" rIns="162533" bIns="81233" anchor="t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300"/>
                </a:pPr>
                <a:r>
                  <a:rPr lang="en-GB" sz="1600" dirty="0">
                    <a:solidFill>
                      <a:srgbClr val="5FB1BF"/>
                    </a:solidFill>
                    <a:ea typeface="Rubik Medium"/>
                    <a:cs typeface="Rubik Medium"/>
                    <a:sym typeface="Rubik Medium"/>
                  </a:rPr>
                  <a:t>Infrastructure Maturity and Application readiness for Cloud migration</a:t>
                </a:r>
              </a:p>
            </p:txBody>
          </p:sp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21B7033D-7D68-E1BF-EFC9-AD61282C0883}"/>
                  </a:ext>
                </a:extLst>
              </p:cNvPr>
              <p:cNvGrpSpPr/>
              <p:nvPr/>
            </p:nvGrpSpPr>
            <p:grpSpPr>
              <a:xfrm>
                <a:off x="384347" y="3587232"/>
                <a:ext cx="8599509" cy="443259"/>
                <a:chOff x="-1710810" y="3644173"/>
                <a:chExt cx="8599509" cy="443259"/>
              </a:xfrm>
            </p:grpSpPr>
            <p:sp>
              <p:nvSpPr>
                <p:cNvPr id="16" name="Google Shape;308;p8">
                  <a:extLst>
                    <a:ext uri="{FF2B5EF4-FFF2-40B4-BE49-F238E27FC236}">
                      <a16:creationId xmlns:a16="http://schemas.microsoft.com/office/drawing/2014/main" id="{974021E9-0926-02BE-A4DE-F94994B3C6F4}"/>
                    </a:ext>
                  </a:extLst>
                </p:cNvPr>
                <p:cNvSpPr/>
                <p:nvPr/>
              </p:nvSpPr>
              <p:spPr>
                <a:xfrm>
                  <a:off x="471693" y="3644232"/>
                  <a:ext cx="2052000" cy="443200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93BFCC"/>
                </a:solidFill>
                <a:ln>
                  <a:noFill/>
                </a:ln>
              </p:spPr>
              <p:txBody>
                <a:bodyPr spcFirstLastPara="1" wrap="square" lIns="162533" tIns="81233" rIns="162533" bIns="81233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900"/>
                  </a:pPr>
                  <a:r>
                    <a:rPr lang="en-US" sz="1400" dirty="0">
                      <a:ea typeface="Rubik"/>
                      <a:cs typeface="Rubik"/>
                      <a:sym typeface="Rubik"/>
                    </a:rPr>
                    <a:t>Migration Complexity</a:t>
                  </a:r>
                  <a:endParaRPr lang="en-US" sz="1400" dirty="0"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" name="Google Shape;310;p8">
                  <a:extLst>
                    <a:ext uri="{FF2B5EF4-FFF2-40B4-BE49-F238E27FC236}">
                      <a16:creationId xmlns:a16="http://schemas.microsoft.com/office/drawing/2014/main" id="{D4024044-62A2-65FC-7BCE-AAC130A06FB6}"/>
                    </a:ext>
                  </a:extLst>
                </p:cNvPr>
                <p:cNvSpPr/>
                <p:nvPr/>
              </p:nvSpPr>
              <p:spPr>
                <a:xfrm>
                  <a:off x="2654196" y="3644232"/>
                  <a:ext cx="2052000" cy="443200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93BFCC"/>
                </a:solidFill>
                <a:ln>
                  <a:noFill/>
                </a:ln>
              </p:spPr>
              <p:txBody>
                <a:bodyPr spcFirstLastPara="1" wrap="square" lIns="162533" tIns="81233" rIns="162533" bIns="81233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900"/>
                  </a:pPr>
                  <a:r>
                    <a:rPr lang="en-US" sz="1400" dirty="0">
                      <a:solidFill>
                        <a:schemeClr val="lt1"/>
                      </a:solidFill>
                      <a:ea typeface="Rubik"/>
                      <a:cs typeface="Rubik"/>
                      <a:sym typeface="Rubik"/>
                    </a:rPr>
                    <a:t>7Rs</a:t>
                  </a:r>
                  <a:endParaRPr lang="en-US" sz="1400" dirty="0">
                    <a:solidFill>
                      <a:schemeClr val="lt1"/>
                    </a:solidFill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" name="Google Shape;312;p8">
                  <a:extLst>
                    <a:ext uri="{FF2B5EF4-FFF2-40B4-BE49-F238E27FC236}">
                      <a16:creationId xmlns:a16="http://schemas.microsoft.com/office/drawing/2014/main" id="{B1B531B9-C093-AFB7-7259-A293454DE69F}"/>
                    </a:ext>
                  </a:extLst>
                </p:cNvPr>
                <p:cNvSpPr/>
                <p:nvPr/>
              </p:nvSpPr>
              <p:spPr>
                <a:xfrm>
                  <a:off x="4836699" y="3644173"/>
                  <a:ext cx="2052000" cy="443200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93BFCC"/>
                </a:solidFill>
                <a:ln>
                  <a:noFill/>
                </a:ln>
              </p:spPr>
              <p:txBody>
                <a:bodyPr spcFirstLastPara="1" wrap="square" lIns="162533" tIns="81233" rIns="162533" bIns="81233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900"/>
                  </a:pPr>
                  <a:r>
                    <a:rPr lang="en-US" sz="1400" dirty="0">
                      <a:ea typeface="Rubik"/>
                      <a:cs typeface="Rubik"/>
                      <a:sym typeface="Rubik"/>
                    </a:rPr>
                    <a:t>Target Environment</a:t>
                  </a:r>
                  <a:endParaRPr lang="en-US" sz="1400" dirty="0"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" name="Google Shape;312;p8">
                  <a:extLst>
                    <a:ext uri="{FF2B5EF4-FFF2-40B4-BE49-F238E27FC236}">
                      <a16:creationId xmlns:a16="http://schemas.microsoft.com/office/drawing/2014/main" id="{A23C0C7E-222D-6BD6-E156-2D0C509778D0}"/>
                    </a:ext>
                  </a:extLst>
                </p:cNvPr>
                <p:cNvSpPr/>
                <p:nvPr/>
              </p:nvSpPr>
              <p:spPr>
                <a:xfrm>
                  <a:off x="-1710810" y="3644173"/>
                  <a:ext cx="2052000" cy="443200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93BFCC"/>
                </a:solidFill>
                <a:ln>
                  <a:noFill/>
                </a:ln>
              </p:spPr>
              <p:txBody>
                <a:bodyPr spcFirstLastPara="1" wrap="square" lIns="162533" tIns="81233" rIns="162533" bIns="81233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900"/>
                  </a:pPr>
                  <a:r>
                    <a:rPr lang="en-US" sz="1400" dirty="0">
                      <a:ea typeface="Rubik"/>
                      <a:cs typeface="Rubik"/>
                      <a:sym typeface="Rubik"/>
                    </a:rPr>
                    <a:t>Infrastructure Maturity</a:t>
                  </a:r>
                  <a:endParaRPr lang="en-US" sz="1400" dirty="0"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967119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BAFE13-91D9-78E7-0B3F-6723D7D79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Infrastructure Assessment Areas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E47C45C-DF58-00ED-A454-550991061A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8810184"/>
              </p:ext>
            </p:extLst>
          </p:nvPr>
        </p:nvGraphicFramePr>
        <p:xfrm>
          <a:off x="355847" y="1150064"/>
          <a:ext cx="11467692" cy="5151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0000">
                  <a:extLst>
                    <a:ext uri="{9D8B030D-6E8A-4147-A177-3AD203B41FA5}">
                      <a16:colId xmlns:a16="http://schemas.microsoft.com/office/drawing/2014/main" val="1325151407"/>
                    </a:ext>
                  </a:extLst>
                </a:gridCol>
                <a:gridCol w="3162564">
                  <a:extLst>
                    <a:ext uri="{9D8B030D-6E8A-4147-A177-3AD203B41FA5}">
                      <a16:colId xmlns:a16="http://schemas.microsoft.com/office/drawing/2014/main" val="249814376"/>
                    </a:ext>
                  </a:extLst>
                </a:gridCol>
                <a:gridCol w="3162564">
                  <a:extLst>
                    <a:ext uri="{9D8B030D-6E8A-4147-A177-3AD203B41FA5}">
                      <a16:colId xmlns:a16="http://schemas.microsoft.com/office/drawing/2014/main" val="3052021788"/>
                    </a:ext>
                  </a:extLst>
                </a:gridCol>
                <a:gridCol w="3162564">
                  <a:extLst>
                    <a:ext uri="{9D8B030D-6E8A-4147-A177-3AD203B41FA5}">
                      <a16:colId xmlns:a16="http://schemas.microsoft.com/office/drawing/2014/main" val="1397578594"/>
                    </a:ext>
                  </a:extLst>
                </a:gridCol>
              </a:tblGrid>
              <a:tr h="70389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</a:rPr>
                        <a:t>Assessment </a:t>
                      </a:r>
                      <a:endParaRPr lang="en-GB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GB" sz="1100" u="none" strike="noStrike">
                          <a:solidFill>
                            <a:schemeClr val="bg1"/>
                          </a:solidFill>
                          <a:effectLst/>
                        </a:rPr>
                        <a:t>Purpose</a:t>
                      </a:r>
                      <a:endParaRPr lang="en-GB" sz="11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GB" sz="1100" u="none" strike="noStrike">
                          <a:solidFill>
                            <a:schemeClr val="bg1"/>
                          </a:solidFill>
                          <a:effectLst/>
                        </a:rPr>
                        <a:t>What is assessed, reviewed and analysed?</a:t>
                      </a:r>
                      <a:endParaRPr lang="en-GB" sz="11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</a:rPr>
                        <a:t>Key Outputs Expected</a:t>
                      </a:r>
                      <a:endParaRPr lang="en-GB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440922454"/>
                  </a:ext>
                </a:extLst>
              </a:tr>
              <a:tr h="163175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Baseline Infrastructure </a:t>
                      </a:r>
                      <a:endParaRPr lang="en-GB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>
                          <a:solidFill>
                            <a:schemeClr val="tx1"/>
                          </a:solidFill>
                          <a:effectLst/>
                        </a:rPr>
                        <a:t>• Visibility across hybrid estates, planning next migration phase, or modernisation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• Current on-prem, hybrid, or multi-cloud environments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>
                          <a:solidFill>
                            <a:schemeClr val="tx1"/>
                          </a:solidFill>
                          <a:effectLst/>
                        </a:rPr>
                        <a:t>• Comprehensive inventory, utilisation insights, readiness scoring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777697067"/>
                  </a:ext>
                </a:extLst>
              </a:tr>
              <a:tr h="163175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Network &amp; Security</a:t>
                      </a:r>
                      <a:endParaRPr lang="en-GB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• Planning modernising or expanding hybrid/multi-cloud</a:t>
                      </a:r>
                      <a:b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• Design a secure cloud network architecture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• Current network topology, including connectivity (VPN/Direct Connect), segmentation</a:t>
                      </a:r>
                      <a:b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• Overall security posture (firewalls, access controls)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>
                          <a:solidFill>
                            <a:schemeClr val="tx1"/>
                          </a:solidFill>
                          <a:effectLst/>
                        </a:rPr>
                        <a:t>• Secure-by-design architecture, compliance roadmap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543550874"/>
                  </a:ext>
                </a:extLst>
              </a:tr>
              <a:tr h="163175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Storage &amp; Backup</a:t>
                      </a:r>
                      <a:endParaRPr lang="en-GB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• Modernise storage, especially for </a:t>
                      </a:r>
                      <a:r>
                        <a:rPr lang="en-GB" sz="9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aata</a:t>
                      </a: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-heavy or regulated industries</a:t>
                      </a:r>
                      <a:b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• Define a resilient and cost-effective cloud data management solution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>
                          <a:solidFill>
                            <a:schemeClr val="tx1"/>
                          </a:solidFill>
                          <a:effectLst/>
                        </a:rPr>
                        <a:t>• Existing storage architectures, including file, block, and object storage, </a:t>
                      </a:r>
                      <a:br>
                        <a:rPr lang="en-GB" sz="900" u="none" strike="noStrike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GB" sz="900" u="none" strike="noStrike">
                          <a:solidFill>
                            <a:schemeClr val="tx1"/>
                          </a:solidFill>
                          <a:effectLst/>
                        </a:rPr>
                        <a:t>• Current Backup and Disaster Recovery (DR) strategies 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>
                          <a:solidFill>
                            <a:schemeClr val="tx1"/>
                          </a:solidFill>
                          <a:effectLst/>
                        </a:rPr>
                        <a:t>• Cloud-native storage roadmap, improved resilience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549584848"/>
                  </a:ext>
                </a:extLst>
              </a:tr>
              <a:tr h="163175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Resilience &amp; DR Assessment</a:t>
                      </a:r>
                      <a:endParaRPr lang="en-GB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• Enhance resilience across hybrid/cloud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>
                          <a:solidFill>
                            <a:schemeClr val="tx1"/>
                          </a:solidFill>
                          <a:effectLst/>
                        </a:rPr>
                        <a:t>• DR strategy and business continuity capabilities</a:t>
                      </a:r>
                      <a:br>
                        <a:rPr lang="en-GB" sz="900" u="none" strike="noStrike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GB" sz="900" u="none" strike="noStrike">
                          <a:solidFill>
                            <a:schemeClr val="tx1"/>
                          </a:solidFill>
                          <a:effectLst/>
                        </a:rPr>
                        <a:t>• Current Backup and Disaster Recovery (DR) strategies 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>
                          <a:solidFill>
                            <a:schemeClr val="tx1"/>
                          </a:solidFill>
                          <a:effectLst/>
                        </a:rPr>
                        <a:t>• Improved RPO/RTO, cloud-native DR plan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851167237"/>
                  </a:ext>
                </a:extLst>
              </a:tr>
              <a:tr h="163175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Compute &amp; Capacity</a:t>
                      </a:r>
                      <a:endParaRPr lang="en-GB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• Optimisation of ageing infrastructure or cloud workloads</a:t>
                      </a:r>
                      <a:b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• Determine immediate right-sizing opportunities prior to and post-migration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• Server, database, and container utilization</a:t>
                      </a:r>
                      <a:b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• Resource under-/over-provisioning</a:t>
                      </a:r>
                      <a:b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</a:b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>
                          <a:solidFill>
                            <a:schemeClr val="tx1"/>
                          </a:solidFill>
                          <a:effectLst/>
                        </a:rPr>
                        <a:t>• Optimisation roadmap, modernisation readiness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480106221"/>
                  </a:ext>
                </a:extLst>
              </a:tr>
              <a:tr h="163175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>
                          <a:solidFill>
                            <a:schemeClr val="tx1"/>
                          </a:solidFill>
                          <a:effectLst/>
                        </a:rPr>
                        <a:t>VMware</a:t>
                      </a:r>
                      <a:endParaRPr lang="en-GB" sz="9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>
                          <a:solidFill>
                            <a:schemeClr val="tx1"/>
                          </a:solidFill>
                          <a:effectLst/>
                        </a:rPr>
                        <a:t>• Analyse consolidation possibilites especially if facing VMware renewals</a:t>
                      </a:r>
                      <a:br>
                        <a:rPr lang="en-GB" sz="900" u="none" strike="noStrike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GB" sz="900" u="none" strike="noStrike">
                          <a:solidFill>
                            <a:schemeClr val="tx1"/>
                          </a:solidFill>
                          <a:effectLst/>
                        </a:rPr>
                        <a:t>• Inform decisions regarding migration, renewal, consolidation, or complete Data Center Exit planning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• VMware estates and physical data centres for migration, renewal, or consolidation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>
                          <a:solidFill>
                            <a:schemeClr val="tx1"/>
                          </a:solidFill>
                          <a:effectLst/>
                        </a:rPr>
                        <a:t>• Migration roadmap, cost insights, renewal strategy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468970571"/>
                  </a:ext>
                </a:extLst>
              </a:tr>
              <a:tr h="163175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>
                          <a:solidFill>
                            <a:schemeClr val="tx1"/>
                          </a:solidFill>
                          <a:effectLst/>
                        </a:rPr>
                        <a:t>IaC &amp; Automation Assessment </a:t>
                      </a:r>
                      <a:endParaRPr lang="en-GB" sz="9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>
                          <a:solidFill>
                            <a:schemeClr val="tx1"/>
                          </a:solidFill>
                          <a:effectLst/>
                        </a:rPr>
                        <a:t>• Define a roadmap for DevOps enablement and accelerated delivery in the cloud</a:t>
                      </a:r>
                      <a:br>
                        <a:rPr lang="en-GB" sz="900" u="none" strike="noStrike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GB" sz="900" u="none" strike="noStrike">
                          <a:solidFill>
                            <a:schemeClr val="tx1"/>
                          </a:solidFill>
                          <a:effectLst/>
                        </a:rPr>
                        <a:t>• For scaling automation in hybrid/cloud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• Current state of automation maturity, DevOps enablement, Infrastructure-as-Code (</a:t>
                      </a:r>
                      <a:r>
                        <a:rPr lang="en-GB" sz="9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IaC</a:t>
                      </a: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) utilization, Configuration Management, and CI/CD pipelines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• </a:t>
                      </a:r>
                      <a:r>
                        <a:rPr lang="en-GB" sz="9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IaC</a:t>
                      </a: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roadmap, automation &amp; compliance plan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978863553"/>
                  </a:ext>
                </a:extLst>
              </a:tr>
              <a:tr h="163175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>
                          <a:solidFill>
                            <a:schemeClr val="tx1"/>
                          </a:solidFill>
                          <a:effectLst/>
                        </a:rPr>
                        <a:t>Landing Zone</a:t>
                      </a:r>
                      <a:endParaRPr lang="en-GB" sz="9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• Establishment of first cloud foundation or validate existing landing zone</a:t>
                      </a:r>
                      <a:b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• Ensure best practices for core cloud governance, security, identity, and scalability requirements are met for the [Target </a:t>
                      </a:r>
                      <a:r>
                        <a:rPr lang="en-GB" sz="9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Hyperscaler</a:t>
                      </a: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]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• Existing Land Zone or design new cloud foundation for governance, security, and scalability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• Gap analysis vs best practices, remediation roadmap, target-state design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094599497"/>
                  </a:ext>
                </a:extLst>
              </a:tr>
              <a:tr h="163175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>
                          <a:solidFill>
                            <a:schemeClr val="tx1"/>
                          </a:solidFill>
                          <a:effectLst/>
                        </a:rPr>
                        <a:t>Sustainability (Infra)</a:t>
                      </a:r>
                      <a:endParaRPr lang="en-GB" sz="9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>
                          <a:solidFill>
                            <a:schemeClr val="tx1"/>
                          </a:solidFill>
                          <a:effectLst/>
                        </a:rPr>
                        <a:t>• Ensuring alignment of IT with ESG targets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>
                          <a:solidFill>
                            <a:schemeClr val="tx1"/>
                          </a:solidFill>
                          <a:effectLst/>
                        </a:rPr>
                        <a:t>• Infra carbon footprint and efficiency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• ESG-aligned infrastructure roadmap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10078953"/>
                  </a:ext>
                </a:extLst>
              </a:tr>
              <a:tr h="163175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Data Centre Exit</a:t>
                      </a:r>
                      <a:endParaRPr lang="en-GB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• Rationalising DC footprint or completing final migration waves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• Plan for exit/consolidation of data centres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• Wave plan, risk analysis, migration roadmap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3384607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9747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C51BF6-8B61-2FD5-E3C5-7C55A84FC8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04D678-0880-9A00-1F59-5D215FF53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Applications Assessment Areas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7581733-59E1-E87E-F7F1-713CED6643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0531774"/>
              </p:ext>
            </p:extLst>
          </p:nvPr>
        </p:nvGraphicFramePr>
        <p:xfrm>
          <a:off x="355846" y="1152000"/>
          <a:ext cx="11473200" cy="5013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0000">
                  <a:extLst>
                    <a:ext uri="{9D8B030D-6E8A-4147-A177-3AD203B41FA5}">
                      <a16:colId xmlns:a16="http://schemas.microsoft.com/office/drawing/2014/main" val="1355558771"/>
                    </a:ext>
                  </a:extLst>
                </a:gridCol>
                <a:gridCol w="3164400">
                  <a:extLst>
                    <a:ext uri="{9D8B030D-6E8A-4147-A177-3AD203B41FA5}">
                      <a16:colId xmlns:a16="http://schemas.microsoft.com/office/drawing/2014/main" val="2714444439"/>
                    </a:ext>
                  </a:extLst>
                </a:gridCol>
                <a:gridCol w="3164400">
                  <a:extLst>
                    <a:ext uri="{9D8B030D-6E8A-4147-A177-3AD203B41FA5}">
                      <a16:colId xmlns:a16="http://schemas.microsoft.com/office/drawing/2014/main" val="2557590253"/>
                    </a:ext>
                  </a:extLst>
                </a:gridCol>
                <a:gridCol w="3164400">
                  <a:extLst>
                    <a:ext uri="{9D8B030D-6E8A-4147-A177-3AD203B41FA5}">
                      <a16:colId xmlns:a16="http://schemas.microsoft.com/office/drawing/2014/main" val="2657795167"/>
                    </a:ext>
                  </a:extLst>
                </a:gridCol>
              </a:tblGrid>
              <a:tr h="64819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</a:rPr>
                        <a:t>Assessment </a:t>
                      </a:r>
                      <a:endParaRPr lang="en-GB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GB" sz="1100" u="none" strike="noStrike">
                          <a:solidFill>
                            <a:schemeClr val="bg1"/>
                          </a:solidFill>
                          <a:effectLst/>
                        </a:rPr>
                        <a:t>Purpose</a:t>
                      </a:r>
                      <a:endParaRPr lang="en-GB" sz="11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GB" sz="1100" u="none" strike="noStrike">
                          <a:solidFill>
                            <a:schemeClr val="bg1"/>
                          </a:solidFill>
                          <a:effectLst/>
                        </a:rPr>
                        <a:t>What is assessed, reviewed and analysed?</a:t>
                      </a:r>
                      <a:endParaRPr lang="en-GB" sz="11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</a:rPr>
                        <a:t>Key Outputs Expected</a:t>
                      </a:r>
                      <a:endParaRPr lang="en-GB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607135811"/>
                  </a:ext>
                </a:extLst>
              </a:tr>
              <a:tr h="150263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App Discovery &amp; Dependency Mapping </a:t>
                      </a:r>
                      <a:endParaRPr lang="en-GB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• Provide full visibility across hybrid/cloud portfolios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• Complete view of applications, integrations, and technical dependencies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• Inventory, dependency maps, readiness view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304321952"/>
                  </a:ext>
                </a:extLst>
              </a:tr>
              <a:tr h="150263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7R Migration Strategy</a:t>
                      </a:r>
                      <a:endParaRPr lang="en-GB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• Classify each application based on the 7R Migration Strategy (Retire, Retain, Rehost, </a:t>
                      </a:r>
                      <a:r>
                        <a:rPr lang="en-GB" sz="9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Replatform</a:t>
                      </a: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, Refactor, Repurchase, Relocate)</a:t>
                      </a:r>
                      <a:b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• Planning new migration waves or rationalising post-migration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• Classify apps (Retire, Retain, Rehost, </a:t>
                      </a:r>
                      <a:r>
                        <a:rPr lang="en-GB" sz="9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Replatform</a:t>
                      </a: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, Refactor, Repurchase, Relocate)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>
                          <a:solidFill>
                            <a:schemeClr val="tx1"/>
                          </a:solidFill>
                          <a:effectLst/>
                        </a:rPr>
                        <a:t>• Prioritised migration/modernisation roadmap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471174071"/>
                  </a:ext>
                </a:extLst>
              </a:tr>
              <a:tr h="150263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Cloud Suitability &amp; Readiness</a:t>
                      </a:r>
                      <a:endParaRPr lang="en-GB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• Prepare next-phase migration or optimising existing apps</a:t>
                      </a:r>
                      <a:b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• Determine its Cloud Suitability &amp; Readiness for migration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• Application's existing technology stack and architecture against target cloud requirements</a:t>
                      </a:r>
                      <a:b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• Application cloud compatibility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• Readiness scoring, remediation actions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4025368645"/>
                  </a:ext>
                </a:extLst>
              </a:tr>
              <a:tr h="150263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Licensing &amp; Stack Rationalisation</a:t>
                      </a:r>
                      <a:endParaRPr lang="en-GB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>
                          <a:solidFill>
                            <a:schemeClr val="tx1"/>
                          </a:solidFill>
                          <a:effectLst/>
                        </a:rPr>
                        <a:t>• Consolidating post-migration tech stacks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• Redundant tech and costly licenses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• Rationalisation plan, cost savings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283256397"/>
                  </a:ext>
                </a:extLst>
              </a:tr>
              <a:tr h="150263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TCO &amp; ROI (App-level)</a:t>
                      </a:r>
                      <a:endParaRPr lang="en-GB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>
                          <a:solidFill>
                            <a:schemeClr val="tx1"/>
                          </a:solidFill>
                          <a:effectLst/>
                        </a:rPr>
                        <a:t>• Financial validation for modernisation</a:t>
                      </a:r>
                      <a:br>
                        <a:rPr lang="en-GB" sz="900" u="none" strike="noStrike">
                          <a:solidFill>
                            <a:schemeClr val="tx1"/>
                          </a:solidFill>
                          <a:effectLst/>
                        </a:rPr>
                      </a:b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>
                          <a:solidFill>
                            <a:schemeClr val="tx1"/>
                          </a:solidFill>
                          <a:effectLst/>
                        </a:rPr>
                        <a:t>• Current operating cost vs target-state cost per app  (TCO &amp; ROI)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• Business case and ROI justification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470635348"/>
                  </a:ext>
                </a:extLst>
              </a:tr>
              <a:tr h="150263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>
                          <a:solidFill>
                            <a:schemeClr val="tx1"/>
                          </a:solidFill>
                          <a:effectLst/>
                        </a:rPr>
                        <a:t>Modernisation Readiness</a:t>
                      </a:r>
                      <a:endParaRPr lang="en-GB" sz="9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• </a:t>
                      </a:r>
                      <a:r>
                        <a:rPr lang="en-GB" sz="9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Replatforming</a:t>
                      </a: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/refactoring existing cloud workloads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• Application's potential for cloud-native adoption (Modernisation Readiness): containers, PaaS, serverless</a:t>
                      </a:r>
                      <a:b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</a:b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• Modernisation roadmap, effort estimation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418704827"/>
                  </a:ext>
                </a:extLst>
              </a:tr>
              <a:tr h="150263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>
                          <a:solidFill>
                            <a:schemeClr val="tx1"/>
                          </a:solidFill>
                          <a:effectLst/>
                        </a:rPr>
                        <a:t>Business Value </a:t>
                      </a:r>
                      <a:endParaRPr lang="en-GB" sz="9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• Focus on high-ROI apps for transformation</a:t>
                      </a:r>
                      <a:b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• Identify areas for Licensing &amp; Stack Rationalisation to remove costly licenses and redundant technology.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• Align apps with strategic priorities and business impact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• Prioritised roadmap by value and criticality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503397467"/>
                  </a:ext>
                </a:extLst>
              </a:tr>
              <a:tr h="150263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>
                          <a:solidFill>
                            <a:schemeClr val="tx1"/>
                          </a:solidFill>
                          <a:effectLst/>
                        </a:rPr>
                        <a:t>Application Security &amp; Compliance</a:t>
                      </a:r>
                      <a:endParaRPr lang="en-GB" sz="9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>
                          <a:solidFill>
                            <a:schemeClr val="tx1"/>
                          </a:solidFill>
                          <a:effectLst/>
                        </a:rPr>
                        <a:t>• Tighten security in cloud or regulated sectors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• App-level review of security and compliance requirements, data handling, and industry-specific compliance obligations for the [Target </a:t>
                      </a:r>
                      <a:r>
                        <a:rPr lang="en-GB" sz="9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Hyperscaler</a:t>
                      </a: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]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• Risk register, remediation plan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640210170"/>
                  </a:ext>
                </a:extLst>
              </a:tr>
              <a:tr h="150263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>
                          <a:solidFill>
                            <a:schemeClr val="tx1"/>
                          </a:solidFill>
                          <a:effectLst/>
                        </a:rPr>
                        <a:t>Performance Optimisation</a:t>
                      </a:r>
                      <a:endParaRPr lang="en-GB" sz="9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>
                          <a:solidFill>
                            <a:schemeClr val="tx1"/>
                          </a:solidFill>
                          <a:effectLst/>
                        </a:rPr>
                        <a:t>• Performance and cost improvements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>
                          <a:solidFill>
                            <a:schemeClr val="tx1"/>
                          </a:solidFill>
                          <a:effectLst/>
                        </a:rPr>
                        <a:t>• Current Performance Optimisation bottlenecks and inefficiencies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• Optimisation recommendations, scalability improvements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642279462"/>
                  </a:ext>
                </a:extLst>
              </a:tr>
              <a:tr h="150263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Lifecycle &amp; Decommissioning    </a:t>
                      </a:r>
                      <a:endParaRPr lang="en-GB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• Rationalise portfolios post-migration</a:t>
                      </a:r>
                      <a:b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• Confirm app Business Value and identify candidates for immediate Lifecycle &amp; Decommissioning due to redundancy or low strategic value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• Redundant/low-value apps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• Retire/retain list, cost savings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2884365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9618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5E5FF-F5F4-B592-07FB-2D2D34056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Financial Assessment Areas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15A7D72-C4B2-CD6F-C867-13EECD229B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3508569"/>
              </p:ext>
            </p:extLst>
          </p:nvPr>
        </p:nvGraphicFramePr>
        <p:xfrm>
          <a:off x="356400" y="1152000"/>
          <a:ext cx="11473200" cy="2407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0000">
                  <a:extLst>
                    <a:ext uri="{9D8B030D-6E8A-4147-A177-3AD203B41FA5}">
                      <a16:colId xmlns:a16="http://schemas.microsoft.com/office/drawing/2014/main" val="1365727462"/>
                    </a:ext>
                  </a:extLst>
                </a:gridCol>
                <a:gridCol w="3164400">
                  <a:extLst>
                    <a:ext uri="{9D8B030D-6E8A-4147-A177-3AD203B41FA5}">
                      <a16:colId xmlns:a16="http://schemas.microsoft.com/office/drawing/2014/main" val="4290875562"/>
                    </a:ext>
                  </a:extLst>
                </a:gridCol>
                <a:gridCol w="3164400">
                  <a:extLst>
                    <a:ext uri="{9D8B030D-6E8A-4147-A177-3AD203B41FA5}">
                      <a16:colId xmlns:a16="http://schemas.microsoft.com/office/drawing/2014/main" val="1539017690"/>
                    </a:ext>
                  </a:extLst>
                </a:gridCol>
                <a:gridCol w="3164400">
                  <a:extLst>
                    <a:ext uri="{9D8B030D-6E8A-4147-A177-3AD203B41FA5}">
                      <a16:colId xmlns:a16="http://schemas.microsoft.com/office/drawing/2014/main" val="174989887"/>
                    </a:ext>
                  </a:extLst>
                </a:gridCol>
              </a:tblGrid>
              <a:tr h="64819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GB" sz="1100" u="none" strike="noStrike">
                          <a:solidFill>
                            <a:schemeClr val="bg1"/>
                          </a:solidFill>
                          <a:effectLst/>
                        </a:rPr>
                        <a:t>Assessment </a:t>
                      </a:r>
                      <a:endParaRPr lang="en-GB" sz="11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GB" sz="1100" u="none" strike="noStrike">
                          <a:solidFill>
                            <a:schemeClr val="bg1"/>
                          </a:solidFill>
                          <a:effectLst/>
                        </a:rPr>
                        <a:t>Purpose</a:t>
                      </a:r>
                      <a:endParaRPr lang="en-GB" sz="11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GB" sz="1100" u="none" strike="noStrike">
                          <a:solidFill>
                            <a:schemeClr val="bg1"/>
                          </a:solidFill>
                          <a:effectLst/>
                        </a:rPr>
                        <a:t>What is assessed, reviewed and analysed?</a:t>
                      </a:r>
                      <a:endParaRPr lang="en-GB" sz="11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</a:rPr>
                        <a:t>Key Outputs Expected</a:t>
                      </a:r>
                      <a:endParaRPr lang="en-GB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064959880"/>
                  </a:ext>
                </a:extLst>
              </a:tr>
              <a:tr h="153995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Total Cost of Ownership (TCO) </a:t>
                      </a:r>
                      <a:endParaRPr lang="en-GB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• Establish cost transparency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• Compare current on-prem infrastructure costs (where data is made available) against the estimated consumption costs on the target </a:t>
                      </a:r>
                      <a:r>
                        <a:rPr lang="en-GB" sz="9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hyperscaler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 rowSpan="4"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A comprehensive financial and operational roadmap supporting the recommended R-pattern strategies, providing the necessary cost data and financial guardrails for predictable, beneficial cloud migration and operation.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874271708"/>
                  </a:ext>
                </a:extLst>
              </a:tr>
              <a:tr h="153995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Cost Optimisation</a:t>
                      </a:r>
                      <a:endParaRPr lang="en-GB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• Identify optimisation opportunities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• Identify inefficiencies in existing cloud usage</a:t>
                      </a:r>
                      <a:b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• Evaluate workload utilization for rightsizing and licensing rationalization through an Optimization &amp; Licensing Assessment (OLA)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4723697"/>
                  </a:ext>
                </a:extLst>
              </a:tr>
              <a:tr h="153995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>
                          <a:solidFill>
                            <a:schemeClr val="tx1"/>
                          </a:solidFill>
                          <a:effectLst/>
                        </a:rPr>
                        <a:t>Financial Strategy / Business Case</a:t>
                      </a:r>
                      <a:endParaRPr lang="en-GB" sz="9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• Ensure financial readiness for cloud adoption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• Quantify the ROI and payback period for cloud investments</a:t>
                      </a:r>
                      <a:b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• Model the ESG cost impact and benefits (Sustainability ROI)</a:t>
                      </a:r>
                      <a:b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• Identify available </a:t>
                      </a:r>
                      <a:r>
                        <a:rPr lang="en-GB" sz="9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hyperscaler</a:t>
                      </a: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funding and incentives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9713237"/>
                  </a:ext>
                </a:extLst>
              </a:tr>
              <a:tr h="153995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FinOps Maturity</a:t>
                      </a:r>
                      <a:endParaRPr lang="en-GB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• Determine overall FinOps maturity and cloud financial readiness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• Assess current cost governance, chargeback, cost allocation, and forecasting capabilities 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75693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8764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B8094-FD95-8FE5-1C19-250712479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7Rs Assessment Framework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C54A4BD-BD01-DAB5-29FF-770E32E6DF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165" y="1103968"/>
            <a:ext cx="8256233" cy="517428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5077059-4D39-8F74-387C-AD4B2316E2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1820" y="4913297"/>
            <a:ext cx="4474015" cy="1364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131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NHSD-Refresh-Theme-NOV1120B">
  <a:themeElements>
    <a:clrScheme name="NHSD-REFRESH-NOV1120A">
      <a:dk1>
        <a:srgbClr val="FFFFFF"/>
      </a:dk1>
      <a:lt1>
        <a:srgbClr val="231F20"/>
      </a:lt1>
      <a:dk2>
        <a:srgbClr val="0072CE"/>
      </a:dk2>
      <a:lt2>
        <a:srgbClr val="E8EDEE"/>
      </a:lt2>
      <a:accent1>
        <a:srgbClr val="005EB8"/>
      </a:accent1>
      <a:accent2>
        <a:srgbClr val="919EA8"/>
      </a:accent2>
      <a:accent3>
        <a:srgbClr val="DDE1E4"/>
      </a:accent3>
      <a:accent4>
        <a:srgbClr val="003087"/>
      </a:accent4>
      <a:accent5>
        <a:srgbClr val="99C7EB"/>
      </a:accent5>
      <a:accent6>
        <a:srgbClr val="425563"/>
      </a:accent6>
      <a:hlink>
        <a:srgbClr val="005EB8"/>
      </a:hlink>
      <a:folHlink>
        <a:srgbClr val="00308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HS-PPT-Template-JAN2023" id="{C7A3CD00-52DA-4C6D-8273-68D1A0461E9F}" vid="{D9D82DF9-4079-4975-8D95-0E70F65BF01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C5D92A3CE2E5F4791AE684E40A46266" ma:contentTypeVersion="3" ma:contentTypeDescription="Create a new document." ma:contentTypeScope="" ma:versionID="f303f44ae22ab326f5db7e6c346ea234">
  <xsd:schema xmlns:xsd="http://www.w3.org/2001/XMLSchema" xmlns:xs="http://www.w3.org/2001/XMLSchema" xmlns:p="http://schemas.microsoft.com/office/2006/metadata/properties" xmlns:ns2="bbd83d8e-7057-4967-a1b1-59eb7fe210dd" targetNamespace="http://schemas.microsoft.com/office/2006/metadata/properties" ma:root="true" ma:fieldsID="3bbfa819812a073a6dc0ef6fbd5bd44c" ns2:_="">
    <xsd:import namespace="bbd83d8e-7057-4967-a1b1-59eb7fe210d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d83d8e-7057-4967-a1b1-59eb7fe210d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7F7D023-BC39-4BC1-B6E7-01F015130FFE}"/>
</file>

<file path=customXml/itemProps2.xml><?xml version="1.0" encoding="utf-8"?>
<ds:datastoreItem xmlns:ds="http://schemas.openxmlformats.org/officeDocument/2006/customXml" ds:itemID="{FC6A79B6-329C-469A-9AB5-659BE601AB43}"/>
</file>

<file path=customXml/itemProps3.xml><?xml version="1.0" encoding="utf-8"?>
<ds:datastoreItem xmlns:ds="http://schemas.openxmlformats.org/officeDocument/2006/customXml" ds:itemID="{79984E52-790C-46B9-8234-0BABC87D934C}"/>
</file>

<file path=docMetadata/LabelInfo.xml><?xml version="1.0" encoding="utf-8"?>
<clbl:labelList xmlns:clbl="http://schemas.microsoft.com/office/2020/mipLabelMetadata">
  <clbl:label id="{64ba0cf3-598e-495a-a8d3-542fbcde6c32}" enabled="1" method="Standard" siteId="{f8407946-d2c1-4fcc-ae95-63723ace3665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13280</TotalTime>
  <Words>1189</Words>
  <Application>Microsoft Office PowerPoint</Application>
  <PresentationFormat>Widescreen</PresentationFormat>
  <Paragraphs>140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Calibri</vt:lpstr>
      <vt:lpstr>Courier New</vt:lpstr>
      <vt:lpstr>Rubik</vt:lpstr>
      <vt:lpstr>Rubik Medium</vt:lpstr>
      <vt:lpstr>Rubik SemiBold</vt:lpstr>
      <vt:lpstr>NHSD-Refresh-Theme-NOV1120B</vt:lpstr>
      <vt:lpstr> </vt:lpstr>
      <vt:lpstr>Cloud Migration Discovery and Assessment</vt:lpstr>
      <vt:lpstr>Infrastructure Assessment Areas</vt:lpstr>
      <vt:lpstr>Applications Assessment Areas</vt:lpstr>
      <vt:lpstr>Financial Assessment Areas</vt:lpstr>
      <vt:lpstr>7Rs Assessment Framework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NHS CCoE PBC Interviews Summary</dc:title>
  <dc:creator>Josh Flann</dc:creator>
  <cp:lastModifiedBy>Michael Skinner</cp:lastModifiedBy>
  <cp:revision>1240</cp:revision>
  <dcterms:created xsi:type="dcterms:W3CDTF">2023-11-09T13:06:14Z</dcterms:created>
  <dcterms:modified xsi:type="dcterms:W3CDTF">2026-03-31T12:57:40Z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0x010100AC5D92A3CE2E5F4791AE684E40A46266</vt:lpwstr>
  </property>
</Properties>
</file>