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 id="2147483674" r:id="rId5"/>
  </p:sldMasterIdLst>
  <p:notesMasterIdLst>
    <p:notesMasterId r:id="rId56"/>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58" roundtripDataSignature="AMtx7mhYADtP001BnXM2Qt3xRdaerOf7rQ=="/>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D8BDA967-856E-4967-8594-84EC222D9B55}">
  <a:tblStyle styleId="{D8BDA967-856E-4967-8594-84EC222D9B55}" styleName="Table_0">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22" d="100"/>
          <a:sy n="122" d="100"/>
        </p:scale>
        <p:origin x="248" y="7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customschemas.google.com/relationships/presentationmetadata" Target="metadata"/><Relationship Id="rId5" Type="http://schemas.openxmlformats.org/officeDocument/2006/relationships/slideMaster" Target="slideMasters/slideMaster2.xml"/><Relationship Id="rId61" Type="http://schemas.openxmlformats.org/officeDocument/2006/relationships/theme" Target="theme/theme1.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notesMaster" Target="notesMasters/notesMaster1.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presProps" Target="presProps.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5"/>
        <p:cNvGrpSpPr/>
        <p:nvPr/>
      </p:nvGrpSpPr>
      <p:grpSpPr>
        <a:xfrm>
          <a:off x="0" y="0"/>
          <a:ext cx="0" cy="0"/>
          <a:chOff x="0" y="0"/>
          <a:chExt cx="0" cy="0"/>
        </a:xfrm>
      </p:grpSpPr>
      <p:sp>
        <p:nvSpPr>
          <p:cNvPr id="1646" name="Google Shape;1646;g14fed563bd5_0_80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47" name="Google Shape;1647;g14fed563bd5_0_80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
              <a:t>Standard title slide</a:t>
            </a:r>
            <a:endParaRPr/>
          </a:p>
        </p:txBody>
      </p:sp>
      <p:sp>
        <p:nvSpPr>
          <p:cNvPr id="1648" name="Google Shape;1648;g14fed563bd5_0_80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en" sz="1400" b="0" i="0" u="none" strike="noStrike" cap="none">
                <a:solidFill>
                  <a:srgbClr val="000000"/>
                </a:solidFill>
                <a:latin typeface="Arial"/>
                <a:ea typeface="Arial"/>
                <a:cs typeface="Arial"/>
                <a:sym typeface="Arial"/>
              </a:rPr>
              <a:t>1</a:t>
            </a:fld>
            <a:endParaRPr sz="14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4"/>
        <p:cNvGrpSpPr/>
        <p:nvPr/>
      </p:nvGrpSpPr>
      <p:grpSpPr>
        <a:xfrm>
          <a:off x="0" y="0"/>
          <a:ext cx="0" cy="0"/>
          <a:chOff x="0" y="0"/>
          <a:chExt cx="0" cy="0"/>
        </a:xfrm>
      </p:grpSpPr>
      <p:sp>
        <p:nvSpPr>
          <p:cNvPr id="1825" name="Google Shape;1825;g1a0ad6dc00b_0_6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826" name="Google Shape;1826;g1a0ad6dc00b_0_6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2"/>
        <p:cNvGrpSpPr/>
        <p:nvPr/>
      </p:nvGrpSpPr>
      <p:grpSpPr>
        <a:xfrm>
          <a:off x="0" y="0"/>
          <a:ext cx="0" cy="0"/>
          <a:chOff x="0" y="0"/>
          <a:chExt cx="0" cy="0"/>
        </a:xfrm>
      </p:grpSpPr>
      <p:sp>
        <p:nvSpPr>
          <p:cNvPr id="1833" name="Google Shape;1833;g1ab5da79bde_0_3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34" name="Google Shape;1834;g1ab5da79bde_0_3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1"/>
        <p:cNvGrpSpPr/>
        <p:nvPr/>
      </p:nvGrpSpPr>
      <p:grpSpPr>
        <a:xfrm>
          <a:off x="0" y="0"/>
          <a:ext cx="0" cy="0"/>
          <a:chOff x="0" y="0"/>
          <a:chExt cx="0" cy="0"/>
        </a:xfrm>
      </p:grpSpPr>
      <p:sp>
        <p:nvSpPr>
          <p:cNvPr id="1882" name="Google Shape;1882;p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883" name="Google Shape;1883;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0"/>
        <p:cNvGrpSpPr/>
        <p:nvPr/>
      </p:nvGrpSpPr>
      <p:grpSpPr>
        <a:xfrm>
          <a:off x="0" y="0"/>
          <a:ext cx="0" cy="0"/>
          <a:chOff x="0" y="0"/>
          <a:chExt cx="0" cy="0"/>
        </a:xfrm>
      </p:grpSpPr>
      <p:sp>
        <p:nvSpPr>
          <p:cNvPr id="1941" name="Google Shape;1941;g1a0ad6dc00b_0_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42" name="Google Shape;1942;g1a0ad6dc00b_0_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9"/>
        <p:cNvGrpSpPr/>
        <p:nvPr/>
      </p:nvGrpSpPr>
      <p:grpSpPr>
        <a:xfrm>
          <a:off x="0" y="0"/>
          <a:ext cx="0" cy="0"/>
          <a:chOff x="0" y="0"/>
          <a:chExt cx="0" cy="0"/>
        </a:xfrm>
      </p:grpSpPr>
      <p:sp>
        <p:nvSpPr>
          <p:cNvPr id="1950" name="Google Shape;1950;g1a0ad6dc00b_0_7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51" name="Google Shape;1951;g1a0ad6dc00b_0_74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8"/>
        <p:cNvGrpSpPr/>
        <p:nvPr/>
      </p:nvGrpSpPr>
      <p:grpSpPr>
        <a:xfrm>
          <a:off x="0" y="0"/>
          <a:ext cx="0" cy="0"/>
          <a:chOff x="0" y="0"/>
          <a:chExt cx="0" cy="0"/>
        </a:xfrm>
      </p:grpSpPr>
      <p:sp>
        <p:nvSpPr>
          <p:cNvPr id="1959" name="Google Shape;1959;g1ab5da79bde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60" name="Google Shape;1960;g1ab5da79bde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sz="700"/>
              <a:t>Provided templates are highlighted </a:t>
            </a:r>
            <a:r>
              <a:rPr lang="en" sz="700">
                <a:solidFill>
                  <a:schemeClr val="dk2"/>
                </a:solidFill>
              </a:rPr>
              <a:t>blue</a:t>
            </a:r>
            <a:r>
              <a:rPr lang="en" sz="700"/>
              <a:t> and explained in a further slide</a:t>
            </a:r>
            <a:endParaRPr sz="700"/>
          </a:p>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7"/>
        <p:cNvGrpSpPr/>
        <p:nvPr/>
      </p:nvGrpSpPr>
      <p:grpSpPr>
        <a:xfrm>
          <a:off x="0" y="0"/>
          <a:ext cx="0" cy="0"/>
          <a:chOff x="0" y="0"/>
          <a:chExt cx="0" cy="0"/>
        </a:xfrm>
      </p:grpSpPr>
      <p:sp>
        <p:nvSpPr>
          <p:cNvPr id="1968" name="Google Shape;1968;g1971a6e2350_0_8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969" name="Google Shape;1969;g1971a6e2350_0_8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5"/>
        <p:cNvGrpSpPr/>
        <p:nvPr/>
      </p:nvGrpSpPr>
      <p:grpSpPr>
        <a:xfrm>
          <a:off x="0" y="0"/>
          <a:ext cx="0" cy="0"/>
          <a:chOff x="0" y="0"/>
          <a:chExt cx="0" cy="0"/>
        </a:xfrm>
      </p:grpSpPr>
      <p:sp>
        <p:nvSpPr>
          <p:cNvPr id="1976" name="Google Shape;1976;g1ab5da79bde_0_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77" name="Google Shape;1977;g1ab5da79bde_0_2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1"/>
        <p:cNvGrpSpPr/>
        <p:nvPr/>
      </p:nvGrpSpPr>
      <p:grpSpPr>
        <a:xfrm>
          <a:off x="0" y="0"/>
          <a:ext cx="0" cy="0"/>
          <a:chOff x="0" y="0"/>
          <a:chExt cx="0" cy="0"/>
        </a:xfrm>
      </p:grpSpPr>
      <p:sp>
        <p:nvSpPr>
          <p:cNvPr id="1982" name="Google Shape;1982;g1a5b697ed59_1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83" name="Google Shape;1983;g1a5b697ed59_1_4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8"/>
        <p:cNvGrpSpPr/>
        <p:nvPr/>
      </p:nvGrpSpPr>
      <p:grpSpPr>
        <a:xfrm>
          <a:off x="0" y="0"/>
          <a:ext cx="0" cy="0"/>
          <a:chOff x="0" y="0"/>
          <a:chExt cx="0" cy="0"/>
        </a:xfrm>
      </p:grpSpPr>
      <p:sp>
        <p:nvSpPr>
          <p:cNvPr id="1989" name="Google Shape;1989;g1a2dc643457_0_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990" name="Google Shape;1990;g1a2dc643457_0_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2"/>
        <p:cNvGrpSpPr/>
        <p:nvPr/>
      </p:nvGrpSpPr>
      <p:grpSpPr>
        <a:xfrm>
          <a:off x="0" y="0"/>
          <a:ext cx="0" cy="0"/>
          <a:chOff x="0" y="0"/>
          <a:chExt cx="0" cy="0"/>
        </a:xfrm>
      </p:grpSpPr>
      <p:sp>
        <p:nvSpPr>
          <p:cNvPr id="1653" name="Google Shape;1653;g1fe16feb1b1_0_1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54" name="Google Shape;1654;g1fe16feb1b1_0_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5"/>
        <p:cNvGrpSpPr/>
        <p:nvPr/>
      </p:nvGrpSpPr>
      <p:grpSpPr>
        <a:xfrm>
          <a:off x="0" y="0"/>
          <a:ext cx="0" cy="0"/>
          <a:chOff x="0" y="0"/>
          <a:chExt cx="0" cy="0"/>
        </a:xfrm>
      </p:grpSpPr>
      <p:sp>
        <p:nvSpPr>
          <p:cNvPr id="1996" name="Google Shape;1996;g1fe16feb1b1_0_6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97" name="Google Shape;1997;g1fe16feb1b1_0_6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5"/>
        <p:cNvGrpSpPr/>
        <p:nvPr/>
      </p:nvGrpSpPr>
      <p:grpSpPr>
        <a:xfrm>
          <a:off x="0" y="0"/>
          <a:ext cx="0" cy="0"/>
          <a:chOff x="0" y="0"/>
          <a:chExt cx="0" cy="0"/>
        </a:xfrm>
      </p:grpSpPr>
      <p:sp>
        <p:nvSpPr>
          <p:cNvPr id="2036" name="Google Shape;2036;g14fed563bd5_0_4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
              <a:t>Additional app detail needed will depend on how much was gathered and analysed in the initial assessment</a:t>
            </a:r>
            <a:endParaRPr/>
          </a:p>
        </p:txBody>
      </p:sp>
      <p:sp>
        <p:nvSpPr>
          <p:cNvPr id="2037" name="Google Shape;2037;g14fed563bd5_0_4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4"/>
        <p:cNvGrpSpPr/>
        <p:nvPr/>
      </p:nvGrpSpPr>
      <p:grpSpPr>
        <a:xfrm>
          <a:off x="0" y="0"/>
          <a:ext cx="0" cy="0"/>
          <a:chOff x="0" y="0"/>
          <a:chExt cx="0" cy="0"/>
        </a:xfrm>
      </p:grpSpPr>
      <p:sp>
        <p:nvSpPr>
          <p:cNvPr id="2085" name="Google Shape;2085;g1a0ad6dc00b_0_75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86" name="Google Shape;2086;g1a0ad6dc00b_0_75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1"/>
        <p:cNvGrpSpPr/>
        <p:nvPr/>
      </p:nvGrpSpPr>
      <p:grpSpPr>
        <a:xfrm>
          <a:off x="0" y="0"/>
          <a:ext cx="0" cy="0"/>
          <a:chOff x="0" y="0"/>
          <a:chExt cx="0" cy="0"/>
        </a:xfrm>
      </p:grpSpPr>
      <p:sp>
        <p:nvSpPr>
          <p:cNvPr id="2092" name="Google Shape;2092;g1a0ad6dc00b_0_75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93" name="Google Shape;2093;g1a0ad6dc00b_0_75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8"/>
        <p:cNvGrpSpPr/>
        <p:nvPr/>
      </p:nvGrpSpPr>
      <p:grpSpPr>
        <a:xfrm>
          <a:off x="0" y="0"/>
          <a:ext cx="0" cy="0"/>
          <a:chOff x="0" y="0"/>
          <a:chExt cx="0" cy="0"/>
        </a:xfrm>
      </p:grpSpPr>
      <p:sp>
        <p:nvSpPr>
          <p:cNvPr id="2099" name="Google Shape;2099;g1ab5da79bde_0_77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00" name="Google Shape;2100;g1ab5da79bde_0_77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6"/>
        <p:cNvGrpSpPr/>
        <p:nvPr/>
      </p:nvGrpSpPr>
      <p:grpSpPr>
        <a:xfrm>
          <a:off x="0" y="0"/>
          <a:ext cx="0" cy="0"/>
          <a:chOff x="0" y="0"/>
          <a:chExt cx="0" cy="0"/>
        </a:xfrm>
      </p:grpSpPr>
      <p:sp>
        <p:nvSpPr>
          <p:cNvPr id="2107" name="Google Shape;2107;g1971a6e2350_0_9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108" name="Google Shape;2108;g1971a6e2350_0_9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13"/>
        <p:cNvGrpSpPr/>
        <p:nvPr/>
      </p:nvGrpSpPr>
      <p:grpSpPr>
        <a:xfrm>
          <a:off x="0" y="0"/>
          <a:ext cx="0" cy="0"/>
          <a:chOff x="0" y="0"/>
          <a:chExt cx="0" cy="0"/>
        </a:xfrm>
      </p:grpSpPr>
      <p:sp>
        <p:nvSpPr>
          <p:cNvPr id="2114" name="Google Shape;2114;g1a0ad6dc00b_0_4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15" name="Google Shape;2115;g1a0ad6dc00b_0_4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1"/>
        <p:cNvGrpSpPr/>
        <p:nvPr/>
      </p:nvGrpSpPr>
      <p:grpSpPr>
        <a:xfrm>
          <a:off x="0" y="0"/>
          <a:ext cx="0" cy="0"/>
          <a:chOff x="0" y="0"/>
          <a:chExt cx="0" cy="0"/>
        </a:xfrm>
      </p:grpSpPr>
      <p:sp>
        <p:nvSpPr>
          <p:cNvPr id="2122" name="Google Shape;2122;g1a5b697ed59_1_6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123" name="Google Shape;2123;g1a5b697ed59_1_6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8"/>
        <p:cNvGrpSpPr/>
        <p:nvPr/>
      </p:nvGrpSpPr>
      <p:grpSpPr>
        <a:xfrm>
          <a:off x="0" y="0"/>
          <a:ext cx="0" cy="0"/>
          <a:chOff x="0" y="0"/>
          <a:chExt cx="0" cy="0"/>
        </a:xfrm>
      </p:grpSpPr>
      <p:sp>
        <p:nvSpPr>
          <p:cNvPr id="2129" name="Google Shape;2129;g1fe16feb1b1_0_15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30" name="Google Shape;2130;g1fe16feb1b1_0_15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6"/>
        <p:cNvGrpSpPr/>
        <p:nvPr/>
      </p:nvGrpSpPr>
      <p:grpSpPr>
        <a:xfrm>
          <a:off x="0" y="0"/>
          <a:ext cx="0" cy="0"/>
          <a:chOff x="0" y="0"/>
          <a:chExt cx="0" cy="0"/>
        </a:xfrm>
      </p:grpSpPr>
      <p:sp>
        <p:nvSpPr>
          <p:cNvPr id="2167" name="Google Shape;2167;p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
              <a:t>Additional app detail needed will depend on how much was gathered and analysed in the initial assessment</a:t>
            </a:r>
            <a:endParaRPr/>
          </a:p>
        </p:txBody>
      </p:sp>
      <p:sp>
        <p:nvSpPr>
          <p:cNvPr id="2168" name="Google Shape;2168;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7"/>
        <p:cNvGrpSpPr/>
        <p:nvPr/>
      </p:nvGrpSpPr>
      <p:grpSpPr>
        <a:xfrm>
          <a:off x="0" y="0"/>
          <a:ext cx="0" cy="0"/>
          <a:chOff x="0" y="0"/>
          <a:chExt cx="0" cy="0"/>
        </a:xfrm>
      </p:grpSpPr>
      <p:sp>
        <p:nvSpPr>
          <p:cNvPr id="1678" name="Google Shape;1678;g14fed563bd5_0_111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679" name="Google Shape;1679;g14fed563bd5_0_11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0"/>
        <p:cNvGrpSpPr/>
        <p:nvPr/>
      </p:nvGrpSpPr>
      <p:grpSpPr>
        <a:xfrm>
          <a:off x="0" y="0"/>
          <a:ext cx="0" cy="0"/>
          <a:chOff x="0" y="0"/>
          <a:chExt cx="0" cy="0"/>
        </a:xfrm>
      </p:grpSpPr>
      <p:sp>
        <p:nvSpPr>
          <p:cNvPr id="2201" name="Google Shape;2201;g1a5b697ed59_1_6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02" name="Google Shape;2202;g1a5b697ed59_1_6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7"/>
        <p:cNvGrpSpPr/>
        <p:nvPr/>
      </p:nvGrpSpPr>
      <p:grpSpPr>
        <a:xfrm>
          <a:off x="0" y="0"/>
          <a:ext cx="0" cy="0"/>
          <a:chOff x="0" y="0"/>
          <a:chExt cx="0" cy="0"/>
        </a:xfrm>
      </p:grpSpPr>
      <p:sp>
        <p:nvSpPr>
          <p:cNvPr id="2208" name="Google Shape;2208;g1a5b697ed59_1_7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09" name="Google Shape;2209;g1a5b697ed59_1_7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4"/>
        <p:cNvGrpSpPr/>
        <p:nvPr/>
      </p:nvGrpSpPr>
      <p:grpSpPr>
        <a:xfrm>
          <a:off x="0" y="0"/>
          <a:ext cx="0" cy="0"/>
          <a:chOff x="0" y="0"/>
          <a:chExt cx="0" cy="0"/>
        </a:xfrm>
      </p:grpSpPr>
      <p:sp>
        <p:nvSpPr>
          <p:cNvPr id="2215" name="Google Shape;2215;g1ace2df93e8_0_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16" name="Google Shape;2216;g1ace2df93e8_0_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2"/>
        <p:cNvGrpSpPr/>
        <p:nvPr/>
      </p:nvGrpSpPr>
      <p:grpSpPr>
        <a:xfrm>
          <a:off x="0" y="0"/>
          <a:ext cx="0" cy="0"/>
          <a:chOff x="0" y="0"/>
          <a:chExt cx="0" cy="0"/>
        </a:xfrm>
      </p:grpSpPr>
      <p:sp>
        <p:nvSpPr>
          <p:cNvPr id="2223" name="Google Shape;2223;g1a0ad6dc00b_0_4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24" name="Google Shape;2224;g1a0ad6dc00b_0_4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9"/>
        <p:cNvGrpSpPr/>
        <p:nvPr/>
      </p:nvGrpSpPr>
      <p:grpSpPr>
        <a:xfrm>
          <a:off x="0" y="0"/>
          <a:ext cx="0" cy="0"/>
          <a:chOff x="0" y="0"/>
          <a:chExt cx="0" cy="0"/>
        </a:xfrm>
      </p:grpSpPr>
      <p:sp>
        <p:nvSpPr>
          <p:cNvPr id="2230" name="Google Shape;2230;g1a5b697ed59_1_7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231" name="Google Shape;2231;g1a5b697ed59_1_7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5"/>
        <p:cNvGrpSpPr/>
        <p:nvPr/>
      </p:nvGrpSpPr>
      <p:grpSpPr>
        <a:xfrm>
          <a:off x="0" y="0"/>
          <a:ext cx="0" cy="0"/>
          <a:chOff x="0" y="0"/>
          <a:chExt cx="0" cy="0"/>
        </a:xfrm>
      </p:grpSpPr>
      <p:sp>
        <p:nvSpPr>
          <p:cNvPr id="2236" name="Google Shape;2236;g1fe16feb1b1_0_22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37" name="Google Shape;2237;g1fe16feb1b1_0_22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76"/>
        <p:cNvGrpSpPr/>
        <p:nvPr/>
      </p:nvGrpSpPr>
      <p:grpSpPr>
        <a:xfrm>
          <a:off x="0" y="0"/>
          <a:ext cx="0" cy="0"/>
          <a:chOff x="0" y="0"/>
          <a:chExt cx="0" cy="0"/>
        </a:xfrm>
      </p:grpSpPr>
      <p:sp>
        <p:nvSpPr>
          <p:cNvPr id="2277" name="Google Shape;2277;g1a2d50a709d_0_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
              <a:t>Additional app detail needed will depend on how much was gathered and analysed in the initial assessment</a:t>
            </a:r>
            <a:endParaRPr/>
          </a:p>
        </p:txBody>
      </p:sp>
      <p:sp>
        <p:nvSpPr>
          <p:cNvPr id="2278" name="Google Shape;2278;g1a2d50a709d_0_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2"/>
        <p:cNvGrpSpPr/>
        <p:nvPr/>
      </p:nvGrpSpPr>
      <p:grpSpPr>
        <a:xfrm>
          <a:off x="0" y="0"/>
          <a:ext cx="0" cy="0"/>
          <a:chOff x="0" y="0"/>
          <a:chExt cx="0" cy="0"/>
        </a:xfrm>
      </p:grpSpPr>
      <p:sp>
        <p:nvSpPr>
          <p:cNvPr id="2313" name="Google Shape;2313;g1a5b697ed59_1_8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14" name="Google Shape;2314;g1a5b697ed59_1_8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9"/>
        <p:cNvGrpSpPr/>
        <p:nvPr/>
      </p:nvGrpSpPr>
      <p:grpSpPr>
        <a:xfrm>
          <a:off x="0" y="0"/>
          <a:ext cx="0" cy="0"/>
          <a:chOff x="0" y="0"/>
          <a:chExt cx="0" cy="0"/>
        </a:xfrm>
      </p:grpSpPr>
      <p:sp>
        <p:nvSpPr>
          <p:cNvPr id="2320" name="Google Shape;2320;g1a5b697ed59_1_9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21" name="Google Shape;2321;g1a5b697ed59_1_9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6"/>
        <p:cNvGrpSpPr/>
        <p:nvPr/>
      </p:nvGrpSpPr>
      <p:grpSpPr>
        <a:xfrm>
          <a:off x="0" y="0"/>
          <a:ext cx="0" cy="0"/>
          <a:chOff x="0" y="0"/>
          <a:chExt cx="0" cy="0"/>
        </a:xfrm>
      </p:grpSpPr>
      <p:sp>
        <p:nvSpPr>
          <p:cNvPr id="2327" name="Google Shape;2327;g1ace2df93e8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28" name="Google Shape;2328;g1ace2df93e8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9"/>
        <p:cNvGrpSpPr/>
        <p:nvPr/>
      </p:nvGrpSpPr>
      <p:grpSpPr>
        <a:xfrm>
          <a:off x="0" y="0"/>
          <a:ext cx="0" cy="0"/>
          <a:chOff x="0" y="0"/>
          <a:chExt cx="0" cy="0"/>
        </a:xfrm>
      </p:grpSpPr>
      <p:sp>
        <p:nvSpPr>
          <p:cNvPr id="1690" name="Google Shape;1690;g1b42d6b3058_0_1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91" name="Google Shape;1691;g1b42d6b3058_0_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4"/>
        <p:cNvGrpSpPr/>
        <p:nvPr/>
      </p:nvGrpSpPr>
      <p:grpSpPr>
        <a:xfrm>
          <a:off x="0" y="0"/>
          <a:ext cx="0" cy="0"/>
          <a:chOff x="0" y="0"/>
          <a:chExt cx="0" cy="0"/>
        </a:xfrm>
      </p:grpSpPr>
      <p:sp>
        <p:nvSpPr>
          <p:cNvPr id="2335" name="Google Shape;2335;g14fed563bd5_0_236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336" name="Google Shape;2336;g14fed563bd5_0_236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0"/>
        <p:cNvGrpSpPr/>
        <p:nvPr/>
      </p:nvGrpSpPr>
      <p:grpSpPr>
        <a:xfrm>
          <a:off x="0" y="0"/>
          <a:ext cx="0" cy="0"/>
          <a:chOff x="0" y="0"/>
          <a:chExt cx="0" cy="0"/>
        </a:xfrm>
      </p:grpSpPr>
      <p:sp>
        <p:nvSpPr>
          <p:cNvPr id="2341" name="Google Shape;2341;g1db7d57324c_1_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342" name="Google Shape;2342;g1db7d57324c_1_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9"/>
        <p:cNvGrpSpPr/>
        <p:nvPr/>
      </p:nvGrpSpPr>
      <p:grpSpPr>
        <a:xfrm>
          <a:off x="0" y="0"/>
          <a:ext cx="0" cy="0"/>
          <a:chOff x="0" y="0"/>
          <a:chExt cx="0" cy="0"/>
        </a:xfrm>
      </p:grpSpPr>
      <p:sp>
        <p:nvSpPr>
          <p:cNvPr id="2360" name="Google Shape;2360;g1a7c193ff97_0_27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61" name="Google Shape;2361;g1a7c193ff97_0_271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endParaRPr sz="1200">
              <a:solidFill>
                <a:schemeClr val="dk1"/>
              </a:solidFill>
            </a:endParaRPr>
          </a:p>
        </p:txBody>
      </p:sp>
      <p:sp>
        <p:nvSpPr>
          <p:cNvPr id="2362" name="Google Shape;2362;g1a7c193ff97_0_271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 sz="1200" b="0" i="0" u="none" strike="noStrike" cap="none">
                <a:solidFill>
                  <a:schemeClr val="dk1"/>
                </a:solidFill>
                <a:latin typeface="Calibri"/>
                <a:ea typeface="Calibri"/>
                <a:cs typeface="Calibri"/>
                <a:sym typeface="Calibri"/>
              </a:rPr>
              <a:t>42</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1"/>
        <p:cNvGrpSpPr/>
        <p:nvPr/>
      </p:nvGrpSpPr>
      <p:grpSpPr>
        <a:xfrm>
          <a:off x="0" y="0"/>
          <a:ext cx="0" cy="0"/>
          <a:chOff x="0" y="0"/>
          <a:chExt cx="0" cy="0"/>
        </a:xfrm>
      </p:grpSpPr>
      <p:sp>
        <p:nvSpPr>
          <p:cNvPr id="2392" name="Google Shape;2392;g1ab5da79bde_0_9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93" name="Google Shape;2393;g1ab5da79bde_0_9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
              <a:t>A domain model for NHS healthcare</a:t>
            </a:r>
            <a:endParaRPr/>
          </a:p>
          <a:p>
            <a:pPr marL="0" lvl="0" indent="0" algn="l" rtl="0">
              <a:lnSpc>
                <a:spcPct val="100000"/>
              </a:lnSpc>
              <a:spcBef>
                <a:spcPts val="0"/>
              </a:spcBef>
              <a:spcAft>
                <a:spcPts val="0"/>
              </a:spcAft>
              <a:buSzPts val="1400"/>
              <a:buNone/>
            </a:pPr>
            <a:endParaRPr/>
          </a:p>
          <a:p>
            <a:pPr marL="457200" lvl="0" indent="-317500" algn="l" rtl="0">
              <a:lnSpc>
                <a:spcPct val="100000"/>
              </a:lnSpc>
              <a:spcBef>
                <a:spcPts val="0"/>
              </a:spcBef>
              <a:spcAft>
                <a:spcPts val="0"/>
              </a:spcAft>
              <a:buSzPts val="1400"/>
              <a:buChar char="-"/>
            </a:pPr>
            <a:r>
              <a:rPr lang="en"/>
              <a:t>Taking into account NHS Digital’s capabilities, application portfolio and other Healthcare and NHS domains to build a health care domain model</a:t>
            </a:r>
            <a:endParaRPr/>
          </a:p>
          <a:p>
            <a:pPr marL="457200" lvl="0" indent="-317500" algn="l" rtl="0">
              <a:lnSpc>
                <a:spcPct val="100000"/>
              </a:lnSpc>
              <a:spcBef>
                <a:spcPts val="0"/>
              </a:spcBef>
              <a:spcAft>
                <a:spcPts val="0"/>
              </a:spcAft>
              <a:buSzPts val="1400"/>
              <a:buChar char="-"/>
            </a:pPr>
            <a:r>
              <a:rPr lang="en"/>
              <a:t>4 layers to the domains</a:t>
            </a:r>
            <a:endParaRPr/>
          </a:p>
          <a:p>
            <a:pPr marL="914400" lvl="1" indent="-317500" algn="l" rtl="0">
              <a:lnSpc>
                <a:spcPct val="100000"/>
              </a:lnSpc>
              <a:spcBef>
                <a:spcPts val="0"/>
              </a:spcBef>
              <a:spcAft>
                <a:spcPts val="0"/>
              </a:spcAft>
              <a:buSzPts val="1400"/>
              <a:buChar char="-"/>
            </a:pPr>
            <a:r>
              <a:rPr lang="en"/>
              <a:t>Functional - user facing domains. 2 main groups, those relating to people and those relating to locations - reading left to right aligns with a citizens journey and the people and locations they may encounter</a:t>
            </a:r>
            <a:endParaRPr/>
          </a:p>
          <a:p>
            <a:pPr marL="914400" lvl="1" indent="-317500" algn="l" rtl="0">
              <a:lnSpc>
                <a:spcPct val="100000"/>
              </a:lnSpc>
              <a:spcBef>
                <a:spcPts val="0"/>
              </a:spcBef>
              <a:spcAft>
                <a:spcPts val="0"/>
              </a:spcAft>
              <a:buSzPts val="1400"/>
              <a:buChar char="-"/>
            </a:pPr>
            <a:r>
              <a:rPr lang="en"/>
              <a:t>Data - support the functional - shared data services. Data collection and management for the functional domain</a:t>
            </a:r>
            <a:endParaRPr/>
          </a:p>
          <a:p>
            <a:pPr marL="914400" lvl="1" indent="-317500" algn="l" rtl="0">
              <a:lnSpc>
                <a:spcPct val="100000"/>
              </a:lnSpc>
              <a:spcBef>
                <a:spcPts val="0"/>
              </a:spcBef>
              <a:spcAft>
                <a:spcPts val="0"/>
              </a:spcAft>
              <a:buSzPts val="1400"/>
              <a:buChar char="-"/>
            </a:pPr>
            <a:r>
              <a:rPr lang="en"/>
              <a:t>Delivery - supports the delivery and management of the functional layer</a:t>
            </a:r>
            <a:endParaRPr/>
          </a:p>
          <a:p>
            <a:pPr marL="914400" lvl="1" indent="-317500" algn="l" rtl="0">
              <a:lnSpc>
                <a:spcPct val="100000"/>
              </a:lnSpc>
              <a:spcBef>
                <a:spcPts val="0"/>
              </a:spcBef>
              <a:spcAft>
                <a:spcPts val="0"/>
              </a:spcAft>
              <a:buSzPts val="1400"/>
              <a:buChar char="-"/>
            </a:pPr>
            <a:r>
              <a:rPr lang="en"/>
              <a:t>Business supporting - supports business operations and covers wider governance. Also includes domains covering business activities within business support and administration</a:t>
            </a:r>
            <a:endParaRPr/>
          </a:p>
          <a:p>
            <a:pPr marL="0" lvl="0" indent="0" algn="l" rtl="0">
              <a:lnSpc>
                <a:spcPct val="100000"/>
              </a:lnSpc>
              <a:spcBef>
                <a:spcPts val="0"/>
              </a:spcBef>
              <a:spcAft>
                <a:spcPts val="0"/>
              </a:spcAft>
              <a:buSzPts val="1400"/>
              <a:buNone/>
            </a:pPr>
            <a:endParaRPr/>
          </a:p>
          <a:p>
            <a:pPr marL="457200" lvl="0" indent="-317500" algn="l" rtl="0">
              <a:lnSpc>
                <a:spcPct val="100000"/>
              </a:lnSpc>
              <a:spcBef>
                <a:spcPts val="0"/>
              </a:spcBef>
              <a:spcAft>
                <a:spcPts val="0"/>
              </a:spcAft>
              <a:buSzPts val="1400"/>
              <a:buChar char="-"/>
            </a:pPr>
            <a:r>
              <a:rPr lang="en"/>
              <a:t>This domain model can evolve and is likely to change with information from the application portfolios associated with trusts. </a:t>
            </a:r>
            <a:endParaRPr/>
          </a:p>
        </p:txBody>
      </p:sp>
      <p:sp>
        <p:nvSpPr>
          <p:cNvPr id="2394" name="Google Shape;2394;g1ab5da79bde_0_9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en" sz="1400" b="0" i="0" u="none" strike="noStrike" cap="none">
                <a:solidFill>
                  <a:srgbClr val="000000"/>
                </a:solidFill>
                <a:latin typeface="Arial"/>
                <a:ea typeface="Arial"/>
                <a:cs typeface="Arial"/>
                <a:sym typeface="Arial"/>
              </a:rPr>
              <a:t>43</a:t>
            </a:fld>
            <a:endParaRPr sz="14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8"/>
        <p:cNvGrpSpPr/>
        <p:nvPr/>
      </p:nvGrpSpPr>
      <p:grpSpPr>
        <a:xfrm>
          <a:off x="0" y="0"/>
          <a:ext cx="0" cy="0"/>
          <a:chOff x="0" y="0"/>
          <a:chExt cx="0" cy="0"/>
        </a:xfrm>
      </p:grpSpPr>
      <p:sp>
        <p:nvSpPr>
          <p:cNvPr id="2399" name="Google Shape;2399;g1faf915b28c_2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400" name="Google Shape;2400;g1faf915b28c_2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6"/>
        <p:cNvGrpSpPr/>
        <p:nvPr/>
      </p:nvGrpSpPr>
      <p:grpSpPr>
        <a:xfrm>
          <a:off x="0" y="0"/>
          <a:ext cx="0" cy="0"/>
          <a:chOff x="0" y="0"/>
          <a:chExt cx="0" cy="0"/>
        </a:xfrm>
      </p:grpSpPr>
      <p:sp>
        <p:nvSpPr>
          <p:cNvPr id="2407" name="Google Shape;2407;g1992f57456f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08" name="Google Shape;2408;g1992f57456f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5"/>
        <p:cNvGrpSpPr/>
        <p:nvPr/>
      </p:nvGrpSpPr>
      <p:grpSpPr>
        <a:xfrm>
          <a:off x="0" y="0"/>
          <a:ext cx="0" cy="0"/>
          <a:chOff x="0" y="0"/>
          <a:chExt cx="0" cy="0"/>
        </a:xfrm>
      </p:grpSpPr>
      <p:sp>
        <p:nvSpPr>
          <p:cNvPr id="2416" name="Google Shape;2416;g1fe16feb1b1_0_3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17" name="Google Shape;2417;g1fe16feb1b1_0_3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24"/>
        <p:cNvGrpSpPr/>
        <p:nvPr/>
      </p:nvGrpSpPr>
      <p:grpSpPr>
        <a:xfrm>
          <a:off x="0" y="0"/>
          <a:ext cx="0" cy="0"/>
          <a:chOff x="0" y="0"/>
          <a:chExt cx="0" cy="0"/>
        </a:xfrm>
      </p:grpSpPr>
      <p:sp>
        <p:nvSpPr>
          <p:cNvPr id="2425" name="Google Shape;2425;g1fe16feb1b1_0_2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26" name="Google Shape;2426;g1fe16feb1b1_0_2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3"/>
        <p:cNvGrpSpPr/>
        <p:nvPr/>
      </p:nvGrpSpPr>
      <p:grpSpPr>
        <a:xfrm>
          <a:off x="0" y="0"/>
          <a:ext cx="0" cy="0"/>
          <a:chOff x="0" y="0"/>
          <a:chExt cx="0" cy="0"/>
        </a:xfrm>
      </p:grpSpPr>
      <p:sp>
        <p:nvSpPr>
          <p:cNvPr id="2434" name="Google Shape;2434;g2065c4895b6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35" name="Google Shape;2435;g2065c4895b6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2"/>
        <p:cNvGrpSpPr/>
        <p:nvPr/>
      </p:nvGrpSpPr>
      <p:grpSpPr>
        <a:xfrm>
          <a:off x="0" y="0"/>
          <a:ext cx="0" cy="0"/>
          <a:chOff x="0" y="0"/>
          <a:chExt cx="0" cy="0"/>
        </a:xfrm>
      </p:grpSpPr>
      <p:sp>
        <p:nvSpPr>
          <p:cNvPr id="2443" name="Google Shape;2443;p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
              <a:t>Transformation story - v important</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endParaRPr/>
          </a:p>
        </p:txBody>
      </p:sp>
      <p:sp>
        <p:nvSpPr>
          <p:cNvPr id="2444" name="Google Shape;2444;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4"/>
        <p:cNvGrpSpPr/>
        <p:nvPr/>
      </p:nvGrpSpPr>
      <p:grpSpPr>
        <a:xfrm>
          <a:off x="0" y="0"/>
          <a:ext cx="0" cy="0"/>
          <a:chOff x="0" y="0"/>
          <a:chExt cx="0" cy="0"/>
        </a:xfrm>
      </p:grpSpPr>
      <p:sp>
        <p:nvSpPr>
          <p:cNvPr id="1705" name="Google Shape;1705;g1971a6e2350_0_6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706" name="Google Shape;1706;g1971a6e2350_0_6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8"/>
        <p:cNvGrpSpPr/>
        <p:nvPr/>
      </p:nvGrpSpPr>
      <p:grpSpPr>
        <a:xfrm>
          <a:off x="0" y="0"/>
          <a:ext cx="0" cy="0"/>
          <a:chOff x="0" y="0"/>
          <a:chExt cx="0" cy="0"/>
        </a:xfrm>
      </p:grpSpPr>
      <p:sp>
        <p:nvSpPr>
          <p:cNvPr id="2449" name="Google Shape;2449;p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450" name="Google Shape;2450;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6"/>
        <p:cNvGrpSpPr/>
        <p:nvPr/>
      </p:nvGrpSpPr>
      <p:grpSpPr>
        <a:xfrm>
          <a:off x="0" y="0"/>
          <a:ext cx="0" cy="0"/>
          <a:chOff x="0" y="0"/>
          <a:chExt cx="0" cy="0"/>
        </a:xfrm>
      </p:grpSpPr>
      <p:sp>
        <p:nvSpPr>
          <p:cNvPr id="1747" name="Google Shape;1747;g1db74754bef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48" name="Google Shape;1748;g1db74754bef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6"/>
        <p:cNvGrpSpPr/>
        <p:nvPr/>
      </p:nvGrpSpPr>
      <p:grpSpPr>
        <a:xfrm>
          <a:off x="0" y="0"/>
          <a:ext cx="0" cy="0"/>
          <a:chOff x="0" y="0"/>
          <a:chExt cx="0" cy="0"/>
        </a:xfrm>
      </p:grpSpPr>
      <p:sp>
        <p:nvSpPr>
          <p:cNvPr id="1787" name="Google Shape;1787;g14fed563bd5_0_267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788" name="Google Shape;1788;g14fed563bd5_0_267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5"/>
        <p:cNvGrpSpPr/>
        <p:nvPr/>
      </p:nvGrpSpPr>
      <p:grpSpPr>
        <a:xfrm>
          <a:off x="0" y="0"/>
          <a:ext cx="0" cy="0"/>
          <a:chOff x="0" y="0"/>
          <a:chExt cx="0" cy="0"/>
        </a:xfrm>
      </p:grpSpPr>
      <p:sp>
        <p:nvSpPr>
          <p:cNvPr id="1806" name="Google Shape;1806;g1a7c193ff97_0_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807" name="Google Shape;1807;g1a7c193ff97_0_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6"/>
        <p:cNvGrpSpPr/>
        <p:nvPr/>
      </p:nvGrpSpPr>
      <p:grpSpPr>
        <a:xfrm>
          <a:off x="0" y="0"/>
          <a:ext cx="0" cy="0"/>
          <a:chOff x="0" y="0"/>
          <a:chExt cx="0" cy="0"/>
        </a:xfrm>
      </p:grpSpPr>
      <p:sp>
        <p:nvSpPr>
          <p:cNvPr id="1817" name="Google Shape;1817;g14fed563bd5_0_173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18" name="Google Shape;1818;g14fed563bd5_0_173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7000"/>
              </a:lnSpc>
              <a:spcBef>
                <a:spcPts val="0"/>
              </a:spcBef>
              <a:spcAft>
                <a:spcPts val="0"/>
              </a:spcAft>
              <a:buSzPts val="1400"/>
              <a:buFont typeface="Arial"/>
              <a:buNone/>
            </a:pPr>
            <a:endParaRPr sz="1100">
              <a:latin typeface="Calibri"/>
              <a:ea typeface="Calibri"/>
              <a:cs typeface="Calibri"/>
              <a:sym typeface="Calibri"/>
            </a:endParaRPr>
          </a:p>
        </p:txBody>
      </p:sp>
      <p:sp>
        <p:nvSpPr>
          <p:cNvPr id="1819" name="Google Shape;1819;g14fed563bd5_0_173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 sz="1200" b="0" i="0" u="none" strike="noStrike" cap="none">
                <a:solidFill>
                  <a:schemeClr val="dk1"/>
                </a:solidFill>
                <a:latin typeface="Calibri"/>
                <a:ea typeface="Calibri"/>
                <a:cs typeface="Calibri"/>
                <a:sym typeface="Calibri"/>
              </a:rPr>
              <a:t>9</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0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0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0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1.png"/><Relationship Id="rId4" Type="http://schemas.openxmlformats.org/officeDocument/2006/relationships/image" Target="../media/image5.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1.png"/><Relationship Id="rId4" Type="http://schemas.openxmlformats.org/officeDocument/2006/relationships/image" Target="../media/image5.png"/></Relationships>
</file>

<file path=ppt/slideLayouts/_rels/slideLayout1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1.png"/><Relationship Id="rId4" Type="http://schemas.openxmlformats.org/officeDocument/2006/relationships/image" Target="../media/image5.png"/></Relationships>
</file>

<file path=ppt/slideLayouts/_rels/slideLayout8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8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8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9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9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9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9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Front title slide">
  <p:cSld name="Front title slide">
    <p:spTree>
      <p:nvGrpSpPr>
        <p:cNvPr id="1" name="Shape 11"/>
        <p:cNvGrpSpPr/>
        <p:nvPr/>
      </p:nvGrpSpPr>
      <p:grpSpPr>
        <a:xfrm>
          <a:off x="0" y="0"/>
          <a:ext cx="0" cy="0"/>
          <a:chOff x="0" y="0"/>
          <a:chExt cx="0" cy="0"/>
        </a:xfrm>
      </p:grpSpPr>
      <p:sp>
        <p:nvSpPr>
          <p:cNvPr id="12" name="Google Shape;12;g14fed563bd5_0_815"/>
          <p:cNvSpPr txBox="1">
            <a:spLocks noGrp="1"/>
          </p:cNvSpPr>
          <p:nvPr>
            <p:ph type="ctrTitle"/>
          </p:nvPr>
        </p:nvSpPr>
        <p:spPr>
          <a:xfrm>
            <a:off x="324000" y="1575487"/>
            <a:ext cx="7292700" cy="1057200"/>
          </a:xfrm>
          <a:prstGeom prst="rect">
            <a:avLst/>
          </a:prstGeom>
          <a:noFill/>
          <a:ln>
            <a:noFill/>
          </a:ln>
        </p:spPr>
        <p:txBody>
          <a:bodyPr spcFirstLastPara="1" wrap="square" lIns="0" tIns="0" rIns="0" bIns="0" anchor="b" anchorCtr="0">
            <a:noAutofit/>
          </a:bodyPr>
          <a:lstStyle>
            <a:lvl1pPr lvl="0" algn="l">
              <a:lnSpc>
                <a:spcPct val="90000"/>
              </a:lnSpc>
              <a:spcBef>
                <a:spcPts val="0"/>
              </a:spcBef>
              <a:spcAft>
                <a:spcPts val="0"/>
              </a:spcAft>
              <a:buClr>
                <a:schemeClr val="lt1"/>
              </a:buClr>
              <a:buSzPts val="4500"/>
              <a:buFont typeface="Arial"/>
              <a:buNone/>
              <a:defRPr sz="4500" b="1">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3" name="Google Shape;13;g14fed563bd5_0_815"/>
          <p:cNvSpPr txBox="1">
            <a:spLocks noGrp="1"/>
          </p:cNvSpPr>
          <p:nvPr>
            <p:ph type="subTitle" idx="1"/>
          </p:nvPr>
        </p:nvSpPr>
        <p:spPr>
          <a:xfrm>
            <a:off x="324000" y="2700000"/>
            <a:ext cx="5979900" cy="768900"/>
          </a:xfrm>
          <a:prstGeom prst="rect">
            <a:avLst/>
          </a:prstGeom>
          <a:noFill/>
          <a:ln>
            <a:noFill/>
          </a:ln>
        </p:spPr>
        <p:txBody>
          <a:bodyPr spcFirstLastPara="1" wrap="square" lIns="0" tIns="0" rIns="0" bIns="0" anchor="t" anchorCtr="0">
            <a:normAutofit/>
          </a:bodyPr>
          <a:lstStyle>
            <a:lvl1pPr lvl="0" algn="l">
              <a:lnSpc>
                <a:spcPct val="90000"/>
              </a:lnSpc>
              <a:spcBef>
                <a:spcPts val="800"/>
              </a:spcBef>
              <a:spcAft>
                <a:spcPts val="0"/>
              </a:spcAft>
              <a:buClr>
                <a:schemeClr val="accent6"/>
              </a:buClr>
              <a:buSzPts val="2300"/>
              <a:buNone/>
              <a:defRPr sz="2300">
                <a:solidFill>
                  <a:schemeClr val="accent6"/>
                </a:solidFill>
              </a:defRPr>
            </a:lvl1pPr>
            <a:lvl2pPr lvl="1" algn="ctr">
              <a:lnSpc>
                <a:spcPct val="90000"/>
              </a:lnSpc>
              <a:spcBef>
                <a:spcPts val="400"/>
              </a:spcBef>
              <a:spcAft>
                <a:spcPts val="0"/>
              </a:spcAft>
              <a:buClr>
                <a:schemeClr val="accent6"/>
              </a:buClr>
              <a:buSzPts val="1500"/>
              <a:buNone/>
              <a:defRPr sz="1500"/>
            </a:lvl2pPr>
            <a:lvl3pPr lvl="2" algn="ctr">
              <a:lnSpc>
                <a:spcPct val="90000"/>
              </a:lnSpc>
              <a:spcBef>
                <a:spcPts val="400"/>
              </a:spcBef>
              <a:spcAft>
                <a:spcPts val="0"/>
              </a:spcAft>
              <a:buClr>
                <a:schemeClr val="accent6"/>
              </a:buClr>
              <a:buSzPts val="1400"/>
              <a:buNone/>
              <a:defRPr sz="1400"/>
            </a:lvl3pPr>
            <a:lvl4pPr lvl="3" algn="ctr">
              <a:lnSpc>
                <a:spcPct val="90000"/>
              </a:lnSpc>
              <a:spcBef>
                <a:spcPts val="400"/>
              </a:spcBef>
              <a:spcAft>
                <a:spcPts val="0"/>
              </a:spcAft>
              <a:buClr>
                <a:schemeClr val="accent6"/>
              </a:buClr>
              <a:buSzPts val="1200"/>
              <a:buNone/>
              <a:defRPr sz="1200"/>
            </a:lvl4pPr>
            <a:lvl5pPr lvl="4" algn="ctr">
              <a:lnSpc>
                <a:spcPct val="90000"/>
              </a:lnSpc>
              <a:spcBef>
                <a:spcPts val="400"/>
              </a:spcBef>
              <a:spcAft>
                <a:spcPts val="0"/>
              </a:spcAft>
              <a:buClr>
                <a:schemeClr val="accent6"/>
              </a:buClr>
              <a:buSzPts val="1200"/>
              <a:buNone/>
              <a:defRPr sz="1200"/>
            </a:lvl5pPr>
            <a:lvl6pPr lvl="5" algn="ctr">
              <a:lnSpc>
                <a:spcPct val="90000"/>
              </a:lnSpc>
              <a:spcBef>
                <a:spcPts val="400"/>
              </a:spcBef>
              <a:spcAft>
                <a:spcPts val="0"/>
              </a:spcAft>
              <a:buClr>
                <a:schemeClr val="lt1"/>
              </a:buClr>
              <a:buSzPts val="1200"/>
              <a:buNone/>
              <a:defRPr sz="1200"/>
            </a:lvl6pPr>
            <a:lvl7pPr lvl="6" algn="ctr">
              <a:lnSpc>
                <a:spcPct val="90000"/>
              </a:lnSpc>
              <a:spcBef>
                <a:spcPts val="400"/>
              </a:spcBef>
              <a:spcAft>
                <a:spcPts val="0"/>
              </a:spcAft>
              <a:buClr>
                <a:schemeClr val="lt1"/>
              </a:buClr>
              <a:buSzPts val="1200"/>
              <a:buNone/>
              <a:defRPr sz="1200"/>
            </a:lvl7pPr>
            <a:lvl8pPr lvl="7" algn="ctr">
              <a:lnSpc>
                <a:spcPct val="90000"/>
              </a:lnSpc>
              <a:spcBef>
                <a:spcPts val="400"/>
              </a:spcBef>
              <a:spcAft>
                <a:spcPts val="0"/>
              </a:spcAft>
              <a:buClr>
                <a:schemeClr val="lt1"/>
              </a:buClr>
              <a:buSzPts val="1200"/>
              <a:buNone/>
              <a:defRPr sz="1200"/>
            </a:lvl8pPr>
            <a:lvl9pPr lvl="8" algn="ctr">
              <a:lnSpc>
                <a:spcPct val="90000"/>
              </a:lnSpc>
              <a:spcBef>
                <a:spcPts val="400"/>
              </a:spcBef>
              <a:spcAft>
                <a:spcPts val="0"/>
              </a:spcAft>
              <a:buClr>
                <a:schemeClr val="lt1"/>
              </a:buClr>
              <a:buSzPts val="1200"/>
              <a:buNone/>
              <a:defRPr sz="1200"/>
            </a:lvl9pPr>
          </a:lstStyle>
          <a:p>
            <a:endParaRPr/>
          </a:p>
        </p:txBody>
      </p:sp>
      <p:sp>
        <p:nvSpPr>
          <p:cNvPr id="14" name="Google Shape;14;g14fed563bd5_0_815"/>
          <p:cNvSpPr txBox="1">
            <a:spLocks noGrp="1"/>
          </p:cNvSpPr>
          <p:nvPr>
            <p:ph type="sldNum" idx="12"/>
          </p:nvPr>
        </p:nvSpPr>
        <p:spPr>
          <a:xfrm>
            <a:off x="6457950" y="4767263"/>
            <a:ext cx="2251800" cy="2739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A8A8A"/>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A8A8A"/>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A8A8A"/>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A8A8A"/>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A8A8A"/>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A8A8A"/>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A8A8A"/>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A8A8A"/>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A8A8A"/>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pic>
        <p:nvPicPr>
          <p:cNvPr id="15" name="Google Shape;15;g14fed563bd5_0_815"/>
          <p:cNvPicPr preferRelativeResize="0"/>
          <p:nvPr/>
        </p:nvPicPr>
        <p:blipFill rotWithShape="1">
          <a:blip r:embed="rId2">
            <a:alphaModFix/>
          </a:blip>
          <a:srcRect/>
          <a:stretch/>
        </p:blipFill>
        <p:spPr>
          <a:xfrm>
            <a:off x="324000" y="290657"/>
            <a:ext cx="906716" cy="675000"/>
          </a:xfrm>
          <a:prstGeom prst="rect">
            <a:avLst/>
          </a:prstGeom>
          <a:noFill/>
          <a:ln>
            <a:noFill/>
          </a:ln>
        </p:spPr>
      </p:pic>
      <p:sp>
        <p:nvSpPr>
          <p:cNvPr id="16" name="Google Shape;16;g14fed563bd5_0_815"/>
          <p:cNvSpPr txBox="1"/>
          <p:nvPr/>
        </p:nvSpPr>
        <p:spPr>
          <a:xfrm>
            <a:off x="2418836" y="4513306"/>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17" name="Google Shape;17;g14fed563bd5_0_815"/>
          <p:cNvSpPr txBox="1">
            <a:spLocks noGrp="1"/>
          </p:cNvSpPr>
          <p:nvPr>
            <p:ph type="body" idx="2"/>
          </p:nvPr>
        </p:nvSpPr>
        <p:spPr>
          <a:xfrm>
            <a:off x="324000" y="4320000"/>
            <a:ext cx="4694700" cy="366900"/>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0"/>
              </a:spcBef>
              <a:spcAft>
                <a:spcPts val="0"/>
              </a:spcAft>
              <a:buClr>
                <a:schemeClr val="accent6"/>
              </a:buClr>
              <a:buSzPts val="1800"/>
              <a:buNone/>
              <a:defRPr sz="1800">
                <a:solidFill>
                  <a:schemeClr val="accent6"/>
                </a:solidFill>
              </a:defRPr>
            </a:lvl1pPr>
            <a:lvl2pPr marL="914400" lvl="1" indent="-228600" algn="l">
              <a:lnSpc>
                <a:spcPct val="90000"/>
              </a:lnSpc>
              <a:spcBef>
                <a:spcPts val="400"/>
              </a:spcBef>
              <a:spcAft>
                <a:spcPts val="0"/>
              </a:spcAft>
              <a:buClr>
                <a:schemeClr val="accent2"/>
              </a:buClr>
              <a:buSzPts val="1800"/>
              <a:buNone/>
              <a:defRPr>
                <a:solidFill>
                  <a:schemeClr val="accent2"/>
                </a:solidFill>
              </a:defRPr>
            </a:lvl2pPr>
            <a:lvl3pPr marL="1371600" lvl="2" indent="-228600" algn="l">
              <a:lnSpc>
                <a:spcPct val="90000"/>
              </a:lnSpc>
              <a:spcBef>
                <a:spcPts val="400"/>
              </a:spcBef>
              <a:spcAft>
                <a:spcPts val="0"/>
              </a:spcAft>
              <a:buClr>
                <a:schemeClr val="accent2"/>
              </a:buClr>
              <a:buSzPts val="1500"/>
              <a:buNone/>
              <a:defRPr>
                <a:solidFill>
                  <a:schemeClr val="accent2"/>
                </a:solidFill>
              </a:defRPr>
            </a:lvl3pPr>
            <a:lvl4pPr marL="1828800" lvl="3" indent="-228600" algn="l">
              <a:lnSpc>
                <a:spcPct val="90000"/>
              </a:lnSpc>
              <a:spcBef>
                <a:spcPts val="400"/>
              </a:spcBef>
              <a:spcAft>
                <a:spcPts val="0"/>
              </a:spcAft>
              <a:buClr>
                <a:schemeClr val="accent2"/>
              </a:buClr>
              <a:buSzPts val="1400"/>
              <a:buNone/>
              <a:defRPr>
                <a:solidFill>
                  <a:schemeClr val="accent2"/>
                </a:solidFill>
              </a:defRPr>
            </a:lvl4pPr>
            <a:lvl5pPr marL="2286000" lvl="4" indent="-228600" algn="l">
              <a:lnSpc>
                <a:spcPct val="90000"/>
              </a:lnSpc>
              <a:spcBef>
                <a:spcPts val="400"/>
              </a:spcBef>
              <a:spcAft>
                <a:spcPts val="0"/>
              </a:spcAft>
              <a:buClr>
                <a:schemeClr val="accent2"/>
              </a:buClr>
              <a:buSzPts val="1400"/>
              <a:buNone/>
              <a:defRPr>
                <a:solidFill>
                  <a:schemeClr val="accent2"/>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8" name="Google Shape;18;g14fed563bd5_0_815"/>
          <p:cNvSpPr txBox="1"/>
          <p:nvPr/>
        </p:nvSpPr>
        <p:spPr>
          <a:xfrm>
            <a:off x="6925089" y="4114800"/>
            <a:ext cx="138600" cy="284700"/>
          </a:xfrm>
          <a:prstGeom prst="rect">
            <a:avLst/>
          </a:prstGeom>
          <a:noFill/>
          <a:ln>
            <a:noFill/>
          </a:ln>
        </p:spPr>
        <p:txBody>
          <a:bodyPr spcFirstLastPara="1" wrap="square" lIns="68575" tIns="34275" rIns="68575" bIns="34275"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grpSp>
        <p:nvGrpSpPr>
          <p:cNvPr id="19" name="Google Shape;19;g14fed563bd5_0_815"/>
          <p:cNvGrpSpPr/>
          <p:nvPr/>
        </p:nvGrpSpPr>
        <p:grpSpPr>
          <a:xfrm>
            <a:off x="4548100" y="1481141"/>
            <a:ext cx="4893491" cy="3831888"/>
            <a:chOff x="6064133" y="1974855"/>
            <a:chExt cx="6524655" cy="5109185"/>
          </a:xfrm>
        </p:grpSpPr>
        <p:grpSp>
          <p:nvGrpSpPr>
            <p:cNvPr id="20" name="Google Shape;20;g14fed563bd5_0_815"/>
            <p:cNvGrpSpPr/>
            <p:nvPr/>
          </p:nvGrpSpPr>
          <p:grpSpPr>
            <a:xfrm>
              <a:off x="9510993" y="3300702"/>
              <a:ext cx="2306145" cy="2002956"/>
              <a:chOff x="9217699" y="1569442"/>
              <a:chExt cx="1939078" cy="1684145"/>
            </a:xfrm>
          </p:grpSpPr>
          <p:sp>
            <p:nvSpPr>
              <p:cNvPr id="21" name="Google Shape;21;g14fed563bd5_0_815"/>
              <p:cNvSpPr/>
              <p:nvPr/>
            </p:nvSpPr>
            <p:spPr>
              <a:xfrm>
                <a:off x="9539238" y="1569442"/>
                <a:ext cx="1296000" cy="748800"/>
              </a:xfrm>
              <a:prstGeom prst="diamond">
                <a:avLst/>
              </a:prstGeom>
              <a:solidFill>
                <a:srgbClr val="CCDEF0"/>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22" name="Google Shape;22;g14fed563bd5_0_815"/>
              <p:cNvSpPr/>
              <p:nvPr/>
            </p:nvSpPr>
            <p:spPr>
              <a:xfrm rot="-3599909">
                <a:off x="9860527" y="2130751"/>
                <a:ext cx="1295940" cy="748904"/>
              </a:xfrm>
              <a:prstGeom prst="diamond">
                <a:avLst/>
              </a:prstGeom>
              <a:solidFill>
                <a:srgbClr val="B2CEEB"/>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23" name="Google Shape;23;g14fed563bd5_0_815"/>
              <p:cNvSpPr/>
              <p:nvPr/>
            </p:nvSpPr>
            <p:spPr>
              <a:xfrm rot="3599909">
                <a:off x="9218009" y="2130683"/>
                <a:ext cx="1295940" cy="748904"/>
              </a:xfrm>
              <a:prstGeom prst="diamond">
                <a:avLst/>
              </a:prstGeom>
              <a:solidFill>
                <a:srgbClr val="BFD5ED"/>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grpSp>
        <p:grpSp>
          <p:nvGrpSpPr>
            <p:cNvPr id="24" name="Google Shape;24;g14fed563bd5_0_815"/>
            <p:cNvGrpSpPr/>
            <p:nvPr/>
          </p:nvGrpSpPr>
          <p:grpSpPr>
            <a:xfrm>
              <a:off x="10282610" y="1974855"/>
              <a:ext cx="2306145" cy="2002956"/>
              <a:chOff x="9217699" y="1569442"/>
              <a:chExt cx="1939078" cy="1684145"/>
            </a:xfrm>
          </p:grpSpPr>
          <p:sp>
            <p:nvSpPr>
              <p:cNvPr id="25" name="Google Shape;25;g14fed563bd5_0_815"/>
              <p:cNvSpPr/>
              <p:nvPr/>
            </p:nvSpPr>
            <p:spPr>
              <a:xfrm>
                <a:off x="9539238" y="1569442"/>
                <a:ext cx="1296000" cy="748800"/>
              </a:xfrm>
              <a:prstGeom prst="diamond">
                <a:avLst/>
              </a:prstGeom>
              <a:solidFill>
                <a:srgbClr val="FAFAFA"/>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26" name="Google Shape;26;g14fed563bd5_0_815"/>
              <p:cNvSpPr/>
              <p:nvPr/>
            </p:nvSpPr>
            <p:spPr>
              <a:xfrm rot="-3599909">
                <a:off x="9860527" y="2130751"/>
                <a:ext cx="1295940" cy="748904"/>
              </a:xfrm>
              <a:prstGeom prst="diamond">
                <a:avLst/>
              </a:prstGeom>
              <a:solidFill>
                <a:srgbClr val="E8EAEC"/>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27" name="Google Shape;27;g14fed563bd5_0_815"/>
              <p:cNvSpPr/>
              <p:nvPr/>
            </p:nvSpPr>
            <p:spPr>
              <a:xfrm rot="3599909">
                <a:off x="9218009" y="2130683"/>
                <a:ext cx="1295940" cy="748904"/>
              </a:xfrm>
              <a:prstGeom prst="diamond">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grpSp>
        <p:grpSp>
          <p:nvGrpSpPr>
            <p:cNvPr id="28" name="Google Shape;28;g14fed563bd5_0_815"/>
            <p:cNvGrpSpPr/>
            <p:nvPr/>
          </p:nvGrpSpPr>
          <p:grpSpPr>
            <a:xfrm>
              <a:off x="7979741" y="4194892"/>
              <a:ext cx="1923739" cy="2002874"/>
              <a:chOff x="9217699" y="1569442"/>
              <a:chExt cx="1617539" cy="1684077"/>
            </a:xfrm>
          </p:grpSpPr>
          <p:sp>
            <p:nvSpPr>
              <p:cNvPr id="29" name="Google Shape;29;g14fed563bd5_0_815"/>
              <p:cNvSpPr/>
              <p:nvPr/>
            </p:nvSpPr>
            <p:spPr>
              <a:xfrm>
                <a:off x="9539238" y="1569442"/>
                <a:ext cx="1296000" cy="748800"/>
              </a:xfrm>
              <a:prstGeom prst="diamond">
                <a:avLst/>
              </a:prstGeom>
              <a:solidFill>
                <a:schemeClr val="accent4"/>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30" name="Google Shape;30;g14fed563bd5_0_815"/>
              <p:cNvSpPr/>
              <p:nvPr/>
            </p:nvSpPr>
            <p:spPr>
              <a:xfrm rot="3599909">
                <a:off x="9218009" y="2130683"/>
                <a:ext cx="1295940" cy="748904"/>
              </a:xfrm>
              <a:prstGeom prst="diamond">
                <a:avLst/>
              </a:prstGeom>
              <a:solidFill>
                <a:srgbClr val="02257A"/>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grpSp>
        <p:grpSp>
          <p:nvGrpSpPr>
            <p:cNvPr id="31" name="Google Shape;31;g14fed563bd5_0_815"/>
            <p:cNvGrpSpPr/>
            <p:nvPr/>
          </p:nvGrpSpPr>
          <p:grpSpPr>
            <a:xfrm>
              <a:off x="9511060" y="5081084"/>
              <a:ext cx="2306145" cy="2002956"/>
              <a:chOff x="9217699" y="1569442"/>
              <a:chExt cx="1939078" cy="1684145"/>
            </a:xfrm>
          </p:grpSpPr>
          <p:sp>
            <p:nvSpPr>
              <p:cNvPr id="32" name="Google Shape;32;g14fed563bd5_0_815"/>
              <p:cNvSpPr/>
              <p:nvPr/>
            </p:nvSpPr>
            <p:spPr>
              <a:xfrm>
                <a:off x="9539238" y="1569442"/>
                <a:ext cx="1296000" cy="748800"/>
              </a:xfrm>
              <a:prstGeom prst="diamond">
                <a:avLst/>
              </a:prstGeom>
              <a:solidFill>
                <a:schemeClr val="dk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33" name="Google Shape;33;g14fed563bd5_0_815"/>
              <p:cNvSpPr/>
              <p:nvPr/>
            </p:nvSpPr>
            <p:spPr>
              <a:xfrm rot="-3599909">
                <a:off x="9860527" y="2130751"/>
                <a:ext cx="1295940" cy="748904"/>
              </a:xfrm>
              <a:prstGeom prst="diamond">
                <a:avLst/>
              </a:prstGeom>
              <a:solidFill>
                <a:srgbClr val="0356B5"/>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34" name="Google Shape;34;g14fed563bd5_0_815"/>
              <p:cNvSpPr/>
              <p:nvPr/>
            </p:nvSpPr>
            <p:spPr>
              <a:xfrm rot="3599909">
                <a:off x="9218009" y="2130683"/>
                <a:ext cx="1295940" cy="748904"/>
              </a:xfrm>
              <a:prstGeom prst="diamond">
                <a:avLst/>
              </a:prstGeom>
              <a:solidFill>
                <a:schemeClr val="accent1"/>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grpSp>
        <p:grpSp>
          <p:nvGrpSpPr>
            <p:cNvPr id="35" name="Google Shape;35;g14fed563bd5_0_815"/>
            <p:cNvGrpSpPr/>
            <p:nvPr/>
          </p:nvGrpSpPr>
          <p:grpSpPr>
            <a:xfrm>
              <a:off x="10665049" y="4634019"/>
              <a:ext cx="1923739" cy="2002956"/>
              <a:chOff x="9539238" y="1569442"/>
              <a:chExt cx="1617539" cy="1684145"/>
            </a:xfrm>
          </p:grpSpPr>
          <p:sp>
            <p:nvSpPr>
              <p:cNvPr id="36" name="Google Shape;36;g14fed563bd5_0_815"/>
              <p:cNvSpPr/>
              <p:nvPr/>
            </p:nvSpPr>
            <p:spPr>
              <a:xfrm>
                <a:off x="9539238" y="1569442"/>
                <a:ext cx="1296000" cy="748800"/>
              </a:xfrm>
              <a:prstGeom prst="diamond">
                <a:avLst/>
              </a:prstGeom>
              <a:solidFill>
                <a:srgbClr val="FAE000"/>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37" name="Google Shape;37;g14fed563bd5_0_815"/>
              <p:cNvSpPr/>
              <p:nvPr/>
            </p:nvSpPr>
            <p:spPr>
              <a:xfrm rot="-3599909">
                <a:off x="9860527" y="2130751"/>
                <a:ext cx="1295940" cy="748904"/>
              </a:xfrm>
              <a:prstGeom prst="diamond">
                <a:avLst/>
              </a:prstGeom>
              <a:solidFill>
                <a:srgbClr val="EDC800"/>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grpSp>
        <p:grpSp>
          <p:nvGrpSpPr>
            <p:cNvPr id="38" name="Google Shape;38;g14fed563bd5_0_815"/>
            <p:cNvGrpSpPr/>
            <p:nvPr/>
          </p:nvGrpSpPr>
          <p:grpSpPr>
            <a:xfrm>
              <a:off x="8747355" y="4636171"/>
              <a:ext cx="1923739" cy="2002874"/>
              <a:chOff x="9217699" y="1569442"/>
              <a:chExt cx="1617539" cy="1684077"/>
            </a:xfrm>
          </p:grpSpPr>
          <p:sp>
            <p:nvSpPr>
              <p:cNvPr id="39" name="Google Shape;39;g14fed563bd5_0_815"/>
              <p:cNvSpPr/>
              <p:nvPr/>
            </p:nvSpPr>
            <p:spPr>
              <a:xfrm>
                <a:off x="9539238" y="1569442"/>
                <a:ext cx="1296000" cy="748800"/>
              </a:xfrm>
              <a:prstGeom prst="diamond">
                <a:avLst/>
              </a:prstGeom>
              <a:solidFill>
                <a:srgbClr val="FAFAFA"/>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40" name="Google Shape;40;g14fed563bd5_0_815"/>
              <p:cNvSpPr/>
              <p:nvPr/>
            </p:nvSpPr>
            <p:spPr>
              <a:xfrm rot="3599909">
                <a:off x="9218009" y="2130683"/>
                <a:ext cx="1295940" cy="748904"/>
              </a:xfrm>
              <a:prstGeom prst="diamond">
                <a:avLst/>
              </a:prstGeom>
              <a:solidFill>
                <a:srgbClr val="E8E8E8"/>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grpSp>
        <p:sp>
          <p:nvSpPr>
            <p:cNvPr id="41" name="Google Shape;41;g14fed563bd5_0_815"/>
            <p:cNvSpPr/>
            <p:nvPr/>
          </p:nvSpPr>
          <p:spPr>
            <a:xfrm>
              <a:off x="9132454" y="6414689"/>
              <a:ext cx="1541368" cy="457926"/>
            </a:xfrm>
            <a:custGeom>
              <a:avLst/>
              <a:gdLst/>
              <a:ahLst/>
              <a:cxnLst/>
              <a:rect l="l" t="t" r="r" b="b"/>
              <a:pathLst>
                <a:path w="1541368" h="457926" extrusionOk="0">
                  <a:moveTo>
                    <a:pt x="770684" y="0"/>
                  </a:moveTo>
                  <a:lnTo>
                    <a:pt x="1541368" y="445284"/>
                  </a:lnTo>
                  <a:lnTo>
                    <a:pt x="1519488" y="457926"/>
                  </a:lnTo>
                  <a:lnTo>
                    <a:pt x="21880" y="457926"/>
                  </a:lnTo>
                  <a:lnTo>
                    <a:pt x="0" y="445284"/>
                  </a:lnTo>
                  <a:close/>
                </a:path>
              </a:pathLst>
            </a:custGeom>
            <a:solidFill>
              <a:srgbClr val="000000"/>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42" name="Google Shape;42;g14fed563bd5_0_815"/>
            <p:cNvSpPr/>
            <p:nvPr/>
          </p:nvSpPr>
          <p:spPr>
            <a:xfrm>
              <a:off x="7605886" y="6418762"/>
              <a:ext cx="1520438" cy="439238"/>
            </a:xfrm>
            <a:custGeom>
              <a:avLst/>
              <a:gdLst/>
              <a:ahLst/>
              <a:cxnLst/>
              <a:rect l="l" t="t" r="r" b="b"/>
              <a:pathLst>
                <a:path w="1520438" h="439238" extrusionOk="0">
                  <a:moveTo>
                    <a:pt x="760219" y="0"/>
                  </a:moveTo>
                  <a:lnTo>
                    <a:pt x="1520438" y="439238"/>
                  </a:lnTo>
                  <a:lnTo>
                    <a:pt x="0" y="439238"/>
                  </a:lnTo>
                  <a:close/>
                </a:path>
              </a:pathLst>
            </a:custGeom>
            <a:solidFill>
              <a:srgbClr val="CCDEF0"/>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43" name="Google Shape;43;g14fed563bd5_0_815"/>
            <p:cNvSpPr/>
            <p:nvPr/>
          </p:nvSpPr>
          <p:spPr>
            <a:xfrm>
              <a:off x="6064133" y="6414690"/>
              <a:ext cx="1534538" cy="443311"/>
            </a:xfrm>
            <a:custGeom>
              <a:avLst/>
              <a:gdLst/>
              <a:ahLst/>
              <a:cxnLst/>
              <a:rect l="l" t="t" r="r" b="b"/>
              <a:pathLst>
                <a:path w="1534538" h="443311" extrusionOk="0">
                  <a:moveTo>
                    <a:pt x="767269" y="0"/>
                  </a:moveTo>
                  <a:lnTo>
                    <a:pt x="1534538" y="443311"/>
                  </a:lnTo>
                  <a:lnTo>
                    <a:pt x="0" y="443311"/>
                  </a:lnTo>
                  <a:close/>
                </a:path>
              </a:pathLst>
            </a:custGeom>
            <a:solidFill>
              <a:srgbClr val="FAFAFA"/>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matchingName="Sample-Icons-Layout">
  <p:cSld name="Sample-Icons-Layout">
    <p:spTree>
      <p:nvGrpSpPr>
        <p:cNvPr id="1" name="Shape 149"/>
        <p:cNvGrpSpPr/>
        <p:nvPr/>
      </p:nvGrpSpPr>
      <p:grpSpPr>
        <a:xfrm>
          <a:off x="0" y="0"/>
          <a:ext cx="0" cy="0"/>
          <a:chOff x="0" y="0"/>
          <a:chExt cx="0" cy="0"/>
        </a:xfrm>
      </p:grpSpPr>
      <p:sp>
        <p:nvSpPr>
          <p:cNvPr id="150" name="Google Shape;150;g14fed563bd5_0_953"/>
          <p:cNvSpPr txBox="1">
            <a:spLocks noGrp="1"/>
          </p:cNvSpPr>
          <p:nvPr>
            <p:ph type="title"/>
          </p:nvPr>
        </p:nvSpPr>
        <p:spPr>
          <a:xfrm>
            <a:off x="324000" y="324000"/>
            <a:ext cx="8553300" cy="648900"/>
          </a:xfrm>
          <a:prstGeom prst="rect">
            <a:avLst/>
          </a:prstGeom>
          <a:noFill/>
          <a:ln>
            <a:noFill/>
          </a:ln>
        </p:spPr>
        <p:txBody>
          <a:bodyPr spcFirstLastPara="1" wrap="square" lIns="0" tIns="0" rIns="0" bIns="0" anchor="ctr" anchorCtr="0">
            <a:normAutofit/>
          </a:bodyPr>
          <a:lstStyle>
            <a:lvl1pPr lvl="0" algn="l">
              <a:lnSpc>
                <a:spcPct val="90000"/>
              </a:lnSpc>
              <a:spcBef>
                <a:spcPts val="0"/>
              </a:spcBef>
              <a:spcAft>
                <a:spcPts val="0"/>
              </a:spcAft>
              <a:buClr>
                <a:schemeClr val="lt1"/>
              </a:buClr>
              <a:buSzPts val="2700"/>
              <a:buFont typeface="Arial"/>
              <a:buNone/>
              <a:defRPr sz="2700" b="1">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51" name="Google Shape;151;g14fed563bd5_0_953"/>
          <p:cNvSpPr txBox="1"/>
          <p:nvPr/>
        </p:nvSpPr>
        <p:spPr>
          <a:xfrm>
            <a:off x="3525716" y="3174023"/>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152" name="Google Shape;152;g14fed563bd5_0_953"/>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6"/>
                </a:solidFill>
                <a:latin typeface="Arial"/>
                <a:ea typeface="Arial"/>
                <a:cs typeface="Arial"/>
                <a:sym typeface="Arial"/>
              </a:rPr>
              <a:t>‹#›</a:t>
            </a:fld>
            <a:endParaRPr sz="900" b="0" i="0" u="none" strike="noStrike" cap="none">
              <a:solidFill>
                <a:schemeClr val="accent6"/>
              </a:solidFill>
              <a:latin typeface="Arial"/>
              <a:ea typeface="Arial"/>
              <a:cs typeface="Arial"/>
              <a:sym typeface="Arial"/>
            </a:endParaRPr>
          </a:p>
        </p:txBody>
      </p:sp>
      <p:cxnSp>
        <p:nvCxnSpPr>
          <p:cNvPr id="153" name="Google Shape;153;g14fed563bd5_0_953"/>
          <p:cNvCxnSpPr/>
          <p:nvPr/>
        </p:nvCxnSpPr>
        <p:spPr>
          <a:xfrm>
            <a:off x="324000" y="243000"/>
            <a:ext cx="324000" cy="0"/>
          </a:xfrm>
          <a:prstGeom prst="straightConnector1">
            <a:avLst/>
          </a:prstGeom>
          <a:noFill/>
          <a:ln w="25400" cap="flat" cmpd="sng">
            <a:solidFill>
              <a:schemeClr val="dk2"/>
            </a:solidFill>
            <a:prstDash val="solid"/>
            <a:miter lim="800000"/>
            <a:headEnd type="none" w="sm" len="sm"/>
            <a:tailEnd type="none" w="sm" len="sm"/>
          </a:ln>
        </p:spPr>
      </p:cxnSp>
      <p:cxnSp>
        <p:nvCxnSpPr>
          <p:cNvPr id="154" name="Google Shape;154;g14fed563bd5_0_953"/>
          <p:cNvCxnSpPr/>
          <p:nvPr/>
        </p:nvCxnSpPr>
        <p:spPr>
          <a:xfrm>
            <a:off x="324000" y="4752000"/>
            <a:ext cx="8532000" cy="0"/>
          </a:xfrm>
          <a:prstGeom prst="straightConnector1">
            <a:avLst/>
          </a:prstGeom>
          <a:noFill/>
          <a:ln w="9525" cap="flat" cmpd="sng">
            <a:solidFill>
              <a:schemeClr val="accent2"/>
            </a:solidFill>
            <a:prstDash val="solid"/>
            <a:miter lim="800000"/>
            <a:headEnd type="none" w="sm" len="sm"/>
            <a:tailEnd type="none" w="sm" len="sm"/>
          </a:ln>
        </p:spPr>
      </p:cxnSp>
      <p:pic>
        <p:nvPicPr>
          <p:cNvPr id="155" name="Google Shape;155;g14fed563bd5_0_953" descr="Icon&#10;&#10;Description automatically generated with medium confidence"/>
          <p:cNvPicPr preferRelativeResize="0"/>
          <p:nvPr/>
        </p:nvPicPr>
        <p:blipFill rotWithShape="1">
          <a:blip r:embed="rId2">
            <a:alphaModFix/>
          </a:blip>
          <a:srcRect/>
          <a:stretch/>
        </p:blipFill>
        <p:spPr>
          <a:xfrm>
            <a:off x="260560" y="4756346"/>
            <a:ext cx="282321" cy="282321"/>
          </a:xfrm>
          <a:prstGeom prst="rect">
            <a:avLst/>
          </a:prstGeom>
          <a:noFill/>
          <a:ln>
            <a:noFill/>
          </a:ln>
        </p:spPr>
      </p:pic>
      <p:sp>
        <p:nvSpPr>
          <p:cNvPr id="156" name="Google Shape;156;g14fed563bd5_0_953"/>
          <p:cNvSpPr/>
          <p:nvPr/>
        </p:nvSpPr>
        <p:spPr>
          <a:xfrm>
            <a:off x="287293" y="2381370"/>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57" name="Google Shape;157;g14fed563bd5_0_953"/>
          <p:cNvSpPr/>
          <p:nvPr/>
        </p:nvSpPr>
        <p:spPr>
          <a:xfrm>
            <a:off x="287293" y="1358412"/>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58" name="Google Shape;158;g14fed563bd5_0_953"/>
          <p:cNvSpPr/>
          <p:nvPr/>
        </p:nvSpPr>
        <p:spPr>
          <a:xfrm>
            <a:off x="1150894" y="1358412"/>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59" name="Google Shape;159;g14fed563bd5_0_953"/>
          <p:cNvSpPr/>
          <p:nvPr/>
        </p:nvSpPr>
        <p:spPr>
          <a:xfrm>
            <a:off x="2014494" y="1358412"/>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60" name="Google Shape;160;g14fed563bd5_0_953"/>
          <p:cNvSpPr/>
          <p:nvPr/>
        </p:nvSpPr>
        <p:spPr>
          <a:xfrm>
            <a:off x="2878094" y="1358412"/>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61" name="Google Shape;161;g14fed563bd5_0_953"/>
          <p:cNvSpPr/>
          <p:nvPr/>
        </p:nvSpPr>
        <p:spPr>
          <a:xfrm>
            <a:off x="3741695" y="1358412"/>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62" name="Google Shape;162;g14fed563bd5_0_953"/>
          <p:cNvSpPr/>
          <p:nvPr/>
        </p:nvSpPr>
        <p:spPr>
          <a:xfrm>
            <a:off x="4605295" y="1358412"/>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63" name="Google Shape;163;g14fed563bd5_0_953"/>
          <p:cNvSpPr/>
          <p:nvPr/>
        </p:nvSpPr>
        <p:spPr>
          <a:xfrm>
            <a:off x="5468895" y="1358412"/>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64" name="Google Shape;164;g14fed563bd5_0_953"/>
          <p:cNvSpPr/>
          <p:nvPr/>
        </p:nvSpPr>
        <p:spPr>
          <a:xfrm>
            <a:off x="6332495" y="1358412"/>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65" name="Google Shape;165;g14fed563bd5_0_953"/>
          <p:cNvSpPr/>
          <p:nvPr/>
        </p:nvSpPr>
        <p:spPr>
          <a:xfrm>
            <a:off x="7196096" y="1358412"/>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66" name="Google Shape;166;g14fed563bd5_0_953"/>
          <p:cNvSpPr/>
          <p:nvPr/>
        </p:nvSpPr>
        <p:spPr>
          <a:xfrm>
            <a:off x="8059694" y="1358412"/>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67" name="Google Shape;167;g14fed563bd5_0_953"/>
          <p:cNvSpPr/>
          <p:nvPr/>
        </p:nvSpPr>
        <p:spPr>
          <a:xfrm>
            <a:off x="1150894" y="2381370"/>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68" name="Google Shape;168;g14fed563bd5_0_953"/>
          <p:cNvSpPr/>
          <p:nvPr/>
        </p:nvSpPr>
        <p:spPr>
          <a:xfrm>
            <a:off x="2014494" y="2381370"/>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69" name="Google Shape;169;g14fed563bd5_0_953"/>
          <p:cNvSpPr/>
          <p:nvPr/>
        </p:nvSpPr>
        <p:spPr>
          <a:xfrm>
            <a:off x="2878094" y="2381370"/>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70" name="Google Shape;170;g14fed563bd5_0_953"/>
          <p:cNvSpPr/>
          <p:nvPr/>
        </p:nvSpPr>
        <p:spPr>
          <a:xfrm>
            <a:off x="3741695" y="2381370"/>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71" name="Google Shape;171;g14fed563bd5_0_953"/>
          <p:cNvSpPr/>
          <p:nvPr/>
        </p:nvSpPr>
        <p:spPr>
          <a:xfrm>
            <a:off x="4605295" y="2381370"/>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72" name="Google Shape;172;g14fed563bd5_0_953"/>
          <p:cNvSpPr/>
          <p:nvPr/>
        </p:nvSpPr>
        <p:spPr>
          <a:xfrm>
            <a:off x="5468895" y="2381370"/>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73" name="Google Shape;173;g14fed563bd5_0_953"/>
          <p:cNvSpPr/>
          <p:nvPr/>
        </p:nvSpPr>
        <p:spPr>
          <a:xfrm>
            <a:off x="6332495" y="2381370"/>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74" name="Google Shape;174;g14fed563bd5_0_953"/>
          <p:cNvSpPr/>
          <p:nvPr/>
        </p:nvSpPr>
        <p:spPr>
          <a:xfrm>
            <a:off x="7196096" y="2381370"/>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75" name="Google Shape;175;g14fed563bd5_0_953"/>
          <p:cNvSpPr/>
          <p:nvPr/>
        </p:nvSpPr>
        <p:spPr>
          <a:xfrm>
            <a:off x="8059694" y="2381370"/>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76" name="Google Shape;176;g14fed563bd5_0_953"/>
          <p:cNvSpPr/>
          <p:nvPr/>
        </p:nvSpPr>
        <p:spPr>
          <a:xfrm>
            <a:off x="287293" y="3404328"/>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77" name="Google Shape;177;g14fed563bd5_0_953"/>
          <p:cNvSpPr/>
          <p:nvPr/>
        </p:nvSpPr>
        <p:spPr>
          <a:xfrm>
            <a:off x="1150894" y="3404328"/>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78" name="Google Shape;178;g14fed563bd5_0_953"/>
          <p:cNvSpPr/>
          <p:nvPr/>
        </p:nvSpPr>
        <p:spPr>
          <a:xfrm>
            <a:off x="2014494" y="3404328"/>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79" name="Google Shape;179;g14fed563bd5_0_953"/>
          <p:cNvSpPr/>
          <p:nvPr/>
        </p:nvSpPr>
        <p:spPr>
          <a:xfrm>
            <a:off x="2878094" y="3404328"/>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80" name="Google Shape;180;g14fed563bd5_0_953"/>
          <p:cNvSpPr/>
          <p:nvPr/>
        </p:nvSpPr>
        <p:spPr>
          <a:xfrm>
            <a:off x="3741695" y="3404328"/>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81" name="Google Shape;181;g14fed563bd5_0_953"/>
          <p:cNvSpPr/>
          <p:nvPr/>
        </p:nvSpPr>
        <p:spPr>
          <a:xfrm>
            <a:off x="4605295" y="3404328"/>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82" name="Google Shape;182;g14fed563bd5_0_953"/>
          <p:cNvSpPr/>
          <p:nvPr/>
        </p:nvSpPr>
        <p:spPr>
          <a:xfrm>
            <a:off x="5468895" y="3404328"/>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83" name="Google Shape;183;g14fed563bd5_0_953"/>
          <p:cNvSpPr/>
          <p:nvPr/>
        </p:nvSpPr>
        <p:spPr>
          <a:xfrm>
            <a:off x="6332495" y="3404328"/>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84" name="Google Shape;184;g14fed563bd5_0_953"/>
          <p:cNvSpPr/>
          <p:nvPr/>
        </p:nvSpPr>
        <p:spPr>
          <a:xfrm>
            <a:off x="7196096" y="3404328"/>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85" name="Google Shape;185;g14fed563bd5_0_953"/>
          <p:cNvSpPr/>
          <p:nvPr/>
        </p:nvSpPr>
        <p:spPr>
          <a:xfrm>
            <a:off x="8059694" y="3404328"/>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100.xml><?xml version="1.0" encoding="utf-8"?>
<p:sldLayout xmlns:a="http://schemas.openxmlformats.org/drawingml/2006/main" xmlns:r="http://schemas.openxmlformats.org/officeDocument/2006/relationships" xmlns:p="http://schemas.openxmlformats.org/presentationml/2006/main" matchingName="Headline and image with header 1">
  <p:cSld name="Headline and image with header 1">
    <p:spTree>
      <p:nvGrpSpPr>
        <p:cNvPr id="1" name="Shape 1300"/>
        <p:cNvGrpSpPr/>
        <p:nvPr/>
      </p:nvGrpSpPr>
      <p:grpSpPr>
        <a:xfrm>
          <a:off x="0" y="0"/>
          <a:ext cx="0" cy="0"/>
          <a:chOff x="0" y="0"/>
          <a:chExt cx="0" cy="0"/>
        </a:xfrm>
      </p:grpSpPr>
      <p:sp>
        <p:nvSpPr>
          <p:cNvPr id="1301" name="Google Shape;1301;p96"/>
          <p:cNvSpPr/>
          <p:nvPr/>
        </p:nvSpPr>
        <p:spPr>
          <a:xfrm rot="-5400000">
            <a:off x="-456783" y="444966"/>
            <a:ext cx="5153839" cy="4253612"/>
          </a:xfrm>
          <a:custGeom>
            <a:avLst/>
            <a:gdLst/>
            <a:ahLst/>
            <a:cxnLst/>
            <a:rect l="l" t="t" r="r" b="b"/>
            <a:pathLst>
              <a:path w="6917905" h="5671482" extrusionOk="0">
                <a:moveTo>
                  <a:pt x="998" y="3862276"/>
                </a:moveTo>
                <a:cubicBezTo>
                  <a:pt x="6784" y="2580785"/>
                  <a:pt x="-4023" y="1281491"/>
                  <a:pt x="1763" y="0"/>
                </a:cubicBezTo>
                <a:lnTo>
                  <a:pt x="6915259" y="615"/>
                </a:lnTo>
                <a:lnTo>
                  <a:pt x="6917905" y="3435219"/>
                </a:lnTo>
                <a:lnTo>
                  <a:pt x="5614844" y="5671482"/>
                </a:lnTo>
                <a:lnTo>
                  <a:pt x="1038428" y="5668839"/>
                </a:lnTo>
                <a:lnTo>
                  <a:pt x="998" y="3862276"/>
                </a:lnTo>
                <a:close/>
              </a:path>
            </a:pathLst>
          </a:custGeom>
          <a:solidFill>
            <a:schemeClr val="dk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302" name="Google Shape;1302;p96"/>
          <p:cNvSpPr>
            <a:spLocks noGrp="1"/>
          </p:cNvSpPr>
          <p:nvPr>
            <p:ph type="pic" idx="2"/>
          </p:nvPr>
        </p:nvSpPr>
        <p:spPr>
          <a:xfrm>
            <a:off x="2476500" y="-2381"/>
            <a:ext cx="6667500" cy="5145900"/>
          </a:xfrm>
          <a:prstGeom prst="rect">
            <a:avLst/>
          </a:prstGeom>
          <a:noFill/>
          <a:ln>
            <a:noFill/>
          </a:ln>
        </p:spPr>
      </p:sp>
      <p:cxnSp>
        <p:nvCxnSpPr>
          <p:cNvPr id="1303" name="Google Shape;1303;p96"/>
          <p:cNvCxnSpPr/>
          <p:nvPr/>
        </p:nvCxnSpPr>
        <p:spPr>
          <a:xfrm>
            <a:off x="459000" y="387136"/>
            <a:ext cx="648900" cy="0"/>
          </a:xfrm>
          <a:prstGeom prst="straightConnector1">
            <a:avLst/>
          </a:prstGeom>
          <a:noFill/>
          <a:ln w="38100" cap="flat" cmpd="sng">
            <a:solidFill>
              <a:schemeClr val="dk1"/>
            </a:solidFill>
            <a:prstDash val="solid"/>
            <a:miter lim="800000"/>
            <a:headEnd type="none" w="sm" len="sm"/>
            <a:tailEnd type="none" w="sm" len="sm"/>
          </a:ln>
        </p:spPr>
      </p:cxnSp>
      <p:sp>
        <p:nvSpPr>
          <p:cNvPr id="1304" name="Google Shape;1304;p96"/>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6"/>
                </a:solidFill>
                <a:latin typeface="Arial"/>
                <a:ea typeface="Arial"/>
                <a:cs typeface="Arial"/>
                <a:sym typeface="Arial"/>
              </a:rPr>
              <a:t>‹#›</a:t>
            </a:fld>
            <a:endParaRPr sz="900" b="0" i="0" u="none" strike="noStrike" cap="none">
              <a:solidFill>
                <a:schemeClr val="accent6"/>
              </a:solidFill>
              <a:latin typeface="Arial"/>
              <a:ea typeface="Arial"/>
              <a:cs typeface="Arial"/>
              <a:sym typeface="Arial"/>
            </a:endParaRPr>
          </a:p>
        </p:txBody>
      </p:sp>
      <p:sp>
        <p:nvSpPr>
          <p:cNvPr id="1305" name="Google Shape;1305;p96"/>
          <p:cNvSpPr txBox="1">
            <a:spLocks noGrp="1"/>
          </p:cNvSpPr>
          <p:nvPr>
            <p:ph type="body" idx="1"/>
          </p:nvPr>
        </p:nvSpPr>
        <p:spPr>
          <a:xfrm>
            <a:off x="459581" y="1889999"/>
            <a:ext cx="3321000" cy="2251200"/>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800"/>
              </a:spcBef>
              <a:spcAft>
                <a:spcPts val="0"/>
              </a:spcAft>
              <a:buClr>
                <a:schemeClr val="dk1"/>
              </a:buClr>
              <a:buSzPts val="2700"/>
              <a:buNone/>
              <a:defRPr sz="2700" b="1">
                <a:solidFill>
                  <a:schemeClr val="dk1"/>
                </a:solidFill>
              </a:defRPr>
            </a:lvl1pPr>
            <a:lvl2pPr marL="914400" lvl="1" indent="-228600" algn="l">
              <a:lnSpc>
                <a:spcPct val="90000"/>
              </a:lnSpc>
              <a:spcBef>
                <a:spcPts val="400"/>
              </a:spcBef>
              <a:spcAft>
                <a:spcPts val="0"/>
              </a:spcAft>
              <a:buClr>
                <a:schemeClr val="lt1"/>
              </a:buClr>
              <a:buSzPts val="1800"/>
              <a:buNone/>
              <a:defRPr>
                <a:solidFill>
                  <a:schemeClr val="lt1"/>
                </a:solidFill>
              </a:defRPr>
            </a:lvl2pPr>
            <a:lvl3pPr marL="1371600" lvl="2" indent="-228600" algn="l">
              <a:lnSpc>
                <a:spcPct val="90000"/>
              </a:lnSpc>
              <a:spcBef>
                <a:spcPts val="400"/>
              </a:spcBef>
              <a:spcAft>
                <a:spcPts val="0"/>
              </a:spcAft>
              <a:buClr>
                <a:schemeClr val="lt1"/>
              </a:buClr>
              <a:buSzPts val="1500"/>
              <a:buNone/>
              <a:defRPr>
                <a:solidFill>
                  <a:schemeClr val="lt1"/>
                </a:solidFill>
              </a:defRPr>
            </a:lvl3pPr>
            <a:lvl4pPr marL="1828800" lvl="3" indent="-228600" algn="l">
              <a:lnSpc>
                <a:spcPct val="90000"/>
              </a:lnSpc>
              <a:spcBef>
                <a:spcPts val="400"/>
              </a:spcBef>
              <a:spcAft>
                <a:spcPts val="0"/>
              </a:spcAft>
              <a:buClr>
                <a:schemeClr val="lt1"/>
              </a:buClr>
              <a:buSzPts val="1400"/>
              <a:buNone/>
              <a:defRPr>
                <a:solidFill>
                  <a:schemeClr val="lt1"/>
                </a:solidFill>
              </a:defRPr>
            </a:lvl4pPr>
            <a:lvl5pPr marL="2286000" lvl="4" indent="-228600" algn="l">
              <a:lnSpc>
                <a:spcPct val="90000"/>
              </a:lnSpc>
              <a:spcBef>
                <a:spcPts val="400"/>
              </a:spcBef>
              <a:spcAft>
                <a:spcPts val="0"/>
              </a:spcAft>
              <a:buClr>
                <a:schemeClr val="lt1"/>
              </a:buClr>
              <a:buSzPts val="1400"/>
              <a:buNone/>
              <a:defRPr>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306" name="Google Shape;1306;p96"/>
          <p:cNvSpPr txBox="1"/>
          <p:nvPr/>
        </p:nvSpPr>
        <p:spPr>
          <a:xfrm>
            <a:off x="1472453" y="-907676"/>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1307" name="Google Shape;1307;p96"/>
          <p:cNvSpPr txBox="1">
            <a:spLocks noGrp="1"/>
          </p:cNvSpPr>
          <p:nvPr>
            <p:ph type="body" idx="3"/>
          </p:nvPr>
        </p:nvSpPr>
        <p:spPr>
          <a:xfrm>
            <a:off x="459581" y="453629"/>
            <a:ext cx="2413500" cy="381000"/>
          </a:xfrm>
          <a:prstGeom prst="rect">
            <a:avLst/>
          </a:prstGeom>
          <a:noFill/>
          <a:ln>
            <a:noFill/>
          </a:ln>
        </p:spPr>
        <p:txBody>
          <a:bodyPr spcFirstLastPara="1" wrap="square" lIns="0" tIns="0" rIns="0" bIns="0" anchor="t" anchorCtr="0">
            <a:normAutofit/>
          </a:bodyPr>
          <a:lstStyle>
            <a:lvl1pPr marL="457200" lvl="0" indent="-228600" algn="l">
              <a:lnSpc>
                <a:spcPct val="90000"/>
              </a:lnSpc>
              <a:spcBef>
                <a:spcPts val="800"/>
              </a:spcBef>
              <a:spcAft>
                <a:spcPts val="0"/>
              </a:spcAft>
              <a:buClr>
                <a:schemeClr val="dk1"/>
              </a:buClr>
              <a:buSzPts val="1800"/>
              <a:buNone/>
              <a:defRPr sz="1800" b="1">
                <a:solidFill>
                  <a:schemeClr val="dk1"/>
                </a:solidFill>
              </a:defRPr>
            </a:lvl1pPr>
            <a:lvl2pPr marL="914400" lvl="1" indent="-317500" algn="l">
              <a:lnSpc>
                <a:spcPct val="90000"/>
              </a:lnSpc>
              <a:spcBef>
                <a:spcPts val="400"/>
              </a:spcBef>
              <a:spcAft>
                <a:spcPts val="0"/>
              </a:spcAft>
              <a:buClr>
                <a:schemeClr val="accent6"/>
              </a:buClr>
              <a:buSzPts val="1400"/>
              <a:buChar char="•"/>
              <a:defRPr/>
            </a:lvl2pPr>
            <a:lvl3pPr marL="1371600" lvl="2" indent="-317500" algn="l">
              <a:lnSpc>
                <a:spcPct val="90000"/>
              </a:lnSpc>
              <a:spcBef>
                <a:spcPts val="400"/>
              </a:spcBef>
              <a:spcAft>
                <a:spcPts val="0"/>
              </a:spcAft>
              <a:buClr>
                <a:schemeClr val="accent6"/>
              </a:buClr>
              <a:buSzPts val="1400"/>
              <a:buChar char="•"/>
              <a:defRPr/>
            </a:lvl3pPr>
            <a:lvl4pPr marL="1828800" lvl="3" indent="-317500" algn="l">
              <a:lnSpc>
                <a:spcPct val="90000"/>
              </a:lnSpc>
              <a:spcBef>
                <a:spcPts val="400"/>
              </a:spcBef>
              <a:spcAft>
                <a:spcPts val="0"/>
              </a:spcAft>
              <a:buClr>
                <a:schemeClr val="accent6"/>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pic>
        <p:nvPicPr>
          <p:cNvPr id="1308" name="Google Shape;1308;p96" descr="Icon&#10;&#10;Description automatically generated with medium confidence"/>
          <p:cNvPicPr preferRelativeResize="0"/>
          <p:nvPr/>
        </p:nvPicPr>
        <p:blipFill rotWithShape="1">
          <a:blip r:embed="rId2">
            <a:alphaModFix/>
          </a:blip>
          <a:srcRect/>
          <a:stretch/>
        </p:blipFill>
        <p:spPr>
          <a:xfrm>
            <a:off x="260560" y="4756346"/>
            <a:ext cx="282321" cy="282321"/>
          </a:xfrm>
          <a:prstGeom prst="rect">
            <a:avLst/>
          </a:prstGeom>
          <a:noFill/>
          <a:ln>
            <a:noFill/>
          </a:ln>
        </p:spPr>
      </p:pic>
      <p:cxnSp>
        <p:nvCxnSpPr>
          <p:cNvPr id="1309" name="Google Shape;1309;p96"/>
          <p:cNvCxnSpPr/>
          <p:nvPr/>
        </p:nvCxnSpPr>
        <p:spPr>
          <a:xfrm>
            <a:off x="324000" y="4752000"/>
            <a:ext cx="8532000" cy="0"/>
          </a:xfrm>
          <a:prstGeom prst="straightConnector1">
            <a:avLst/>
          </a:prstGeom>
          <a:noFill/>
          <a:ln w="9525" cap="flat" cmpd="sng">
            <a:solidFill>
              <a:schemeClr val="accent2"/>
            </a:solidFill>
            <a:prstDash val="solid"/>
            <a:miter lim="800000"/>
            <a:headEnd type="none" w="sm" len="sm"/>
            <a:tailEnd type="none" w="sm" len="sm"/>
          </a:ln>
        </p:spPr>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101.xml><?xml version="1.0" encoding="utf-8"?>
<p:sldLayout xmlns:a="http://schemas.openxmlformats.org/drawingml/2006/main" xmlns:r="http://schemas.openxmlformats.org/officeDocument/2006/relationships" xmlns:p="http://schemas.openxmlformats.org/presentationml/2006/main" matchingName="Headline and image with Header 2">
  <p:cSld name="Headline and image with Header 2">
    <p:spTree>
      <p:nvGrpSpPr>
        <p:cNvPr id="1" name="Shape 1310"/>
        <p:cNvGrpSpPr/>
        <p:nvPr/>
      </p:nvGrpSpPr>
      <p:grpSpPr>
        <a:xfrm>
          <a:off x="0" y="0"/>
          <a:ext cx="0" cy="0"/>
          <a:chOff x="0" y="0"/>
          <a:chExt cx="0" cy="0"/>
        </a:xfrm>
      </p:grpSpPr>
      <p:sp>
        <p:nvSpPr>
          <p:cNvPr id="1311" name="Google Shape;1311;p97"/>
          <p:cNvSpPr/>
          <p:nvPr/>
        </p:nvSpPr>
        <p:spPr>
          <a:xfrm rot="-5400000">
            <a:off x="-456783" y="444966"/>
            <a:ext cx="5153839" cy="4253612"/>
          </a:xfrm>
          <a:custGeom>
            <a:avLst/>
            <a:gdLst/>
            <a:ahLst/>
            <a:cxnLst/>
            <a:rect l="l" t="t" r="r" b="b"/>
            <a:pathLst>
              <a:path w="6917905" h="5671482" extrusionOk="0">
                <a:moveTo>
                  <a:pt x="998" y="3862276"/>
                </a:moveTo>
                <a:cubicBezTo>
                  <a:pt x="6784" y="2580785"/>
                  <a:pt x="-4023" y="1281491"/>
                  <a:pt x="1763" y="0"/>
                </a:cubicBezTo>
                <a:lnTo>
                  <a:pt x="6915259" y="615"/>
                </a:lnTo>
                <a:lnTo>
                  <a:pt x="6917905" y="3435219"/>
                </a:lnTo>
                <a:lnTo>
                  <a:pt x="5614844" y="5671482"/>
                </a:lnTo>
                <a:lnTo>
                  <a:pt x="1038428" y="5668839"/>
                </a:lnTo>
                <a:lnTo>
                  <a:pt x="998" y="3862276"/>
                </a:lnTo>
                <a:close/>
              </a:path>
            </a:pathLst>
          </a:custGeom>
          <a:solidFill>
            <a:srgbClr val="C2E2FF"/>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312" name="Google Shape;1312;p97"/>
          <p:cNvSpPr>
            <a:spLocks noGrp="1"/>
          </p:cNvSpPr>
          <p:nvPr>
            <p:ph type="pic" idx="2"/>
          </p:nvPr>
        </p:nvSpPr>
        <p:spPr>
          <a:xfrm>
            <a:off x="2476500" y="-2381"/>
            <a:ext cx="6667500" cy="5145900"/>
          </a:xfrm>
          <a:prstGeom prst="rect">
            <a:avLst/>
          </a:prstGeom>
          <a:noFill/>
          <a:ln>
            <a:noFill/>
          </a:ln>
        </p:spPr>
      </p:sp>
      <p:cxnSp>
        <p:nvCxnSpPr>
          <p:cNvPr id="1313" name="Google Shape;1313;p97"/>
          <p:cNvCxnSpPr/>
          <p:nvPr/>
        </p:nvCxnSpPr>
        <p:spPr>
          <a:xfrm>
            <a:off x="459000" y="387136"/>
            <a:ext cx="648900" cy="0"/>
          </a:xfrm>
          <a:prstGeom prst="straightConnector1">
            <a:avLst/>
          </a:prstGeom>
          <a:noFill/>
          <a:ln w="38100" cap="flat" cmpd="sng">
            <a:solidFill>
              <a:schemeClr val="dk2"/>
            </a:solidFill>
            <a:prstDash val="solid"/>
            <a:miter lim="800000"/>
            <a:headEnd type="none" w="sm" len="sm"/>
            <a:tailEnd type="none" w="sm" len="sm"/>
          </a:ln>
        </p:spPr>
      </p:cxnSp>
      <p:sp>
        <p:nvSpPr>
          <p:cNvPr id="1314" name="Google Shape;1314;p97"/>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6"/>
                </a:solidFill>
                <a:latin typeface="Arial"/>
                <a:ea typeface="Arial"/>
                <a:cs typeface="Arial"/>
                <a:sym typeface="Arial"/>
              </a:rPr>
              <a:t>‹#›</a:t>
            </a:fld>
            <a:endParaRPr sz="900" b="0" i="0" u="none" strike="noStrike" cap="none">
              <a:solidFill>
                <a:schemeClr val="accent6"/>
              </a:solidFill>
              <a:latin typeface="Arial"/>
              <a:ea typeface="Arial"/>
              <a:cs typeface="Arial"/>
              <a:sym typeface="Arial"/>
            </a:endParaRPr>
          </a:p>
        </p:txBody>
      </p:sp>
      <p:sp>
        <p:nvSpPr>
          <p:cNvPr id="1315" name="Google Shape;1315;p97"/>
          <p:cNvSpPr txBox="1">
            <a:spLocks noGrp="1"/>
          </p:cNvSpPr>
          <p:nvPr>
            <p:ph type="body" idx="1"/>
          </p:nvPr>
        </p:nvSpPr>
        <p:spPr>
          <a:xfrm>
            <a:off x="459581" y="1889999"/>
            <a:ext cx="3321000" cy="2251200"/>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800"/>
              </a:spcBef>
              <a:spcAft>
                <a:spcPts val="0"/>
              </a:spcAft>
              <a:buClr>
                <a:schemeClr val="lt1"/>
              </a:buClr>
              <a:buSzPts val="2700"/>
              <a:buNone/>
              <a:defRPr sz="2700" b="1">
                <a:solidFill>
                  <a:schemeClr val="lt1"/>
                </a:solidFill>
              </a:defRPr>
            </a:lvl1pPr>
            <a:lvl2pPr marL="914400" lvl="1" indent="-228600" algn="l">
              <a:lnSpc>
                <a:spcPct val="90000"/>
              </a:lnSpc>
              <a:spcBef>
                <a:spcPts val="400"/>
              </a:spcBef>
              <a:spcAft>
                <a:spcPts val="0"/>
              </a:spcAft>
              <a:buClr>
                <a:schemeClr val="lt1"/>
              </a:buClr>
              <a:buSzPts val="1800"/>
              <a:buNone/>
              <a:defRPr>
                <a:solidFill>
                  <a:schemeClr val="lt1"/>
                </a:solidFill>
              </a:defRPr>
            </a:lvl2pPr>
            <a:lvl3pPr marL="1371600" lvl="2" indent="-228600" algn="l">
              <a:lnSpc>
                <a:spcPct val="90000"/>
              </a:lnSpc>
              <a:spcBef>
                <a:spcPts val="400"/>
              </a:spcBef>
              <a:spcAft>
                <a:spcPts val="0"/>
              </a:spcAft>
              <a:buClr>
                <a:schemeClr val="lt1"/>
              </a:buClr>
              <a:buSzPts val="1500"/>
              <a:buNone/>
              <a:defRPr>
                <a:solidFill>
                  <a:schemeClr val="lt1"/>
                </a:solidFill>
              </a:defRPr>
            </a:lvl3pPr>
            <a:lvl4pPr marL="1828800" lvl="3" indent="-228600" algn="l">
              <a:lnSpc>
                <a:spcPct val="90000"/>
              </a:lnSpc>
              <a:spcBef>
                <a:spcPts val="400"/>
              </a:spcBef>
              <a:spcAft>
                <a:spcPts val="0"/>
              </a:spcAft>
              <a:buClr>
                <a:schemeClr val="lt1"/>
              </a:buClr>
              <a:buSzPts val="1400"/>
              <a:buNone/>
              <a:defRPr>
                <a:solidFill>
                  <a:schemeClr val="lt1"/>
                </a:solidFill>
              </a:defRPr>
            </a:lvl4pPr>
            <a:lvl5pPr marL="2286000" lvl="4" indent="-228600" algn="l">
              <a:lnSpc>
                <a:spcPct val="90000"/>
              </a:lnSpc>
              <a:spcBef>
                <a:spcPts val="400"/>
              </a:spcBef>
              <a:spcAft>
                <a:spcPts val="0"/>
              </a:spcAft>
              <a:buClr>
                <a:schemeClr val="lt1"/>
              </a:buClr>
              <a:buSzPts val="1400"/>
              <a:buNone/>
              <a:defRPr>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316" name="Google Shape;1316;p97"/>
          <p:cNvSpPr txBox="1"/>
          <p:nvPr/>
        </p:nvSpPr>
        <p:spPr>
          <a:xfrm>
            <a:off x="1472453" y="-907676"/>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1317" name="Google Shape;1317;p97"/>
          <p:cNvSpPr txBox="1">
            <a:spLocks noGrp="1"/>
          </p:cNvSpPr>
          <p:nvPr>
            <p:ph type="body" idx="3"/>
          </p:nvPr>
        </p:nvSpPr>
        <p:spPr>
          <a:xfrm>
            <a:off x="459581" y="453629"/>
            <a:ext cx="2413500" cy="381000"/>
          </a:xfrm>
          <a:prstGeom prst="rect">
            <a:avLst/>
          </a:prstGeom>
          <a:noFill/>
          <a:ln>
            <a:noFill/>
          </a:ln>
        </p:spPr>
        <p:txBody>
          <a:bodyPr spcFirstLastPara="1" wrap="square" lIns="0" tIns="0" rIns="0" bIns="0" anchor="t" anchorCtr="0">
            <a:normAutofit/>
          </a:bodyPr>
          <a:lstStyle>
            <a:lvl1pPr marL="457200" lvl="0" indent="-228600" algn="l">
              <a:lnSpc>
                <a:spcPct val="90000"/>
              </a:lnSpc>
              <a:spcBef>
                <a:spcPts val="800"/>
              </a:spcBef>
              <a:spcAft>
                <a:spcPts val="0"/>
              </a:spcAft>
              <a:buClr>
                <a:schemeClr val="lt1"/>
              </a:buClr>
              <a:buSzPts val="1800"/>
              <a:buNone/>
              <a:defRPr sz="1800" b="1">
                <a:solidFill>
                  <a:schemeClr val="lt1"/>
                </a:solidFill>
              </a:defRPr>
            </a:lvl1pPr>
            <a:lvl2pPr marL="914400" lvl="1" indent="-317500" algn="l">
              <a:lnSpc>
                <a:spcPct val="90000"/>
              </a:lnSpc>
              <a:spcBef>
                <a:spcPts val="400"/>
              </a:spcBef>
              <a:spcAft>
                <a:spcPts val="0"/>
              </a:spcAft>
              <a:buClr>
                <a:schemeClr val="accent6"/>
              </a:buClr>
              <a:buSzPts val="1400"/>
              <a:buChar char="•"/>
              <a:defRPr/>
            </a:lvl2pPr>
            <a:lvl3pPr marL="1371600" lvl="2" indent="-317500" algn="l">
              <a:lnSpc>
                <a:spcPct val="90000"/>
              </a:lnSpc>
              <a:spcBef>
                <a:spcPts val="400"/>
              </a:spcBef>
              <a:spcAft>
                <a:spcPts val="0"/>
              </a:spcAft>
              <a:buClr>
                <a:schemeClr val="accent6"/>
              </a:buClr>
              <a:buSzPts val="1400"/>
              <a:buChar char="•"/>
              <a:defRPr/>
            </a:lvl3pPr>
            <a:lvl4pPr marL="1828800" lvl="3" indent="-317500" algn="l">
              <a:lnSpc>
                <a:spcPct val="90000"/>
              </a:lnSpc>
              <a:spcBef>
                <a:spcPts val="400"/>
              </a:spcBef>
              <a:spcAft>
                <a:spcPts val="0"/>
              </a:spcAft>
              <a:buClr>
                <a:schemeClr val="accent6"/>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pic>
        <p:nvPicPr>
          <p:cNvPr id="1318" name="Google Shape;1318;p97" descr="Icon&#10;&#10;Description automatically generated with medium confidence"/>
          <p:cNvPicPr preferRelativeResize="0"/>
          <p:nvPr/>
        </p:nvPicPr>
        <p:blipFill rotWithShape="1">
          <a:blip r:embed="rId2">
            <a:alphaModFix/>
          </a:blip>
          <a:srcRect/>
          <a:stretch/>
        </p:blipFill>
        <p:spPr>
          <a:xfrm>
            <a:off x="260560" y="4756346"/>
            <a:ext cx="282321" cy="282321"/>
          </a:xfrm>
          <a:prstGeom prst="rect">
            <a:avLst/>
          </a:prstGeom>
          <a:noFill/>
          <a:ln>
            <a:noFill/>
          </a:ln>
        </p:spPr>
      </p:pic>
      <p:cxnSp>
        <p:nvCxnSpPr>
          <p:cNvPr id="1319" name="Google Shape;1319;p97"/>
          <p:cNvCxnSpPr/>
          <p:nvPr/>
        </p:nvCxnSpPr>
        <p:spPr>
          <a:xfrm>
            <a:off x="324000" y="4752000"/>
            <a:ext cx="8532000" cy="0"/>
          </a:xfrm>
          <a:prstGeom prst="straightConnector1">
            <a:avLst/>
          </a:prstGeom>
          <a:noFill/>
          <a:ln w="9525" cap="flat" cmpd="sng">
            <a:solidFill>
              <a:schemeClr val="accent2"/>
            </a:solidFill>
            <a:prstDash val="solid"/>
            <a:miter lim="800000"/>
            <a:headEnd type="none" w="sm" len="sm"/>
            <a:tailEnd type="none" w="sm" len="sm"/>
          </a:ln>
        </p:spPr>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102.xml><?xml version="1.0" encoding="utf-8"?>
<p:sldLayout xmlns:a="http://schemas.openxmlformats.org/drawingml/2006/main" xmlns:r="http://schemas.openxmlformats.org/officeDocument/2006/relationships" xmlns:p="http://schemas.openxmlformats.org/presentationml/2006/main" matchingName="Headline and image with header 4">
  <p:cSld name="Headline and image with header 4">
    <p:spTree>
      <p:nvGrpSpPr>
        <p:cNvPr id="1" name="Shape 1320"/>
        <p:cNvGrpSpPr/>
        <p:nvPr/>
      </p:nvGrpSpPr>
      <p:grpSpPr>
        <a:xfrm>
          <a:off x="0" y="0"/>
          <a:ext cx="0" cy="0"/>
          <a:chOff x="0" y="0"/>
          <a:chExt cx="0" cy="0"/>
        </a:xfrm>
      </p:grpSpPr>
      <p:sp>
        <p:nvSpPr>
          <p:cNvPr id="1321" name="Google Shape;1321;p98"/>
          <p:cNvSpPr/>
          <p:nvPr/>
        </p:nvSpPr>
        <p:spPr>
          <a:xfrm rot="5400000">
            <a:off x="4445058" y="446580"/>
            <a:ext cx="5149540" cy="4252378"/>
          </a:xfrm>
          <a:custGeom>
            <a:avLst/>
            <a:gdLst/>
            <a:ahLst/>
            <a:cxnLst/>
            <a:rect l="l" t="t" r="r" b="b"/>
            <a:pathLst>
              <a:path w="6866053" h="5669837" extrusionOk="0">
                <a:moveTo>
                  <a:pt x="0" y="3472530"/>
                </a:moveTo>
                <a:lnTo>
                  <a:pt x="2667" y="2689"/>
                </a:lnTo>
                <a:lnTo>
                  <a:pt x="6866053" y="0"/>
                </a:lnTo>
                <a:cubicBezTo>
                  <a:pt x="6865544" y="1297722"/>
                  <a:pt x="6865036" y="2595445"/>
                  <a:pt x="6864527" y="3893167"/>
                </a:cubicBezTo>
                <a:lnTo>
                  <a:pt x="5863020" y="5669837"/>
                </a:lnTo>
                <a:lnTo>
                  <a:pt x="1303015" y="5663899"/>
                </a:lnTo>
                <a:lnTo>
                  <a:pt x="0" y="3472530"/>
                </a:lnTo>
                <a:close/>
              </a:path>
            </a:pathLst>
          </a:custGeom>
          <a:solidFill>
            <a:schemeClr val="lt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322" name="Google Shape;1322;p98"/>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2"/>
                </a:solidFill>
                <a:latin typeface="Arial"/>
                <a:ea typeface="Arial"/>
                <a:cs typeface="Arial"/>
                <a:sym typeface="Arial"/>
              </a:rPr>
              <a:t>‹#›</a:t>
            </a:fld>
            <a:endParaRPr sz="900" b="0" i="0" u="none" strike="noStrike" cap="none">
              <a:solidFill>
                <a:schemeClr val="accent2"/>
              </a:solidFill>
              <a:latin typeface="Arial"/>
              <a:ea typeface="Arial"/>
              <a:cs typeface="Arial"/>
              <a:sym typeface="Arial"/>
            </a:endParaRPr>
          </a:p>
        </p:txBody>
      </p:sp>
      <p:sp>
        <p:nvSpPr>
          <p:cNvPr id="1323" name="Google Shape;1323;p98"/>
          <p:cNvSpPr txBox="1"/>
          <p:nvPr/>
        </p:nvSpPr>
        <p:spPr>
          <a:xfrm>
            <a:off x="1472453" y="-907676"/>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cxnSp>
        <p:nvCxnSpPr>
          <p:cNvPr id="1324" name="Google Shape;1324;p98"/>
          <p:cNvCxnSpPr/>
          <p:nvPr/>
        </p:nvCxnSpPr>
        <p:spPr>
          <a:xfrm>
            <a:off x="8043042" y="387136"/>
            <a:ext cx="648900" cy="0"/>
          </a:xfrm>
          <a:prstGeom prst="straightConnector1">
            <a:avLst/>
          </a:prstGeom>
          <a:noFill/>
          <a:ln w="38100" cap="flat" cmpd="sng">
            <a:solidFill>
              <a:schemeClr val="dk2"/>
            </a:solidFill>
            <a:prstDash val="solid"/>
            <a:miter lim="800000"/>
            <a:headEnd type="none" w="sm" len="sm"/>
            <a:tailEnd type="none" w="sm" len="sm"/>
          </a:ln>
        </p:spPr>
      </p:cxnSp>
      <p:sp>
        <p:nvSpPr>
          <p:cNvPr id="1325" name="Google Shape;1325;p98"/>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6"/>
                </a:solidFill>
                <a:latin typeface="Arial"/>
                <a:ea typeface="Arial"/>
                <a:cs typeface="Arial"/>
                <a:sym typeface="Arial"/>
              </a:rPr>
              <a:t>‹#›</a:t>
            </a:fld>
            <a:endParaRPr sz="900" b="0" i="0" u="none" strike="noStrike" cap="none">
              <a:solidFill>
                <a:schemeClr val="accent6"/>
              </a:solidFill>
              <a:latin typeface="Arial"/>
              <a:ea typeface="Arial"/>
              <a:cs typeface="Arial"/>
              <a:sym typeface="Arial"/>
            </a:endParaRPr>
          </a:p>
        </p:txBody>
      </p:sp>
      <p:sp>
        <p:nvSpPr>
          <p:cNvPr id="1326" name="Google Shape;1326;p98"/>
          <p:cNvSpPr txBox="1">
            <a:spLocks noGrp="1"/>
          </p:cNvSpPr>
          <p:nvPr>
            <p:ph type="body" idx="1"/>
          </p:nvPr>
        </p:nvSpPr>
        <p:spPr>
          <a:xfrm>
            <a:off x="6309700" y="459000"/>
            <a:ext cx="2413500" cy="381000"/>
          </a:xfrm>
          <a:prstGeom prst="rect">
            <a:avLst/>
          </a:prstGeom>
          <a:noFill/>
          <a:ln>
            <a:noFill/>
          </a:ln>
        </p:spPr>
        <p:txBody>
          <a:bodyPr spcFirstLastPara="1" wrap="square" lIns="0" tIns="0" rIns="0" bIns="0" anchor="t" anchorCtr="0">
            <a:normAutofit/>
          </a:bodyPr>
          <a:lstStyle>
            <a:lvl1pPr marL="457200" lvl="0" indent="-228600" algn="r">
              <a:lnSpc>
                <a:spcPct val="90000"/>
              </a:lnSpc>
              <a:spcBef>
                <a:spcPts val="800"/>
              </a:spcBef>
              <a:spcAft>
                <a:spcPts val="0"/>
              </a:spcAft>
              <a:buClr>
                <a:schemeClr val="lt1"/>
              </a:buClr>
              <a:buSzPts val="1800"/>
              <a:buNone/>
              <a:defRPr sz="1800" b="1">
                <a:solidFill>
                  <a:schemeClr val="lt1"/>
                </a:solidFill>
              </a:defRPr>
            </a:lvl1pPr>
            <a:lvl2pPr marL="914400" lvl="1" indent="-317500" algn="l">
              <a:lnSpc>
                <a:spcPct val="90000"/>
              </a:lnSpc>
              <a:spcBef>
                <a:spcPts val="400"/>
              </a:spcBef>
              <a:spcAft>
                <a:spcPts val="0"/>
              </a:spcAft>
              <a:buClr>
                <a:schemeClr val="accent6"/>
              </a:buClr>
              <a:buSzPts val="1400"/>
              <a:buChar char="•"/>
              <a:defRPr/>
            </a:lvl2pPr>
            <a:lvl3pPr marL="1371600" lvl="2" indent="-317500" algn="l">
              <a:lnSpc>
                <a:spcPct val="90000"/>
              </a:lnSpc>
              <a:spcBef>
                <a:spcPts val="400"/>
              </a:spcBef>
              <a:spcAft>
                <a:spcPts val="0"/>
              </a:spcAft>
              <a:buClr>
                <a:schemeClr val="accent6"/>
              </a:buClr>
              <a:buSzPts val="1400"/>
              <a:buChar char="•"/>
              <a:defRPr/>
            </a:lvl3pPr>
            <a:lvl4pPr marL="1828800" lvl="3" indent="-317500" algn="l">
              <a:lnSpc>
                <a:spcPct val="90000"/>
              </a:lnSpc>
              <a:spcBef>
                <a:spcPts val="400"/>
              </a:spcBef>
              <a:spcAft>
                <a:spcPts val="0"/>
              </a:spcAft>
              <a:buClr>
                <a:schemeClr val="accent6"/>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327" name="Google Shape;1327;p98"/>
          <p:cNvSpPr txBox="1">
            <a:spLocks noGrp="1"/>
          </p:cNvSpPr>
          <p:nvPr>
            <p:ph type="body" idx="2"/>
          </p:nvPr>
        </p:nvSpPr>
        <p:spPr>
          <a:xfrm>
            <a:off x="5401954" y="1768759"/>
            <a:ext cx="3321000" cy="2251200"/>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800"/>
              </a:spcBef>
              <a:spcAft>
                <a:spcPts val="0"/>
              </a:spcAft>
              <a:buClr>
                <a:schemeClr val="lt1"/>
              </a:buClr>
              <a:buSzPts val="2700"/>
              <a:buNone/>
              <a:defRPr sz="2700" b="1">
                <a:solidFill>
                  <a:schemeClr val="lt1"/>
                </a:solidFill>
              </a:defRPr>
            </a:lvl1pPr>
            <a:lvl2pPr marL="914400" lvl="1" indent="-228600" algn="l">
              <a:lnSpc>
                <a:spcPct val="90000"/>
              </a:lnSpc>
              <a:spcBef>
                <a:spcPts val="400"/>
              </a:spcBef>
              <a:spcAft>
                <a:spcPts val="0"/>
              </a:spcAft>
              <a:buClr>
                <a:schemeClr val="lt1"/>
              </a:buClr>
              <a:buSzPts val="1800"/>
              <a:buNone/>
              <a:defRPr>
                <a:solidFill>
                  <a:schemeClr val="lt1"/>
                </a:solidFill>
              </a:defRPr>
            </a:lvl2pPr>
            <a:lvl3pPr marL="1371600" lvl="2" indent="-228600" algn="l">
              <a:lnSpc>
                <a:spcPct val="90000"/>
              </a:lnSpc>
              <a:spcBef>
                <a:spcPts val="400"/>
              </a:spcBef>
              <a:spcAft>
                <a:spcPts val="0"/>
              </a:spcAft>
              <a:buClr>
                <a:schemeClr val="lt1"/>
              </a:buClr>
              <a:buSzPts val="1500"/>
              <a:buNone/>
              <a:defRPr>
                <a:solidFill>
                  <a:schemeClr val="lt1"/>
                </a:solidFill>
              </a:defRPr>
            </a:lvl3pPr>
            <a:lvl4pPr marL="1828800" lvl="3" indent="-228600" algn="l">
              <a:lnSpc>
                <a:spcPct val="90000"/>
              </a:lnSpc>
              <a:spcBef>
                <a:spcPts val="400"/>
              </a:spcBef>
              <a:spcAft>
                <a:spcPts val="0"/>
              </a:spcAft>
              <a:buClr>
                <a:schemeClr val="lt1"/>
              </a:buClr>
              <a:buSzPts val="1400"/>
              <a:buNone/>
              <a:defRPr>
                <a:solidFill>
                  <a:schemeClr val="lt1"/>
                </a:solidFill>
              </a:defRPr>
            </a:lvl4pPr>
            <a:lvl5pPr marL="2286000" lvl="4" indent="-228600" algn="l">
              <a:lnSpc>
                <a:spcPct val="90000"/>
              </a:lnSpc>
              <a:spcBef>
                <a:spcPts val="400"/>
              </a:spcBef>
              <a:spcAft>
                <a:spcPts val="0"/>
              </a:spcAft>
              <a:buClr>
                <a:schemeClr val="lt1"/>
              </a:buClr>
              <a:buSzPts val="1400"/>
              <a:buNone/>
              <a:defRPr>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328" name="Google Shape;1328;p98"/>
          <p:cNvSpPr>
            <a:spLocks noGrp="1"/>
          </p:cNvSpPr>
          <p:nvPr>
            <p:ph type="pic" idx="3"/>
          </p:nvPr>
        </p:nvSpPr>
        <p:spPr>
          <a:xfrm>
            <a:off x="0" y="0"/>
            <a:ext cx="6546900" cy="5143500"/>
          </a:xfrm>
          <a:prstGeom prst="rect">
            <a:avLst/>
          </a:prstGeom>
          <a:noFill/>
          <a:ln>
            <a:noFill/>
          </a:ln>
        </p:spPr>
      </p:sp>
      <p:pic>
        <p:nvPicPr>
          <p:cNvPr id="1329" name="Google Shape;1329;p98" descr="Icon&#10;&#10;Description automatically generated with medium confidence"/>
          <p:cNvPicPr preferRelativeResize="0"/>
          <p:nvPr/>
        </p:nvPicPr>
        <p:blipFill rotWithShape="1">
          <a:blip r:embed="rId2">
            <a:alphaModFix/>
          </a:blip>
          <a:srcRect/>
          <a:stretch/>
        </p:blipFill>
        <p:spPr>
          <a:xfrm>
            <a:off x="260560" y="4756346"/>
            <a:ext cx="282321" cy="282321"/>
          </a:xfrm>
          <a:prstGeom prst="rect">
            <a:avLst/>
          </a:prstGeom>
          <a:noFill/>
          <a:ln>
            <a:noFill/>
          </a:ln>
        </p:spPr>
      </p:pic>
      <p:cxnSp>
        <p:nvCxnSpPr>
          <p:cNvPr id="1330" name="Google Shape;1330;p98"/>
          <p:cNvCxnSpPr/>
          <p:nvPr/>
        </p:nvCxnSpPr>
        <p:spPr>
          <a:xfrm>
            <a:off x="324000" y="4752000"/>
            <a:ext cx="8532000" cy="0"/>
          </a:xfrm>
          <a:prstGeom prst="straightConnector1">
            <a:avLst/>
          </a:prstGeom>
          <a:noFill/>
          <a:ln w="9525" cap="flat" cmpd="sng">
            <a:solidFill>
              <a:schemeClr val="accent2"/>
            </a:solidFill>
            <a:prstDash val="solid"/>
            <a:miter lim="800000"/>
            <a:headEnd type="none" w="sm" len="sm"/>
            <a:tailEnd type="none" w="sm" len="sm"/>
          </a:ln>
        </p:spPr>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103.xml><?xml version="1.0" encoding="utf-8"?>
<p:sldLayout xmlns:a="http://schemas.openxmlformats.org/drawingml/2006/main" xmlns:r="http://schemas.openxmlformats.org/officeDocument/2006/relationships" xmlns:p="http://schemas.openxmlformats.org/presentationml/2006/main" matchingName="Quote and image 5">
  <p:cSld name="Quote and image 5">
    <p:spTree>
      <p:nvGrpSpPr>
        <p:cNvPr id="1" name="Shape 1331"/>
        <p:cNvGrpSpPr/>
        <p:nvPr/>
      </p:nvGrpSpPr>
      <p:grpSpPr>
        <a:xfrm>
          <a:off x="0" y="0"/>
          <a:ext cx="0" cy="0"/>
          <a:chOff x="0" y="0"/>
          <a:chExt cx="0" cy="0"/>
        </a:xfrm>
      </p:grpSpPr>
      <p:sp>
        <p:nvSpPr>
          <p:cNvPr id="1332" name="Google Shape;1332;p99"/>
          <p:cNvSpPr/>
          <p:nvPr/>
        </p:nvSpPr>
        <p:spPr>
          <a:xfrm rot="5400000">
            <a:off x="4445058" y="446580"/>
            <a:ext cx="5149540" cy="4252378"/>
          </a:xfrm>
          <a:custGeom>
            <a:avLst/>
            <a:gdLst/>
            <a:ahLst/>
            <a:cxnLst/>
            <a:rect l="l" t="t" r="r" b="b"/>
            <a:pathLst>
              <a:path w="6866053" h="5669837" extrusionOk="0">
                <a:moveTo>
                  <a:pt x="0" y="3472530"/>
                </a:moveTo>
                <a:lnTo>
                  <a:pt x="2667" y="2689"/>
                </a:lnTo>
                <a:lnTo>
                  <a:pt x="6866053" y="0"/>
                </a:lnTo>
                <a:cubicBezTo>
                  <a:pt x="6865544" y="1297722"/>
                  <a:pt x="6865036" y="2595445"/>
                  <a:pt x="6864527" y="3893167"/>
                </a:cubicBezTo>
                <a:lnTo>
                  <a:pt x="5863020" y="5669837"/>
                </a:lnTo>
                <a:lnTo>
                  <a:pt x="1303015" y="5663899"/>
                </a:lnTo>
                <a:lnTo>
                  <a:pt x="0" y="3472530"/>
                </a:lnTo>
                <a:close/>
              </a:path>
            </a:pathLst>
          </a:custGeom>
          <a:solidFill>
            <a:schemeClr val="lt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333" name="Google Shape;1333;p99"/>
          <p:cNvSpPr txBox="1"/>
          <p:nvPr/>
        </p:nvSpPr>
        <p:spPr>
          <a:xfrm>
            <a:off x="1472453" y="-907676"/>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1334" name="Google Shape;1334;p99"/>
          <p:cNvSpPr txBox="1">
            <a:spLocks noGrp="1"/>
          </p:cNvSpPr>
          <p:nvPr>
            <p:ph type="body" idx="1"/>
          </p:nvPr>
        </p:nvSpPr>
        <p:spPr>
          <a:xfrm>
            <a:off x="5373000" y="1889999"/>
            <a:ext cx="3321000" cy="2251200"/>
          </a:xfrm>
          <a:prstGeom prst="rect">
            <a:avLst/>
          </a:prstGeom>
          <a:noFill/>
          <a:ln>
            <a:noFill/>
          </a:ln>
        </p:spPr>
        <p:txBody>
          <a:bodyPr spcFirstLastPara="1" wrap="square" lIns="68575" tIns="34275" rIns="68575" bIns="34275" anchor="t" anchorCtr="0">
            <a:noAutofit/>
          </a:bodyPr>
          <a:lstStyle>
            <a:lvl1pPr marL="457200" lvl="0" indent="-228600" algn="l">
              <a:lnSpc>
                <a:spcPct val="90000"/>
              </a:lnSpc>
              <a:spcBef>
                <a:spcPts val="800"/>
              </a:spcBef>
              <a:spcAft>
                <a:spcPts val="0"/>
              </a:spcAft>
              <a:buClr>
                <a:schemeClr val="lt1"/>
              </a:buClr>
              <a:buSzPts val="1800"/>
              <a:buNone/>
              <a:defRPr sz="1800" b="1">
                <a:solidFill>
                  <a:schemeClr val="lt1"/>
                </a:solidFill>
              </a:defRPr>
            </a:lvl1pPr>
            <a:lvl2pPr marL="914400" lvl="1" indent="-228600" algn="l">
              <a:lnSpc>
                <a:spcPct val="90000"/>
              </a:lnSpc>
              <a:spcBef>
                <a:spcPts val="400"/>
              </a:spcBef>
              <a:spcAft>
                <a:spcPts val="0"/>
              </a:spcAft>
              <a:buClr>
                <a:schemeClr val="lt1"/>
              </a:buClr>
              <a:buSzPts val="1800"/>
              <a:buNone/>
              <a:defRPr>
                <a:solidFill>
                  <a:schemeClr val="lt1"/>
                </a:solidFill>
              </a:defRPr>
            </a:lvl2pPr>
            <a:lvl3pPr marL="1371600" lvl="2" indent="-228600" algn="l">
              <a:lnSpc>
                <a:spcPct val="90000"/>
              </a:lnSpc>
              <a:spcBef>
                <a:spcPts val="400"/>
              </a:spcBef>
              <a:spcAft>
                <a:spcPts val="0"/>
              </a:spcAft>
              <a:buClr>
                <a:schemeClr val="lt1"/>
              </a:buClr>
              <a:buSzPts val="1500"/>
              <a:buNone/>
              <a:defRPr>
                <a:solidFill>
                  <a:schemeClr val="lt1"/>
                </a:solidFill>
              </a:defRPr>
            </a:lvl3pPr>
            <a:lvl4pPr marL="1828800" lvl="3" indent="-228600" algn="l">
              <a:lnSpc>
                <a:spcPct val="90000"/>
              </a:lnSpc>
              <a:spcBef>
                <a:spcPts val="400"/>
              </a:spcBef>
              <a:spcAft>
                <a:spcPts val="0"/>
              </a:spcAft>
              <a:buClr>
                <a:schemeClr val="lt1"/>
              </a:buClr>
              <a:buSzPts val="1400"/>
              <a:buNone/>
              <a:defRPr>
                <a:solidFill>
                  <a:schemeClr val="lt1"/>
                </a:solidFill>
              </a:defRPr>
            </a:lvl4pPr>
            <a:lvl5pPr marL="2286000" lvl="4" indent="-228600" algn="l">
              <a:lnSpc>
                <a:spcPct val="90000"/>
              </a:lnSpc>
              <a:spcBef>
                <a:spcPts val="400"/>
              </a:spcBef>
              <a:spcAft>
                <a:spcPts val="0"/>
              </a:spcAft>
              <a:buClr>
                <a:schemeClr val="lt1"/>
              </a:buClr>
              <a:buSzPts val="1400"/>
              <a:buNone/>
              <a:defRPr>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335" name="Google Shape;1335;p99"/>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6"/>
                </a:solidFill>
                <a:latin typeface="Arial"/>
                <a:ea typeface="Arial"/>
                <a:cs typeface="Arial"/>
                <a:sym typeface="Arial"/>
              </a:rPr>
              <a:t>‹#›</a:t>
            </a:fld>
            <a:endParaRPr sz="900" b="0" i="0" u="none" strike="noStrike" cap="none">
              <a:solidFill>
                <a:schemeClr val="accent6"/>
              </a:solidFill>
              <a:latin typeface="Arial"/>
              <a:ea typeface="Arial"/>
              <a:cs typeface="Arial"/>
              <a:sym typeface="Arial"/>
            </a:endParaRPr>
          </a:p>
        </p:txBody>
      </p:sp>
      <p:cxnSp>
        <p:nvCxnSpPr>
          <p:cNvPr id="1336" name="Google Shape;1336;p99"/>
          <p:cNvCxnSpPr/>
          <p:nvPr/>
        </p:nvCxnSpPr>
        <p:spPr>
          <a:xfrm>
            <a:off x="8043042" y="387136"/>
            <a:ext cx="648900" cy="0"/>
          </a:xfrm>
          <a:prstGeom prst="straightConnector1">
            <a:avLst/>
          </a:prstGeom>
          <a:noFill/>
          <a:ln w="38100" cap="flat" cmpd="sng">
            <a:solidFill>
              <a:schemeClr val="dk2"/>
            </a:solidFill>
            <a:prstDash val="solid"/>
            <a:miter lim="800000"/>
            <a:headEnd type="none" w="sm" len="sm"/>
            <a:tailEnd type="none" w="sm" len="sm"/>
          </a:ln>
        </p:spPr>
      </p:cxnSp>
      <p:sp>
        <p:nvSpPr>
          <p:cNvPr id="1337" name="Google Shape;1337;p99"/>
          <p:cNvSpPr>
            <a:spLocks noGrp="1"/>
          </p:cNvSpPr>
          <p:nvPr>
            <p:ph type="pic" idx="2"/>
          </p:nvPr>
        </p:nvSpPr>
        <p:spPr>
          <a:xfrm>
            <a:off x="0" y="0"/>
            <a:ext cx="6546900" cy="5143500"/>
          </a:xfrm>
          <a:prstGeom prst="rect">
            <a:avLst/>
          </a:prstGeom>
          <a:noFill/>
          <a:ln>
            <a:noFill/>
          </a:ln>
        </p:spPr>
      </p:sp>
      <p:pic>
        <p:nvPicPr>
          <p:cNvPr id="1338" name="Google Shape;1338;p99" descr="Icon&#10;&#10;Description automatically generated with medium confidence"/>
          <p:cNvPicPr preferRelativeResize="0"/>
          <p:nvPr/>
        </p:nvPicPr>
        <p:blipFill rotWithShape="1">
          <a:blip r:embed="rId2">
            <a:alphaModFix/>
          </a:blip>
          <a:srcRect/>
          <a:stretch/>
        </p:blipFill>
        <p:spPr>
          <a:xfrm>
            <a:off x="260560" y="4756346"/>
            <a:ext cx="282321" cy="282321"/>
          </a:xfrm>
          <a:prstGeom prst="rect">
            <a:avLst/>
          </a:prstGeom>
          <a:noFill/>
          <a:ln>
            <a:noFill/>
          </a:ln>
        </p:spPr>
      </p:pic>
      <p:cxnSp>
        <p:nvCxnSpPr>
          <p:cNvPr id="1339" name="Google Shape;1339;p99"/>
          <p:cNvCxnSpPr/>
          <p:nvPr/>
        </p:nvCxnSpPr>
        <p:spPr>
          <a:xfrm>
            <a:off x="324000" y="4752000"/>
            <a:ext cx="8532000" cy="0"/>
          </a:xfrm>
          <a:prstGeom prst="straightConnector1">
            <a:avLst/>
          </a:prstGeom>
          <a:noFill/>
          <a:ln w="9525" cap="flat" cmpd="sng">
            <a:solidFill>
              <a:schemeClr val="accent2"/>
            </a:solidFill>
            <a:prstDash val="solid"/>
            <a:miter lim="800000"/>
            <a:headEnd type="none" w="sm" len="sm"/>
            <a:tailEnd type="none" w="sm" len="sm"/>
          </a:ln>
        </p:spPr>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104.xml><?xml version="1.0" encoding="utf-8"?>
<p:sldLayout xmlns:a="http://schemas.openxmlformats.org/drawingml/2006/main" xmlns:r="http://schemas.openxmlformats.org/officeDocument/2006/relationships" xmlns:p="http://schemas.openxmlformats.org/presentationml/2006/main" matchingName="Section Divider1">
  <p:cSld name="Section Divider1">
    <p:spTree>
      <p:nvGrpSpPr>
        <p:cNvPr id="1" name="Shape 1340"/>
        <p:cNvGrpSpPr/>
        <p:nvPr/>
      </p:nvGrpSpPr>
      <p:grpSpPr>
        <a:xfrm>
          <a:off x="0" y="0"/>
          <a:ext cx="0" cy="0"/>
          <a:chOff x="0" y="0"/>
          <a:chExt cx="0" cy="0"/>
        </a:xfrm>
      </p:grpSpPr>
      <p:cxnSp>
        <p:nvCxnSpPr>
          <p:cNvPr id="1341" name="Google Shape;1341;p100"/>
          <p:cNvCxnSpPr/>
          <p:nvPr/>
        </p:nvCxnSpPr>
        <p:spPr>
          <a:xfrm>
            <a:off x="459000" y="1849500"/>
            <a:ext cx="648900" cy="0"/>
          </a:xfrm>
          <a:prstGeom prst="straightConnector1">
            <a:avLst/>
          </a:prstGeom>
          <a:noFill/>
          <a:ln w="38100" cap="flat" cmpd="sng">
            <a:solidFill>
              <a:schemeClr val="dk2"/>
            </a:solidFill>
            <a:prstDash val="solid"/>
            <a:miter lim="800000"/>
            <a:headEnd type="none" w="sm" len="sm"/>
            <a:tailEnd type="none" w="sm" len="sm"/>
          </a:ln>
        </p:spPr>
      </p:cxnSp>
      <p:sp>
        <p:nvSpPr>
          <p:cNvPr id="1342" name="Google Shape;1342;p100"/>
          <p:cNvSpPr txBox="1">
            <a:spLocks noGrp="1"/>
          </p:cNvSpPr>
          <p:nvPr>
            <p:ph type="body" idx="1"/>
          </p:nvPr>
        </p:nvSpPr>
        <p:spPr>
          <a:xfrm>
            <a:off x="458999" y="1889999"/>
            <a:ext cx="4904400" cy="2356800"/>
          </a:xfrm>
          <a:prstGeom prst="rect">
            <a:avLst/>
          </a:prstGeom>
          <a:noFill/>
          <a:ln>
            <a:noFill/>
          </a:ln>
        </p:spPr>
        <p:txBody>
          <a:bodyPr spcFirstLastPara="1" wrap="square" lIns="68575" tIns="34275" rIns="68575" bIns="34275" anchor="t" anchorCtr="0">
            <a:noAutofit/>
          </a:bodyPr>
          <a:lstStyle>
            <a:lvl1pPr marL="457200" lvl="0" indent="-228600" algn="l">
              <a:lnSpc>
                <a:spcPct val="90000"/>
              </a:lnSpc>
              <a:spcBef>
                <a:spcPts val="800"/>
              </a:spcBef>
              <a:spcAft>
                <a:spcPts val="0"/>
              </a:spcAft>
              <a:buClr>
                <a:schemeClr val="dk1"/>
              </a:buClr>
              <a:buSzPts val="3200"/>
              <a:buNone/>
              <a:defRPr sz="3200" b="1">
                <a:solidFill>
                  <a:schemeClr val="dk1"/>
                </a:solidFill>
              </a:defRPr>
            </a:lvl1pPr>
            <a:lvl2pPr marL="914400" lvl="1" indent="-228600" algn="l">
              <a:lnSpc>
                <a:spcPct val="90000"/>
              </a:lnSpc>
              <a:spcBef>
                <a:spcPts val="400"/>
              </a:spcBef>
              <a:spcAft>
                <a:spcPts val="0"/>
              </a:spcAft>
              <a:buClr>
                <a:schemeClr val="lt1"/>
              </a:buClr>
              <a:buSzPts val="1800"/>
              <a:buNone/>
              <a:defRPr>
                <a:solidFill>
                  <a:schemeClr val="lt1"/>
                </a:solidFill>
              </a:defRPr>
            </a:lvl2pPr>
            <a:lvl3pPr marL="1371600" lvl="2" indent="-228600" algn="l">
              <a:lnSpc>
                <a:spcPct val="90000"/>
              </a:lnSpc>
              <a:spcBef>
                <a:spcPts val="400"/>
              </a:spcBef>
              <a:spcAft>
                <a:spcPts val="0"/>
              </a:spcAft>
              <a:buClr>
                <a:schemeClr val="lt1"/>
              </a:buClr>
              <a:buSzPts val="1500"/>
              <a:buNone/>
              <a:defRPr>
                <a:solidFill>
                  <a:schemeClr val="lt1"/>
                </a:solidFill>
              </a:defRPr>
            </a:lvl3pPr>
            <a:lvl4pPr marL="1828800" lvl="3" indent="-228600" algn="l">
              <a:lnSpc>
                <a:spcPct val="90000"/>
              </a:lnSpc>
              <a:spcBef>
                <a:spcPts val="400"/>
              </a:spcBef>
              <a:spcAft>
                <a:spcPts val="0"/>
              </a:spcAft>
              <a:buClr>
                <a:schemeClr val="lt1"/>
              </a:buClr>
              <a:buSzPts val="1400"/>
              <a:buNone/>
              <a:defRPr>
                <a:solidFill>
                  <a:schemeClr val="lt1"/>
                </a:solidFill>
              </a:defRPr>
            </a:lvl4pPr>
            <a:lvl5pPr marL="2286000" lvl="4" indent="-228600" algn="l">
              <a:lnSpc>
                <a:spcPct val="90000"/>
              </a:lnSpc>
              <a:spcBef>
                <a:spcPts val="400"/>
              </a:spcBef>
              <a:spcAft>
                <a:spcPts val="0"/>
              </a:spcAft>
              <a:buClr>
                <a:schemeClr val="lt1"/>
              </a:buClr>
              <a:buSzPts val="1400"/>
              <a:buNone/>
              <a:defRPr>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343" name="Google Shape;1343;p100"/>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lt1"/>
                </a:solidFill>
                <a:latin typeface="Arial"/>
                <a:ea typeface="Arial"/>
                <a:cs typeface="Arial"/>
                <a:sym typeface="Arial"/>
              </a:rPr>
              <a:t>‹#›</a:t>
            </a:fld>
            <a:endParaRPr sz="900" b="0" i="0" u="none" strike="noStrike" cap="none">
              <a:solidFill>
                <a:schemeClr val="lt1"/>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105.xml><?xml version="1.0" encoding="utf-8"?>
<p:sldLayout xmlns:a="http://schemas.openxmlformats.org/drawingml/2006/main" xmlns:r="http://schemas.openxmlformats.org/officeDocument/2006/relationships" xmlns:p="http://schemas.openxmlformats.org/presentationml/2006/main" matchingName="Title, subhead, three columns">
  <p:cSld name="Title, subhead, three columns">
    <p:spTree>
      <p:nvGrpSpPr>
        <p:cNvPr id="1" name="Shape 1344"/>
        <p:cNvGrpSpPr/>
        <p:nvPr/>
      </p:nvGrpSpPr>
      <p:grpSpPr>
        <a:xfrm>
          <a:off x="0" y="0"/>
          <a:ext cx="0" cy="0"/>
          <a:chOff x="0" y="0"/>
          <a:chExt cx="0" cy="0"/>
        </a:xfrm>
      </p:grpSpPr>
      <p:sp>
        <p:nvSpPr>
          <p:cNvPr id="1345" name="Google Shape;1345;p101"/>
          <p:cNvSpPr txBox="1">
            <a:spLocks noGrp="1"/>
          </p:cNvSpPr>
          <p:nvPr>
            <p:ph type="title"/>
          </p:nvPr>
        </p:nvSpPr>
        <p:spPr>
          <a:xfrm>
            <a:off x="324000" y="324000"/>
            <a:ext cx="8553300" cy="648900"/>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lt1"/>
              </a:buClr>
              <a:buSzPts val="2700"/>
              <a:buFont typeface="Arial"/>
              <a:buNone/>
              <a:defRPr sz="2700">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346" name="Google Shape;1346;p101"/>
          <p:cNvSpPr txBox="1">
            <a:spLocks noGrp="1"/>
          </p:cNvSpPr>
          <p:nvPr>
            <p:ph type="body" idx="1"/>
          </p:nvPr>
        </p:nvSpPr>
        <p:spPr>
          <a:xfrm>
            <a:off x="309531" y="1579500"/>
            <a:ext cx="3585300" cy="307800"/>
          </a:xfrm>
          <a:prstGeom prst="rect">
            <a:avLst/>
          </a:prstGeom>
          <a:noFill/>
          <a:ln>
            <a:noFill/>
          </a:ln>
        </p:spPr>
        <p:txBody>
          <a:bodyPr spcFirstLastPara="1" wrap="square" lIns="0" tIns="0" rIns="0" bIns="0" anchor="t" anchorCtr="0">
            <a:normAutofit/>
          </a:bodyPr>
          <a:lstStyle>
            <a:lvl1pPr marL="457200" lvl="0" indent="-228600" algn="l">
              <a:lnSpc>
                <a:spcPct val="90000"/>
              </a:lnSpc>
              <a:spcBef>
                <a:spcPts val="800"/>
              </a:spcBef>
              <a:spcAft>
                <a:spcPts val="0"/>
              </a:spcAft>
              <a:buClr>
                <a:schemeClr val="lt1"/>
              </a:buClr>
              <a:buSzPts val="1700"/>
              <a:buNone/>
              <a:defRPr sz="1700" b="1">
                <a:solidFill>
                  <a:schemeClr val="accent6"/>
                </a:solidFill>
              </a:defRPr>
            </a:lvl1pPr>
            <a:lvl2pPr marL="914400" lvl="1" indent="-336550" algn="l">
              <a:lnSpc>
                <a:spcPct val="90000"/>
              </a:lnSpc>
              <a:spcBef>
                <a:spcPts val="400"/>
              </a:spcBef>
              <a:spcAft>
                <a:spcPts val="0"/>
              </a:spcAft>
              <a:buClr>
                <a:schemeClr val="lt1"/>
              </a:buClr>
              <a:buSzPts val="1700"/>
              <a:buChar char="•"/>
              <a:defRPr sz="1700">
                <a:solidFill>
                  <a:schemeClr val="lt1"/>
                </a:solidFill>
              </a:defRPr>
            </a:lvl2pPr>
            <a:lvl3pPr marL="1371600" lvl="2" indent="-336550" algn="l">
              <a:lnSpc>
                <a:spcPct val="90000"/>
              </a:lnSpc>
              <a:spcBef>
                <a:spcPts val="400"/>
              </a:spcBef>
              <a:spcAft>
                <a:spcPts val="0"/>
              </a:spcAft>
              <a:buClr>
                <a:schemeClr val="lt1"/>
              </a:buClr>
              <a:buSzPts val="1700"/>
              <a:buChar char="•"/>
              <a:defRPr sz="1700">
                <a:solidFill>
                  <a:schemeClr val="lt1"/>
                </a:solidFill>
              </a:defRPr>
            </a:lvl3pPr>
            <a:lvl4pPr marL="1828800" lvl="3" indent="-336550" algn="l">
              <a:lnSpc>
                <a:spcPct val="90000"/>
              </a:lnSpc>
              <a:spcBef>
                <a:spcPts val="400"/>
              </a:spcBef>
              <a:spcAft>
                <a:spcPts val="0"/>
              </a:spcAft>
              <a:buClr>
                <a:schemeClr val="lt1"/>
              </a:buClr>
              <a:buSzPts val="1700"/>
              <a:buChar char="•"/>
              <a:defRPr sz="1700">
                <a:solidFill>
                  <a:schemeClr val="lt1"/>
                </a:solidFill>
              </a:defRPr>
            </a:lvl4pPr>
            <a:lvl5pPr marL="2286000" lvl="4" indent="-336550" algn="l">
              <a:lnSpc>
                <a:spcPct val="90000"/>
              </a:lnSpc>
              <a:spcBef>
                <a:spcPts val="400"/>
              </a:spcBef>
              <a:spcAft>
                <a:spcPts val="0"/>
              </a:spcAft>
              <a:buClr>
                <a:schemeClr val="lt1"/>
              </a:buClr>
              <a:buSzPts val="1700"/>
              <a:buChar char="•"/>
              <a:defRPr sz="17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347" name="Google Shape;1347;p101"/>
          <p:cNvSpPr txBox="1">
            <a:spLocks noGrp="1"/>
          </p:cNvSpPr>
          <p:nvPr>
            <p:ph type="body" idx="2"/>
          </p:nvPr>
        </p:nvSpPr>
        <p:spPr>
          <a:xfrm>
            <a:off x="309563" y="2057400"/>
            <a:ext cx="8553300" cy="2470500"/>
          </a:xfrm>
          <a:prstGeom prst="rect">
            <a:avLst/>
          </a:prstGeom>
          <a:noFill/>
          <a:ln>
            <a:noFill/>
          </a:ln>
        </p:spPr>
        <p:txBody>
          <a:bodyPr spcFirstLastPara="1" wrap="square" lIns="0" tIns="0" rIns="0" bIns="0" anchor="t" anchorCtr="0">
            <a:noAutofit/>
          </a:bodyPr>
          <a:lstStyle>
            <a:lvl1pPr marL="457200" lvl="0" indent="-228600" algn="l">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348" name="Google Shape;1348;p101"/>
          <p:cNvSpPr txBox="1"/>
          <p:nvPr/>
        </p:nvSpPr>
        <p:spPr>
          <a:xfrm>
            <a:off x="3525716" y="3174023"/>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1349" name="Google Shape;1349;p101"/>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6"/>
                </a:solidFill>
                <a:latin typeface="Arial"/>
                <a:ea typeface="Arial"/>
                <a:cs typeface="Arial"/>
                <a:sym typeface="Arial"/>
              </a:rPr>
              <a:t>‹#›</a:t>
            </a:fld>
            <a:endParaRPr sz="900" b="0" i="0" u="none" strike="noStrike" cap="none">
              <a:solidFill>
                <a:schemeClr val="accent6"/>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106.xml><?xml version="1.0" encoding="utf-8"?>
<p:sldLayout xmlns:a="http://schemas.openxmlformats.org/drawingml/2006/main" xmlns:r="http://schemas.openxmlformats.org/officeDocument/2006/relationships" xmlns:p="http://schemas.openxmlformats.org/presentationml/2006/main" matchingName="Title, subhead, bullets">
  <p:cSld name="Title, subhead, bullets">
    <p:spTree>
      <p:nvGrpSpPr>
        <p:cNvPr id="1" name="Shape 1350"/>
        <p:cNvGrpSpPr/>
        <p:nvPr/>
      </p:nvGrpSpPr>
      <p:grpSpPr>
        <a:xfrm>
          <a:off x="0" y="0"/>
          <a:ext cx="0" cy="0"/>
          <a:chOff x="0" y="0"/>
          <a:chExt cx="0" cy="0"/>
        </a:xfrm>
      </p:grpSpPr>
      <p:sp>
        <p:nvSpPr>
          <p:cNvPr id="1351" name="Google Shape;1351;p102"/>
          <p:cNvSpPr txBox="1">
            <a:spLocks noGrp="1"/>
          </p:cNvSpPr>
          <p:nvPr>
            <p:ph type="title"/>
          </p:nvPr>
        </p:nvSpPr>
        <p:spPr>
          <a:xfrm>
            <a:off x="324000" y="324000"/>
            <a:ext cx="8553300" cy="648900"/>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lt1"/>
              </a:buClr>
              <a:buSzPts val="2700"/>
              <a:buFont typeface="Arial"/>
              <a:buNone/>
              <a:defRPr sz="2700">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352" name="Google Shape;1352;p102"/>
          <p:cNvSpPr txBox="1">
            <a:spLocks noGrp="1"/>
          </p:cNvSpPr>
          <p:nvPr>
            <p:ph type="body" idx="1"/>
          </p:nvPr>
        </p:nvSpPr>
        <p:spPr>
          <a:xfrm>
            <a:off x="309531" y="1579500"/>
            <a:ext cx="3585300" cy="307800"/>
          </a:xfrm>
          <a:prstGeom prst="rect">
            <a:avLst/>
          </a:prstGeom>
          <a:noFill/>
          <a:ln>
            <a:noFill/>
          </a:ln>
        </p:spPr>
        <p:txBody>
          <a:bodyPr spcFirstLastPara="1" wrap="square" lIns="0" tIns="0" rIns="0" bIns="0" anchor="t" anchorCtr="0">
            <a:normAutofit/>
          </a:bodyPr>
          <a:lstStyle>
            <a:lvl1pPr marL="457200" lvl="0" indent="-228600" algn="l">
              <a:lnSpc>
                <a:spcPct val="90000"/>
              </a:lnSpc>
              <a:spcBef>
                <a:spcPts val="800"/>
              </a:spcBef>
              <a:spcAft>
                <a:spcPts val="0"/>
              </a:spcAft>
              <a:buClr>
                <a:schemeClr val="lt1"/>
              </a:buClr>
              <a:buSzPts val="1700"/>
              <a:buNone/>
              <a:defRPr sz="1700" b="1">
                <a:solidFill>
                  <a:schemeClr val="accent6"/>
                </a:solidFill>
              </a:defRPr>
            </a:lvl1pPr>
            <a:lvl2pPr marL="914400" lvl="1" indent="-336550" algn="l">
              <a:lnSpc>
                <a:spcPct val="90000"/>
              </a:lnSpc>
              <a:spcBef>
                <a:spcPts val="400"/>
              </a:spcBef>
              <a:spcAft>
                <a:spcPts val="0"/>
              </a:spcAft>
              <a:buClr>
                <a:schemeClr val="lt1"/>
              </a:buClr>
              <a:buSzPts val="1700"/>
              <a:buChar char="•"/>
              <a:defRPr sz="1700">
                <a:solidFill>
                  <a:schemeClr val="lt1"/>
                </a:solidFill>
              </a:defRPr>
            </a:lvl2pPr>
            <a:lvl3pPr marL="1371600" lvl="2" indent="-336550" algn="l">
              <a:lnSpc>
                <a:spcPct val="90000"/>
              </a:lnSpc>
              <a:spcBef>
                <a:spcPts val="400"/>
              </a:spcBef>
              <a:spcAft>
                <a:spcPts val="0"/>
              </a:spcAft>
              <a:buClr>
                <a:schemeClr val="lt1"/>
              </a:buClr>
              <a:buSzPts val="1700"/>
              <a:buChar char="•"/>
              <a:defRPr sz="1700">
                <a:solidFill>
                  <a:schemeClr val="lt1"/>
                </a:solidFill>
              </a:defRPr>
            </a:lvl3pPr>
            <a:lvl4pPr marL="1828800" lvl="3" indent="-336550" algn="l">
              <a:lnSpc>
                <a:spcPct val="90000"/>
              </a:lnSpc>
              <a:spcBef>
                <a:spcPts val="400"/>
              </a:spcBef>
              <a:spcAft>
                <a:spcPts val="0"/>
              </a:spcAft>
              <a:buClr>
                <a:schemeClr val="lt1"/>
              </a:buClr>
              <a:buSzPts val="1700"/>
              <a:buChar char="•"/>
              <a:defRPr sz="1700">
                <a:solidFill>
                  <a:schemeClr val="lt1"/>
                </a:solidFill>
              </a:defRPr>
            </a:lvl4pPr>
            <a:lvl5pPr marL="2286000" lvl="4" indent="-336550" algn="l">
              <a:lnSpc>
                <a:spcPct val="90000"/>
              </a:lnSpc>
              <a:spcBef>
                <a:spcPts val="400"/>
              </a:spcBef>
              <a:spcAft>
                <a:spcPts val="0"/>
              </a:spcAft>
              <a:buClr>
                <a:schemeClr val="lt1"/>
              </a:buClr>
              <a:buSzPts val="1700"/>
              <a:buChar char="•"/>
              <a:defRPr sz="17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353" name="Google Shape;1353;p102"/>
          <p:cNvSpPr txBox="1">
            <a:spLocks noGrp="1"/>
          </p:cNvSpPr>
          <p:nvPr>
            <p:ph type="body" idx="2"/>
          </p:nvPr>
        </p:nvSpPr>
        <p:spPr>
          <a:xfrm>
            <a:off x="309563" y="2057400"/>
            <a:ext cx="4262400" cy="2470500"/>
          </a:xfrm>
          <a:prstGeom prst="rect">
            <a:avLst/>
          </a:prstGeom>
          <a:noFill/>
          <a:ln>
            <a:noFill/>
          </a:ln>
        </p:spPr>
        <p:txBody>
          <a:bodyPr spcFirstLastPara="1" wrap="square" lIns="0" tIns="0" rIns="0" bIns="0" anchor="t" anchorCtr="0">
            <a:noAutofit/>
          </a:bodyPr>
          <a:lstStyle>
            <a:lvl1pPr marL="457200" lvl="0" indent="-317500" algn="l">
              <a:lnSpc>
                <a:spcPct val="122222"/>
              </a:lnSpc>
              <a:spcBef>
                <a:spcPts val="0"/>
              </a:spcBef>
              <a:spcAft>
                <a:spcPts val="0"/>
              </a:spcAft>
              <a:buClr>
                <a:schemeClr val="accent6"/>
              </a:buClr>
              <a:buSzPts val="1400"/>
              <a:buFont typeface="Arial"/>
              <a:buChar char="•"/>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354" name="Google Shape;1354;p102"/>
          <p:cNvSpPr txBox="1"/>
          <p:nvPr/>
        </p:nvSpPr>
        <p:spPr>
          <a:xfrm>
            <a:off x="3525716" y="3174023"/>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1355" name="Google Shape;1355;p102"/>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6"/>
                </a:solidFill>
                <a:latin typeface="Arial"/>
                <a:ea typeface="Arial"/>
                <a:cs typeface="Arial"/>
                <a:sym typeface="Arial"/>
              </a:rPr>
              <a:t>‹#›</a:t>
            </a:fld>
            <a:endParaRPr sz="900" b="0" i="0" u="none" strike="noStrike" cap="none">
              <a:solidFill>
                <a:schemeClr val="accent6"/>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107.xml><?xml version="1.0" encoding="utf-8"?>
<p:sldLayout xmlns:a="http://schemas.openxmlformats.org/drawingml/2006/main" xmlns:r="http://schemas.openxmlformats.org/officeDocument/2006/relationships" xmlns:p="http://schemas.openxmlformats.org/presentationml/2006/main" matchingName="Text slide with image">
  <p:cSld name="Text slide with image">
    <p:spTree>
      <p:nvGrpSpPr>
        <p:cNvPr id="1" name="Shape 1356"/>
        <p:cNvGrpSpPr/>
        <p:nvPr/>
      </p:nvGrpSpPr>
      <p:grpSpPr>
        <a:xfrm>
          <a:off x="0" y="0"/>
          <a:ext cx="0" cy="0"/>
          <a:chOff x="0" y="0"/>
          <a:chExt cx="0" cy="0"/>
        </a:xfrm>
      </p:grpSpPr>
      <p:sp>
        <p:nvSpPr>
          <p:cNvPr id="1357" name="Google Shape;1357;p103"/>
          <p:cNvSpPr txBox="1"/>
          <p:nvPr/>
        </p:nvSpPr>
        <p:spPr>
          <a:xfrm>
            <a:off x="3525716" y="3174023"/>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1358" name="Google Shape;1358;p103"/>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lt1"/>
                </a:solidFill>
                <a:latin typeface="Arial"/>
                <a:ea typeface="Arial"/>
                <a:cs typeface="Arial"/>
                <a:sym typeface="Arial"/>
              </a:rPr>
              <a:t>‹#›</a:t>
            </a:fld>
            <a:endParaRPr sz="900" b="0" i="0" u="none" strike="noStrike" cap="none">
              <a:solidFill>
                <a:schemeClr val="lt1"/>
              </a:solidFill>
              <a:latin typeface="Arial"/>
              <a:ea typeface="Arial"/>
              <a:cs typeface="Arial"/>
              <a:sym typeface="Arial"/>
            </a:endParaRPr>
          </a:p>
        </p:txBody>
      </p:sp>
      <p:sp>
        <p:nvSpPr>
          <p:cNvPr id="1359" name="Google Shape;1359;p103"/>
          <p:cNvSpPr>
            <a:spLocks noGrp="1"/>
          </p:cNvSpPr>
          <p:nvPr>
            <p:ph type="pic" idx="2"/>
          </p:nvPr>
        </p:nvSpPr>
        <p:spPr>
          <a:xfrm>
            <a:off x="4572000" y="0"/>
            <a:ext cx="4572000" cy="5143500"/>
          </a:xfrm>
          <a:prstGeom prst="rect">
            <a:avLst/>
          </a:prstGeom>
          <a:noFill/>
          <a:ln>
            <a:noFill/>
          </a:ln>
        </p:spPr>
      </p:sp>
      <p:sp>
        <p:nvSpPr>
          <p:cNvPr id="1360" name="Google Shape;1360;p103"/>
          <p:cNvSpPr txBox="1">
            <a:spLocks noGrp="1"/>
          </p:cNvSpPr>
          <p:nvPr>
            <p:ph type="body" idx="1"/>
          </p:nvPr>
        </p:nvSpPr>
        <p:spPr>
          <a:xfrm>
            <a:off x="309531" y="1579500"/>
            <a:ext cx="3585300" cy="307800"/>
          </a:xfrm>
          <a:prstGeom prst="rect">
            <a:avLst/>
          </a:prstGeom>
          <a:noFill/>
          <a:ln>
            <a:noFill/>
          </a:ln>
        </p:spPr>
        <p:txBody>
          <a:bodyPr spcFirstLastPara="1" wrap="square" lIns="0" tIns="0" rIns="0" bIns="0" anchor="t" anchorCtr="0">
            <a:normAutofit/>
          </a:bodyPr>
          <a:lstStyle>
            <a:lvl1pPr marL="457200" lvl="0" indent="-228600" algn="l">
              <a:lnSpc>
                <a:spcPct val="90000"/>
              </a:lnSpc>
              <a:spcBef>
                <a:spcPts val="800"/>
              </a:spcBef>
              <a:spcAft>
                <a:spcPts val="0"/>
              </a:spcAft>
              <a:buClr>
                <a:schemeClr val="lt1"/>
              </a:buClr>
              <a:buSzPts val="1700"/>
              <a:buNone/>
              <a:defRPr sz="1700" b="1">
                <a:solidFill>
                  <a:schemeClr val="accent6"/>
                </a:solidFill>
              </a:defRPr>
            </a:lvl1pPr>
            <a:lvl2pPr marL="914400" lvl="1" indent="-336550" algn="l">
              <a:lnSpc>
                <a:spcPct val="90000"/>
              </a:lnSpc>
              <a:spcBef>
                <a:spcPts val="400"/>
              </a:spcBef>
              <a:spcAft>
                <a:spcPts val="0"/>
              </a:spcAft>
              <a:buClr>
                <a:schemeClr val="lt1"/>
              </a:buClr>
              <a:buSzPts val="1700"/>
              <a:buChar char="•"/>
              <a:defRPr sz="1700">
                <a:solidFill>
                  <a:schemeClr val="lt1"/>
                </a:solidFill>
              </a:defRPr>
            </a:lvl2pPr>
            <a:lvl3pPr marL="1371600" lvl="2" indent="-336550" algn="l">
              <a:lnSpc>
                <a:spcPct val="90000"/>
              </a:lnSpc>
              <a:spcBef>
                <a:spcPts val="400"/>
              </a:spcBef>
              <a:spcAft>
                <a:spcPts val="0"/>
              </a:spcAft>
              <a:buClr>
                <a:schemeClr val="lt1"/>
              </a:buClr>
              <a:buSzPts val="1700"/>
              <a:buChar char="•"/>
              <a:defRPr sz="1700">
                <a:solidFill>
                  <a:schemeClr val="lt1"/>
                </a:solidFill>
              </a:defRPr>
            </a:lvl3pPr>
            <a:lvl4pPr marL="1828800" lvl="3" indent="-336550" algn="l">
              <a:lnSpc>
                <a:spcPct val="90000"/>
              </a:lnSpc>
              <a:spcBef>
                <a:spcPts val="400"/>
              </a:spcBef>
              <a:spcAft>
                <a:spcPts val="0"/>
              </a:spcAft>
              <a:buClr>
                <a:schemeClr val="lt1"/>
              </a:buClr>
              <a:buSzPts val="1700"/>
              <a:buChar char="•"/>
              <a:defRPr sz="1700">
                <a:solidFill>
                  <a:schemeClr val="lt1"/>
                </a:solidFill>
              </a:defRPr>
            </a:lvl4pPr>
            <a:lvl5pPr marL="2286000" lvl="4" indent="-336550" algn="l">
              <a:lnSpc>
                <a:spcPct val="90000"/>
              </a:lnSpc>
              <a:spcBef>
                <a:spcPts val="400"/>
              </a:spcBef>
              <a:spcAft>
                <a:spcPts val="0"/>
              </a:spcAft>
              <a:buClr>
                <a:schemeClr val="lt1"/>
              </a:buClr>
              <a:buSzPts val="1700"/>
              <a:buChar char="•"/>
              <a:defRPr sz="17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361" name="Google Shape;1361;p103"/>
          <p:cNvSpPr txBox="1">
            <a:spLocks noGrp="1"/>
          </p:cNvSpPr>
          <p:nvPr>
            <p:ph type="body" idx="3"/>
          </p:nvPr>
        </p:nvSpPr>
        <p:spPr>
          <a:xfrm>
            <a:off x="309563" y="2057400"/>
            <a:ext cx="4262400" cy="2470500"/>
          </a:xfrm>
          <a:prstGeom prst="rect">
            <a:avLst/>
          </a:prstGeom>
          <a:noFill/>
          <a:ln>
            <a:noFill/>
          </a:ln>
        </p:spPr>
        <p:txBody>
          <a:bodyPr spcFirstLastPara="1" wrap="square" lIns="0" tIns="0" rIns="0" bIns="0" anchor="t" anchorCtr="0">
            <a:noAutofit/>
          </a:bodyPr>
          <a:lstStyle>
            <a:lvl1pPr marL="457200" lvl="0" indent="-228600" algn="l">
              <a:lnSpc>
                <a:spcPct val="122222"/>
              </a:lnSpc>
              <a:spcBef>
                <a:spcPts val="0"/>
              </a:spcBef>
              <a:spcAft>
                <a:spcPts val="0"/>
              </a:spcAft>
              <a:buClr>
                <a:schemeClr val="accent6"/>
              </a:buClr>
              <a:buSzPts val="1400"/>
              <a:buFont typeface="Arial"/>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108.xml><?xml version="1.0" encoding="utf-8"?>
<p:sldLayout xmlns:a="http://schemas.openxmlformats.org/drawingml/2006/main" xmlns:r="http://schemas.openxmlformats.org/officeDocument/2006/relationships" xmlns:p="http://schemas.openxmlformats.org/presentationml/2006/main" matchingName="Quote accessible">
  <p:cSld name="Quote accessible">
    <p:spTree>
      <p:nvGrpSpPr>
        <p:cNvPr id="1" name="Shape 1362"/>
        <p:cNvGrpSpPr/>
        <p:nvPr/>
      </p:nvGrpSpPr>
      <p:grpSpPr>
        <a:xfrm>
          <a:off x="0" y="0"/>
          <a:ext cx="0" cy="0"/>
          <a:chOff x="0" y="0"/>
          <a:chExt cx="0" cy="0"/>
        </a:xfrm>
      </p:grpSpPr>
      <p:cxnSp>
        <p:nvCxnSpPr>
          <p:cNvPr id="1363" name="Google Shape;1363;p104"/>
          <p:cNvCxnSpPr/>
          <p:nvPr/>
        </p:nvCxnSpPr>
        <p:spPr>
          <a:xfrm>
            <a:off x="893700" y="709590"/>
            <a:ext cx="648900" cy="0"/>
          </a:xfrm>
          <a:prstGeom prst="straightConnector1">
            <a:avLst/>
          </a:prstGeom>
          <a:noFill/>
          <a:ln w="38100" cap="flat" cmpd="sng">
            <a:solidFill>
              <a:schemeClr val="accent6"/>
            </a:solidFill>
            <a:prstDash val="solid"/>
            <a:miter lim="800000"/>
            <a:headEnd type="none" w="sm" len="sm"/>
            <a:tailEnd type="none" w="sm" len="sm"/>
          </a:ln>
        </p:spPr>
      </p:cxnSp>
      <p:sp>
        <p:nvSpPr>
          <p:cNvPr id="1364" name="Google Shape;1364;p104"/>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rgbClr val="819BAC"/>
                </a:solidFill>
                <a:latin typeface="Arial"/>
                <a:ea typeface="Arial"/>
                <a:cs typeface="Arial"/>
                <a:sym typeface="Arial"/>
              </a:rPr>
              <a:t>‹#›</a:t>
            </a:fld>
            <a:endParaRPr sz="900" b="0" i="0" u="none" strike="noStrike" cap="none">
              <a:solidFill>
                <a:srgbClr val="819BAC"/>
              </a:solidFill>
              <a:latin typeface="Arial"/>
              <a:ea typeface="Arial"/>
              <a:cs typeface="Arial"/>
              <a:sym typeface="Arial"/>
            </a:endParaRPr>
          </a:p>
        </p:txBody>
      </p:sp>
      <p:sp>
        <p:nvSpPr>
          <p:cNvPr id="1365" name="Google Shape;1365;p104"/>
          <p:cNvSpPr txBox="1">
            <a:spLocks noGrp="1"/>
          </p:cNvSpPr>
          <p:nvPr>
            <p:ph type="body" idx="1"/>
          </p:nvPr>
        </p:nvSpPr>
        <p:spPr>
          <a:xfrm>
            <a:off x="892775" y="1042109"/>
            <a:ext cx="7358400" cy="2600100"/>
          </a:xfrm>
          <a:prstGeom prst="rect">
            <a:avLst/>
          </a:prstGeom>
          <a:noFill/>
          <a:ln>
            <a:noFill/>
          </a:ln>
        </p:spPr>
        <p:txBody>
          <a:bodyPr spcFirstLastPara="1" wrap="square" lIns="68575" tIns="34275" rIns="68575" bIns="34275" anchor="t" anchorCtr="0">
            <a:noAutofit/>
          </a:bodyPr>
          <a:lstStyle>
            <a:lvl1pPr marL="457200" lvl="0" indent="-228600" algn="l">
              <a:lnSpc>
                <a:spcPct val="90000"/>
              </a:lnSpc>
              <a:spcBef>
                <a:spcPts val="800"/>
              </a:spcBef>
              <a:spcAft>
                <a:spcPts val="0"/>
              </a:spcAft>
              <a:buClr>
                <a:schemeClr val="dk1"/>
              </a:buClr>
              <a:buSzPts val="3200"/>
              <a:buNone/>
              <a:defRPr sz="3200" b="0">
                <a:solidFill>
                  <a:schemeClr val="dk1"/>
                </a:solidFill>
              </a:defRPr>
            </a:lvl1pPr>
            <a:lvl2pPr marL="914400" lvl="1" indent="-228600" algn="l">
              <a:lnSpc>
                <a:spcPct val="90000"/>
              </a:lnSpc>
              <a:spcBef>
                <a:spcPts val="400"/>
              </a:spcBef>
              <a:spcAft>
                <a:spcPts val="0"/>
              </a:spcAft>
              <a:buClr>
                <a:schemeClr val="lt1"/>
              </a:buClr>
              <a:buSzPts val="1800"/>
              <a:buNone/>
              <a:defRPr>
                <a:solidFill>
                  <a:schemeClr val="lt1"/>
                </a:solidFill>
              </a:defRPr>
            </a:lvl2pPr>
            <a:lvl3pPr marL="1371600" lvl="2" indent="-228600" algn="l">
              <a:lnSpc>
                <a:spcPct val="90000"/>
              </a:lnSpc>
              <a:spcBef>
                <a:spcPts val="400"/>
              </a:spcBef>
              <a:spcAft>
                <a:spcPts val="0"/>
              </a:spcAft>
              <a:buClr>
                <a:schemeClr val="lt1"/>
              </a:buClr>
              <a:buSzPts val="1500"/>
              <a:buNone/>
              <a:defRPr>
                <a:solidFill>
                  <a:schemeClr val="lt1"/>
                </a:solidFill>
              </a:defRPr>
            </a:lvl3pPr>
            <a:lvl4pPr marL="1828800" lvl="3" indent="-228600" algn="l">
              <a:lnSpc>
                <a:spcPct val="90000"/>
              </a:lnSpc>
              <a:spcBef>
                <a:spcPts val="400"/>
              </a:spcBef>
              <a:spcAft>
                <a:spcPts val="0"/>
              </a:spcAft>
              <a:buClr>
                <a:schemeClr val="lt1"/>
              </a:buClr>
              <a:buSzPts val="1400"/>
              <a:buNone/>
              <a:defRPr>
                <a:solidFill>
                  <a:schemeClr val="lt1"/>
                </a:solidFill>
              </a:defRPr>
            </a:lvl4pPr>
            <a:lvl5pPr marL="2286000" lvl="4" indent="-228600" algn="l">
              <a:lnSpc>
                <a:spcPct val="90000"/>
              </a:lnSpc>
              <a:spcBef>
                <a:spcPts val="400"/>
              </a:spcBef>
              <a:spcAft>
                <a:spcPts val="0"/>
              </a:spcAft>
              <a:buClr>
                <a:schemeClr val="lt1"/>
              </a:buClr>
              <a:buSzPts val="1400"/>
              <a:buNone/>
              <a:defRPr>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366" name="Google Shape;1366;p104"/>
          <p:cNvSpPr txBox="1">
            <a:spLocks noGrp="1"/>
          </p:cNvSpPr>
          <p:nvPr>
            <p:ph type="body" idx="2"/>
          </p:nvPr>
        </p:nvSpPr>
        <p:spPr>
          <a:xfrm>
            <a:off x="893700" y="3822177"/>
            <a:ext cx="2917500" cy="672900"/>
          </a:xfrm>
          <a:prstGeom prst="rect">
            <a:avLst/>
          </a:prstGeom>
          <a:noFill/>
          <a:ln>
            <a:noFill/>
          </a:ln>
        </p:spPr>
        <p:txBody>
          <a:bodyPr spcFirstLastPara="1" wrap="square" lIns="68575" tIns="34275" rIns="68575" bIns="34275" anchor="t" anchorCtr="0">
            <a:normAutofit/>
          </a:bodyPr>
          <a:lstStyle>
            <a:lvl1pPr marL="457200" lvl="0" indent="-228600" algn="l">
              <a:lnSpc>
                <a:spcPct val="90000"/>
              </a:lnSpc>
              <a:spcBef>
                <a:spcPts val="800"/>
              </a:spcBef>
              <a:spcAft>
                <a:spcPts val="0"/>
              </a:spcAft>
              <a:buClr>
                <a:schemeClr val="dk1"/>
              </a:buClr>
              <a:buSzPts val="2100"/>
              <a:buNone/>
              <a:defRPr b="0">
                <a:solidFill>
                  <a:schemeClr val="dk1"/>
                </a:solidFill>
              </a:defRPr>
            </a:lvl1pPr>
            <a:lvl2pPr marL="914400" lvl="1" indent="-228600" algn="l">
              <a:lnSpc>
                <a:spcPct val="90000"/>
              </a:lnSpc>
              <a:spcBef>
                <a:spcPts val="400"/>
              </a:spcBef>
              <a:spcAft>
                <a:spcPts val="0"/>
              </a:spcAft>
              <a:buClr>
                <a:schemeClr val="accent6"/>
              </a:buClr>
              <a:buSzPts val="1800"/>
              <a:buNone/>
              <a:defRPr/>
            </a:lvl2pPr>
            <a:lvl3pPr marL="1371600" lvl="2" indent="-228600" algn="l">
              <a:lnSpc>
                <a:spcPct val="90000"/>
              </a:lnSpc>
              <a:spcBef>
                <a:spcPts val="400"/>
              </a:spcBef>
              <a:spcAft>
                <a:spcPts val="0"/>
              </a:spcAft>
              <a:buClr>
                <a:schemeClr val="accent6"/>
              </a:buClr>
              <a:buSzPts val="1500"/>
              <a:buNone/>
              <a:defRPr/>
            </a:lvl3pPr>
            <a:lvl4pPr marL="1828800" lvl="3" indent="-228600" algn="l">
              <a:lnSpc>
                <a:spcPct val="90000"/>
              </a:lnSpc>
              <a:spcBef>
                <a:spcPts val="400"/>
              </a:spcBef>
              <a:spcAft>
                <a:spcPts val="0"/>
              </a:spcAft>
              <a:buClr>
                <a:schemeClr val="accent6"/>
              </a:buClr>
              <a:buSzPts val="1400"/>
              <a:buNone/>
              <a:defRPr/>
            </a:lvl4pPr>
            <a:lvl5pPr marL="2286000" lvl="4" indent="-228600" algn="l">
              <a:lnSpc>
                <a:spcPct val="90000"/>
              </a:lnSpc>
              <a:spcBef>
                <a:spcPts val="400"/>
              </a:spcBef>
              <a:spcAft>
                <a:spcPts val="0"/>
              </a:spcAft>
              <a:buClr>
                <a:schemeClr val="accent6"/>
              </a:buClr>
              <a:buSzPts val="1400"/>
              <a:buNone/>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109.xml><?xml version="1.0" encoding="utf-8"?>
<p:sldLayout xmlns:a="http://schemas.openxmlformats.org/drawingml/2006/main" xmlns:r="http://schemas.openxmlformats.org/officeDocument/2006/relationships" xmlns:p="http://schemas.openxmlformats.org/presentationml/2006/main" matchingName="End Slide ACCESSIBLE">
  <p:cSld name="End Slide ACCESSIBLE">
    <p:spTree>
      <p:nvGrpSpPr>
        <p:cNvPr id="1" name="Shape 1367"/>
        <p:cNvGrpSpPr/>
        <p:nvPr/>
      </p:nvGrpSpPr>
      <p:grpSpPr>
        <a:xfrm>
          <a:off x="0" y="0"/>
          <a:ext cx="0" cy="0"/>
          <a:chOff x="0" y="0"/>
          <a:chExt cx="0" cy="0"/>
        </a:xfrm>
      </p:grpSpPr>
      <p:cxnSp>
        <p:nvCxnSpPr>
          <p:cNvPr id="1368" name="Google Shape;1368;p105"/>
          <p:cNvCxnSpPr/>
          <p:nvPr/>
        </p:nvCxnSpPr>
        <p:spPr>
          <a:xfrm>
            <a:off x="5683713" y="1941806"/>
            <a:ext cx="648900" cy="0"/>
          </a:xfrm>
          <a:prstGeom prst="straightConnector1">
            <a:avLst/>
          </a:prstGeom>
          <a:noFill/>
          <a:ln w="38100" cap="flat" cmpd="sng">
            <a:solidFill>
              <a:schemeClr val="lt1"/>
            </a:solidFill>
            <a:prstDash val="solid"/>
            <a:miter lim="800000"/>
            <a:headEnd type="none" w="sm" len="sm"/>
            <a:tailEnd type="none" w="sm" len="sm"/>
          </a:ln>
        </p:spPr>
      </p:cxnSp>
      <p:sp>
        <p:nvSpPr>
          <p:cNvPr id="1369" name="Google Shape;1369;p105"/>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2"/>
                </a:solidFill>
                <a:latin typeface="Arial"/>
                <a:ea typeface="Arial"/>
                <a:cs typeface="Arial"/>
                <a:sym typeface="Arial"/>
              </a:rPr>
              <a:t>‹#›</a:t>
            </a:fld>
            <a:endParaRPr sz="900" b="0" i="0" u="none" strike="noStrike" cap="none">
              <a:solidFill>
                <a:schemeClr val="accent2"/>
              </a:solidFill>
              <a:latin typeface="Arial"/>
              <a:ea typeface="Arial"/>
              <a:cs typeface="Arial"/>
              <a:sym typeface="Arial"/>
            </a:endParaRPr>
          </a:p>
        </p:txBody>
      </p:sp>
      <p:sp>
        <p:nvSpPr>
          <p:cNvPr id="1370" name="Google Shape;1370;p105"/>
          <p:cNvSpPr txBox="1"/>
          <p:nvPr/>
        </p:nvSpPr>
        <p:spPr>
          <a:xfrm>
            <a:off x="5604846" y="2093976"/>
            <a:ext cx="3257700" cy="195600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5EB8"/>
              </a:buClr>
              <a:buSzPts val="2700"/>
              <a:buFont typeface="Arial"/>
              <a:buNone/>
            </a:pPr>
            <a:r>
              <a:rPr lang="en" sz="2700" b="1" i="0" u="none" strike="noStrike" cap="none">
                <a:solidFill>
                  <a:schemeClr val="lt1"/>
                </a:solidFill>
                <a:latin typeface="Arial"/>
                <a:ea typeface="Arial"/>
                <a:cs typeface="Arial"/>
                <a:sym typeface="Arial"/>
              </a:rPr>
              <a:t> Thank You</a:t>
            </a:r>
            <a:endParaRPr sz="1100" b="0" i="0" u="none" strike="noStrike" cap="none">
              <a:solidFill>
                <a:srgbClr val="000000"/>
              </a:solidFill>
              <a:latin typeface="Arial"/>
              <a:ea typeface="Arial"/>
              <a:cs typeface="Arial"/>
              <a:sym typeface="Arial"/>
            </a:endParaRPr>
          </a:p>
          <a:p>
            <a:pPr marL="0" marR="0" lvl="0" indent="0" algn="l" rtl="0">
              <a:lnSpc>
                <a:spcPct val="100000"/>
              </a:lnSpc>
              <a:spcBef>
                <a:spcPts val="1800"/>
              </a:spcBef>
              <a:spcAft>
                <a:spcPts val="0"/>
              </a:spcAft>
              <a:buClr>
                <a:srgbClr val="005EB8"/>
              </a:buClr>
              <a:buSzPts val="1800"/>
              <a:buFont typeface="Arial"/>
              <a:buNone/>
            </a:pPr>
            <a:r>
              <a:rPr lang="en" sz="1800" b="1" i="0" u="none" strike="noStrike" cap="none">
                <a:solidFill>
                  <a:schemeClr val="lt1"/>
                </a:solidFill>
                <a:latin typeface="Arial"/>
                <a:ea typeface="Arial"/>
                <a:cs typeface="Arial"/>
                <a:sym typeface="Arial"/>
              </a:rPr>
              <a:t>        	@nhsdigital</a:t>
            </a:r>
            <a:endParaRPr sz="1100" b="0" i="0" u="none" strike="noStrike" cap="none">
              <a:solidFill>
                <a:srgbClr val="000000"/>
              </a:solidFill>
              <a:latin typeface="Arial"/>
              <a:ea typeface="Arial"/>
              <a:cs typeface="Arial"/>
              <a:sym typeface="Arial"/>
            </a:endParaRPr>
          </a:p>
          <a:p>
            <a:pPr marL="0" marR="0" lvl="0" indent="0" algn="l" rtl="0">
              <a:lnSpc>
                <a:spcPct val="100000"/>
              </a:lnSpc>
              <a:spcBef>
                <a:spcPts val="1400"/>
              </a:spcBef>
              <a:spcAft>
                <a:spcPts val="0"/>
              </a:spcAft>
              <a:buClr>
                <a:srgbClr val="005EB8"/>
              </a:buClr>
              <a:buSzPts val="1800"/>
              <a:buFont typeface="Arial"/>
              <a:buNone/>
            </a:pPr>
            <a:r>
              <a:rPr lang="en" sz="1800" b="1" i="0" u="none" strike="noStrike" cap="none">
                <a:solidFill>
                  <a:schemeClr val="lt1"/>
                </a:solidFill>
                <a:latin typeface="Arial"/>
                <a:ea typeface="Arial"/>
                <a:cs typeface="Arial"/>
                <a:sym typeface="Arial"/>
              </a:rPr>
              <a:t>        	company/nhs-digital</a:t>
            </a:r>
            <a:endParaRPr sz="1100" b="0" i="0" u="none" strike="noStrike" cap="none">
              <a:solidFill>
                <a:srgbClr val="000000"/>
              </a:solidFill>
              <a:latin typeface="Arial"/>
              <a:ea typeface="Arial"/>
              <a:cs typeface="Arial"/>
              <a:sym typeface="Arial"/>
            </a:endParaRPr>
          </a:p>
          <a:p>
            <a:pPr marL="0" marR="0" lvl="0" indent="0" algn="l" rtl="0">
              <a:lnSpc>
                <a:spcPct val="100000"/>
              </a:lnSpc>
              <a:spcBef>
                <a:spcPts val="1400"/>
              </a:spcBef>
              <a:spcAft>
                <a:spcPts val="0"/>
              </a:spcAft>
              <a:buClr>
                <a:srgbClr val="005EB8"/>
              </a:buClr>
              <a:buSzPts val="1800"/>
              <a:buFont typeface="Arial"/>
              <a:buNone/>
            </a:pPr>
            <a:r>
              <a:rPr lang="en" sz="1800" b="1" i="0" u="none" strike="noStrike" cap="none">
                <a:solidFill>
                  <a:schemeClr val="lt1"/>
                </a:solidFill>
                <a:latin typeface="Arial"/>
                <a:ea typeface="Arial"/>
                <a:cs typeface="Arial"/>
                <a:sym typeface="Arial"/>
              </a:rPr>
              <a:t>	digital.nhs.uk</a:t>
            </a:r>
            <a:endParaRPr sz="1800" b="1" i="0" u="none" strike="noStrike" cap="none">
              <a:solidFill>
                <a:schemeClr val="lt1"/>
              </a:solidFill>
              <a:latin typeface="Arial"/>
              <a:ea typeface="Arial"/>
              <a:cs typeface="Arial"/>
              <a:sym typeface="Arial"/>
            </a:endParaRPr>
          </a:p>
        </p:txBody>
      </p:sp>
      <p:pic>
        <p:nvPicPr>
          <p:cNvPr id="1371" name="Google Shape;1371;p105"/>
          <p:cNvPicPr preferRelativeResize="0"/>
          <p:nvPr/>
        </p:nvPicPr>
        <p:blipFill rotWithShape="1">
          <a:blip r:embed="rId2">
            <a:alphaModFix/>
          </a:blip>
          <a:srcRect/>
          <a:stretch/>
        </p:blipFill>
        <p:spPr>
          <a:xfrm>
            <a:off x="5712714" y="2736342"/>
            <a:ext cx="292608" cy="292608"/>
          </a:xfrm>
          <a:prstGeom prst="rect">
            <a:avLst/>
          </a:prstGeom>
          <a:noFill/>
          <a:ln>
            <a:noFill/>
          </a:ln>
        </p:spPr>
      </p:pic>
      <p:pic>
        <p:nvPicPr>
          <p:cNvPr id="1372" name="Google Shape;1372;p105"/>
          <p:cNvPicPr preferRelativeResize="0"/>
          <p:nvPr/>
        </p:nvPicPr>
        <p:blipFill rotWithShape="1">
          <a:blip r:embed="rId3">
            <a:alphaModFix/>
          </a:blip>
          <a:srcRect/>
          <a:stretch/>
        </p:blipFill>
        <p:spPr>
          <a:xfrm>
            <a:off x="5722731" y="3187193"/>
            <a:ext cx="292608" cy="292608"/>
          </a:xfrm>
          <a:prstGeom prst="rect">
            <a:avLst/>
          </a:prstGeom>
          <a:noFill/>
          <a:ln>
            <a:noFill/>
          </a:ln>
        </p:spPr>
      </p:pic>
      <p:grpSp>
        <p:nvGrpSpPr>
          <p:cNvPr id="1373" name="Google Shape;1373;p105"/>
          <p:cNvGrpSpPr/>
          <p:nvPr/>
        </p:nvGrpSpPr>
        <p:grpSpPr>
          <a:xfrm>
            <a:off x="-269906" y="-342866"/>
            <a:ext cx="5963355" cy="5786727"/>
            <a:chOff x="-359875" y="-457155"/>
            <a:chExt cx="7951139" cy="7715637"/>
          </a:xfrm>
        </p:grpSpPr>
        <p:grpSp>
          <p:nvGrpSpPr>
            <p:cNvPr id="1374" name="Google Shape;1374;p105"/>
            <p:cNvGrpSpPr/>
            <p:nvPr/>
          </p:nvGrpSpPr>
          <p:grpSpPr>
            <a:xfrm>
              <a:off x="-359875" y="1468377"/>
              <a:ext cx="2979781" cy="2588029"/>
              <a:chOff x="9217699" y="1569442"/>
              <a:chExt cx="1939078" cy="1684145"/>
            </a:xfrm>
          </p:grpSpPr>
          <p:sp>
            <p:nvSpPr>
              <p:cNvPr id="1375" name="Google Shape;1375;p105"/>
              <p:cNvSpPr/>
              <p:nvPr/>
            </p:nvSpPr>
            <p:spPr>
              <a:xfrm>
                <a:off x="9539238" y="1569442"/>
                <a:ext cx="1296000" cy="748800"/>
              </a:xfrm>
              <a:prstGeom prst="diamond">
                <a:avLst/>
              </a:prstGeom>
              <a:solidFill>
                <a:srgbClr val="CCDEF0"/>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376" name="Google Shape;1376;p105"/>
              <p:cNvSpPr/>
              <p:nvPr/>
            </p:nvSpPr>
            <p:spPr>
              <a:xfrm rot="-3599909">
                <a:off x="9860527" y="2130751"/>
                <a:ext cx="1295940" cy="748904"/>
              </a:xfrm>
              <a:prstGeom prst="diamond">
                <a:avLst/>
              </a:prstGeom>
              <a:solidFill>
                <a:srgbClr val="B2CEEB"/>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377" name="Google Shape;1377;p105"/>
              <p:cNvSpPr/>
              <p:nvPr/>
            </p:nvSpPr>
            <p:spPr>
              <a:xfrm rot="3599909">
                <a:off x="9218009" y="2130683"/>
                <a:ext cx="1295940" cy="748904"/>
              </a:xfrm>
              <a:prstGeom prst="diamond">
                <a:avLst/>
              </a:prstGeom>
              <a:solidFill>
                <a:srgbClr val="BFD5ED"/>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grpSp>
        <p:grpSp>
          <p:nvGrpSpPr>
            <p:cNvPr id="1378" name="Google Shape;1378;p105"/>
            <p:cNvGrpSpPr/>
            <p:nvPr/>
          </p:nvGrpSpPr>
          <p:grpSpPr>
            <a:xfrm>
              <a:off x="4604291" y="-3910"/>
              <a:ext cx="2979573" cy="2362323"/>
              <a:chOff x="4588823" y="2210"/>
              <a:chExt cx="2979573" cy="2362323"/>
            </a:xfrm>
          </p:grpSpPr>
          <p:sp>
            <p:nvSpPr>
              <p:cNvPr id="1379" name="Google Shape;1379;p105"/>
              <p:cNvSpPr/>
              <p:nvPr/>
            </p:nvSpPr>
            <p:spPr>
              <a:xfrm rot="-3600084">
                <a:off x="5576495" y="639109"/>
                <a:ext cx="1991484" cy="1150781"/>
              </a:xfrm>
              <a:prstGeom prst="diamond">
                <a:avLst/>
              </a:prstGeom>
              <a:solidFill>
                <a:srgbClr val="02257A"/>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380" name="Google Shape;1380;p105"/>
              <p:cNvSpPr/>
              <p:nvPr/>
            </p:nvSpPr>
            <p:spPr>
              <a:xfrm rot="3600084">
                <a:off x="4589241" y="639053"/>
                <a:ext cx="1991484" cy="1150781"/>
              </a:xfrm>
              <a:prstGeom prst="diamond">
                <a:avLst/>
              </a:prstGeom>
              <a:solidFill>
                <a:srgbClr val="051C66"/>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381" name="Google Shape;1381;p105"/>
              <p:cNvSpPr/>
              <p:nvPr/>
            </p:nvSpPr>
            <p:spPr>
              <a:xfrm>
                <a:off x="5082866" y="2210"/>
                <a:ext cx="1991578" cy="924981"/>
              </a:xfrm>
              <a:custGeom>
                <a:avLst/>
                <a:gdLst/>
                <a:ahLst/>
                <a:cxnLst/>
                <a:rect l="l" t="t" r="r" b="b"/>
                <a:pathLst>
                  <a:path w="1991578" h="924981" extrusionOk="0">
                    <a:moveTo>
                      <a:pt x="605139" y="0"/>
                    </a:moveTo>
                    <a:lnTo>
                      <a:pt x="1386439" y="0"/>
                    </a:lnTo>
                    <a:lnTo>
                      <a:pt x="1991578" y="349636"/>
                    </a:lnTo>
                    <a:lnTo>
                      <a:pt x="995789" y="924981"/>
                    </a:lnTo>
                    <a:lnTo>
                      <a:pt x="0" y="349636"/>
                    </a:lnTo>
                    <a:close/>
                  </a:path>
                </a:pathLst>
              </a:custGeom>
              <a:solidFill>
                <a:schemeClr val="accent4"/>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grpSp>
        <p:sp>
          <p:nvSpPr>
            <p:cNvPr id="1382" name="Google Shape;1382;p105"/>
            <p:cNvSpPr/>
            <p:nvPr/>
          </p:nvSpPr>
          <p:spPr>
            <a:xfrm>
              <a:off x="1125113" y="912268"/>
              <a:ext cx="1991700" cy="1150800"/>
            </a:xfrm>
            <a:prstGeom prst="diamond">
              <a:avLst/>
            </a:prstGeom>
            <a:solidFill>
              <a:schemeClr val="accent4"/>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grpSp>
          <p:nvGrpSpPr>
            <p:cNvPr id="1383" name="Google Shape;1383;p105"/>
            <p:cNvGrpSpPr/>
            <p:nvPr/>
          </p:nvGrpSpPr>
          <p:grpSpPr>
            <a:xfrm>
              <a:off x="2636443" y="3201760"/>
              <a:ext cx="2979781" cy="2588029"/>
              <a:chOff x="9217699" y="1569442"/>
              <a:chExt cx="1939078" cy="1684145"/>
            </a:xfrm>
          </p:grpSpPr>
          <p:sp>
            <p:nvSpPr>
              <p:cNvPr id="1384" name="Google Shape;1384;p105"/>
              <p:cNvSpPr/>
              <p:nvPr/>
            </p:nvSpPr>
            <p:spPr>
              <a:xfrm>
                <a:off x="9539238" y="1569442"/>
                <a:ext cx="1296000" cy="748800"/>
              </a:xfrm>
              <a:prstGeom prst="diamond">
                <a:avLst/>
              </a:prstGeom>
              <a:solidFill>
                <a:schemeClr val="dk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385" name="Google Shape;1385;p105"/>
              <p:cNvSpPr/>
              <p:nvPr/>
            </p:nvSpPr>
            <p:spPr>
              <a:xfrm rot="-3599909">
                <a:off x="9860527" y="2130751"/>
                <a:ext cx="1295940" cy="748904"/>
              </a:xfrm>
              <a:prstGeom prst="diamond">
                <a:avLst/>
              </a:prstGeom>
              <a:solidFill>
                <a:srgbClr val="0356B5"/>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386" name="Google Shape;1386;p105"/>
              <p:cNvSpPr/>
              <p:nvPr/>
            </p:nvSpPr>
            <p:spPr>
              <a:xfrm rot="3599909">
                <a:off x="9218009" y="2130683"/>
                <a:ext cx="1295940" cy="748904"/>
              </a:xfrm>
              <a:prstGeom prst="diamond">
                <a:avLst/>
              </a:prstGeom>
              <a:solidFill>
                <a:schemeClr val="accent1"/>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grpSp>
        <p:grpSp>
          <p:nvGrpSpPr>
            <p:cNvPr id="1387" name="Google Shape;1387;p105"/>
            <p:cNvGrpSpPr/>
            <p:nvPr/>
          </p:nvGrpSpPr>
          <p:grpSpPr>
            <a:xfrm>
              <a:off x="1647208" y="4922338"/>
              <a:ext cx="2977137" cy="2336143"/>
              <a:chOff x="1440891" y="4910900"/>
              <a:chExt cx="2977137" cy="2336143"/>
            </a:xfrm>
          </p:grpSpPr>
          <p:sp>
            <p:nvSpPr>
              <p:cNvPr id="1388" name="Google Shape;1388;p105"/>
              <p:cNvSpPr/>
              <p:nvPr/>
            </p:nvSpPr>
            <p:spPr>
              <a:xfrm>
                <a:off x="1933671" y="4910900"/>
                <a:ext cx="1991700" cy="1150800"/>
              </a:xfrm>
              <a:prstGeom prst="diamond">
                <a:avLst/>
              </a:prstGeom>
              <a:solidFill>
                <a:srgbClr val="2B2728"/>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389" name="Google Shape;1389;p105"/>
              <p:cNvSpPr/>
              <p:nvPr/>
            </p:nvSpPr>
            <p:spPr>
              <a:xfrm rot="-3598236">
                <a:off x="2645535" y="5648955"/>
                <a:ext cx="1699257" cy="1149668"/>
              </a:xfrm>
              <a:custGeom>
                <a:avLst/>
                <a:gdLst/>
                <a:ahLst/>
                <a:cxnLst/>
                <a:rect l="l" t="t" r="r" b="b"/>
                <a:pathLst>
                  <a:path w="1700767" h="1150690" extrusionOk="0">
                    <a:moveTo>
                      <a:pt x="1700767" y="575345"/>
                    </a:moveTo>
                    <a:lnTo>
                      <a:pt x="704978" y="1150690"/>
                    </a:lnTo>
                    <a:lnTo>
                      <a:pt x="291135" y="911581"/>
                    </a:lnTo>
                    <a:lnTo>
                      <a:pt x="0" y="407320"/>
                    </a:lnTo>
                    <a:lnTo>
                      <a:pt x="704978" y="0"/>
                    </a:lnTo>
                    <a:close/>
                  </a:path>
                </a:pathLst>
              </a:custGeom>
              <a:solidFill>
                <a:srgbClr val="1D1B1B"/>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390" name="Google Shape;1390;p105"/>
              <p:cNvSpPr/>
              <p:nvPr/>
            </p:nvSpPr>
            <p:spPr>
              <a:xfrm rot="3598236">
                <a:off x="1513730" y="5647904"/>
                <a:ext cx="1700850" cy="1149668"/>
              </a:xfrm>
              <a:custGeom>
                <a:avLst/>
                <a:gdLst/>
                <a:ahLst/>
                <a:cxnLst/>
                <a:rect l="l" t="t" r="r" b="b"/>
                <a:pathLst>
                  <a:path w="1702362" h="1150690" extrusionOk="0">
                    <a:moveTo>
                      <a:pt x="0" y="575345"/>
                    </a:moveTo>
                    <a:lnTo>
                      <a:pt x="995790" y="0"/>
                    </a:lnTo>
                    <a:lnTo>
                      <a:pt x="1702362" y="408242"/>
                    </a:lnTo>
                    <a:lnTo>
                      <a:pt x="1412823" y="909737"/>
                    </a:lnTo>
                    <a:lnTo>
                      <a:pt x="995790" y="1150690"/>
                    </a:lnTo>
                    <a:close/>
                  </a:path>
                </a:pathLst>
              </a:custGeom>
              <a:solidFill>
                <a:srgbClr val="000000"/>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grpSp>
        <p:grpSp>
          <p:nvGrpSpPr>
            <p:cNvPr id="1391" name="Google Shape;1391;p105"/>
            <p:cNvGrpSpPr/>
            <p:nvPr/>
          </p:nvGrpSpPr>
          <p:grpSpPr>
            <a:xfrm>
              <a:off x="1630461" y="1491772"/>
              <a:ext cx="2979781" cy="2588029"/>
              <a:chOff x="9217699" y="1569442"/>
              <a:chExt cx="1939078" cy="1684145"/>
            </a:xfrm>
          </p:grpSpPr>
          <p:sp>
            <p:nvSpPr>
              <p:cNvPr id="1392" name="Google Shape;1392;p105"/>
              <p:cNvSpPr/>
              <p:nvPr/>
            </p:nvSpPr>
            <p:spPr>
              <a:xfrm>
                <a:off x="9539238" y="1569442"/>
                <a:ext cx="1296000" cy="748800"/>
              </a:xfrm>
              <a:prstGeom prst="diamond">
                <a:avLst/>
              </a:prstGeom>
              <a:solidFill>
                <a:srgbClr val="FAFAFA"/>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393" name="Google Shape;1393;p105"/>
              <p:cNvSpPr/>
              <p:nvPr/>
            </p:nvSpPr>
            <p:spPr>
              <a:xfrm rot="-3599909">
                <a:off x="9860527" y="2130751"/>
                <a:ext cx="1295940" cy="748904"/>
              </a:xfrm>
              <a:prstGeom prst="diamond">
                <a:avLst/>
              </a:prstGeom>
              <a:solidFill>
                <a:srgbClr val="E8EAEC"/>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394" name="Google Shape;1394;p105"/>
              <p:cNvSpPr/>
              <p:nvPr/>
            </p:nvSpPr>
            <p:spPr>
              <a:xfrm rot="3599909">
                <a:off x="9218009" y="2130683"/>
                <a:ext cx="1295940" cy="748904"/>
              </a:xfrm>
              <a:prstGeom prst="diamond">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grpSp>
        <p:grpSp>
          <p:nvGrpSpPr>
            <p:cNvPr id="1395" name="Google Shape;1395;p105"/>
            <p:cNvGrpSpPr/>
            <p:nvPr/>
          </p:nvGrpSpPr>
          <p:grpSpPr>
            <a:xfrm>
              <a:off x="4611483" y="2057454"/>
              <a:ext cx="2979781" cy="2588029"/>
              <a:chOff x="9217699" y="1569442"/>
              <a:chExt cx="1939078" cy="1684145"/>
            </a:xfrm>
          </p:grpSpPr>
          <p:sp>
            <p:nvSpPr>
              <p:cNvPr id="1396" name="Google Shape;1396;p105"/>
              <p:cNvSpPr/>
              <p:nvPr/>
            </p:nvSpPr>
            <p:spPr>
              <a:xfrm>
                <a:off x="9539238" y="1569442"/>
                <a:ext cx="1296000" cy="748800"/>
              </a:xfrm>
              <a:prstGeom prst="diamond">
                <a:avLst/>
              </a:prstGeom>
              <a:solidFill>
                <a:srgbClr val="FADF0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397" name="Google Shape;1397;p105"/>
              <p:cNvSpPr/>
              <p:nvPr/>
            </p:nvSpPr>
            <p:spPr>
              <a:xfrm rot="-3599909">
                <a:off x="9860527" y="2130751"/>
                <a:ext cx="1295940" cy="748904"/>
              </a:xfrm>
              <a:prstGeom prst="diamond">
                <a:avLst/>
              </a:prstGeom>
              <a:solidFill>
                <a:srgbClr val="F6D503"/>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398" name="Google Shape;1398;p105"/>
              <p:cNvSpPr/>
              <p:nvPr/>
            </p:nvSpPr>
            <p:spPr>
              <a:xfrm rot="3599909">
                <a:off x="9218009" y="2130683"/>
                <a:ext cx="1295940" cy="748904"/>
              </a:xfrm>
              <a:prstGeom prst="diamond">
                <a:avLst/>
              </a:prstGeom>
              <a:solidFill>
                <a:srgbClr val="EDC700"/>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grpSp>
        <p:grpSp>
          <p:nvGrpSpPr>
            <p:cNvPr id="1399" name="Google Shape;1399;p105"/>
            <p:cNvGrpSpPr/>
            <p:nvPr/>
          </p:nvGrpSpPr>
          <p:grpSpPr>
            <a:xfrm>
              <a:off x="979585" y="-457155"/>
              <a:ext cx="2290962" cy="1655810"/>
              <a:chOff x="749822" y="-440798"/>
              <a:chExt cx="2290962" cy="1655810"/>
            </a:xfrm>
          </p:grpSpPr>
          <p:sp>
            <p:nvSpPr>
              <p:cNvPr id="1400" name="Google Shape;1400;p105"/>
              <p:cNvSpPr/>
              <p:nvPr/>
            </p:nvSpPr>
            <p:spPr>
              <a:xfrm rot="-3598236">
                <a:off x="1616035" y="-126716"/>
                <a:ext cx="1299967" cy="1038349"/>
              </a:xfrm>
              <a:custGeom>
                <a:avLst/>
                <a:gdLst/>
                <a:ahLst/>
                <a:cxnLst/>
                <a:rect l="l" t="t" r="r" b="b"/>
                <a:pathLst>
                  <a:path w="1301122" h="1039272" extrusionOk="0">
                    <a:moveTo>
                      <a:pt x="802951" y="0"/>
                    </a:moveTo>
                    <a:lnTo>
                      <a:pt x="1301122" y="862857"/>
                    </a:lnTo>
                    <a:lnTo>
                      <a:pt x="995789" y="1039272"/>
                    </a:lnTo>
                    <a:lnTo>
                      <a:pt x="0" y="463927"/>
                    </a:lnTo>
                    <a:close/>
                  </a:path>
                </a:pathLst>
              </a:custGeom>
              <a:solidFill>
                <a:srgbClr val="0356B5"/>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401" name="Google Shape;1401;p105"/>
              <p:cNvSpPr/>
              <p:nvPr/>
            </p:nvSpPr>
            <p:spPr>
              <a:xfrm rot="3598236">
                <a:off x="874607" y="-135080"/>
                <a:ext cx="1308075" cy="1043034"/>
              </a:xfrm>
              <a:custGeom>
                <a:avLst/>
                <a:gdLst/>
                <a:ahLst/>
                <a:cxnLst/>
                <a:rect l="l" t="t" r="r" b="b"/>
                <a:pathLst>
                  <a:path w="1309237" h="1043961" extrusionOk="0">
                    <a:moveTo>
                      <a:pt x="0" y="862858"/>
                    </a:moveTo>
                    <a:lnTo>
                      <a:pt x="498171" y="0"/>
                    </a:lnTo>
                    <a:lnTo>
                      <a:pt x="1309237" y="468616"/>
                    </a:lnTo>
                    <a:lnTo>
                      <a:pt x="313448" y="1043961"/>
                    </a:lnTo>
                    <a:close/>
                  </a:path>
                </a:pathLst>
              </a:custGeom>
              <a:solidFill>
                <a:schemeClr val="accent1"/>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grpSp>
        <p:grpSp>
          <p:nvGrpSpPr>
            <p:cNvPr id="1402" name="Google Shape;1402;p105"/>
            <p:cNvGrpSpPr/>
            <p:nvPr/>
          </p:nvGrpSpPr>
          <p:grpSpPr>
            <a:xfrm>
              <a:off x="3615682" y="1486615"/>
              <a:ext cx="2485672" cy="2587923"/>
              <a:chOff x="9217699" y="1569442"/>
              <a:chExt cx="1617539" cy="1684077"/>
            </a:xfrm>
          </p:grpSpPr>
          <p:sp>
            <p:nvSpPr>
              <p:cNvPr id="1403" name="Google Shape;1403;p105"/>
              <p:cNvSpPr/>
              <p:nvPr/>
            </p:nvSpPr>
            <p:spPr>
              <a:xfrm>
                <a:off x="9539238" y="1569442"/>
                <a:ext cx="1296000" cy="748800"/>
              </a:xfrm>
              <a:prstGeom prst="diamond">
                <a:avLst/>
              </a:prstGeom>
              <a:solidFill>
                <a:srgbClr val="CCDEF0"/>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404" name="Google Shape;1404;p105"/>
              <p:cNvSpPr/>
              <p:nvPr/>
            </p:nvSpPr>
            <p:spPr>
              <a:xfrm rot="3599909">
                <a:off x="9218009" y="2130683"/>
                <a:ext cx="1295940" cy="748904"/>
              </a:xfrm>
              <a:prstGeom prst="diamond">
                <a:avLst/>
              </a:prstGeom>
              <a:solidFill>
                <a:srgbClr val="BFD5ED"/>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grpSp>
        <p:grpSp>
          <p:nvGrpSpPr>
            <p:cNvPr id="1405" name="Google Shape;1405;p105"/>
            <p:cNvGrpSpPr/>
            <p:nvPr/>
          </p:nvGrpSpPr>
          <p:grpSpPr>
            <a:xfrm>
              <a:off x="4611483" y="3490185"/>
              <a:ext cx="2979781" cy="2300189"/>
              <a:chOff x="9217699" y="1756751"/>
              <a:chExt cx="1939078" cy="1496837"/>
            </a:xfrm>
          </p:grpSpPr>
          <p:sp>
            <p:nvSpPr>
              <p:cNvPr id="1406" name="Google Shape;1406;p105"/>
              <p:cNvSpPr/>
              <p:nvPr/>
            </p:nvSpPr>
            <p:spPr>
              <a:xfrm rot="-3599909">
                <a:off x="9860527" y="2130751"/>
                <a:ext cx="1295940" cy="748904"/>
              </a:xfrm>
              <a:prstGeom prst="diamond">
                <a:avLst/>
              </a:prstGeom>
              <a:solidFill>
                <a:srgbClr val="F6D503"/>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407" name="Google Shape;1407;p105"/>
              <p:cNvSpPr/>
              <p:nvPr/>
            </p:nvSpPr>
            <p:spPr>
              <a:xfrm rot="3599909">
                <a:off x="9218009" y="2130683"/>
                <a:ext cx="1295940" cy="748904"/>
              </a:xfrm>
              <a:prstGeom prst="diamond">
                <a:avLst/>
              </a:prstGeom>
              <a:solidFill>
                <a:srgbClr val="EDC700"/>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grpSp>
        <p:grpSp>
          <p:nvGrpSpPr>
            <p:cNvPr id="1408" name="Google Shape;1408;p105"/>
            <p:cNvGrpSpPr/>
            <p:nvPr/>
          </p:nvGrpSpPr>
          <p:grpSpPr>
            <a:xfrm>
              <a:off x="2621322" y="2209"/>
              <a:ext cx="2979573" cy="2352427"/>
              <a:chOff x="2384096" y="0"/>
              <a:chExt cx="2979573" cy="2352427"/>
            </a:xfrm>
          </p:grpSpPr>
          <p:sp>
            <p:nvSpPr>
              <p:cNvPr id="1409" name="Google Shape;1409;p105"/>
              <p:cNvSpPr/>
              <p:nvPr/>
            </p:nvSpPr>
            <p:spPr>
              <a:xfrm>
                <a:off x="2878139" y="0"/>
                <a:ext cx="1991578" cy="915084"/>
              </a:xfrm>
              <a:custGeom>
                <a:avLst/>
                <a:gdLst/>
                <a:ahLst/>
                <a:cxnLst/>
                <a:rect l="l" t="t" r="r" b="b"/>
                <a:pathLst>
                  <a:path w="1991578" h="915084" extrusionOk="0">
                    <a:moveTo>
                      <a:pt x="588010" y="0"/>
                    </a:moveTo>
                    <a:lnTo>
                      <a:pt x="1403569" y="0"/>
                    </a:lnTo>
                    <a:lnTo>
                      <a:pt x="1991578" y="339739"/>
                    </a:lnTo>
                    <a:lnTo>
                      <a:pt x="995789" y="915084"/>
                    </a:lnTo>
                    <a:lnTo>
                      <a:pt x="0" y="339739"/>
                    </a:lnTo>
                    <a:close/>
                  </a:path>
                </a:pathLst>
              </a:custGeom>
              <a:solidFill>
                <a:srgbClr val="E9EDEC"/>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410" name="Google Shape;1410;p105"/>
              <p:cNvSpPr/>
              <p:nvPr/>
            </p:nvSpPr>
            <p:spPr>
              <a:xfrm rot="-3600084">
                <a:off x="3371768" y="627003"/>
                <a:ext cx="1991484" cy="1150781"/>
              </a:xfrm>
              <a:prstGeom prst="diamond">
                <a:avLst/>
              </a:prstGeom>
              <a:solidFill>
                <a:srgbClr val="D7DEDD"/>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411" name="Google Shape;1411;p105"/>
              <p:cNvSpPr/>
              <p:nvPr/>
            </p:nvSpPr>
            <p:spPr>
              <a:xfrm rot="3600084">
                <a:off x="2384514" y="626947"/>
                <a:ext cx="1991484" cy="1150781"/>
              </a:xfrm>
              <a:prstGeom prst="diamond">
                <a:avLst/>
              </a:prstGeom>
              <a:solidFill>
                <a:srgbClr val="C3CAD0"/>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grpSp>
      </p:grpSp>
      <p:pic>
        <p:nvPicPr>
          <p:cNvPr id="1412" name="Google Shape;1412;p105"/>
          <p:cNvPicPr preferRelativeResize="0"/>
          <p:nvPr/>
        </p:nvPicPr>
        <p:blipFill rotWithShape="1">
          <a:blip r:embed="rId4">
            <a:alphaModFix/>
          </a:blip>
          <a:srcRect/>
          <a:stretch/>
        </p:blipFill>
        <p:spPr>
          <a:xfrm>
            <a:off x="5633990" y="3592308"/>
            <a:ext cx="450057" cy="450057"/>
          </a:xfrm>
          <a:prstGeom prst="rect">
            <a:avLst/>
          </a:prstGeom>
          <a:noFill/>
          <a:ln>
            <a:noFill/>
          </a:ln>
        </p:spPr>
      </p:pic>
      <p:pic>
        <p:nvPicPr>
          <p:cNvPr id="1413" name="Google Shape;1413;p105"/>
          <p:cNvPicPr preferRelativeResize="0"/>
          <p:nvPr/>
        </p:nvPicPr>
        <p:blipFill rotWithShape="1">
          <a:blip r:embed="rId5">
            <a:alphaModFix/>
          </a:blip>
          <a:srcRect/>
          <a:stretch/>
        </p:blipFill>
        <p:spPr>
          <a:xfrm>
            <a:off x="280805" y="4169700"/>
            <a:ext cx="906716" cy="675000"/>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1_Heading, content, basic text one col NO FOOTER">
  <p:cSld name="1_Heading, content, basic text one col NO FOOTER">
    <p:spTree>
      <p:nvGrpSpPr>
        <p:cNvPr id="1" name="Shape 186"/>
        <p:cNvGrpSpPr/>
        <p:nvPr/>
      </p:nvGrpSpPr>
      <p:grpSpPr>
        <a:xfrm>
          <a:off x="0" y="0"/>
          <a:ext cx="0" cy="0"/>
          <a:chOff x="0" y="0"/>
          <a:chExt cx="0" cy="0"/>
        </a:xfrm>
      </p:grpSpPr>
      <p:sp>
        <p:nvSpPr>
          <p:cNvPr id="187" name="Google Shape;187;g14fed563bd5_0_990"/>
          <p:cNvSpPr txBox="1">
            <a:spLocks noGrp="1"/>
          </p:cNvSpPr>
          <p:nvPr>
            <p:ph type="title"/>
          </p:nvPr>
        </p:nvSpPr>
        <p:spPr>
          <a:xfrm>
            <a:off x="324000" y="324000"/>
            <a:ext cx="8553300" cy="648900"/>
          </a:xfrm>
          <a:prstGeom prst="rect">
            <a:avLst/>
          </a:prstGeom>
          <a:noFill/>
          <a:ln>
            <a:noFill/>
          </a:ln>
        </p:spPr>
        <p:txBody>
          <a:bodyPr spcFirstLastPara="1" wrap="square" lIns="0" tIns="0" rIns="0" bIns="0" anchor="ctr" anchorCtr="0">
            <a:normAutofit/>
          </a:bodyPr>
          <a:lstStyle>
            <a:lvl1pPr lvl="0" algn="l">
              <a:lnSpc>
                <a:spcPct val="90000"/>
              </a:lnSpc>
              <a:spcBef>
                <a:spcPts val="0"/>
              </a:spcBef>
              <a:spcAft>
                <a:spcPts val="0"/>
              </a:spcAft>
              <a:buClr>
                <a:schemeClr val="lt1"/>
              </a:buClr>
              <a:buSzPts val="2700"/>
              <a:buFont typeface="Arial"/>
              <a:buNone/>
              <a:defRPr sz="2700" b="1">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88" name="Google Shape;188;g14fed563bd5_0_990"/>
          <p:cNvSpPr txBox="1">
            <a:spLocks noGrp="1"/>
          </p:cNvSpPr>
          <p:nvPr>
            <p:ph type="body" idx="1"/>
          </p:nvPr>
        </p:nvSpPr>
        <p:spPr>
          <a:xfrm>
            <a:off x="309531" y="1579500"/>
            <a:ext cx="5724000" cy="3019800"/>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0"/>
              </a:spcBef>
              <a:spcAft>
                <a:spcPts val="0"/>
              </a:spcAft>
              <a:buClr>
                <a:schemeClr val="lt1"/>
              </a:buClr>
              <a:buSzPts val="1700"/>
              <a:buFont typeface="Arial"/>
              <a:buNone/>
              <a:defRPr sz="1700" b="0">
                <a:solidFill>
                  <a:schemeClr val="accent6"/>
                </a:solidFill>
              </a:defRPr>
            </a:lvl1pPr>
            <a:lvl2pPr marL="914400" lvl="1" indent="-336550" algn="l">
              <a:lnSpc>
                <a:spcPct val="90000"/>
              </a:lnSpc>
              <a:spcBef>
                <a:spcPts val="500"/>
              </a:spcBef>
              <a:spcAft>
                <a:spcPts val="0"/>
              </a:spcAft>
              <a:buClr>
                <a:schemeClr val="lt1"/>
              </a:buClr>
              <a:buSzPts val="1700"/>
              <a:buChar char="•"/>
              <a:defRPr sz="1700">
                <a:solidFill>
                  <a:schemeClr val="lt1"/>
                </a:solidFill>
              </a:defRPr>
            </a:lvl2pPr>
            <a:lvl3pPr marL="1371600" lvl="2" indent="-336550" algn="l">
              <a:lnSpc>
                <a:spcPct val="90000"/>
              </a:lnSpc>
              <a:spcBef>
                <a:spcPts val="400"/>
              </a:spcBef>
              <a:spcAft>
                <a:spcPts val="0"/>
              </a:spcAft>
              <a:buClr>
                <a:schemeClr val="lt1"/>
              </a:buClr>
              <a:buSzPts val="1700"/>
              <a:buChar char="•"/>
              <a:defRPr sz="1700">
                <a:solidFill>
                  <a:schemeClr val="lt1"/>
                </a:solidFill>
              </a:defRPr>
            </a:lvl3pPr>
            <a:lvl4pPr marL="1828800" lvl="3" indent="-336550" algn="l">
              <a:lnSpc>
                <a:spcPct val="90000"/>
              </a:lnSpc>
              <a:spcBef>
                <a:spcPts val="400"/>
              </a:spcBef>
              <a:spcAft>
                <a:spcPts val="0"/>
              </a:spcAft>
              <a:buClr>
                <a:schemeClr val="lt1"/>
              </a:buClr>
              <a:buSzPts val="1700"/>
              <a:buChar char="•"/>
              <a:defRPr sz="1700">
                <a:solidFill>
                  <a:schemeClr val="lt1"/>
                </a:solidFill>
              </a:defRPr>
            </a:lvl4pPr>
            <a:lvl5pPr marL="2286000" lvl="4" indent="-336550" algn="l">
              <a:lnSpc>
                <a:spcPct val="90000"/>
              </a:lnSpc>
              <a:spcBef>
                <a:spcPts val="400"/>
              </a:spcBef>
              <a:spcAft>
                <a:spcPts val="0"/>
              </a:spcAft>
              <a:buClr>
                <a:schemeClr val="lt1"/>
              </a:buClr>
              <a:buSzPts val="1700"/>
              <a:buChar char="•"/>
              <a:defRPr sz="17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89" name="Google Shape;189;g14fed563bd5_0_990"/>
          <p:cNvSpPr txBox="1"/>
          <p:nvPr/>
        </p:nvSpPr>
        <p:spPr>
          <a:xfrm>
            <a:off x="3525716" y="3174023"/>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190" name="Google Shape;190;g14fed563bd5_0_990"/>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6"/>
                </a:solidFill>
                <a:latin typeface="Arial"/>
                <a:ea typeface="Arial"/>
                <a:cs typeface="Arial"/>
                <a:sym typeface="Arial"/>
              </a:rPr>
              <a:t>‹#›</a:t>
            </a:fld>
            <a:endParaRPr sz="900" b="0" i="0" u="none" strike="noStrike" cap="none">
              <a:solidFill>
                <a:schemeClr val="accent6"/>
              </a:solidFill>
              <a:latin typeface="Arial"/>
              <a:ea typeface="Arial"/>
              <a:cs typeface="Arial"/>
              <a:sym typeface="Arial"/>
            </a:endParaRPr>
          </a:p>
        </p:txBody>
      </p:sp>
      <p:cxnSp>
        <p:nvCxnSpPr>
          <p:cNvPr id="191" name="Google Shape;191;g14fed563bd5_0_990"/>
          <p:cNvCxnSpPr/>
          <p:nvPr/>
        </p:nvCxnSpPr>
        <p:spPr>
          <a:xfrm>
            <a:off x="324000" y="243000"/>
            <a:ext cx="324000" cy="0"/>
          </a:xfrm>
          <a:prstGeom prst="straightConnector1">
            <a:avLst/>
          </a:prstGeom>
          <a:noFill/>
          <a:ln w="25400" cap="flat" cmpd="sng">
            <a:solidFill>
              <a:schemeClr val="dk2"/>
            </a:solidFill>
            <a:prstDash val="solid"/>
            <a:miter lim="800000"/>
            <a:headEnd type="none" w="sm" len="sm"/>
            <a:tailEnd type="none" w="sm" len="sm"/>
          </a:ln>
        </p:spPr>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110.xml><?xml version="1.0" encoding="utf-8"?>
<p:sldLayout xmlns:a="http://schemas.openxmlformats.org/drawingml/2006/main" xmlns:r="http://schemas.openxmlformats.org/officeDocument/2006/relationships" xmlns:p="http://schemas.openxmlformats.org/presentationml/2006/main" matchingName="Quote and image 4">
  <p:cSld name="Quote and image 4 3">
    <p:spTree>
      <p:nvGrpSpPr>
        <p:cNvPr id="1" name="Shape 1414"/>
        <p:cNvGrpSpPr/>
        <p:nvPr/>
      </p:nvGrpSpPr>
      <p:grpSpPr>
        <a:xfrm>
          <a:off x="0" y="0"/>
          <a:ext cx="0" cy="0"/>
          <a:chOff x="0" y="0"/>
          <a:chExt cx="0" cy="0"/>
        </a:xfrm>
      </p:grpSpPr>
      <p:sp>
        <p:nvSpPr>
          <p:cNvPr id="1415" name="Google Shape;1415;p106"/>
          <p:cNvSpPr/>
          <p:nvPr/>
        </p:nvSpPr>
        <p:spPr>
          <a:xfrm rot="5400000">
            <a:off x="4445058" y="446580"/>
            <a:ext cx="5149540" cy="4252378"/>
          </a:xfrm>
          <a:custGeom>
            <a:avLst/>
            <a:gdLst/>
            <a:ahLst/>
            <a:cxnLst/>
            <a:rect l="l" t="t" r="r" b="b"/>
            <a:pathLst>
              <a:path w="6866053" h="5669837" extrusionOk="0">
                <a:moveTo>
                  <a:pt x="0" y="3472530"/>
                </a:moveTo>
                <a:lnTo>
                  <a:pt x="2667" y="2689"/>
                </a:lnTo>
                <a:lnTo>
                  <a:pt x="6866053" y="0"/>
                </a:lnTo>
                <a:cubicBezTo>
                  <a:pt x="6865544" y="1297722"/>
                  <a:pt x="6865036" y="2595445"/>
                  <a:pt x="6864527" y="3893167"/>
                </a:cubicBezTo>
                <a:lnTo>
                  <a:pt x="5863020" y="5669837"/>
                </a:lnTo>
                <a:lnTo>
                  <a:pt x="1303015" y="5663899"/>
                </a:lnTo>
                <a:lnTo>
                  <a:pt x="0" y="3472530"/>
                </a:lnTo>
                <a:close/>
              </a:path>
            </a:pathLst>
          </a:custGeom>
          <a:solidFill>
            <a:schemeClr val="lt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416" name="Google Shape;1416;p106"/>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2"/>
                </a:solidFill>
                <a:latin typeface="Arial"/>
                <a:ea typeface="Arial"/>
                <a:cs typeface="Arial"/>
                <a:sym typeface="Arial"/>
              </a:rPr>
              <a:t>‹#›</a:t>
            </a:fld>
            <a:endParaRPr sz="900" b="0" i="0" u="none" strike="noStrike" cap="none">
              <a:solidFill>
                <a:schemeClr val="accent2"/>
              </a:solidFill>
              <a:latin typeface="Arial"/>
              <a:ea typeface="Arial"/>
              <a:cs typeface="Arial"/>
              <a:sym typeface="Arial"/>
            </a:endParaRPr>
          </a:p>
        </p:txBody>
      </p:sp>
      <p:sp>
        <p:nvSpPr>
          <p:cNvPr id="1417" name="Google Shape;1417;p106"/>
          <p:cNvSpPr txBox="1"/>
          <p:nvPr/>
        </p:nvSpPr>
        <p:spPr>
          <a:xfrm>
            <a:off x="1472453" y="-907676"/>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cxnSp>
        <p:nvCxnSpPr>
          <p:cNvPr id="1418" name="Google Shape;1418;p106"/>
          <p:cNvCxnSpPr/>
          <p:nvPr/>
        </p:nvCxnSpPr>
        <p:spPr>
          <a:xfrm>
            <a:off x="8043042" y="387136"/>
            <a:ext cx="648900" cy="0"/>
          </a:xfrm>
          <a:prstGeom prst="straightConnector1">
            <a:avLst/>
          </a:prstGeom>
          <a:noFill/>
          <a:ln w="38100" cap="flat" cmpd="sng">
            <a:solidFill>
              <a:schemeClr val="dk2"/>
            </a:solidFill>
            <a:prstDash val="solid"/>
            <a:miter lim="800000"/>
            <a:headEnd type="none" w="sm" len="sm"/>
            <a:tailEnd type="none" w="sm" len="sm"/>
          </a:ln>
        </p:spPr>
      </p:cxnSp>
      <p:sp>
        <p:nvSpPr>
          <p:cNvPr id="1419" name="Google Shape;1419;p106"/>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6"/>
                </a:solidFill>
                <a:latin typeface="Arial"/>
                <a:ea typeface="Arial"/>
                <a:cs typeface="Arial"/>
                <a:sym typeface="Arial"/>
              </a:rPr>
              <a:t>‹#›</a:t>
            </a:fld>
            <a:endParaRPr sz="900" b="0" i="0" u="none" strike="noStrike" cap="none">
              <a:solidFill>
                <a:schemeClr val="accent6"/>
              </a:solidFill>
              <a:latin typeface="Arial"/>
              <a:ea typeface="Arial"/>
              <a:cs typeface="Arial"/>
              <a:sym typeface="Arial"/>
            </a:endParaRPr>
          </a:p>
        </p:txBody>
      </p:sp>
      <p:sp>
        <p:nvSpPr>
          <p:cNvPr id="1420" name="Google Shape;1420;p106"/>
          <p:cNvSpPr>
            <a:spLocks noGrp="1"/>
          </p:cNvSpPr>
          <p:nvPr>
            <p:ph type="pic" idx="2"/>
          </p:nvPr>
        </p:nvSpPr>
        <p:spPr>
          <a:xfrm>
            <a:off x="0" y="0"/>
            <a:ext cx="6546900" cy="5143500"/>
          </a:xfrm>
          <a:prstGeom prst="rect">
            <a:avLst/>
          </a:prstGeom>
          <a:noFill/>
          <a:ln>
            <a:noFill/>
          </a:ln>
        </p:spPr>
      </p:sp>
      <p:sp>
        <p:nvSpPr>
          <p:cNvPr id="1421" name="Google Shape;1421;p106"/>
          <p:cNvSpPr txBox="1">
            <a:spLocks noGrp="1"/>
          </p:cNvSpPr>
          <p:nvPr>
            <p:ph type="body" idx="1"/>
          </p:nvPr>
        </p:nvSpPr>
        <p:spPr>
          <a:xfrm>
            <a:off x="6309700" y="459000"/>
            <a:ext cx="2413500" cy="381000"/>
          </a:xfrm>
          <a:prstGeom prst="rect">
            <a:avLst/>
          </a:prstGeom>
          <a:noFill/>
          <a:ln>
            <a:noFill/>
          </a:ln>
        </p:spPr>
        <p:txBody>
          <a:bodyPr spcFirstLastPara="1" wrap="square" lIns="0" tIns="0" rIns="0" bIns="0" anchor="t" anchorCtr="0">
            <a:normAutofit/>
          </a:bodyPr>
          <a:lstStyle>
            <a:lvl1pPr marL="457200" lvl="0" indent="-228600" algn="r">
              <a:lnSpc>
                <a:spcPct val="90000"/>
              </a:lnSpc>
              <a:spcBef>
                <a:spcPts val="800"/>
              </a:spcBef>
              <a:spcAft>
                <a:spcPts val="0"/>
              </a:spcAft>
              <a:buClr>
                <a:schemeClr val="lt1"/>
              </a:buClr>
              <a:buSzPts val="1800"/>
              <a:buNone/>
              <a:defRPr sz="1800" b="1">
                <a:solidFill>
                  <a:schemeClr val="lt1"/>
                </a:solidFill>
              </a:defRPr>
            </a:lvl1pPr>
            <a:lvl2pPr marL="914400" lvl="1" indent="-317500" algn="l">
              <a:lnSpc>
                <a:spcPct val="90000"/>
              </a:lnSpc>
              <a:spcBef>
                <a:spcPts val="400"/>
              </a:spcBef>
              <a:spcAft>
                <a:spcPts val="0"/>
              </a:spcAft>
              <a:buClr>
                <a:schemeClr val="accent6"/>
              </a:buClr>
              <a:buSzPts val="1400"/>
              <a:buChar char="•"/>
              <a:defRPr/>
            </a:lvl2pPr>
            <a:lvl3pPr marL="1371600" lvl="2" indent="-317500" algn="l">
              <a:lnSpc>
                <a:spcPct val="90000"/>
              </a:lnSpc>
              <a:spcBef>
                <a:spcPts val="400"/>
              </a:spcBef>
              <a:spcAft>
                <a:spcPts val="0"/>
              </a:spcAft>
              <a:buClr>
                <a:schemeClr val="accent6"/>
              </a:buClr>
              <a:buSzPts val="1400"/>
              <a:buChar char="•"/>
              <a:defRPr/>
            </a:lvl3pPr>
            <a:lvl4pPr marL="1828800" lvl="3" indent="-317500" algn="l">
              <a:lnSpc>
                <a:spcPct val="90000"/>
              </a:lnSpc>
              <a:spcBef>
                <a:spcPts val="400"/>
              </a:spcBef>
              <a:spcAft>
                <a:spcPts val="0"/>
              </a:spcAft>
              <a:buClr>
                <a:schemeClr val="accent6"/>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422" name="Google Shape;1422;p106"/>
          <p:cNvSpPr txBox="1">
            <a:spLocks noGrp="1"/>
          </p:cNvSpPr>
          <p:nvPr>
            <p:ph type="body" idx="3"/>
          </p:nvPr>
        </p:nvSpPr>
        <p:spPr>
          <a:xfrm>
            <a:off x="5401954" y="1446163"/>
            <a:ext cx="3321000" cy="2251200"/>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800"/>
              </a:spcBef>
              <a:spcAft>
                <a:spcPts val="0"/>
              </a:spcAft>
              <a:buClr>
                <a:schemeClr val="lt1"/>
              </a:buClr>
              <a:buSzPts val="2300"/>
              <a:buNone/>
              <a:defRPr sz="2300" b="1">
                <a:solidFill>
                  <a:schemeClr val="lt1"/>
                </a:solidFill>
              </a:defRPr>
            </a:lvl1pPr>
            <a:lvl2pPr marL="914400" lvl="1" indent="-228600" algn="l">
              <a:lnSpc>
                <a:spcPct val="90000"/>
              </a:lnSpc>
              <a:spcBef>
                <a:spcPts val="400"/>
              </a:spcBef>
              <a:spcAft>
                <a:spcPts val="0"/>
              </a:spcAft>
              <a:buClr>
                <a:schemeClr val="lt1"/>
              </a:buClr>
              <a:buSzPts val="1800"/>
              <a:buNone/>
              <a:defRPr>
                <a:solidFill>
                  <a:schemeClr val="lt1"/>
                </a:solidFill>
              </a:defRPr>
            </a:lvl2pPr>
            <a:lvl3pPr marL="1371600" lvl="2" indent="-228600" algn="l">
              <a:lnSpc>
                <a:spcPct val="90000"/>
              </a:lnSpc>
              <a:spcBef>
                <a:spcPts val="400"/>
              </a:spcBef>
              <a:spcAft>
                <a:spcPts val="0"/>
              </a:spcAft>
              <a:buClr>
                <a:schemeClr val="lt1"/>
              </a:buClr>
              <a:buSzPts val="1500"/>
              <a:buNone/>
              <a:defRPr>
                <a:solidFill>
                  <a:schemeClr val="lt1"/>
                </a:solidFill>
              </a:defRPr>
            </a:lvl3pPr>
            <a:lvl4pPr marL="1828800" lvl="3" indent="-228600" algn="l">
              <a:lnSpc>
                <a:spcPct val="90000"/>
              </a:lnSpc>
              <a:spcBef>
                <a:spcPts val="400"/>
              </a:spcBef>
              <a:spcAft>
                <a:spcPts val="0"/>
              </a:spcAft>
              <a:buClr>
                <a:schemeClr val="lt1"/>
              </a:buClr>
              <a:buSzPts val="1400"/>
              <a:buNone/>
              <a:defRPr>
                <a:solidFill>
                  <a:schemeClr val="lt1"/>
                </a:solidFill>
              </a:defRPr>
            </a:lvl4pPr>
            <a:lvl5pPr marL="2286000" lvl="4" indent="-228600" algn="l">
              <a:lnSpc>
                <a:spcPct val="90000"/>
              </a:lnSpc>
              <a:spcBef>
                <a:spcPts val="400"/>
              </a:spcBef>
              <a:spcAft>
                <a:spcPts val="0"/>
              </a:spcAft>
              <a:buClr>
                <a:schemeClr val="lt1"/>
              </a:buClr>
              <a:buSzPts val="1400"/>
              <a:buNone/>
              <a:defRPr>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pic>
        <p:nvPicPr>
          <p:cNvPr id="1423" name="Google Shape;1423;p106" descr="Icon&#10;&#10;Description automatically generated with medium confidence"/>
          <p:cNvPicPr preferRelativeResize="0"/>
          <p:nvPr/>
        </p:nvPicPr>
        <p:blipFill rotWithShape="1">
          <a:blip r:embed="rId2">
            <a:alphaModFix/>
          </a:blip>
          <a:srcRect/>
          <a:stretch/>
        </p:blipFill>
        <p:spPr>
          <a:xfrm>
            <a:off x="260560" y="4756346"/>
            <a:ext cx="282321" cy="282321"/>
          </a:xfrm>
          <a:prstGeom prst="rect">
            <a:avLst/>
          </a:prstGeom>
          <a:noFill/>
          <a:ln>
            <a:noFill/>
          </a:ln>
        </p:spPr>
      </p:pic>
      <p:cxnSp>
        <p:nvCxnSpPr>
          <p:cNvPr id="1424" name="Google Shape;1424;p106"/>
          <p:cNvCxnSpPr/>
          <p:nvPr/>
        </p:nvCxnSpPr>
        <p:spPr>
          <a:xfrm>
            <a:off x="324000" y="4752000"/>
            <a:ext cx="8532000" cy="0"/>
          </a:xfrm>
          <a:prstGeom prst="straightConnector1">
            <a:avLst/>
          </a:prstGeom>
          <a:noFill/>
          <a:ln w="9525" cap="flat" cmpd="sng">
            <a:solidFill>
              <a:schemeClr val="accent2"/>
            </a:solidFill>
            <a:prstDash val="solid"/>
            <a:miter lim="800000"/>
            <a:headEnd type="none" w="sm" len="sm"/>
            <a:tailEnd type="none" w="sm" len="sm"/>
          </a:ln>
        </p:spPr>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111.xml><?xml version="1.0" encoding="utf-8"?>
<p:sldLayout xmlns:a="http://schemas.openxmlformats.org/drawingml/2006/main" xmlns:r="http://schemas.openxmlformats.org/officeDocument/2006/relationships" xmlns:p="http://schemas.openxmlformats.org/presentationml/2006/main" matchingName="Blank">
  <p:cSld name="BLANK 2">
    <p:spTree>
      <p:nvGrpSpPr>
        <p:cNvPr id="1" name="Shape 1425"/>
        <p:cNvGrpSpPr/>
        <p:nvPr/>
      </p:nvGrpSpPr>
      <p:grpSpPr>
        <a:xfrm>
          <a:off x="0" y="0"/>
          <a:ext cx="0" cy="0"/>
          <a:chOff x="0" y="0"/>
          <a:chExt cx="0" cy="0"/>
        </a:xfrm>
      </p:grpSpPr>
      <p:sp>
        <p:nvSpPr>
          <p:cNvPr id="1426" name="Google Shape;1426;p107"/>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427" name="Google Shape;1427;p107"/>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428" name="Google Shape;1428;p107"/>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A8A8A"/>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A8A8A"/>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A8A8A"/>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A8A8A"/>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A8A8A"/>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A8A8A"/>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A8A8A"/>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A8A8A"/>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A8A8A"/>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showMasterSp="0" matchingName="Sample-Icons-Layout">
  <p:cSld name="Sample-Icons-Layout 2">
    <p:spTree>
      <p:nvGrpSpPr>
        <p:cNvPr id="1" name="Shape 1429"/>
        <p:cNvGrpSpPr/>
        <p:nvPr/>
      </p:nvGrpSpPr>
      <p:grpSpPr>
        <a:xfrm>
          <a:off x="0" y="0"/>
          <a:ext cx="0" cy="0"/>
          <a:chOff x="0" y="0"/>
          <a:chExt cx="0" cy="0"/>
        </a:xfrm>
      </p:grpSpPr>
      <p:sp>
        <p:nvSpPr>
          <p:cNvPr id="1430" name="Google Shape;1430;p108"/>
          <p:cNvSpPr txBox="1">
            <a:spLocks noGrp="1"/>
          </p:cNvSpPr>
          <p:nvPr>
            <p:ph type="title"/>
          </p:nvPr>
        </p:nvSpPr>
        <p:spPr>
          <a:xfrm>
            <a:off x="324000" y="324000"/>
            <a:ext cx="8553300" cy="648900"/>
          </a:xfrm>
          <a:prstGeom prst="rect">
            <a:avLst/>
          </a:prstGeom>
          <a:noFill/>
          <a:ln>
            <a:noFill/>
          </a:ln>
        </p:spPr>
        <p:txBody>
          <a:bodyPr spcFirstLastPara="1" wrap="square" lIns="0" tIns="0" rIns="0" bIns="0" anchor="ctr" anchorCtr="0">
            <a:normAutofit/>
          </a:bodyPr>
          <a:lstStyle>
            <a:lvl1pPr lvl="0" algn="l">
              <a:lnSpc>
                <a:spcPct val="90000"/>
              </a:lnSpc>
              <a:spcBef>
                <a:spcPts val="0"/>
              </a:spcBef>
              <a:spcAft>
                <a:spcPts val="0"/>
              </a:spcAft>
              <a:buClr>
                <a:schemeClr val="lt1"/>
              </a:buClr>
              <a:buSzPts val="2700"/>
              <a:buFont typeface="Arial"/>
              <a:buNone/>
              <a:defRPr sz="2700" b="1">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431" name="Google Shape;1431;p108"/>
          <p:cNvSpPr txBox="1"/>
          <p:nvPr/>
        </p:nvSpPr>
        <p:spPr>
          <a:xfrm>
            <a:off x="3525716" y="3174023"/>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1432" name="Google Shape;1432;p108"/>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6"/>
                </a:solidFill>
                <a:latin typeface="Arial"/>
                <a:ea typeface="Arial"/>
                <a:cs typeface="Arial"/>
                <a:sym typeface="Arial"/>
              </a:rPr>
              <a:t>‹#›</a:t>
            </a:fld>
            <a:endParaRPr sz="900" b="0" i="0" u="none" strike="noStrike" cap="none">
              <a:solidFill>
                <a:schemeClr val="accent6"/>
              </a:solidFill>
              <a:latin typeface="Arial"/>
              <a:ea typeface="Arial"/>
              <a:cs typeface="Arial"/>
              <a:sym typeface="Arial"/>
            </a:endParaRPr>
          </a:p>
        </p:txBody>
      </p:sp>
      <p:cxnSp>
        <p:nvCxnSpPr>
          <p:cNvPr id="1433" name="Google Shape;1433;p108"/>
          <p:cNvCxnSpPr/>
          <p:nvPr/>
        </p:nvCxnSpPr>
        <p:spPr>
          <a:xfrm>
            <a:off x="324000" y="243000"/>
            <a:ext cx="324000" cy="0"/>
          </a:xfrm>
          <a:prstGeom prst="straightConnector1">
            <a:avLst/>
          </a:prstGeom>
          <a:noFill/>
          <a:ln w="25400" cap="flat" cmpd="sng">
            <a:solidFill>
              <a:schemeClr val="dk2"/>
            </a:solidFill>
            <a:prstDash val="solid"/>
            <a:miter lim="800000"/>
            <a:headEnd type="none" w="sm" len="sm"/>
            <a:tailEnd type="none" w="sm" len="sm"/>
          </a:ln>
        </p:spPr>
      </p:cxnSp>
      <p:cxnSp>
        <p:nvCxnSpPr>
          <p:cNvPr id="1434" name="Google Shape;1434;p108"/>
          <p:cNvCxnSpPr/>
          <p:nvPr/>
        </p:nvCxnSpPr>
        <p:spPr>
          <a:xfrm>
            <a:off x="324000" y="4752000"/>
            <a:ext cx="8532000" cy="0"/>
          </a:xfrm>
          <a:prstGeom prst="straightConnector1">
            <a:avLst/>
          </a:prstGeom>
          <a:noFill/>
          <a:ln w="9525" cap="flat" cmpd="sng">
            <a:solidFill>
              <a:schemeClr val="accent2"/>
            </a:solidFill>
            <a:prstDash val="solid"/>
            <a:miter lim="800000"/>
            <a:headEnd type="none" w="sm" len="sm"/>
            <a:tailEnd type="none" w="sm" len="sm"/>
          </a:ln>
        </p:spPr>
      </p:cxnSp>
      <p:pic>
        <p:nvPicPr>
          <p:cNvPr id="1435" name="Google Shape;1435;p108" descr="Icon&#10;&#10;Description automatically generated with medium confidence"/>
          <p:cNvPicPr preferRelativeResize="0"/>
          <p:nvPr/>
        </p:nvPicPr>
        <p:blipFill rotWithShape="1">
          <a:blip r:embed="rId2">
            <a:alphaModFix/>
          </a:blip>
          <a:srcRect/>
          <a:stretch/>
        </p:blipFill>
        <p:spPr>
          <a:xfrm>
            <a:off x="260560" y="4756346"/>
            <a:ext cx="282321" cy="282321"/>
          </a:xfrm>
          <a:prstGeom prst="rect">
            <a:avLst/>
          </a:prstGeom>
          <a:noFill/>
          <a:ln>
            <a:noFill/>
          </a:ln>
        </p:spPr>
      </p:pic>
      <p:sp>
        <p:nvSpPr>
          <p:cNvPr id="1436" name="Google Shape;1436;p108"/>
          <p:cNvSpPr/>
          <p:nvPr/>
        </p:nvSpPr>
        <p:spPr>
          <a:xfrm>
            <a:off x="287293" y="2381370"/>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437" name="Google Shape;1437;p108"/>
          <p:cNvSpPr/>
          <p:nvPr/>
        </p:nvSpPr>
        <p:spPr>
          <a:xfrm>
            <a:off x="287293" y="1358412"/>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438" name="Google Shape;1438;p108"/>
          <p:cNvSpPr/>
          <p:nvPr/>
        </p:nvSpPr>
        <p:spPr>
          <a:xfrm>
            <a:off x="1150894" y="1358412"/>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439" name="Google Shape;1439;p108"/>
          <p:cNvSpPr/>
          <p:nvPr/>
        </p:nvSpPr>
        <p:spPr>
          <a:xfrm>
            <a:off x="2014494" y="1358412"/>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440" name="Google Shape;1440;p108"/>
          <p:cNvSpPr/>
          <p:nvPr/>
        </p:nvSpPr>
        <p:spPr>
          <a:xfrm>
            <a:off x="2878094" y="1358412"/>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441" name="Google Shape;1441;p108"/>
          <p:cNvSpPr/>
          <p:nvPr/>
        </p:nvSpPr>
        <p:spPr>
          <a:xfrm>
            <a:off x="3741695" y="1358412"/>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442" name="Google Shape;1442;p108"/>
          <p:cNvSpPr/>
          <p:nvPr/>
        </p:nvSpPr>
        <p:spPr>
          <a:xfrm>
            <a:off x="4605295" y="1358412"/>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443" name="Google Shape;1443;p108"/>
          <p:cNvSpPr/>
          <p:nvPr/>
        </p:nvSpPr>
        <p:spPr>
          <a:xfrm>
            <a:off x="5468895" y="1358412"/>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444" name="Google Shape;1444;p108"/>
          <p:cNvSpPr/>
          <p:nvPr/>
        </p:nvSpPr>
        <p:spPr>
          <a:xfrm>
            <a:off x="6332495" y="1358412"/>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445" name="Google Shape;1445;p108"/>
          <p:cNvSpPr/>
          <p:nvPr/>
        </p:nvSpPr>
        <p:spPr>
          <a:xfrm>
            <a:off x="7196096" y="1358412"/>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446" name="Google Shape;1446;p108"/>
          <p:cNvSpPr/>
          <p:nvPr/>
        </p:nvSpPr>
        <p:spPr>
          <a:xfrm>
            <a:off x="8059694" y="1358412"/>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447" name="Google Shape;1447;p108"/>
          <p:cNvSpPr/>
          <p:nvPr/>
        </p:nvSpPr>
        <p:spPr>
          <a:xfrm>
            <a:off x="1150894" y="2381370"/>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448" name="Google Shape;1448;p108"/>
          <p:cNvSpPr/>
          <p:nvPr/>
        </p:nvSpPr>
        <p:spPr>
          <a:xfrm>
            <a:off x="2014494" y="2381370"/>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449" name="Google Shape;1449;p108"/>
          <p:cNvSpPr/>
          <p:nvPr/>
        </p:nvSpPr>
        <p:spPr>
          <a:xfrm>
            <a:off x="2878094" y="2381370"/>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450" name="Google Shape;1450;p108"/>
          <p:cNvSpPr/>
          <p:nvPr/>
        </p:nvSpPr>
        <p:spPr>
          <a:xfrm>
            <a:off x="3741695" y="2381370"/>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451" name="Google Shape;1451;p108"/>
          <p:cNvSpPr/>
          <p:nvPr/>
        </p:nvSpPr>
        <p:spPr>
          <a:xfrm>
            <a:off x="4605295" y="2381370"/>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452" name="Google Shape;1452;p108"/>
          <p:cNvSpPr/>
          <p:nvPr/>
        </p:nvSpPr>
        <p:spPr>
          <a:xfrm>
            <a:off x="5468895" y="2381370"/>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453" name="Google Shape;1453;p108"/>
          <p:cNvSpPr/>
          <p:nvPr/>
        </p:nvSpPr>
        <p:spPr>
          <a:xfrm>
            <a:off x="6332495" y="2381370"/>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454" name="Google Shape;1454;p108"/>
          <p:cNvSpPr/>
          <p:nvPr/>
        </p:nvSpPr>
        <p:spPr>
          <a:xfrm>
            <a:off x="7196096" y="2381370"/>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455" name="Google Shape;1455;p108"/>
          <p:cNvSpPr/>
          <p:nvPr/>
        </p:nvSpPr>
        <p:spPr>
          <a:xfrm>
            <a:off x="8059694" y="2381370"/>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456" name="Google Shape;1456;p108"/>
          <p:cNvSpPr/>
          <p:nvPr/>
        </p:nvSpPr>
        <p:spPr>
          <a:xfrm>
            <a:off x="287293" y="3404328"/>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457" name="Google Shape;1457;p108"/>
          <p:cNvSpPr/>
          <p:nvPr/>
        </p:nvSpPr>
        <p:spPr>
          <a:xfrm>
            <a:off x="1150894" y="3404328"/>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458" name="Google Shape;1458;p108"/>
          <p:cNvSpPr/>
          <p:nvPr/>
        </p:nvSpPr>
        <p:spPr>
          <a:xfrm>
            <a:off x="2014494" y="3404328"/>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459" name="Google Shape;1459;p108"/>
          <p:cNvSpPr/>
          <p:nvPr/>
        </p:nvSpPr>
        <p:spPr>
          <a:xfrm>
            <a:off x="2878094" y="3404328"/>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460" name="Google Shape;1460;p108"/>
          <p:cNvSpPr/>
          <p:nvPr/>
        </p:nvSpPr>
        <p:spPr>
          <a:xfrm>
            <a:off x="3741695" y="3404328"/>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461" name="Google Shape;1461;p108"/>
          <p:cNvSpPr/>
          <p:nvPr/>
        </p:nvSpPr>
        <p:spPr>
          <a:xfrm>
            <a:off x="4605295" y="3404328"/>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462" name="Google Shape;1462;p108"/>
          <p:cNvSpPr/>
          <p:nvPr/>
        </p:nvSpPr>
        <p:spPr>
          <a:xfrm>
            <a:off x="5468895" y="3404328"/>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463" name="Google Shape;1463;p108"/>
          <p:cNvSpPr/>
          <p:nvPr/>
        </p:nvSpPr>
        <p:spPr>
          <a:xfrm>
            <a:off x="6332495" y="3404328"/>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464" name="Google Shape;1464;p108"/>
          <p:cNvSpPr/>
          <p:nvPr/>
        </p:nvSpPr>
        <p:spPr>
          <a:xfrm>
            <a:off x="7196096" y="3404328"/>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465" name="Google Shape;1465;p108"/>
          <p:cNvSpPr/>
          <p:nvPr/>
        </p:nvSpPr>
        <p:spPr>
          <a:xfrm>
            <a:off x="8059694" y="3404328"/>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113.xml><?xml version="1.0" encoding="utf-8"?>
<p:sldLayout xmlns:a="http://schemas.openxmlformats.org/drawingml/2006/main" xmlns:r="http://schemas.openxmlformats.org/officeDocument/2006/relationships" xmlns:p="http://schemas.openxmlformats.org/presentationml/2006/main" matchingName="1_Heading, content, basic text one col NO FOOTER">
  <p:cSld name="1_Heading, content, basic text one col NO FOOTER 2">
    <p:spTree>
      <p:nvGrpSpPr>
        <p:cNvPr id="1" name="Shape 1466"/>
        <p:cNvGrpSpPr/>
        <p:nvPr/>
      </p:nvGrpSpPr>
      <p:grpSpPr>
        <a:xfrm>
          <a:off x="0" y="0"/>
          <a:ext cx="0" cy="0"/>
          <a:chOff x="0" y="0"/>
          <a:chExt cx="0" cy="0"/>
        </a:xfrm>
      </p:grpSpPr>
      <p:sp>
        <p:nvSpPr>
          <p:cNvPr id="1467" name="Google Shape;1467;p109"/>
          <p:cNvSpPr txBox="1">
            <a:spLocks noGrp="1"/>
          </p:cNvSpPr>
          <p:nvPr>
            <p:ph type="title"/>
          </p:nvPr>
        </p:nvSpPr>
        <p:spPr>
          <a:xfrm>
            <a:off x="324000" y="324000"/>
            <a:ext cx="8553300" cy="648900"/>
          </a:xfrm>
          <a:prstGeom prst="rect">
            <a:avLst/>
          </a:prstGeom>
          <a:noFill/>
          <a:ln>
            <a:noFill/>
          </a:ln>
        </p:spPr>
        <p:txBody>
          <a:bodyPr spcFirstLastPara="1" wrap="square" lIns="0" tIns="0" rIns="0" bIns="0" anchor="ctr" anchorCtr="0">
            <a:normAutofit/>
          </a:bodyPr>
          <a:lstStyle>
            <a:lvl1pPr lvl="0" algn="l">
              <a:lnSpc>
                <a:spcPct val="90000"/>
              </a:lnSpc>
              <a:spcBef>
                <a:spcPts val="0"/>
              </a:spcBef>
              <a:spcAft>
                <a:spcPts val="0"/>
              </a:spcAft>
              <a:buClr>
                <a:schemeClr val="lt1"/>
              </a:buClr>
              <a:buSzPts val="2700"/>
              <a:buFont typeface="Arial"/>
              <a:buNone/>
              <a:defRPr sz="2700" b="1">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468" name="Google Shape;1468;p109"/>
          <p:cNvSpPr txBox="1">
            <a:spLocks noGrp="1"/>
          </p:cNvSpPr>
          <p:nvPr>
            <p:ph type="body" idx="1"/>
          </p:nvPr>
        </p:nvSpPr>
        <p:spPr>
          <a:xfrm>
            <a:off x="309531" y="1579500"/>
            <a:ext cx="5724000" cy="3019800"/>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0"/>
              </a:spcBef>
              <a:spcAft>
                <a:spcPts val="0"/>
              </a:spcAft>
              <a:buClr>
                <a:schemeClr val="lt1"/>
              </a:buClr>
              <a:buSzPts val="1700"/>
              <a:buFont typeface="Arial"/>
              <a:buNone/>
              <a:defRPr sz="1700" b="0">
                <a:solidFill>
                  <a:schemeClr val="accent6"/>
                </a:solidFill>
              </a:defRPr>
            </a:lvl1pPr>
            <a:lvl2pPr marL="914400" lvl="1" indent="-336550" algn="l">
              <a:lnSpc>
                <a:spcPct val="90000"/>
              </a:lnSpc>
              <a:spcBef>
                <a:spcPts val="500"/>
              </a:spcBef>
              <a:spcAft>
                <a:spcPts val="0"/>
              </a:spcAft>
              <a:buClr>
                <a:schemeClr val="lt1"/>
              </a:buClr>
              <a:buSzPts val="1700"/>
              <a:buChar char="•"/>
              <a:defRPr sz="1700">
                <a:solidFill>
                  <a:schemeClr val="lt1"/>
                </a:solidFill>
              </a:defRPr>
            </a:lvl2pPr>
            <a:lvl3pPr marL="1371600" lvl="2" indent="-336550" algn="l">
              <a:lnSpc>
                <a:spcPct val="90000"/>
              </a:lnSpc>
              <a:spcBef>
                <a:spcPts val="400"/>
              </a:spcBef>
              <a:spcAft>
                <a:spcPts val="0"/>
              </a:spcAft>
              <a:buClr>
                <a:schemeClr val="lt1"/>
              </a:buClr>
              <a:buSzPts val="1700"/>
              <a:buChar char="•"/>
              <a:defRPr sz="1700">
                <a:solidFill>
                  <a:schemeClr val="lt1"/>
                </a:solidFill>
              </a:defRPr>
            </a:lvl3pPr>
            <a:lvl4pPr marL="1828800" lvl="3" indent="-336550" algn="l">
              <a:lnSpc>
                <a:spcPct val="90000"/>
              </a:lnSpc>
              <a:spcBef>
                <a:spcPts val="400"/>
              </a:spcBef>
              <a:spcAft>
                <a:spcPts val="0"/>
              </a:spcAft>
              <a:buClr>
                <a:schemeClr val="lt1"/>
              </a:buClr>
              <a:buSzPts val="1700"/>
              <a:buChar char="•"/>
              <a:defRPr sz="1700">
                <a:solidFill>
                  <a:schemeClr val="lt1"/>
                </a:solidFill>
              </a:defRPr>
            </a:lvl4pPr>
            <a:lvl5pPr marL="2286000" lvl="4" indent="-336550" algn="l">
              <a:lnSpc>
                <a:spcPct val="90000"/>
              </a:lnSpc>
              <a:spcBef>
                <a:spcPts val="400"/>
              </a:spcBef>
              <a:spcAft>
                <a:spcPts val="0"/>
              </a:spcAft>
              <a:buClr>
                <a:schemeClr val="lt1"/>
              </a:buClr>
              <a:buSzPts val="1700"/>
              <a:buChar char="•"/>
              <a:defRPr sz="17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469" name="Google Shape;1469;p109"/>
          <p:cNvSpPr txBox="1"/>
          <p:nvPr/>
        </p:nvSpPr>
        <p:spPr>
          <a:xfrm>
            <a:off x="3525716" y="3174023"/>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1470" name="Google Shape;1470;p109"/>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6"/>
                </a:solidFill>
                <a:latin typeface="Arial"/>
                <a:ea typeface="Arial"/>
                <a:cs typeface="Arial"/>
                <a:sym typeface="Arial"/>
              </a:rPr>
              <a:t>‹#›</a:t>
            </a:fld>
            <a:endParaRPr sz="900" b="0" i="0" u="none" strike="noStrike" cap="none">
              <a:solidFill>
                <a:schemeClr val="accent6"/>
              </a:solidFill>
              <a:latin typeface="Arial"/>
              <a:ea typeface="Arial"/>
              <a:cs typeface="Arial"/>
              <a:sym typeface="Arial"/>
            </a:endParaRPr>
          </a:p>
        </p:txBody>
      </p:sp>
      <p:cxnSp>
        <p:nvCxnSpPr>
          <p:cNvPr id="1471" name="Google Shape;1471;p109"/>
          <p:cNvCxnSpPr/>
          <p:nvPr/>
        </p:nvCxnSpPr>
        <p:spPr>
          <a:xfrm>
            <a:off x="324000" y="243000"/>
            <a:ext cx="324000" cy="0"/>
          </a:xfrm>
          <a:prstGeom prst="straightConnector1">
            <a:avLst/>
          </a:prstGeom>
          <a:noFill/>
          <a:ln w="25400" cap="flat" cmpd="sng">
            <a:solidFill>
              <a:schemeClr val="dk2"/>
            </a:solidFill>
            <a:prstDash val="solid"/>
            <a:miter lim="800000"/>
            <a:headEnd type="none" w="sm" len="sm"/>
            <a:tailEnd type="none" w="sm" len="sm"/>
          </a:ln>
        </p:spPr>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114.xml><?xml version="1.0" encoding="utf-8"?>
<p:sldLayout xmlns:a="http://schemas.openxmlformats.org/drawingml/2006/main" xmlns:r="http://schemas.openxmlformats.org/officeDocument/2006/relationships" xmlns:p="http://schemas.openxmlformats.org/presentationml/2006/main" matchingName="ICON Grid Boxes 2UP Grey">
  <p:cSld name="ICON Grid Boxes 2UP Grey 2">
    <p:spTree>
      <p:nvGrpSpPr>
        <p:cNvPr id="1" name="Shape 1472"/>
        <p:cNvGrpSpPr/>
        <p:nvPr/>
      </p:nvGrpSpPr>
      <p:grpSpPr>
        <a:xfrm>
          <a:off x="0" y="0"/>
          <a:ext cx="0" cy="0"/>
          <a:chOff x="0" y="0"/>
          <a:chExt cx="0" cy="0"/>
        </a:xfrm>
      </p:grpSpPr>
      <p:sp>
        <p:nvSpPr>
          <p:cNvPr id="1473" name="Google Shape;1473;p110"/>
          <p:cNvSpPr txBox="1"/>
          <p:nvPr/>
        </p:nvSpPr>
        <p:spPr>
          <a:xfrm>
            <a:off x="3525716" y="3174023"/>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1474" name="Google Shape;1474;p110"/>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6"/>
                </a:solidFill>
                <a:latin typeface="Arial"/>
                <a:ea typeface="Arial"/>
                <a:cs typeface="Arial"/>
                <a:sym typeface="Arial"/>
              </a:rPr>
              <a:t>‹#›</a:t>
            </a:fld>
            <a:endParaRPr sz="900" b="0" i="0" u="none" strike="noStrike" cap="none">
              <a:solidFill>
                <a:schemeClr val="accent6"/>
              </a:solidFill>
              <a:latin typeface="Arial"/>
              <a:ea typeface="Arial"/>
              <a:cs typeface="Arial"/>
              <a:sym typeface="Arial"/>
            </a:endParaRPr>
          </a:p>
        </p:txBody>
      </p:sp>
      <p:sp>
        <p:nvSpPr>
          <p:cNvPr id="1475" name="Google Shape;1475;p110"/>
          <p:cNvSpPr txBox="1">
            <a:spLocks noGrp="1"/>
          </p:cNvSpPr>
          <p:nvPr>
            <p:ph type="body" idx="1"/>
          </p:nvPr>
        </p:nvSpPr>
        <p:spPr>
          <a:xfrm>
            <a:off x="324000" y="2024312"/>
            <a:ext cx="2673000" cy="248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l">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476" name="Google Shape;1476;p110"/>
          <p:cNvSpPr/>
          <p:nvPr/>
        </p:nvSpPr>
        <p:spPr>
          <a:xfrm>
            <a:off x="324000" y="1268311"/>
            <a:ext cx="2673000" cy="756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477" name="Google Shape;1477;p110"/>
          <p:cNvSpPr txBox="1">
            <a:spLocks noGrp="1"/>
          </p:cNvSpPr>
          <p:nvPr>
            <p:ph type="body" idx="2"/>
          </p:nvPr>
        </p:nvSpPr>
        <p:spPr>
          <a:xfrm>
            <a:off x="3243284" y="2024312"/>
            <a:ext cx="2673000" cy="248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l">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478" name="Google Shape;1478;p110"/>
          <p:cNvSpPr/>
          <p:nvPr/>
        </p:nvSpPr>
        <p:spPr>
          <a:xfrm>
            <a:off x="3243284" y="1268311"/>
            <a:ext cx="2673000" cy="756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479" name="Google Shape;1479;p110"/>
          <p:cNvSpPr txBox="1"/>
          <p:nvPr/>
        </p:nvSpPr>
        <p:spPr>
          <a:xfrm>
            <a:off x="3525716" y="4897791"/>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1480" name="Google Shape;1480;p110"/>
          <p:cNvSpPr txBox="1">
            <a:spLocks noGrp="1"/>
          </p:cNvSpPr>
          <p:nvPr>
            <p:ph type="title"/>
          </p:nvPr>
        </p:nvSpPr>
        <p:spPr>
          <a:xfrm>
            <a:off x="324000" y="324000"/>
            <a:ext cx="8553300" cy="521700"/>
          </a:xfrm>
          <a:prstGeom prst="rect">
            <a:avLst/>
          </a:prstGeom>
          <a:noFill/>
          <a:ln>
            <a:noFill/>
          </a:ln>
        </p:spPr>
        <p:txBody>
          <a:bodyPr spcFirstLastPara="1" wrap="square" lIns="0" tIns="0" rIns="0" bIns="0" anchor="ctr" anchorCtr="0">
            <a:normAutofit/>
          </a:bodyPr>
          <a:lstStyle>
            <a:lvl1pPr lvl="0" algn="l">
              <a:lnSpc>
                <a:spcPct val="90000"/>
              </a:lnSpc>
              <a:spcBef>
                <a:spcPts val="0"/>
              </a:spcBef>
              <a:spcAft>
                <a:spcPts val="0"/>
              </a:spcAft>
              <a:buClr>
                <a:schemeClr val="lt1"/>
              </a:buClr>
              <a:buSzPts val="2700"/>
              <a:buFont typeface="Arial"/>
              <a:buNone/>
              <a:defRPr sz="2700" b="1">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cxnSp>
        <p:nvCxnSpPr>
          <p:cNvPr id="1481" name="Google Shape;1481;p110"/>
          <p:cNvCxnSpPr/>
          <p:nvPr/>
        </p:nvCxnSpPr>
        <p:spPr>
          <a:xfrm>
            <a:off x="324000" y="243000"/>
            <a:ext cx="324000" cy="0"/>
          </a:xfrm>
          <a:prstGeom prst="straightConnector1">
            <a:avLst/>
          </a:prstGeom>
          <a:noFill/>
          <a:ln w="25400" cap="flat" cmpd="sng">
            <a:solidFill>
              <a:schemeClr val="dk2"/>
            </a:solidFill>
            <a:prstDash val="solid"/>
            <a:miter lim="800000"/>
            <a:headEnd type="none" w="sm" len="sm"/>
            <a:tailEnd type="none" w="sm" len="sm"/>
          </a:ln>
        </p:spPr>
      </p:cxnSp>
      <p:cxnSp>
        <p:nvCxnSpPr>
          <p:cNvPr id="1482" name="Google Shape;1482;p110"/>
          <p:cNvCxnSpPr/>
          <p:nvPr/>
        </p:nvCxnSpPr>
        <p:spPr>
          <a:xfrm>
            <a:off x="324000" y="4752000"/>
            <a:ext cx="8532000" cy="0"/>
          </a:xfrm>
          <a:prstGeom prst="straightConnector1">
            <a:avLst/>
          </a:prstGeom>
          <a:noFill/>
          <a:ln w="9525" cap="flat" cmpd="sng">
            <a:solidFill>
              <a:schemeClr val="accent2"/>
            </a:solidFill>
            <a:prstDash val="solid"/>
            <a:miter lim="800000"/>
            <a:headEnd type="none" w="sm" len="sm"/>
            <a:tailEnd type="none" w="sm" len="sm"/>
          </a:ln>
        </p:spPr>
      </p:cxnSp>
      <p:pic>
        <p:nvPicPr>
          <p:cNvPr id="1483" name="Google Shape;1483;p110" descr="Icon&#10;&#10;Description automatically generated with medium confidence"/>
          <p:cNvPicPr preferRelativeResize="0"/>
          <p:nvPr/>
        </p:nvPicPr>
        <p:blipFill rotWithShape="1">
          <a:blip r:embed="rId2">
            <a:alphaModFix/>
          </a:blip>
          <a:srcRect/>
          <a:stretch/>
        </p:blipFill>
        <p:spPr>
          <a:xfrm>
            <a:off x="260560" y="4756346"/>
            <a:ext cx="282321" cy="282321"/>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115.xml><?xml version="1.0" encoding="utf-8"?>
<p:sldLayout xmlns:a="http://schemas.openxmlformats.org/drawingml/2006/main" xmlns:r="http://schemas.openxmlformats.org/officeDocument/2006/relationships" xmlns:p="http://schemas.openxmlformats.org/presentationml/2006/main" matchingName="TEXT Grid, Titles 4UP Grey">
  <p:cSld name="TEXT Grid, Titles 4UP Grey 2">
    <p:spTree>
      <p:nvGrpSpPr>
        <p:cNvPr id="1" name="Shape 1484"/>
        <p:cNvGrpSpPr/>
        <p:nvPr/>
      </p:nvGrpSpPr>
      <p:grpSpPr>
        <a:xfrm>
          <a:off x="0" y="0"/>
          <a:ext cx="0" cy="0"/>
          <a:chOff x="0" y="0"/>
          <a:chExt cx="0" cy="0"/>
        </a:xfrm>
      </p:grpSpPr>
      <p:sp>
        <p:nvSpPr>
          <p:cNvPr id="1485" name="Google Shape;1485;p111"/>
          <p:cNvSpPr/>
          <p:nvPr/>
        </p:nvSpPr>
        <p:spPr>
          <a:xfrm>
            <a:off x="324000" y="891000"/>
            <a:ext cx="2673000" cy="675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486" name="Google Shape;1486;p111"/>
          <p:cNvSpPr txBox="1">
            <a:spLocks noGrp="1"/>
          </p:cNvSpPr>
          <p:nvPr>
            <p:ph type="body" idx="1"/>
          </p:nvPr>
        </p:nvSpPr>
        <p:spPr>
          <a:xfrm>
            <a:off x="324000" y="1566000"/>
            <a:ext cx="2673000" cy="113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l">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487" name="Google Shape;1487;p111"/>
          <p:cNvSpPr txBox="1"/>
          <p:nvPr/>
        </p:nvSpPr>
        <p:spPr>
          <a:xfrm>
            <a:off x="3525716" y="3174023"/>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1488" name="Google Shape;1488;p111"/>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6"/>
                </a:solidFill>
                <a:latin typeface="Arial"/>
                <a:ea typeface="Arial"/>
                <a:cs typeface="Arial"/>
                <a:sym typeface="Arial"/>
              </a:rPr>
              <a:t>‹#›</a:t>
            </a:fld>
            <a:endParaRPr sz="900" b="0" i="0" u="none" strike="noStrike" cap="none">
              <a:solidFill>
                <a:schemeClr val="accent6"/>
              </a:solidFill>
              <a:latin typeface="Arial"/>
              <a:ea typeface="Arial"/>
              <a:cs typeface="Arial"/>
              <a:sym typeface="Arial"/>
            </a:endParaRPr>
          </a:p>
        </p:txBody>
      </p:sp>
      <p:sp>
        <p:nvSpPr>
          <p:cNvPr id="1489" name="Google Shape;1489;p111"/>
          <p:cNvSpPr txBox="1">
            <a:spLocks noGrp="1"/>
          </p:cNvSpPr>
          <p:nvPr>
            <p:ph type="body" idx="2"/>
          </p:nvPr>
        </p:nvSpPr>
        <p:spPr>
          <a:xfrm>
            <a:off x="3294000" y="1566775"/>
            <a:ext cx="2673000" cy="113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l">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490" name="Google Shape;1490;p111"/>
          <p:cNvSpPr/>
          <p:nvPr/>
        </p:nvSpPr>
        <p:spPr>
          <a:xfrm>
            <a:off x="3294000" y="891000"/>
            <a:ext cx="2673000" cy="675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491" name="Google Shape;1491;p111"/>
          <p:cNvSpPr txBox="1">
            <a:spLocks noGrp="1"/>
          </p:cNvSpPr>
          <p:nvPr>
            <p:ph type="body" idx="3"/>
          </p:nvPr>
        </p:nvSpPr>
        <p:spPr>
          <a:xfrm>
            <a:off x="324000" y="3483000"/>
            <a:ext cx="2673000" cy="113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l">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492" name="Google Shape;1492;p111"/>
          <p:cNvSpPr txBox="1"/>
          <p:nvPr/>
        </p:nvSpPr>
        <p:spPr>
          <a:xfrm>
            <a:off x="3525716" y="4897791"/>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1493" name="Google Shape;1493;p111"/>
          <p:cNvSpPr/>
          <p:nvPr/>
        </p:nvSpPr>
        <p:spPr>
          <a:xfrm>
            <a:off x="324000" y="2808000"/>
            <a:ext cx="2673000" cy="675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494" name="Google Shape;1494;p111"/>
          <p:cNvSpPr txBox="1">
            <a:spLocks noGrp="1"/>
          </p:cNvSpPr>
          <p:nvPr>
            <p:ph type="body" idx="4"/>
          </p:nvPr>
        </p:nvSpPr>
        <p:spPr>
          <a:xfrm>
            <a:off x="3294000" y="3483000"/>
            <a:ext cx="2673000" cy="113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l">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495" name="Google Shape;1495;p111"/>
          <p:cNvSpPr/>
          <p:nvPr/>
        </p:nvSpPr>
        <p:spPr>
          <a:xfrm>
            <a:off x="3294000" y="2808000"/>
            <a:ext cx="2673000" cy="675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496" name="Google Shape;1496;p111"/>
          <p:cNvSpPr txBox="1">
            <a:spLocks noGrp="1"/>
          </p:cNvSpPr>
          <p:nvPr>
            <p:ph type="title"/>
          </p:nvPr>
        </p:nvSpPr>
        <p:spPr>
          <a:xfrm>
            <a:off x="324000" y="324000"/>
            <a:ext cx="8553300" cy="521700"/>
          </a:xfrm>
          <a:prstGeom prst="rect">
            <a:avLst/>
          </a:prstGeom>
          <a:noFill/>
          <a:ln>
            <a:noFill/>
          </a:ln>
        </p:spPr>
        <p:txBody>
          <a:bodyPr spcFirstLastPara="1" wrap="square" lIns="0" tIns="0" rIns="0" bIns="0" anchor="ctr" anchorCtr="0">
            <a:normAutofit/>
          </a:bodyPr>
          <a:lstStyle>
            <a:lvl1pPr lvl="0" algn="l">
              <a:lnSpc>
                <a:spcPct val="90000"/>
              </a:lnSpc>
              <a:spcBef>
                <a:spcPts val="0"/>
              </a:spcBef>
              <a:spcAft>
                <a:spcPts val="0"/>
              </a:spcAft>
              <a:buClr>
                <a:schemeClr val="lt1"/>
              </a:buClr>
              <a:buSzPts val="2700"/>
              <a:buFont typeface="Arial"/>
              <a:buNone/>
              <a:defRPr sz="2700" b="1">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497" name="Google Shape;1497;p111"/>
          <p:cNvSpPr txBox="1">
            <a:spLocks noGrp="1"/>
          </p:cNvSpPr>
          <p:nvPr>
            <p:ph type="body" idx="5"/>
          </p:nvPr>
        </p:nvSpPr>
        <p:spPr>
          <a:xfrm>
            <a:off x="405000" y="972000"/>
            <a:ext cx="2511000" cy="513000"/>
          </a:xfrm>
          <a:prstGeom prst="rect">
            <a:avLst/>
          </a:prstGeom>
          <a:noFill/>
          <a:ln>
            <a:noFill/>
          </a:ln>
        </p:spPr>
        <p:txBody>
          <a:bodyPr spcFirstLastPara="1" wrap="square" lIns="68575" tIns="34275" rIns="68575" bIns="34275" anchor="ctr" anchorCtr="0">
            <a:normAutofit/>
          </a:bodyPr>
          <a:lstStyle>
            <a:lvl1pPr marL="457200" lvl="0" indent="-228600" algn="ctr">
              <a:lnSpc>
                <a:spcPct val="90000"/>
              </a:lnSpc>
              <a:spcBef>
                <a:spcPts val="800"/>
              </a:spcBef>
              <a:spcAft>
                <a:spcPts val="0"/>
              </a:spcAft>
              <a:buClr>
                <a:schemeClr val="accent6"/>
              </a:buClr>
              <a:buSzPts val="1700"/>
              <a:buNone/>
              <a:defRPr sz="1700" b="1">
                <a:solidFill>
                  <a:schemeClr val="accent6"/>
                </a:solidFill>
              </a:defRPr>
            </a:lvl1pPr>
            <a:lvl2pPr marL="914400" lvl="1" indent="-317500" algn="l">
              <a:lnSpc>
                <a:spcPct val="90000"/>
              </a:lnSpc>
              <a:spcBef>
                <a:spcPts val="400"/>
              </a:spcBef>
              <a:spcAft>
                <a:spcPts val="0"/>
              </a:spcAft>
              <a:buClr>
                <a:schemeClr val="accent6"/>
              </a:buClr>
              <a:buSzPts val="1400"/>
              <a:buChar char="•"/>
              <a:defRPr/>
            </a:lvl2pPr>
            <a:lvl3pPr marL="1371600" lvl="2" indent="-317500" algn="l">
              <a:lnSpc>
                <a:spcPct val="90000"/>
              </a:lnSpc>
              <a:spcBef>
                <a:spcPts val="400"/>
              </a:spcBef>
              <a:spcAft>
                <a:spcPts val="0"/>
              </a:spcAft>
              <a:buClr>
                <a:schemeClr val="accent6"/>
              </a:buClr>
              <a:buSzPts val="1400"/>
              <a:buChar char="•"/>
              <a:defRPr/>
            </a:lvl3pPr>
            <a:lvl4pPr marL="1828800" lvl="3" indent="-317500" algn="l">
              <a:lnSpc>
                <a:spcPct val="90000"/>
              </a:lnSpc>
              <a:spcBef>
                <a:spcPts val="400"/>
              </a:spcBef>
              <a:spcAft>
                <a:spcPts val="0"/>
              </a:spcAft>
              <a:buClr>
                <a:schemeClr val="accent6"/>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498" name="Google Shape;1498;p111"/>
          <p:cNvSpPr txBox="1">
            <a:spLocks noGrp="1"/>
          </p:cNvSpPr>
          <p:nvPr>
            <p:ph type="body" idx="6"/>
          </p:nvPr>
        </p:nvSpPr>
        <p:spPr>
          <a:xfrm>
            <a:off x="3375000" y="976847"/>
            <a:ext cx="2511000" cy="513000"/>
          </a:xfrm>
          <a:prstGeom prst="rect">
            <a:avLst/>
          </a:prstGeom>
          <a:noFill/>
          <a:ln>
            <a:noFill/>
          </a:ln>
        </p:spPr>
        <p:txBody>
          <a:bodyPr spcFirstLastPara="1" wrap="square" lIns="68575" tIns="34275" rIns="68575" bIns="34275" anchor="ctr" anchorCtr="0">
            <a:normAutofit/>
          </a:bodyPr>
          <a:lstStyle>
            <a:lvl1pPr marL="457200" lvl="0" indent="-228600" algn="ctr">
              <a:lnSpc>
                <a:spcPct val="90000"/>
              </a:lnSpc>
              <a:spcBef>
                <a:spcPts val="800"/>
              </a:spcBef>
              <a:spcAft>
                <a:spcPts val="0"/>
              </a:spcAft>
              <a:buClr>
                <a:schemeClr val="accent6"/>
              </a:buClr>
              <a:buSzPts val="1700"/>
              <a:buNone/>
              <a:defRPr sz="1700" b="1">
                <a:solidFill>
                  <a:schemeClr val="accent6"/>
                </a:solidFill>
              </a:defRPr>
            </a:lvl1pPr>
            <a:lvl2pPr marL="914400" lvl="1" indent="-317500" algn="l">
              <a:lnSpc>
                <a:spcPct val="90000"/>
              </a:lnSpc>
              <a:spcBef>
                <a:spcPts val="400"/>
              </a:spcBef>
              <a:spcAft>
                <a:spcPts val="0"/>
              </a:spcAft>
              <a:buClr>
                <a:schemeClr val="accent6"/>
              </a:buClr>
              <a:buSzPts val="1400"/>
              <a:buChar char="•"/>
              <a:defRPr/>
            </a:lvl2pPr>
            <a:lvl3pPr marL="1371600" lvl="2" indent="-317500" algn="l">
              <a:lnSpc>
                <a:spcPct val="90000"/>
              </a:lnSpc>
              <a:spcBef>
                <a:spcPts val="400"/>
              </a:spcBef>
              <a:spcAft>
                <a:spcPts val="0"/>
              </a:spcAft>
              <a:buClr>
                <a:schemeClr val="accent6"/>
              </a:buClr>
              <a:buSzPts val="1400"/>
              <a:buChar char="•"/>
              <a:defRPr/>
            </a:lvl3pPr>
            <a:lvl4pPr marL="1828800" lvl="3" indent="-317500" algn="l">
              <a:lnSpc>
                <a:spcPct val="90000"/>
              </a:lnSpc>
              <a:spcBef>
                <a:spcPts val="400"/>
              </a:spcBef>
              <a:spcAft>
                <a:spcPts val="0"/>
              </a:spcAft>
              <a:buClr>
                <a:schemeClr val="accent6"/>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499" name="Google Shape;1499;p111"/>
          <p:cNvSpPr txBox="1">
            <a:spLocks noGrp="1"/>
          </p:cNvSpPr>
          <p:nvPr>
            <p:ph type="body" idx="7"/>
          </p:nvPr>
        </p:nvSpPr>
        <p:spPr>
          <a:xfrm>
            <a:off x="405000" y="2889000"/>
            <a:ext cx="2511000" cy="513000"/>
          </a:xfrm>
          <a:prstGeom prst="rect">
            <a:avLst/>
          </a:prstGeom>
          <a:noFill/>
          <a:ln>
            <a:noFill/>
          </a:ln>
        </p:spPr>
        <p:txBody>
          <a:bodyPr spcFirstLastPara="1" wrap="square" lIns="68575" tIns="34275" rIns="68575" bIns="34275" anchor="ctr" anchorCtr="0">
            <a:normAutofit/>
          </a:bodyPr>
          <a:lstStyle>
            <a:lvl1pPr marL="457200" lvl="0" indent="-228600" algn="ctr">
              <a:lnSpc>
                <a:spcPct val="90000"/>
              </a:lnSpc>
              <a:spcBef>
                <a:spcPts val="800"/>
              </a:spcBef>
              <a:spcAft>
                <a:spcPts val="0"/>
              </a:spcAft>
              <a:buClr>
                <a:schemeClr val="accent6"/>
              </a:buClr>
              <a:buSzPts val="1700"/>
              <a:buNone/>
              <a:defRPr sz="1700" b="1">
                <a:solidFill>
                  <a:schemeClr val="accent6"/>
                </a:solidFill>
              </a:defRPr>
            </a:lvl1pPr>
            <a:lvl2pPr marL="914400" lvl="1" indent="-317500" algn="l">
              <a:lnSpc>
                <a:spcPct val="90000"/>
              </a:lnSpc>
              <a:spcBef>
                <a:spcPts val="400"/>
              </a:spcBef>
              <a:spcAft>
                <a:spcPts val="0"/>
              </a:spcAft>
              <a:buClr>
                <a:schemeClr val="accent6"/>
              </a:buClr>
              <a:buSzPts val="1400"/>
              <a:buChar char="•"/>
              <a:defRPr/>
            </a:lvl2pPr>
            <a:lvl3pPr marL="1371600" lvl="2" indent="-317500" algn="l">
              <a:lnSpc>
                <a:spcPct val="90000"/>
              </a:lnSpc>
              <a:spcBef>
                <a:spcPts val="400"/>
              </a:spcBef>
              <a:spcAft>
                <a:spcPts val="0"/>
              </a:spcAft>
              <a:buClr>
                <a:schemeClr val="accent6"/>
              </a:buClr>
              <a:buSzPts val="1400"/>
              <a:buChar char="•"/>
              <a:defRPr/>
            </a:lvl3pPr>
            <a:lvl4pPr marL="1828800" lvl="3" indent="-317500" algn="l">
              <a:lnSpc>
                <a:spcPct val="90000"/>
              </a:lnSpc>
              <a:spcBef>
                <a:spcPts val="400"/>
              </a:spcBef>
              <a:spcAft>
                <a:spcPts val="0"/>
              </a:spcAft>
              <a:buClr>
                <a:schemeClr val="accent6"/>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500" name="Google Shape;1500;p111"/>
          <p:cNvSpPr txBox="1">
            <a:spLocks noGrp="1"/>
          </p:cNvSpPr>
          <p:nvPr>
            <p:ph type="body" idx="8"/>
          </p:nvPr>
        </p:nvSpPr>
        <p:spPr>
          <a:xfrm>
            <a:off x="3375000" y="2889000"/>
            <a:ext cx="2511000" cy="513000"/>
          </a:xfrm>
          <a:prstGeom prst="rect">
            <a:avLst/>
          </a:prstGeom>
          <a:noFill/>
          <a:ln>
            <a:noFill/>
          </a:ln>
        </p:spPr>
        <p:txBody>
          <a:bodyPr spcFirstLastPara="1" wrap="square" lIns="68575" tIns="34275" rIns="68575" bIns="34275" anchor="ctr" anchorCtr="0">
            <a:normAutofit/>
          </a:bodyPr>
          <a:lstStyle>
            <a:lvl1pPr marL="457200" lvl="0" indent="-228600" algn="ctr">
              <a:lnSpc>
                <a:spcPct val="90000"/>
              </a:lnSpc>
              <a:spcBef>
                <a:spcPts val="800"/>
              </a:spcBef>
              <a:spcAft>
                <a:spcPts val="0"/>
              </a:spcAft>
              <a:buClr>
                <a:schemeClr val="accent6"/>
              </a:buClr>
              <a:buSzPts val="1700"/>
              <a:buNone/>
              <a:defRPr sz="1700" b="1">
                <a:solidFill>
                  <a:schemeClr val="accent6"/>
                </a:solidFill>
              </a:defRPr>
            </a:lvl1pPr>
            <a:lvl2pPr marL="914400" lvl="1" indent="-317500" algn="l">
              <a:lnSpc>
                <a:spcPct val="90000"/>
              </a:lnSpc>
              <a:spcBef>
                <a:spcPts val="400"/>
              </a:spcBef>
              <a:spcAft>
                <a:spcPts val="0"/>
              </a:spcAft>
              <a:buClr>
                <a:schemeClr val="accent6"/>
              </a:buClr>
              <a:buSzPts val="1400"/>
              <a:buChar char="•"/>
              <a:defRPr/>
            </a:lvl2pPr>
            <a:lvl3pPr marL="1371600" lvl="2" indent="-317500" algn="l">
              <a:lnSpc>
                <a:spcPct val="90000"/>
              </a:lnSpc>
              <a:spcBef>
                <a:spcPts val="400"/>
              </a:spcBef>
              <a:spcAft>
                <a:spcPts val="0"/>
              </a:spcAft>
              <a:buClr>
                <a:schemeClr val="accent6"/>
              </a:buClr>
              <a:buSzPts val="1400"/>
              <a:buChar char="•"/>
              <a:defRPr/>
            </a:lvl3pPr>
            <a:lvl4pPr marL="1828800" lvl="3" indent="-317500" algn="l">
              <a:lnSpc>
                <a:spcPct val="90000"/>
              </a:lnSpc>
              <a:spcBef>
                <a:spcPts val="400"/>
              </a:spcBef>
              <a:spcAft>
                <a:spcPts val="0"/>
              </a:spcAft>
              <a:buClr>
                <a:schemeClr val="accent6"/>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cxnSp>
        <p:nvCxnSpPr>
          <p:cNvPr id="1501" name="Google Shape;1501;p111"/>
          <p:cNvCxnSpPr/>
          <p:nvPr/>
        </p:nvCxnSpPr>
        <p:spPr>
          <a:xfrm>
            <a:off x="324000" y="243000"/>
            <a:ext cx="324000" cy="0"/>
          </a:xfrm>
          <a:prstGeom prst="straightConnector1">
            <a:avLst/>
          </a:prstGeom>
          <a:noFill/>
          <a:ln w="25400" cap="flat" cmpd="sng">
            <a:solidFill>
              <a:schemeClr val="dk2"/>
            </a:solidFill>
            <a:prstDash val="solid"/>
            <a:miter lim="800000"/>
            <a:headEnd type="none" w="sm" len="sm"/>
            <a:tailEnd type="none" w="sm" len="sm"/>
          </a:ln>
        </p:spPr>
      </p:cxnSp>
      <p:cxnSp>
        <p:nvCxnSpPr>
          <p:cNvPr id="1502" name="Google Shape;1502;p111"/>
          <p:cNvCxnSpPr/>
          <p:nvPr/>
        </p:nvCxnSpPr>
        <p:spPr>
          <a:xfrm>
            <a:off x="324000" y="4752000"/>
            <a:ext cx="8532000" cy="0"/>
          </a:xfrm>
          <a:prstGeom prst="straightConnector1">
            <a:avLst/>
          </a:prstGeom>
          <a:noFill/>
          <a:ln w="9525" cap="flat" cmpd="sng">
            <a:solidFill>
              <a:schemeClr val="accent2"/>
            </a:solidFill>
            <a:prstDash val="solid"/>
            <a:miter lim="800000"/>
            <a:headEnd type="none" w="sm" len="sm"/>
            <a:tailEnd type="none" w="sm" len="sm"/>
          </a:ln>
        </p:spPr>
      </p:cxnSp>
      <p:pic>
        <p:nvPicPr>
          <p:cNvPr id="1503" name="Google Shape;1503;p111" descr="Icon&#10;&#10;Description automatically generated with medium confidence"/>
          <p:cNvPicPr preferRelativeResize="0"/>
          <p:nvPr/>
        </p:nvPicPr>
        <p:blipFill rotWithShape="1">
          <a:blip r:embed="rId2">
            <a:alphaModFix/>
          </a:blip>
          <a:srcRect/>
          <a:stretch/>
        </p:blipFill>
        <p:spPr>
          <a:xfrm>
            <a:off x="260560" y="4756346"/>
            <a:ext cx="282321" cy="282321"/>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116.xml><?xml version="1.0" encoding="utf-8"?>
<p:sldLayout xmlns:a="http://schemas.openxmlformats.org/drawingml/2006/main" xmlns:r="http://schemas.openxmlformats.org/officeDocument/2006/relationships" xmlns:p="http://schemas.openxmlformats.org/presentationml/2006/main" matchingName="Quote blue">
  <p:cSld name="Quote blue 2">
    <p:spTree>
      <p:nvGrpSpPr>
        <p:cNvPr id="1" name="Shape 1504"/>
        <p:cNvGrpSpPr/>
        <p:nvPr/>
      </p:nvGrpSpPr>
      <p:grpSpPr>
        <a:xfrm>
          <a:off x="0" y="0"/>
          <a:ext cx="0" cy="0"/>
          <a:chOff x="0" y="0"/>
          <a:chExt cx="0" cy="0"/>
        </a:xfrm>
      </p:grpSpPr>
      <p:cxnSp>
        <p:nvCxnSpPr>
          <p:cNvPr id="1505" name="Google Shape;1505;p112"/>
          <p:cNvCxnSpPr/>
          <p:nvPr/>
        </p:nvCxnSpPr>
        <p:spPr>
          <a:xfrm>
            <a:off x="402918" y="540366"/>
            <a:ext cx="648900" cy="0"/>
          </a:xfrm>
          <a:prstGeom prst="straightConnector1">
            <a:avLst/>
          </a:prstGeom>
          <a:noFill/>
          <a:ln w="38100" cap="flat" cmpd="sng">
            <a:solidFill>
              <a:schemeClr val="lt2"/>
            </a:solidFill>
            <a:prstDash val="solid"/>
            <a:miter lim="800000"/>
            <a:headEnd type="none" w="sm" len="sm"/>
            <a:tailEnd type="none" w="sm" len="sm"/>
          </a:ln>
        </p:spPr>
      </p:cxnSp>
      <p:sp>
        <p:nvSpPr>
          <p:cNvPr id="1506" name="Google Shape;1506;p112"/>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2"/>
                </a:solidFill>
                <a:latin typeface="Arial"/>
                <a:ea typeface="Arial"/>
                <a:cs typeface="Arial"/>
                <a:sym typeface="Arial"/>
              </a:rPr>
              <a:t>‹#›</a:t>
            </a:fld>
            <a:endParaRPr sz="900" b="0" i="0" u="none" strike="noStrike" cap="none">
              <a:solidFill>
                <a:schemeClr val="accent2"/>
              </a:solidFill>
              <a:latin typeface="Arial"/>
              <a:ea typeface="Arial"/>
              <a:cs typeface="Arial"/>
              <a:sym typeface="Arial"/>
            </a:endParaRPr>
          </a:p>
        </p:txBody>
      </p:sp>
      <p:sp>
        <p:nvSpPr>
          <p:cNvPr id="1507" name="Google Shape;1507;p112"/>
          <p:cNvSpPr txBox="1">
            <a:spLocks noGrp="1"/>
          </p:cNvSpPr>
          <p:nvPr>
            <p:ph type="body" idx="1"/>
          </p:nvPr>
        </p:nvSpPr>
        <p:spPr>
          <a:xfrm>
            <a:off x="402918" y="985617"/>
            <a:ext cx="5628000" cy="2600100"/>
          </a:xfrm>
          <a:prstGeom prst="rect">
            <a:avLst/>
          </a:prstGeom>
          <a:noFill/>
          <a:ln>
            <a:noFill/>
          </a:ln>
        </p:spPr>
        <p:txBody>
          <a:bodyPr spcFirstLastPara="1" wrap="square" lIns="68575" tIns="34275" rIns="68575" bIns="34275" anchor="t" anchorCtr="0">
            <a:noAutofit/>
          </a:bodyPr>
          <a:lstStyle>
            <a:lvl1pPr marL="457200" lvl="0" indent="-228600" algn="l">
              <a:lnSpc>
                <a:spcPct val="90000"/>
              </a:lnSpc>
              <a:spcBef>
                <a:spcPts val="800"/>
              </a:spcBef>
              <a:spcAft>
                <a:spcPts val="0"/>
              </a:spcAft>
              <a:buClr>
                <a:schemeClr val="dk1"/>
              </a:buClr>
              <a:buSzPts val="3200"/>
              <a:buNone/>
              <a:defRPr sz="3200" b="1">
                <a:solidFill>
                  <a:schemeClr val="dk1"/>
                </a:solidFill>
              </a:defRPr>
            </a:lvl1pPr>
            <a:lvl2pPr marL="914400" lvl="1" indent="-228600" algn="l">
              <a:lnSpc>
                <a:spcPct val="90000"/>
              </a:lnSpc>
              <a:spcBef>
                <a:spcPts val="400"/>
              </a:spcBef>
              <a:spcAft>
                <a:spcPts val="0"/>
              </a:spcAft>
              <a:buClr>
                <a:schemeClr val="lt1"/>
              </a:buClr>
              <a:buSzPts val="1800"/>
              <a:buNone/>
              <a:defRPr>
                <a:solidFill>
                  <a:schemeClr val="lt1"/>
                </a:solidFill>
              </a:defRPr>
            </a:lvl2pPr>
            <a:lvl3pPr marL="1371600" lvl="2" indent="-228600" algn="l">
              <a:lnSpc>
                <a:spcPct val="90000"/>
              </a:lnSpc>
              <a:spcBef>
                <a:spcPts val="400"/>
              </a:spcBef>
              <a:spcAft>
                <a:spcPts val="0"/>
              </a:spcAft>
              <a:buClr>
                <a:schemeClr val="lt1"/>
              </a:buClr>
              <a:buSzPts val="1500"/>
              <a:buNone/>
              <a:defRPr>
                <a:solidFill>
                  <a:schemeClr val="lt1"/>
                </a:solidFill>
              </a:defRPr>
            </a:lvl3pPr>
            <a:lvl4pPr marL="1828800" lvl="3" indent="-228600" algn="l">
              <a:lnSpc>
                <a:spcPct val="90000"/>
              </a:lnSpc>
              <a:spcBef>
                <a:spcPts val="400"/>
              </a:spcBef>
              <a:spcAft>
                <a:spcPts val="0"/>
              </a:spcAft>
              <a:buClr>
                <a:schemeClr val="lt1"/>
              </a:buClr>
              <a:buSzPts val="1400"/>
              <a:buNone/>
              <a:defRPr>
                <a:solidFill>
                  <a:schemeClr val="lt1"/>
                </a:solidFill>
              </a:defRPr>
            </a:lvl4pPr>
            <a:lvl5pPr marL="2286000" lvl="4" indent="-228600" algn="l">
              <a:lnSpc>
                <a:spcPct val="90000"/>
              </a:lnSpc>
              <a:spcBef>
                <a:spcPts val="400"/>
              </a:spcBef>
              <a:spcAft>
                <a:spcPts val="0"/>
              </a:spcAft>
              <a:buClr>
                <a:schemeClr val="lt1"/>
              </a:buClr>
              <a:buSzPts val="1400"/>
              <a:buNone/>
              <a:defRPr>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508" name="Google Shape;1508;p112"/>
          <p:cNvSpPr txBox="1">
            <a:spLocks noGrp="1"/>
          </p:cNvSpPr>
          <p:nvPr>
            <p:ph type="body" idx="2"/>
          </p:nvPr>
        </p:nvSpPr>
        <p:spPr>
          <a:xfrm>
            <a:off x="621000" y="3585662"/>
            <a:ext cx="5628000" cy="672900"/>
          </a:xfrm>
          <a:prstGeom prst="rect">
            <a:avLst/>
          </a:prstGeom>
          <a:noFill/>
          <a:ln>
            <a:noFill/>
          </a:ln>
        </p:spPr>
        <p:txBody>
          <a:bodyPr spcFirstLastPara="1" wrap="square" lIns="68575" tIns="34275" rIns="68575" bIns="34275" anchor="t" anchorCtr="0">
            <a:normAutofit/>
          </a:bodyPr>
          <a:lstStyle>
            <a:lvl1pPr marL="457200" lvl="0" indent="-228600" algn="l">
              <a:lnSpc>
                <a:spcPct val="90000"/>
              </a:lnSpc>
              <a:spcBef>
                <a:spcPts val="800"/>
              </a:spcBef>
              <a:spcAft>
                <a:spcPts val="0"/>
              </a:spcAft>
              <a:buClr>
                <a:schemeClr val="dk1"/>
              </a:buClr>
              <a:buSzPts val="2100"/>
              <a:buNone/>
              <a:defRPr b="1">
                <a:solidFill>
                  <a:schemeClr val="dk1"/>
                </a:solidFill>
              </a:defRPr>
            </a:lvl1pPr>
            <a:lvl2pPr marL="914400" lvl="1" indent="-228600" algn="l">
              <a:lnSpc>
                <a:spcPct val="90000"/>
              </a:lnSpc>
              <a:spcBef>
                <a:spcPts val="400"/>
              </a:spcBef>
              <a:spcAft>
                <a:spcPts val="0"/>
              </a:spcAft>
              <a:buClr>
                <a:schemeClr val="accent6"/>
              </a:buClr>
              <a:buSzPts val="1800"/>
              <a:buNone/>
              <a:defRPr/>
            </a:lvl2pPr>
            <a:lvl3pPr marL="1371600" lvl="2" indent="-228600" algn="l">
              <a:lnSpc>
                <a:spcPct val="90000"/>
              </a:lnSpc>
              <a:spcBef>
                <a:spcPts val="400"/>
              </a:spcBef>
              <a:spcAft>
                <a:spcPts val="0"/>
              </a:spcAft>
              <a:buClr>
                <a:schemeClr val="accent6"/>
              </a:buClr>
              <a:buSzPts val="1500"/>
              <a:buNone/>
              <a:defRPr/>
            </a:lvl3pPr>
            <a:lvl4pPr marL="1828800" lvl="3" indent="-228600" algn="l">
              <a:lnSpc>
                <a:spcPct val="90000"/>
              </a:lnSpc>
              <a:spcBef>
                <a:spcPts val="400"/>
              </a:spcBef>
              <a:spcAft>
                <a:spcPts val="0"/>
              </a:spcAft>
              <a:buClr>
                <a:schemeClr val="accent6"/>
              </a:buClr>
              <a:buSzPts val="1400"/>
              <a:buNone/>
              <a:defRPr/>
            </a:lvl4pPr>
            <a:lvl5pPr marL="2286000" lvl="4" indent="-228600" algn="l">
              <a:lnSpc>
                <a:spcPct val="90000"/>
              </a:lnSpc>
              <a:spcBef>
                <a:spcPts val="400"/>
              </a:spcBef>
              <a:spcAft>
                <a:spcPts val="0"/>
              </a:spcAft>
              <a:buClr>
                <a:schemeClr val="accent6"/>
              </a:buClr>
              <a:buSzPts val="1400"/>
              <a:buNone/>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cxnSp>
        <p:nvCxnSpPr>
          <p:cNvPr id="1509" name="Google Shape;1509;p112"/>
          <p:cNvCxnSpPr/>
          <p:nvPr/>
        </p:nvCxnSpPr>
        <p:spPr>
          <a:xfrm>
            <a:off x="324000" y="4752000"/>
            <a:ext cx="8532000" cy="0"/>
          </a:xfrm>
          <a:prstGeom prst="straightConnector1">
            <a:avLst/>
          </a:prstGeom>
          <a:noFill/>
          <a:ln w="9525" cap="flat" cmpd="sng">
            <a:solidFill>
              <a:schemeClr val="accent2"/>
            </a:solidFill>
            <a:prstDash val="solid"/>
            <a:miter lim="800000"/>
            <a:headEnd type="none" w="sm" len="sm"/>
            <a:tailEnd type="none" w="sm" len="sm"/>
          </a:ln>
        </p:spPr>
      </p:cxnSp>
      <p:pic>
        <p:nvPicPr>
          <p:cNvPr id="1510" name="Google Shape;1510;p112" descr="Icon&#10;&#10;Description automatically generated with medium confidence"/>
          <p:cNvPicPr preferRelativeResize="0"/>
          <p:nvPr/>
        </p:nvPicPr>
        <p:blipFill rotWithShape="1">
          <a:blip r:embed="rId2">
            <a:alphaModFix/>
          </a:blip>
          <a:srcRect/>
          <a:stretch/>
        </p:blipFill>
        <p:spPr>
          <a:xfrm>
            <a:off x="260560" y="4756346"/>
            <a:ext cx="282321" cy="282321"/>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117.xml><?xml version="1.0" encoding="utf-8"?>
<p:sldLayout xmlns:a="http://schemas.openxmlformats.org/drawingml/2006/main" xmlns:r="http://schemas.openxmlformats.org/officeDocument/2006/relationships" xmlns:p="http://schemas.openxmlformats.org/presentationml/2006/main" matchingName="Quote and image 3">
  <p:cSld name="Quote and image 3 2">
    <p:spTree>
      <p:nvGrpSpPr>
        <p:cNvPr id="1" name="Shape 1511"/>
        <p:cNvGrpSpPr/>
        <p:nvPr/>
      </p:nvGrpSpPr>
      <p:grpSpPr>
        <a:xfrm>
          <a:off x="0" y="0"/>
          <a:ext cx="0" cy="0"/>
          <a:chOff x="0" y="0"/>
          <a:chExt cx="0" cy="0"/>
        </a:xfrm>
      </p:grpSpPr>
      <p:sp>
        <p:nvSpPr>
          <p:cNvPr id="1512" name="Google Shape;1512;p113"/>
          <p:cNvSpPr/>
          <p:nvPr/>
        </p:nvSpPr>
        <p:spPr>
          <a:xfrm rot="5400000">
            <a:off x="4445058" y="446580"/>
            <a:ext cx="5149540" cy="4252378"/>
          </a:xfrm>
          <a:custGeom>
            <a:avLst/>
            <a:gdLst/>
            <a:ahLst/>
            <a:cxnLst/>
            <a:rect l="l" t="t" r="r" b="b"/>
            <a:pathLst>
              <a:path w="6866053" h="5669837" extrusionOk="0">
                <a:moveTo>
                  <a:pt x="0" y="3472530"/>
                </a:moveTo>
                <a:lnTo>
                  <a:pt x="2667" y="2689"/>
                </a:lnTo>
                <a:lnTo>
                  <a:pt x="6866053" y="0"/>
                </a:lnTo>
                <a:cubicBezTo>
                  <a:pt x="6865544" y="1297722"/>
                  <a:pt x="6865036" y="2595445"/>
                  <a:pt x="6864527" y="3893167"/>
                </a:cubicBezTo>
                <a:lnTo>
                  <a:pt x="5863020" y="5669837"/>
                </a:lnTo>
                <a:lnTo>
                  <a:pt x="1303015" y="5663899"/>
                </a:lnTo>
                <a:lnTo>
                  <a:pt x="0" y="3472530"/>
                </a:lnTo>
                <a:close/>
              </a:path>
            </a:pathLst>
          </a:custGeom>
          <a:solidFill>
            <a:srgbClr val="C2E2FF"/>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513" name="Google Shape;1513;p113"/>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2"/>
                </a:solidFill>
                <a:latin typeface="Arial"/>
                <a:ea typeface="Arial"/>
                <a:cs typeface="Arial"/>
                <a:sym typeface="Arial"/>
              </a:rPr>
              <a:t>‹#›</a:t>
            </a:fld>
            <a:endParaRPr sz="900" b="0" i="0" u="none" strike="noStrike" cap="none">
              <a:solidFill>
                <a:schemeClr val="accent2"/>
              </a:solidFill>
              <a:latin typeface="Arial"/>
              <a:ea typeface="Arial"/>
              <a:cs typeface="Arial"/>
              <a:sym typeface="Arial"/>
            </a:endParaRPr>
          </a:p>
        </p:txBody>
      </p:sp>
      <p:sp>
        <p:nvSpPr>
          <p:cNvPr id="1514" name="Google Shape;1514;p113"/>
          <p:cNvSpPr txBox="1"/>
          <p:nvPr/>
        </p:nvSpPr>
        <p:spPr>
          <a:xfrm>
            <a:off x="1472453" y="-907676"/>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cxnSp>
        <p:nvCxnSpPr>
          <p:cNvPr id="1515" name="Google Shape;1515;p113"/>
          <p:cNvCxnSpPr/>
          <p:nvPr/>
        </p:nvCxnSpPr>
        <p:spPr>
          <a:xfrm>
            <a:off x="8043042" y="387136"/>
            <a:ext cx="648900" cy="0"/>
          </a:xfrm>
          <a:prstGeom prst="straightConnector1">
            <a:avLst/>
          </a:prstGeom>
          <a:noFill/>
          <a:ln w="38100" cap="flat" cmpd="sng">
            <a:solidFill>
              <a:schemeClr val="lt1"/>
            </a:solidFill>
            <a:prstDash val="solid"/>
            <a:miter lim="800000"/>
            <a:headEnd type="none" w="sm" len="sm"/>
            <a:tailEnd type="none" w="sm" len="sm"/>
          </a:ln>
        </p:spPr>
      </p:cxnSp>
      <p:sp>
        <p:nvSpPr>
          <p:cNvPr id="1516" name="Google Shape;1516;p113"/>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6"/>
                </a:solidFill>
                <a:latin typeface="Arial"/>
                <a:ea typeface="Arial"/>
                <a:cs typeface="Arial"/>
                <a:sym typeface="Arial"/>
              </a:rPr>
              <a:t>‹#›</a:t>
            </a:fld>
            <a:endParaRPr sz="900" b="0" i="0" u="none" strike="noStrike" cap="none">
              <a:solidFill>
                <a:schemeClr val="accent6"/>
              </a:solidFill>
              <a:latin typeface="Arial"/>
              <a:ea typeface="Arial"/>
              <a:cs typeface="Arial"/>
              <a:sym typeface="Arial"/>
            </a:endParaRPr>
          </a:p>
        </p:txBody>
      </p:sp>
      <p:sp>
        <p:nvSpPr>
          <p:cNvPr id="1517" name="Google Shape;1517;p113"/>
          <p:cNvSpPr>
            <a:spLocks noGrp="1"/>
          </p:cNvSpPr>
          <p:nvPr>
            <p:ph type="pic" idx="2"/>
          </p:nvPr>
        </p:nvSpPr>
        <p:spPr>
          <a:xfrm>
            <a:off x="0" y="0"/>
            <a:ext cx="6546900" cy="5143500"/>
          </a:xfrm>
          <a:prstGeom prst="rect">
            <a:avLst/>
          </a:prstGeom>
          <a:noFill/>
          <a:ln>
            <a:noFill/>
          </a:ln>
        </p:spPr>
      </p:sp>
      <p:sp>
        <p:nvSpPr>
          <p:cNvPr id="1518" name="Google Shape;1518;p113"/>
          <p:cNvSpPr txBox="1">
            <a:spLocks noGrp="1"/>
          </p:cNvSpPr>
          <p:nvPr>
            <p:ph type="body" idx="1"/>
          </p:nvPr>
        </p:nvSpPr>
        <p:spPr>
          <a:xfrm>
            <a:off x="6309700" y="459000"/>
            <a:ext cx="2413500" cy="381000"/>
          </a:xfrm>
          <a:prstGeom prst="rect">
            <a:avLst/>
          </a:prstGeom>
          <a:noFill/>
          <a:ln>
            <a:noFill/>
          </a:ln>
        </p:spPr>
        <p:txBody>
          <a:bodyPr spcFirstLastPara="1" wrap="square" lIns="0" tIns="0" rIns="0" bIns="0" anchor="t" anchorCtr="0">
            <a:normAutofit/>
          </a:bodyPr>
          <a:lstStyle>
            <a:lvl1pPr marL="457200" lvl="0" indent="-228600" algn="r">
              <a:lnSpc>
                <a:spcPct val="90000"/>
              </a:lnSpc>
              <a:spcBef>
                <a:spcPts val="800"/>
              </a:spcBef>
              <a:spcAft>
                <a:spcPts val="0"/>
              </a:spcAft>
              <a:buClr>
                <a:schemeClr val="lt1"/>
              </a:buClr>
              <a:buSzPts val="1800"/>
              <a:buNone/>
              <a:defRPr sz="1800" b="1">
                <a:solidFill>
                  <a:schemeClr val="lt1"/>
                </a:solidFill>
              </a:defRPr>
            </a:lvl1pPr>
            <a:lvl2pPr marL="914400" lvl="1" indent="-317500" algn="l">
              <a:lnSpc>
                <a:spcPct val="90000"/>
              </a:lnSpc>
              <a:spcBef>
                <a:spcPts val="400"/>
              </a:spcBef>
              <a:spcAft>
                <a:spcPts val="0"/>
              </a:spcAft>
              <a:buClr>
                <a:schemeClr val="accent6"/>
              </a:buClr>
              <a:buSzPts val="1400"/>
              <a:buChar char="•"/>
              <a:defRPr/>
            </a:lvl2pPr>
            <a:lvl3pPr marL="1371600" lvl="2" indent="-317500" algn="l">
              <a:lnSpc>
                <a:spcPct val="90000"/>
              </a:lnSpc>
              <a:spcBef>
                <a:spcPts val="400"/>
              </a:spcBef>
              <a:spcAft>
                <a:spcPts val="0"/>
              </a:spcAft>
              <a:buClr>
                <a:schemeClr val="accent6"/>
              </a:buClr>
              <a:buSzPts val="1400"/>
              <a:buChar char="•"/>
              <a:defRPr/>
            </a:lvl3pPr>
            <a:lvl4pPr marL="1828800" lvl="3" indent="-317500" algn="l">
              <a:lnSpc>
                <a:spcPct val="90000"/>
              </a:lnSpc>
              <a:spcBef>
                <a:spcPts val="400"/>
              </a:spcBef>
              <a:spcAft>
                <a:spcPts val="0"/>
              </a:spcAft>
              <a:buClr>
                <a:schemeClr val="accent6"/>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519" name="Google Shape;1519;p113"/>
          <p:cNvSpPr txBox="1">
            <a:spLocks noGrp="1"/>
          </p:cNvSpPr>
          <p:nvPr>
            <p:ph type="body" idx="3"/>
          </p:nvPr>
        </p:nvSpPr>
        <p:spPr>
          <a:xfrm>
            <a:off x="5401954" y="1446163"/>
            <a:ext cx="3321000" cy="2251200"/>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800"/>
              </a:spcBef>
              <a:spcAft>
                <a:spcPts val="0"/>
              </a:spcAft>
              <a:buClr>
                <a:schemeClr val="lt1"/>
              </a:buClr>
              <a:buSzPts val="2300"/>
              <a:buNone/>
              <a:defRPr sz="2300" b="1">
                <a:solidFill>
                  <a:schemeClr val="lt1"/>
                </a:solidFill>
              </a:defRPr>
            </a:lvl1pPr>
            <a:lvl2pPr marL="914400" lvl="1" indent="-228600" algn="l">
              <a:lnSpc>
                <a:spcPct val="90000"/>
              </a:lnSpc>
              <a:spcBef>
                <a:spcPts val="400"/>
              </a:spcBef>
              <a:spcAft>
                <a:spcPts val="0"/>
              </a:spcAft>
              <a:buClr>
                <a:schemeClr val="lt1"/>
              </a:buClr>
              <a:buSzPts val="1800"/>
              <a:buNone/>
              <a:defRPr>
                <a:solidFill>
                  <a:schemeClr val="lt1"/>
                </a:solidFill>
              </a:defRPr>
            </a:lvl2pPr>
            <a:lvl3pPr marL="1371600" lvl="2" indent="-228600" algn="l">
              <a:lnSpc>
                <a:spcPct val="90000"/>
              </a:lnSpc>
              <a:spcBef>
                <a:spcPts val="400"/>
              </a:spcBef>
              <a:spcAft>
                <a:spcPts val="0"/>
              </a:spcAft>
              <a:buClr>
                <a:schemeClr val="lt1"/>
              </a:buClr>
              <a:buSzPts val="1500"/>
              <a:buNone/>
              <a:defRPr>
                <a:solidFill>
                  <a:schemeClr val="lt1"/>
                </a:solidFill>
              </a:defRPr>
            </a:lvl3pPr>
            <a:lvl4pPr marL="1828800" lvl="3" indent="-228600" algn="l">
              <a:lnSpc>
                <a:spcPct val="90000"/>
              </a:lnSpc>
              <a:spcBef>
                <a:spcPts val="400"/>
              </a:spcBef>
              <a:spcAft>
                <a:spcPts val="0"/>
              </a:spcAft>
              <a:buClr>
                <a:schemeClr val="lt1"/>
              </a:buClr>
              <a:buSzPts val="1400"/>
              <a:buNone/>
              <a:defRPr>
                <a:solidFill>
                  <a:schemeClr val="lt1"/>
                </a:solidFill>
              </a:defRPr>
            </a:lvl4pPr>
            <a:lvl5pPr marL="2286000" lvl="4" indent="-228600" algn="l">
              <a:lnSpc>
                <a:spcPct val="90000"/>
              </a:lnSpc>
              <a:spcBef>
                <a:spcPts val="400"/>
              </a:spcBef>
              <a:spcAft>
                <a:spcPts val="0"/>
              </a:spcAft>
              <a:buClr>
                <a:schemeClr val="lt1"/>
              </a:buClr>
              <a:buSzPts val="1400"/>
              <a:buNone/>
              <a:defRPr>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pic>
        <p:nvPicPr>
          <p:cNvPr id="1520" name="Google Shape;1520;p113" descr="Icon&#10;&#10;Description automatically generated with medium confidence"/>
          <p:cNvPicPr preferRelativeResize="0"/>
          <p:nvPr/>
        </p:nvPicPr>
        <p:blipFill rotWithShape="1">
          <a:blip r:embed="rId2">
            <a:alphaModFix/>
          </a:blip>
          <a:srcRect/>
          <a:stretch/>
        </p:blipFill>
        <p:spPr>
          <a:xfrm>
            <a:off x="260560" y="4756346"/>
            <a:ext cx="282321" cy="282321"/>
          </a:xfrm>
          <a:prstGeom prst="rect">
            <a:avLst/>
          </a:prstGeom>
          <a:noFill/>
          <a:ln>
            <a:noFill/>
          </a:ln>
        </p:spPr>
      </p:pic>
      <p:cxnSp>
        <p:nvCxnSpPr>
          <p:cNvPr id="1521" name="Google Shape;1521;p113"/>
          <p:cNvCxnSpPr/>
          <p:nvPr/>
        </p:nvCxnSpPr>
        <p:spPr>
          <a:xfrm>
            <a:off x="324000" y="4752000"/>
            <a:ext cx="8532000" cy="0"/>
          </a:xfrm>
          <a:prstGeom prst="straightConnector1">
            <a:avLst/>
          </a:prstGeom>
          <a:noFill/>
          <a:ln w="9525" cap="flat" cmpd="sng">
            <a:solidFill>
              <a:schemeClr val="accent2"/>
            </a:solidFill>
            <a:prstDash val="solid"/>
            <a:miter lim="800000"/>
            <a:headEnd type="none" w="sm" len="sm"/>
            <a:tailEnd type="none" w="sm" len="sm"/>
          </a:ln>
        </p:spPr>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118.xml><?xml version="1.0" encoding="utf-8"?>
<p:sldLayout xmlns:a="http://schemas.openxmlformats.org/drawingml/2006/main" xmlns:r="http://schemas.openxmlformats.org/officeDocument/2006/relationships" xmlns:p="http://schemas.openxmlformats.org/presentationml/2006/main" matchingName="Headline and image with header 1">
  <p:cSld name="Headline and image with header 1 2">
    <p:spTree>
      <p:nvGrpSpPr>
        <p:cNvPr id="1" name="Shape 1522"/>
        <p:cNvGrpSpPr/>
        <p:nvPr/>
      </p:nvGrpSpPr>
      <p:grpSpPr>
        <a:xfrm>
          <a:off x="0" y="0"/>
          <a:ext cx="0" cy="0"/>
          <a:chOff x="0" y="0"/>
          <a:chExt cx="0" cy="0"/>
        </a:xfrm>
      </p:grpSpPr>
      <p:sp>
        <p:nvSpPr>
          <p:cNvPr id="1523" name="Google Shape;1523;p114"/>
          <p:cNvSpPr/>
          <p:nvPr/>
        </p:nvSpPr>
        <p:spPr>
          <a:xfrm rot="-5400000">
            <a:off x="-456783" y="444966"/>
            <a:ext cx="5153839" cy="4253612"/>
          </a:xfrm>
          <a:custGeom>
            <a:avLst/>
            <a:gdLst/>
            <a:ahLst/>
            <a:cxnLst/>
            <a:rect l="l" t="t" r="r" b="b"/>
            <a:pathLst>
              <a:path w="6917905" h="5671482" extrusionOk="0">
                <a:moveTo>
                  <a:pt x="998" y="3862276"/>
                </a:moveTo>
                <a:cubicBezTo>
                  <a:pt x="6784" y="2580785"/>
                  <a:pt x="-4023" y="1281491"/>
                  <a:pt x="1763" y="0"/>
                </a:cubicBezTo>
                <a:lnTo>
                  <a:pt x="6915259" y="615"/>
                </a:lnTo>
                <a:lnTo>
                  <a:pt x="6917905" y="3435219"/>
                </a:lnTo>
                <a:lnTo>
                  <a:pt x="5614844" y="5671482"/>
                </a:lnTo>
                <a:lnTo>
                  <a:pt x="1038428" y="5668839"/>
                </a:lnTo>
                <a:lnTo>
                  <a:pt x="998" y="3862276"/>
                </a:lnTo>
                <a:close/>
              </a:path>
            </a:pathLst>
          </a:custGeom>
          <a:solidFill>
            <a:schemeClr val="dk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524" name="Google Shape;1524;p114"/>
          <p:cNvSpPr>
            <a:spLocks noGrp="1"/>
          </p:cNvSpPr>
          <p:nvPr>
            <p:ph type="pic" idx="2"/>
          </p:nvPr>
        </p:nvSpPr>
        <p:spPr>
          <a:xfrm>
            <a:off x="2476500" y="-2381"/>
            <a:ext cx="6667500" cy="5145900"/>
          </a:xfrm>
          <a:prstGeom prst="rect">
            <a:avLst/>
          </a:prstGeom>
          <a:noFill/>
          <a:ln>
            <a:noFill/>
          </a:ln>
        </p:spPr>
      </p:sp>
      <p:cxnSp>
        <p:nvCxnSpPr>
          <p:cNvPr id="1525" name="Google Shape;1525;p114"/>
          <p:cNvCxnSpPr/>
          <p:nvPr/>
        </p:nvCxnSpPr>
        <p:spPr>
          <a:xfrm>
            <a:off x="459000" y="387136"/>
            <a:ext cx="648900" cy="0"/>
          </a:xfrm>
          <a:prstGeom prst="straightConnector1">
            <a:avLst/>
          </a:prstGeom>
          <a:noFill/>
          <a:ln w="38100" cap="flat" cmpd="sng">
            <a:solidFill>
              <a:schemeClr val="dk1"/>
            </a:solidFill>
            <a:prstDash val="solid"/>
            <a:miter lim="800000"/>
            <a:headEnd type="none" w="sm" len="sm"/>
            <a:tailEnd type="none" w="sm" len="sm"/>
          </a:ln>
        </p:spPr>
      </p:cxnSp>
      <p:sp>
        <p:nvSpPr>
          <p:cNvPr id="1526" name="Google Shape;1526;p114"/>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6"/>
                </a:solidFill>
                <a:latin typeface="Arial"/>
                <a:ea typeface="Arial"/>
                <a:cs typeface="Arial"/>
                <a:sym typeface="Arial"/>
              </a:rPr>
              <a:t>‹#›</a:t>
            </a:fld>
            <a:endParaRPr sz="900" b="0" i="0" u="none" strike="noStrike" cap="none">
              <a:solidFill>
                <a:schemeClr val="accent6"/>
              </a:solidFill>
              <a:latin typeface="Arial"/>
              <a:ea typeface="Arial"/>
              <a:cs typeface="Arial"/>
              <a:sym typeface="Arial"/>
            </a:endParaRPr>
          </a:p>
        </p:txBody>
      </p:sp>
      <p:sp>
        <p:nvSpPr>
          <p:cNvPr id="1527" name="Google Shape;1527;p114"/>
          <p:cNvSpPr txBox="1">
            <a:spLocks noGrp="1"/>
          </p:cNvSpPr>
          <p:nvPr>
            <p:ph type="body" idx="1"/>
          </p:nvPr>
        </p:nvSpPr>
        <p:spPr>
          <a:xfrm>
            <a:off x="459581" y="1889999"/>
            <a:ext cx="3321000" cy="2251200"/>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800"/>
              </a:spcBef>
              <a:spcAft>
                <a:spcPts val="0"/>
              </a:spcAft>
              <a:buClr>
                <a:schemeClr val="dk1"/>
              </a:buClr>
              <a:buSzPts val="2700"/>
              <a:buNone/>
              <a:defRPr sz="2700" b="1">
                <a:solidFill>
                  <a:schemeClr val="dk1"/>
                </a:solidFill>
              </a:defRPr>
            </a:lvl1pPr>
            <a:lvl2pPr marL="914400" lvl="1" indent="-228600" algn="l">
              <a:lnSpc>
                <a:spcPct val="90000"/>
              </a:lnSpc>
              <a:spcBef>
                <a:spcPts val="400"/>
              </a:spcBef>
              <a:spcAft>
                <a:spcPts val="0"/>
              </a:spcAft>
              <a:buClr>
                <a:schemeClr val="lt1"/>
              </a:buClr>
              <a:buSzPts val="1800"/>
              <a:buNone/>
              <a:defRPr>
                <a:solidFill>
                  <a:schemeClr val="lt1"/>
                </a:solidFill>
              </a:defRPr>
            </a:lvl2pPr>
            <a:lvl3pPr marL="1371600" lvl="2" indent="-228600" algn="l">
              <a:lnSpc>
                <a:spcPct val="90000"/>
              </a:lnSpc>
              <a:spcBef>
                <a:spcPts val="400"/>
              </a:spcBef>
              <a:spcAft>
                <a:spcPts val="0"/>
              </a:spcAft>
              <a:buClr>
                <a:schemeClr val="lt1"/>
              </a:buClr>
              <a:buSzPts val="1500"/>
              <a:buNone/>
              <a:defRPr>
                <a:solidFill>
                  <a:schemeClr val="lt1"/>
                </a:solidFill>
              </a:defRPr>
            </a:lvl3pPr>
            <a:lvl4pPr marL="1828800" lvl="3" indent="-228600" algn="l">
              <a:lnSpc>
                <a:spcPct val="90000"/>
              </a:lnSpc>
              <a:spcBef>
                <a:spcPts val="400"/>
              </a:spcBef>
              <a:spcAft>
                <a:spcPts val="0"/>
              </a:spcAft>
              <a:buClr>
                <a:schemeClr val="lt1"/>
              </a:buClr>
              <a:buSzPts val="1400"/>
              <a:buNone/>
              <a:defRPr>
                <a:solidFill>
                  <a:schemeClr val="lt1"/>
                </a:solidFill>
              </a:defRPr>
            </a:lvl4pPr>
            <a:lvl5pPr marL="2286000" lvl="4" indent="-228600" algn="l">
              <a:lnSpc>
                <a:spcPct val="90000"/>
              </a:lnSpc>
              <a:spcBef>
                <a:spcPts val="400"/>
              </a:spcBef>
              <a:spcAft>
                <a:spcPts val="0"/>
              </a:spcAft>
              <a:buClr>
                <a:schemeClr val="lt1"/>
              </a:buClr>
              <a:buSzPts val="1400"/>
              <a:buNone/>
              <a:defRPr>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528" name="Google Shape;1528;p114"/>
          <p:cNvSpPr txBox="1"/>
          <p:nvPr/>
        </p:nvSpPr>
        <p:spPr>
          <a:xfrm>
            <a:off x="1472453" y="-907676"/>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1529" name="Google Shape;1529;p114"/>
          <p:cNvSpPr txBox="1">
            <a:spLocks noGrp="1"/>
          </p:cNvSpPr>
          <p:nvPr>
            <p:ph type="body" idx="3"/>
          </p:nvPr>
        </p:nvSpPr>
        <p:spPr>
          <a:xfrm>
            <a:off x="459581" y="453629"/>
            <a:ext cx="2413500" cy="381000"/>
          </a:xfrm>
          <a:prstGeom prst="rect">
            <a:avLst/>
          </a:prstGeom>
          <a:noFill/>
          <a:ln>
            <a:noFill/>
          </a:ln>
        </p:spPr>
        <p:txBody>
          <a:bodyPr spcFirstLastPara="1" wrap="square" lIns="0" tIns="0" rIns="0" bIns="0" anchor="t" anchorCtr="0">
            <a:normAutofit/>
          </a:bodyPr>
          <a:lstStyle>
            <a:lvl1pPr marL="457200" lvl="0" indent="-228600" algn="l">
              <a:lnSpc>
                <a:spcPct val="90000"/>
              </a:lnSpc>
              <a:spcBef>
                <a:spcPts val="800"/>
              </a:spcBef>
              <a:spcAft>
                <a:spcPts val="0"/>
              </a:spcAft>
              <a:buClr>
                <a:schemeClr val="dk1"/>
              </a:buClr>
              <a:buSzPts val="1800"/>
              <a:buNone/>
              <a:defRPr sz="1800" b="1">
                <a:solidFill>
                  <a:schemeClr val="dk1"/>
                </a:solidFill>
              </a:defRPr>
            </a:lvl1pPr>
            <a:lvl2pPr marL="914400" lvl="1" indent="-317500" algn="l">
              <a:lnSpc>
                <a:spcPct val="90000"/>
              </a:lnSpc>
              <a:spcBef>
                <a:spcPts val="400"/>
              </a:spcBef>
              <a:spcAft>
                <a:spcPts val="0"/>
              </a:spcAft>
              <a:buClr>
                <a:schemeClr val="accent6"/>
              </a:buClr>
              <a:buSzPts val="1400"/>
              <a:buChar char="•"/>
              <a:defRPr/>
            </a:lvl2pPr>
            <a:lvl3pPr marL="1371600" lvl="2" indent="-317500" algn="l">
              <a:lnSpc>
                <a:spcPct val="90000"/>
              </a:lnSpc>
              <a:spcBef>
                <a:spcPts val="400"/>
              </a:spcBef>
              <a:spcAft>
                <a:spcPts val="0"/>
              </a:spcAft>
              <a:buClr>
                <a:schemeClr val="accent6"/>
              </a:buClr>
              <a:buSzPts val="1400"/>
              <a:buChar char="•"/>
              <a:defRPr/>
            </a:lvl3pPr>
            <a:lvl4pPr marL="1828800" lvl="3" indent="-317500" algn="l">
              <a:lnSpc>
                <a:spcPct val="90000"/>
              </a:lnSpc>
              <a:spcBef>
                <a:spcPts val="400"/>
              </a:spcBef>
              <a:spcAft>
                <a:spcPts val="0"/>
              </a:spcAft>
              <a:buClr>
                <a:schemeClr val="accent6"/>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pic>
        <p:nvPicPr>
          <p:cNvPr id="1530" name="Google Shape;1530;p114" descr="Icon&#10;&#10;Description automatically generated with medium confidence"/>
          <p:cNvPicPr preferRelativeResize="0"/>
          <p:nvPr/>
        </p:nvPicPr>
        <p:blipFill rotWithShape="1">
          <a:blip r:embed="rId2">
            <a:alphaModFix/>
          </a:blip>
          <a:srcRect/>
          <a:stretch/>
        </p:blipFill>
        <p:spPr>
          <a:xfrm>
            <a:off x="260560" y="4756346"/>
            <a:ext cx="282321" cy="282321"/>
          </a:xfrm>
          <a:prstGeom prst="rect">
            <a:avLst/>
          </a:prstGeom>
          <a:noFill/>
          <a:ln>
            <a:noFill/>
          </a:ln>
        </p:spPr>
      </p:pic>
      <p:cxnSp>
        <p:nvCxnSpPr>
          <p:cNvPr id="1531" name="Google Shape;1531;p114"/>
          <p:cNvCxnSpPr/>
          <p:nvPr/>
        </p:nvCxnSpPr>
        <p:spPr>
          <a:xfrm>
            <a:off x="324000" y="4752000"/>
            <a:ext cx="8532000" cy="0"/>
          </a:xfrm>
          <a:prstGeom prst="straightConnector1">
            <a:avLst/>
          </a:prstGeom>
          <a:noFill/>
          <a:ln w="9525" cap="flat" cmpd="sng">
            <a:solidFill>
              <a:schemeClr val="accent2"/>
            </a:solidFill>
            <a:prstDash val="solid"/>
            <a:miter lim="800000"/>
            <a:headEnd type="none" w="sm" len="sm"/>
            <a:tailEnd type="none" w="sm" len="sm"/>
          </a:ln>
        </p:spPr>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119.xml><?xml version="1.0" encoding="utf-8"?>
<p:sldLayout xmlns:a="http://schemas.openxmlformats.org/drawingml/2006/main" xmlns:r="http://schemas.openxmlformats.org/officeDocument/2006/relationships" xmlns:p="http://schemas.openxmlformats.org/presentationml/2006/main" matchingName="Headline and image with Header 2">
  <p:cSld name="Headline and image with Header 2 2">
    <p:spTree>
      <p:nvGrpSpPr>
        <p:cNvPr id="1" name="Shape 1532"/>
        <p:cNvGrpSpPr/>
        <p:nvPr/>
      </p:nvGrpSpPr>
      <p:grpSpPr>
        <a:xfrm>
          <a:off x="0" y="0"/>
          <a:ext cx="0" cy="0"/>
          <a:chOff x="0" y="0"/>
          <a:chExt cx="0" cy="0"/>
        </a:xfrm>
      </p:grpSpPr>
      <p:sp>
        <p:nvSpPr>
          <p:cNvPr id="1533" name="Google Shape;1533;p115"/>
          <p:cNvSpPr/>
          <p:nvPr/>
        </p:nvSpPr>
        <p:spPr>
          <a:xfrm rot="-5400000">
            <a:off x="-456783" y="444966"/>
            <a:ext cx="5153839" cy="4253612"/>
          </a:xfrm>
          <a:custGeom>
            <a:avLst/>
            <a:gdLst/>
            <a:ahLst/>
            <a:cxnLst/>
            <a:rect l="l" t="t" r="r" b="b"/>
            <a:pathLst>
              <a:path w="6917905" h="5671482" extrusionOk="0">
                <a:moveTo>
                  <a:pt x="998" y="3862276"/>
                </a:moveTo>
                <a:cubicBezTo>
                  <a:pt x="6784" y="2580785"/>
                  <a:pt x="-4023" y="1281491"/>
                  <a:pt x="1763" y="0"/>
                </a:cubicBezTo>
                <a:lnTo>
                  <a:pt x="6915259" y="615"/>
                </a:lnTo>
                <a:lnTo>
                  <a:pt x="6917905" y="3435219"/>
                </a:lnTo>
                <a:lnTo>
                  <a:pt x="5614844" y="5671482"/>
                </a:lnTo>
                <a:lnTo>
                  <a:pt x="1038428" y="5668839"/>
                </a:lnTo>
                <a:lnTo>
                  <a:pt x="998" y="3862276"/>
                </a:lnTo>
                <a:close/>
              </a:path>
            </a:pathLst>
          </a:custGeom>
          <a:solidFill>
            <a:srgbClr val="C2E2FF"/>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534" name="Google Shape;1534;p115"/>
          <p:cNvSpPr>
            <a:spLocks noGrp="1"/>
          </p:cNvSpPr>
          <p:nvPr>
            <p:ph type="pic" idx="2"/>
          </p:nvPr>
        </p:nvSpPr>
        <p:spPr>
          <a:xfrm>
            <a:off x="2476500" y="-2381"/>
            <a:ext cx="6667500" cy="5145900"/>
          </a:xfrm>
          <a:prstGeom prst="rect">
            <a:avLst/>
          </a:prstGeom>
          <a:noFill/>
          <a:ln>
            <a:noFill/>
          </a:ln>
        </p:spPr>
      </p:sp>
      <p:cxnSp>
        <p:nvCxnSpPr>
          <p:cNvPr id="1535" name="Google Shape;1535;p115"/>
          <p:cNvCxnSpPr/>
          <p:nvPr/>
        </p:nvCxnSpPr>
        <p:spPr>
          <a:xfrm>
            <a:off x="459000" y="387136"/>
            <a:ext cx="648900" cy="0"/>
          </a:xfrm>
          <a:prstGeom prst="straightConnector1">
            <a:avLst/>
          </a:prstGeom>
          <a:noFill/>
          <a:ln w="38100" cap="flat" cmpd="sng">
            <a:solidFill>
              <a:schemeClr val="dk2"/>
            </a:solidFill>
            <a:prstDash val="solid"/>
            <a:miter lim="800000"/>
            <a:headEnd type="none" w="sm" len="sm"/>
            <a:tailEnd type="none" w="sm" len="sm"/>
          </a:ln>
        </p:spPr>
      </p:cxnSp>
      <p:sp>
        <p:nvSpPr>
          <p:cNvPr id="1536" name="Google Shape;1536;p115"/>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6"/>
                </a:solidFill>
                <a:latin typeface="Arial"/>
                <a:ea typeface="Arial"/>
                <a:cs typeface="Arial"/>
                <a:sym typeface="Arial"/>
              </a:rPr>
              <a:t>‹#›</a:t>
            </a:fld>
            <a:endParaRPr sz="900" b="0" i="0" u="none" strike="noStrike" cap="none">
              <a:solidFill>
                <a:schemeClr val="accent6"/>
              </a:solidFill>
              <a:latin typeface="Arial"/>
              <a:ea typeface="Arial"/>
              <a:cs typeface="Arial"/>
              <a:sym typeface="Arial"/>
            </a:endParaRPr>
          </a:p>
        </p:txBody>
      </p:sp>
      <p:sp>
        <p:nvSpPr>
          <p:cNvPr id="1537" name="Google Shape;1537;p115"/>
          <p:cNvSpPr txBox="1">
            <a:spLocks noGrp="1"/>
          </p:cNvSpPr>
          <p:nvPr>
            <p:ph type="body" idx="1"/>
          </p:nvPr>
        </p:nvSpPr>
        <p:spPr>
          <a:xfrm>
            <a:off x="459581" y="1889999"/>
            <a:ext cx="3321000" cy="2251200"/>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800"/>
              </a:spcBef>
              <a:spcAft>
                <a:spcPts val="0"/>
              </a:spcAft>
              <a:buClr>
                <a:schemeClr val="lt1"/>
              </a:buClr>
              <a:buSzPts val="2700"/>
              <a:buNone/>
              <a:defRPr sz="2700" b="1">
                <a:solidFill>
                  <a:schemeClr val="lt1"/>
                </a:solidFill>
              </a:defRPr>
            </a:lvl1pPr>
            <a:lvl2pPr marL="914400" lvl="1" indent="-228600" algn="l">
              <a:lnSpc>
                <a:spcPct val="90000"/>
              </a:lnSpc>
              <a:spcBef>
                <a:spcPts val="400"/>
              </a:spcBef>
              <a:spcAft>
                <a:spcPts val="0"/>
              </a:spcAft>
              <a:buClr>
                <a:schemeClr val="lt1"/>
              </a:buClr>
              <a:buSzPts val="1800"/>
              <a:buNone/>
              <a:defRPr>
                <a:solidFill>
                  <a:schemeClr val="lt1"/>
                </a:solidFill>
              </a:defRPr>
            </a:lvl2pPr>
            <a:lvl3pPr marL="1371600" lvl="2" indent="-228600" algn="l">
              <a:lnSpc>
                <a:spcPct val="90000"/>
              </a:lnSpc>
              <a:spcBef>
                <a:spcPts val="400"/>
              </a:spcBef>
              <a:spcAft>
                <a:spcPts val="0"/>
              </a:spcAft>
              <a:buClr>
                <a:schemeClr val="lt1"/>
              </a:buClr>
              <a:buSzPts val="1500"/>
              <a:buNone/>
              <a:defRPr>
                <a:solidFill>
                  <a:schemeClr val="lt1"/>
                </a:solidFill>
              </a:defRPr>
            </a:lvl3pPr>
            <a:lvl4pPr marL="1828800" lvl="3" indent="-228600" algn="l">
              <a:lnSpc>
                <a:spcPct val="90000"/>
              </a:lnSpc>
              <a:spcBef>
                <a:spcPts val="400"/>
              </a:spcBef>
              <a:spcAft>
                <a:spcPts val="0"/>
              </a:spcAft>
              <a:buClr>
                <a:schemeClr val="lt1"/>
              </a:buClr>
              <a:buSzPts val="1400"/>
              <a:buNone/>
              <a:defRPr>
                <a:solidFill>
                  <a:schemeClr val="lt1"/>
                </a:solidFill>
              </a:defRPr>
            </a:lvl4pPr>
            <a:lvl5pPr marL="2286000" lvl="4" indent="-228600" algn="l">
              <a:lnSpc>
                <a:spcPct val="90000"/>
              </a:lnSpc>
              <a:spcBef>
                <a:spcPts val="400"/>
              </a:spcBef>
              <a:spcAft>
                <a:spcPts val="0"/>
              </a:spcAft>
              <a:buClr>
                <a:schemeClr val="lt1"/>
              </a:buClr>
              <a:buSzPts val="1400"/>
              <a:buNone/>
              <a:defRPr>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538" name="Google Shape;1538;p115"/>
          <p:cNvSpPr txBox="1"/>
          <p:nvPr/>
        </p:nvSpPr>
        <p:spPr>
          <a:xfrm>
            <a:off x="1472453" y="-907676"/>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1539" name="Google Shape;1539;p115"/>
          <p:cNvSpPr txBox="1">
            <a:spLocks noGrp="1"/>
          </p:cNvSpPr>
          <p:nvPr>
            <p:ph type="body" idx="3"/>
          </p:nvPr>
        </p:nvSpPr>
        <p:spPr>
          <a:xfrm>
            <a:off x="459581" y="453629"/>
            <a:ext cx="2413500" cy="381000"/>
          </a:xfrm>
          <a:prstGeom prst="rect">
            <a:avLst/>
          </a:prstGeom>
          <a:noFill/>
          <a:ln>
            <a:noFill/>
          </a:ln>
        </p:spPr>
        <p:txBody>
          <a:bodyPr spcFirstLastPara="1" wrap="square" lIns="0" tIns="0" rIns="0" bIns="0" anchor="t" anchorCtr="0">
            <a:normAutofit/>
          </a:bodyPr>
          <a:lstStyle>
            <a:lvl1pPr marL="457200" lvl="0" indent="-228600" algn="l">
              <a:lnSpc>
                <a:spcPct val="90000"/>
              </a:lnSpc>
              <a:spcBef>
                <a:spcPts val="800"/>
              </a:spcBef>
              <a:spcAft>
                <a:spcPts val="0"/>
              </a:spcAft>
              <a:buClr>
                <a:schemeClr val="lt1"/>
              </a:buClr>
              <a:buSzPts val="1800"/>
              <a:buNone/>
              <a:defRPr sz="1800" b="1">
                <a:solidFill>
                  <a:schemeClr val="lt1"/>
                </a:solidFill>
              </a:defRPr>
            </a:lvl1pPr>
            <a:lvl2pPr marL="914400" lvl="1" indent="-317500" algn="l">
              <a:lnSpc>
                <a:spcPct val="90000"/>
              </a:lnSpc>
              <a:spcBef>
                <a:spcPts val="400"/>
              </a:spcBef>
              <a:spcAft>
                <a:spcPts val="0"/>
              </a:spcAft>
              <a:buClr>
                <a:schemeClr val="accent6"/>
              </a:buClr>
              <a:buSzPts val="1400"/>
              <a:buChar char="•"/>
              <a:defRPr/>
            </a:lvl2pPr>
            <a:lvl3pPr marL="1371600" lvl="2" indent="-317500" algn="l">
              <a:lnSpc>
                <a:spcPct val="90000"/>
              </a:lnSpc>
              <a:spcBef>
                <a:spcPts val="400"/>
              </a:spcBef>
              <a:spcAft>
                <a:spcPts val="0"/>
              </a:spcAft>
              <a:buClr>
                <a:schemeClr val="accent6"/>
              </a:buClr>
              <a:buSzPts val="1400"/>
              <a:buChar char="•"/>
              <a:defRPr/>
            </a:lvl3pPr>
            <a:lvl4pPr marL="1828800" lvl="3" indent="-317500" algn="l">
              <a:lnSpc>
                <a:spcPct val="90000"/>
              </a:lnSpc>
              <a:spcBef>
                <a:spcPts val="400"/>
              </a:spcBef>
              <a:spcAft>
                <a:spcPts val="0"/>
              </a:spcAft>
              <a:buClr>
                <a:schemeClr val="accent6"/>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pic>
        <p:nvPicPr>
          <p:cNvPr id="1540" name="Google Shape;1540;p115" descr="Icon&#10;&#10;Description automatically generated with medium confidence"/>
          <p:cNvPicPr preferRelativeResize="0"/>
          <p:nvPr/>
        </p:nvPicPr>
        <p:blipFill rotWithShape="1">
          <a:blip r:embed="rId2">
            <a:alphaModFix/>
          </a:blip>
          <a:srcRect/>
          <a:stretch/>
        </p:blipFill>
        <p:spPr>
          <a:xfrm>
            <a:off x="260560" y="4756346"/>
            <a:ext cx="282321" cy="282321"/>
          </a:xfrm>
          <a:prstGeom prst="rect">
            <a:avLst/>
          </a:prstGeom>
          <a:noFill/>
          <a:ln>
            <a:noFill/>
          </a:ln>
        </p:spPr>
      </p:pic>
      <p:cxnSp>
        <p:nvCxnSpPr>
          <p:cNvPr id="1541" name="Google Shape;1541;p115"/>
          <p:cNvCxnSpPr/>
          <p:nvPr/>
        </p:nvCxnSpPr>
        <p:spPr>
          <a:xfrm>
            <a:off x="324000" y="4752000"/>
            <a:ext cx="8532000" cy="0"/>
          </a:xfrm>
          <a:prstGeom prst="straightConnector1">
            <a:avLst/>
          </a:prstGeom>
          <a:noFill/>
          <a:ln w="9525" cap="flat" cmpd="sng">
            <a:solidFill>
              <a:schemeClr val="accent2"/>
            </a:solidFill>
            <a:prstDash val="solid"/>
            <a:miter lim="800000"/>
            <a:headEnd type="none" w="sm" len="sm"/>
            <a:tailEnd type="none" w="sm" len="sm"/>
          </a:ln>
        </p:spPr>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ICON Grid Boxes 2UP Grey">
  <p:cSld name="ICON Grid Boxes 2UP Grey">
    <p:spTree>
      <p:nvGrpSpPr>
        <p:cNvPr id="1" name="Shape 192"/>
        <p:cNvGrpSpPr/>
        <p:nvPr/>
      </p:nvGrpSpPr>
      <p:grpSpPr>
        <a:xfrm>
          <a:off x="0" y="0"/>
          <a:ext cx="0" cy="0"/>
          <a:chOff x="0" y="0"/>
          <a:chExt cx="0" cy="0"/>
        </a:xfrm>
      </p:grpSpPr>
      <p:sp>
        <p:nvSpPr>
          <p:cNvPr id="193" name="Google Shape;193;g14fed563bd5_0_996"/>
          <p:cNvSpPr txBox="1"/>
          <p:nvPr/>
        </p:nvSpPr>
        <p:spPr>
          <a:xfrm>
            <a:off x="3525716" y="3174023"/>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194" name="Google Shape;194;g14fed563bd5_0_996"/>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6"/>
                </a:solidFill>
                <a:latin typeface="Arial"/>
                <a:ea typeface="Arial"/>
                <a:cs typeface="Arial"/>
                <a:sym typeface="Arial"/>
              </a:rPr>
              <a:t>‹#›</a:t>
            </a:fld>
            <a:endParaRPr sz="900" b="0" i="0" u="none" strike="noStrike" cap="none">
              <a:solidFill>
                <a:schemeClr val="accent6"/>
              </a:solidFill>
              <a:latin typeface="Arial"/>
              <a:ea typeface="Arial"/>
              <a:cs typeface="Arial"/>
              <a:sym typeface="Arial"/>
            </a:endParaRPr>
          </a:p>
        </p:txBody>
      </p:sp>
      <p:sp>
        <p:nvSpPr>
          <p:cNvPr id="195" name="Google Shape;195;g14fed563bd5_0_996"/>
          <p:cNvSpPr txBox="1">
            <a:spLocks noGrp="1"/>
          </p:cNvSpPr>
          <p:nvPr>
            <p:ph type="body" idx="1"/>
          </p:nvPr>
        </p:nvSpPr>
        <p:spPr>
          <a:xfrm>
            <a:off x="324000" y="2024312"/>
            <a:ext cx="2673000" cy="248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l">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96" name="Google Shape;196;g14fed563bd5_0_996"/>
          <p:cNvSpPr/>
          <p:nvPr/>
        </p:nvSpPr>
        <p:spPr>
          <a:xfrm>
            <a:off x="324000" y="1268311"/>
            <a:ext cx="2673000" cy="756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97" name="Google Shape;197;g14fed563bd5_0_996"/>
          <p:cNvSpPr txBox="1">
            <a:spLocks noGrp="1"/>
          </p:cNvSpPr>
          <p:nvPr>
            <p:ph type="body" idx="2"/>
          </p:nvPr>
        </p:nvSpPr>
        <p:spPr>
          <a:xfrm>
            <a:off x="3243284" y="2024312"/>
            <a:ext cx="2673000" cy="248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l">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98" name="Google Shape;198;g14fed563bd5_0_996"/>
          <p:cNvSpPr/>
          <p:nvPr/>
        </p:nvSpPr>
        <p:spPr>
          <a:xfrm>
            <a:off x="3243284" y="1268311"/>
            <a:ext cx="2673000" cy="756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99" name="Google Shape;199;g14fed563bd5_0_996"/>
          <p:cNvSpPr txBox="1"/>
          <p:nvPr/>
        </p:nvSpPr>
        <p:spPr>
          <a:xfrm>
            <a:off x="3525716" y="4897791"/>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200" name="Google Shape;200;g14fed563bd5_0_996"/>
          <p:cNvSpPr txBox="1">
            <a:spLocks noGrp="1"/>
          </p:cNvSpPr>
          <p:nvPr>
            <p:ph type="title"/>
          </p:nvPr>
        </p:nvSpPr>
        <p:spPr>
          <a:xfrm>
            <a:off x="324000" y="324000"/>
            <a:ext cx="8553300" cy="521700"/>
          </a:xfrm>
          <a:prstGeom prst="rect">
            <a:avLst/>
          </a:prstGeom>
          <a:noFill/>
          <a:ln>
            <a:noFill/>
          </a:ln>
        </p:spPr>
        <p:txBody>
          <a:bodyPr spcFirstLastPara="1" wrap="square" lIns="0" tIns="0" rIns="0" bIns="0" anchor="ctr" anchorCtr="0">
            <a:normAutofit/>
          </a:bodyPr>
          <a:lstStyle>
            <a:lvl1pPr lvl="0" algn="l">
              <a:lnSpc>
                <a:spcPct val="90000"/>
              </a:lnSpc>
              <a:spcBef>
                <a:spcPts val="0"/>
              </a:spcBef>
              <a:spcAft>
                <a:spcPts val="0"/>
              </a:spcAft>
              <a:buClr>
                <a:schemeClr val="lt1"/>
              </a:buClr>
              <a:buSzPts val="2700"/>
              <a:buFont typeface="Arial"/>
              <a:buNone/>
              <a:defRPr sz="2700" b="1">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cxnSp>
        <p:nvCxnSpPr>
          <p:cNvPr id="201" name="Google Shape;201;g14fed563bd5_0_996"/>
          <p:cNvCxnSpPr/>
          <p:nvPr/>
        </p:nvCxnSpPr>
        <p:spPr>
          <a:xfrm>
            <a:off x="324000" y="243000"/>
            <a:ext cx="324000" cy="0"/>
          </a:xfrm>
          <a:prstGeom prst="straightConnector1">
            <a:avLst/>
          </a:prstGeom>
          <a:noFill/>
          <a:ln w="25400" cap="flat" cmpd="sng">
            <a:solidFill>
              <a:schemeClr val="dk2"/>
            </a:solidFill>
            <a:prstDash val="solid"/>
            <a:miter lim="800000"/>
            <a:headEnd type="none" w="sm" len="sm"/>
            <a:tailEnd type="none" w="sm" len="sm"/>
          </a:ln>
        </p:spPr>
      </p:cxnSp>
      <p:cxnSp>
        <p:nvCxnSpPr>
          <p:cNvPr id="202" name="Google Shape;202;g14fed563bd5_0_996"/>
          <p:cNvCxnSpPr/>
          <p:nvPr/>
        </p:nvCxnSpPr>
        <p:spPr>
          <a:xfrm>
            <a:off x="324000" y="4752000"/>
            <a:ext cx="8532000" cy="0"/>
          </a:xfrm>
          <a:prstGeom prst="straightConnector1">
            <a:avLst/>
          </a:prstGeom>
          <a:noFill/>
          <a:ln w="9525" cap="flat" cmpd="sng">
            <a:solidFill>
              <a:schemeClr val="accent2"/>
            </a:solidFill>
            <a:prstDash val="solid"/>
            <a:miter lim="800000"/>
            <a:headEnd type="none" w="sm" len="sm"/>
            <a:tailEnd type="none" w="sm" len="sm"/>
          </a:ln>
        </p:spPr>
      </p:cxnSp>
      <p:pic>
        <p:nvPicPr>
          <p:cNvPr id="203" name="Google Shape;203;g14fed563bd5_0_996" descr="Icon&#10;&#10;Description automatically generated with medium confidence"/>
          <p:cNvPicPr preferRelativeResize="0"/>
          <p:nvPr/>
        </p:nvPicPr>
        <p:blipFill rotWithShape="1">
          <a:blip r:embed="rId2">
            <a:alphaModFix/>
          </a:blip>
          <a:srcRect/>
          <a:stretch/>
        </p:blipFill>
        <p:spPr>
          <a:xfrm>
            <a:off x="260560" y="4756346"/>
            <a:ext cx="282321" cy="282321"/>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120.xml><?xml version="1.0" encoding="utf-8"?>
<p:sldLayout xmlns:a="http://schemas.openxmlformats.org/drawingml/2006/main" xmlns:r="http://schemas.openxmlformats.org/officeDocument/2006/relationships" xmlns:p="http://schemas.openxmlformats.org/presentationml/2006/main" matchingName="Headline and image with header 4">
  <p:cSld name="Headline and image with header 4 2">
    <p:spTree>
      <p:nvGrpSpPr>
        <p:cNvPr id="1" name="Shape 1542"/>
        <p:cNvGrpSpPr/>
        <p:nvPr/>
      </p:nvGrpSpPr>
      <p:grpSpPr>
        <a:xfrm>
          <a:off x="0" y="0"/>
          <a:ext cx="0" cy="0"/>
          <a:chOff x="0" y="0"/>
          <a:chExt cx="0" cy="0"/>
        </a:xfrm>
      </p:grpSpPr>
      <p:sp>
        <p:nvSpPr>
          <p:cNvPr id="1543" name="Google Shape;1543;p116"/>
          <p:cNvSpPr/>
          <p:nvPr/>
        </p:nvSpPr>
        <p:spPr>
          <a:xfrm rot="5400000">
            <a:off x="4445058" y="446580"/>
            <a:ext cx="5149540" cy="4252378"/>
          </a:xfrm>
          <a:custGeom>
            <a:avLst/>
            <a:gdLst/>
            <a:ahLst/>
            <a:cxnLst/>
            <a:rect l="l" t="t" r="r" b="b"/>
            <a:pathLst>
              <a:path w="6866053" h="5669837" extrusionOk="0">
                <a:moveTo>
                  <a:pt x="0" y="3472530"/>
                </a:moveTo>
                <a:lnTo>
                  <a:pt x="2667" y="2689"/>
                </a:lnTo>
                <a:lnTo>
                  <a:pt x="6866053" y="0"/>
                </a:lnTo>
                <a:cubicBezTo>
                  <a:pt x="6865544" y="1297722"/>
                  <a:pt x="6865036" y="2595445"/>
                  <a:pt x="6864527" y="3893167"/>
                </a:cubicBezTo>
                <a:lnTo>
                  <a:pt x="5863020" y="5669837"/>
                </a:lnTo>
                <a:lnTo>
                  <a:pt x="1303015" y="5663899"/>
                </a:lnTo>
                <a:lnTo>
                  <a:pt x="0" y="3472530"/>
                </a:lnTo>
                <a:close/>
              </a:path>
            </a:pathLst>
          </a:custGeom>
          <a:solidFill>
            <a:schemeClr val="lt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544" name="Google Shape;1544;p116"/>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2"/>
                </a:solidFill>
                <a:latin typeface="Arial"/>
                <a:ea typeface="Arial"/>
                <a:cs typeface="Arial"/>
                <a:sym typeface="Arial"/>
              </a:rPr>
              <a:t>‹#›</a:t>
            </a:fld>
            <a:endParaRPr sz="900" b="0" i="0" u="none" strike="noStrike" cap="none">
              <a:solidFill>
                <a:schemeClr val="accent2"/>
              </a:solidFill>
              <a:latin typeface="Arial"/>
              <a:ea typeface="Arial"/>
              <a:cs typeface="Arial"/>
              <a:sym typeface="Arial"/>
            </a:endParaRPr>
          </a:p>
        </p:txBody>
      </p:sp>
      <p:sp>
        <p:nvSpPr>
          <p:cNvPr id="1545" name="Google Shape;1545;p116"/>
          <p:cNvSpPr txBox="1"/>
          <p:nvPr/>
        </p:nvSpPr>
        <p:spPr>
          <a:xfrm>
            <a:off x="1472453" y="-907676"/>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cxnSp>
        <p:nvCxnSpPr>
          <p:cNvPr id="1546" name="Google Shape;1546;p116"/>
          <p:cNvCxnSpPr/>
          <p:nvPr/>
        </p:nvCxnSpPr>
        <p:spPr>
          <a:xfrm>
            <a:off x="8043042" y="387136"/>
            <a:ext cx="648900" cy="0"/>
          </a:xfrm>
          <a:prstGeom prst="straightConnector1">
            <a:avLst/>
          </a:prstGeom>
          <a:noFill/>
          <a:ln w="38100" cap="flat" cmpd="sng">
            <a:solidFill>
              <a:schemeClr val="dk2"/>
            </a:solidFill>
            <a:prstDash val="solid"/>
            <a:miter lim="800000"/>
            <a:headEnd type="none" w="sm" len="sm"/>
            <a:tailEnd type="none" w="sm" len="sm"/>
          </a:ln>
        </p:spPr>
      </p:cxnSp>
      <p:sp>
        <p:nvSpPr>
          <p:cNvPr id="1547" name="Google Shape;1547;p116"/>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6"/>
                </a:solidFill>
                <a:latin typeface="Arial"/>
                <a:ea typeface="Arial"/>
                <a:cs typeface="Arial"/>
                <a:sym typeface="Arial"/>
              </a:rPr>
              <a:t>‹#›</a:t>
            </a:fld>
            <a:endParaRPr sz="900" b="0" i="0" u="none" strike="noStrike" cap="none">
              <a:solidFill>
                <a:schemeClr val="accent6"/>
              </a:solidFill>
              <a:latin typeface="Arial"/>
              <a:ea typeface="Arial"/>
              <a:cs typeface="Arial"/>
              <a:sym typeface="Arial"/>
            </a:endParaRPr>
          </a:p>
        </p:txBody>
      </p:sp>
      <p:sp>
        <p:nvSpPr>
          <p:cNvPr id="1548" name="Google Shape;1548;p116"/>
          <p:cNvSpPr txBox="1">
            <a:spLocks noGrp="1"/>
          </p:cNvSpPr>
          <p:nvPr>
            <p:ph type="body" idx="1"/>
          </p:nvPr>
        </p:nvSpPr>
        <p:spPr>
          <a:xfrm>
            <a:off x="6309700" y="459000"/>
            <a:ext cx="2413500" cy="381000"/>
          </a:xfrm>
          <a:prstGeom prst="rect">
            <a:avLst/>
          </a:prstGeom>
          <a:noFill/>
          <a:ln>
            <a:noFill/>
          </a:ln>
        </p:spPr>
        <p:txBody>
          <a:bodyPr spcFirstLastPara="1" wrap="square" lIns="0" tIns="0" rIns="0" bIns="0" anchor="t" anchorCtr="0">
            <a:normAutofit/>
          </a:bodyPr>
          <a:lstStyle>
            <a:lvl1pPr marL="457200" lvl="0" indent="-228600" algn="r">
              <a:lnSpc>
                <a:spcPct val="90000"/>
              </a:lnSpc>
              <a:spcBef>
                <a:spcPts val="800"/>
              </a:spcBef>
              <a:spcAft>
                <a:spcPts val="0"/>
              </a:spcAft>
              <a:buClr>
                <a:schemeClr val="lt1"/>
              </a:buClr>
              <a:buSzPts val="1800"/>
              <a:buNone/>
              <a:defRPr sz="1800" b="1">
                <a:solidFill>
                  <a:schemeClr val="lt1"/>
                </a:solidFill>
              </a:defRPr>
            </a:lvl1pPr>
            <a:lvl2pPr marL="914400" lvl="1" indent="-317500" algn="l">
              <a:lnSpc>
                <a:spcPct val="90000"/>
              </a:lnSpc>
              <a:spcBef>
                <a:spcPts val="400"/>
              </a:spcBef>
              <a:spcAft>
                <a:spcPts val="0"/>
              </a:spcAft>
              <a:buClr>
                <a:schemeClr val="accent6"/>
              </a:buClr>
              <a:buSzPts val="1400"/>
              <a:buChar char="•"/>
              <a:defRPr/>
            </a:lvl2pPr>
            <a:lvl3pPr marL="1371600" lvl="2" indent="-317500" algn="l">
              <a:lnSpc>
                <a:spcPct val="90000"/>
              </a:lnSpc>
              <a:spcBef>
                <a:spcPts val="400"/>
              </a:spcBef>
              <a:spcAft>
                <a:spcPts val="0"/>
              </a:spcAft>
              <a:buClr>
                <a:schemeClr val="accent6"/>
              </a:buClr>
              <a:buSzPts val="1400"/>
              <a:buChar char="•"/>
              <a:defRPr/>
            </a:lvl3pPr>
            <a:lvl4pPr marL="1828800" lvl="3" indent="-317500" algn="l">
              <a:lnSpc>
                <a:spcPct val="90000"/>
              </a:lnSpc>
              <a:spcBef>
                <a:spcPts val="400"/>
              </a:spcBef>
              <a:spcAft>
                <a:spcPts val="0"/>
              </a:spcAft>
              <a:buClr>
                <a:schemeClr val="accent6"/>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549" name="Google Shape;1549;p116"/>
          <p:cNvSpPr txBox="1">
            <a:spLocks noGrp="1"/>
          </p:cNvSpPr>
          <p:nvPr>
            <p:ph type="body" idx="2"/>
          </p:nvPr>
        </p:nvSpPr>
        <p:spPr>
          <a:xfrm>
            <a:off x="5401954" y="1768759"/>
            <a:ext cx="3321000" cy="2251200"/>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800"/>
              </a:spcBef>
              <a:spcAft>
                <a:spcPts val="0"/>
              </a:spcAft>
              <a:buClr>
                <a:schemeClr val="lt1"/>
              </a:buClr>
              <a:buSzPts val="2700"/>
              <a:buNone/>
              <a:defRPr sz="2700" b="1">
                <a:solidFill>
                  <a:schemeClr val="lt1"/>
                </a:solidFill>
              </a:defRPr>
            </a:lvl1pPr>
            <a:lvl2pPr marL="914400" lvl="1" indent="-228600" algn="l">
              <a:lnSpc>
                <a:spcPct val="90000"/>
              </a:lnSpc>
              <a:spcBef>
                <a:spcPts val="400"/>
              </a:spcBef>
              <a:spcAft>
                <a:spcPts val="0"/>
              </a:spcAft>
              <a:buClr>
                <a:schemeClr val="lt1"/>
              </a:buClr>
              <a:buSzPts val="1800"/>
              <a:buNone/>
              <a:defRPr>
                <a:solidFill>
                  <a:schemeClr val="lt1"/>
                </a:solidFill>
              </a:defRPr>
            </a:lvl2pPr>
            <a:lvl3pPr marL="1371600" lvl="2" indent="-228600" algn="l">
              <a:lnSpc>
                <a:spcPct val="90000"/>
              </a:lnSpc>
              <a:spcBef>
                <a:spcPts val="400"/>
              </a:spcBef>
              <a:spcAft>
                <a:spcPts val="0"/>
              </a:spcAft>
              <a:buClr>
                <a:schemeClr val="lt1"/>
              </a:buClr>
              <a:buSzPts val="1500"/>
              <a:buNone/>
              <a:defRPr>
                <a:solidFill>
                  <a:schemeClr val="lt1"/>
                </a:solidFill>
              </a:defRPr>
            </a:lvl3pPr>
            <a:lvl4pPr marL="1828800" lvl="3" indent="-228600" algn="l">
              <a:lnSpc>
                <a:spcPct val="90000"/>
              </a:lnSpc>
              <a:spcBef>
                <a:spcPts val="400"/>
              </a:spcBef>
              <a:spcAft>
                <a:spcPts val="0"/>
              </a:spcAft>
              <a:buClr>
                <a:schemeClr val="lt1"/>
              </a:buClr>
              <a:buSzPts val="1400"/>
              <a:buNone/>
              <a:defRPr>
                <a:solidFill>
                  <a:schemeClr val="lt1"/>
                </a:solidFill>
              </a:defRPr>
            </a:lvl4pPr>
            <a:lvl5pPr marL="2286000" lvl="4" indent="-228600" algn="l">
              <a:lnSpc>
                <a:spcPct val="90000"/>
              </a:lnSpc>
              <a:spcBef>
                <a:spcPts val="400"/>
              </a:spcBef>
              <a:spcAft>
                <a:spcPts val="0"/>
              </a:spcAft>
              <a:buClr>
                <a:schemeClr val="lt1"/>
              </a:buClr>
              <a:buSzPts val="1400"/>
              <a:buNone/>
              <a:defRPr>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550" name="Google Shape;1550;p116"/>
          <p:cNvSpPr>
            <a:spLocks noGrp="1"/>
          </p:cNvSpPr>
          <p:nvPr>
            <p:ph type="pic" idx="3"/>
          </p:nvPr>
        </p:nvSpPr>
        <p:spPr>
          <a:xfrm>
            <a:off x="0" y="0"/>
            <a:ext cx="6546900" cy="5143500"/>
          </a:xfrm>
          <a:prstGeom prst="rect">
            <a:avLst/>
          </a:prstGeom>
          <a:noFill/>
          <a:ln>
            <a:noFill/>
          </a:ln>
        </p:spPr>
      </p:sp>
      <p:pic>
        <p:nvPicPr>
          <p:cNvPr id="1551" name="Google Shape;1551;p116" descr="Icon&#10;&#10;Description automatically generated with medium confidence"/>
          <p:cNvPicPr preferRelativeResize="0"/>
          <p:nvPr/>
        </p:nvPicPr>
        <p:blipFill rotWithShape="1">
          <a:blip r:embed="rId2">
            <a:alphaModFix/>
          </a:blip>
          <a:srcRect/>
          <a:stretch/>
        </p:blipFill>
        <p:spPr>
          <a:xfrm>
            <a:off x="260560" y="4756346"/>
            <a:ext cx="282321" cy="282321"/>
          </a:xfrm>
          <a:prstGeom prst="rect">
            <a:avLst/>
          </a:prstGeom>
          <a:noFill/>
          <a:ln>
            <a:noFill/>
          </a:ln>
        </p:spPr>
      </p:pic>
      <p:cxnSp>
        <p:nvCxnSpPr>
          <p:cNvPr id="1552" name="Google Shape;1552;p116"/>
          <p:cNvCxnSpPr/>
          <p:nvPr/>
        </p:nvCxnSpPr>
        <p:spPr>
          <a:xfrm>
            <a:off x="324000" y="4752000"/>
            <a:ext cx="8532000" cy="0"/>
          </a:xfrm>
          <a:prstGeom prst="straightConnector1">
            <a:avLst/>
          </a:prstGeom>
          <a:noFill/>
          <a:ln w="9525" cap="flat" cmpd="sng">
            <a:solidFill>
              <a:schemeClr val="accent2"/>
            </a:solidFill>
            <a:prstDash val="solid"/>
            <a:miter lim="800000"/>
            <a:headEnd type="none" w="sm" len="sm"/>
            <a:tailEnd type="none" w="sm" len="sm"/>
          </a:ln>
        </p:spPr>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121.xml><?xml version="1.0" encoding="utf-8"?>
<p:sldLayout xmlns:a="http://schemas.openxmlformats.org/drawingml/2006/main" xmlns:r="http://schemas.openxmlformats.org/officeDocument/2006/relationships" xmlns:p="http://schemas.openxmlformats.org/presentationml/2006/main" matchingName="Quote and image 5">
  <p:cSld name="Quote and image 5 2">
    <p:spTree>
      <p:nvGrpSpPr>
        <p:cNvPr id="1" name="Shape 1553"/>
        <p:cNvGrpSpPr/>
        <p:nvPr/>
      </p:nvGrpSpPr>
      <p:grpSpPr>
        <a:xfrm>
          <a:off x="0" y="0"/>
          <a:ext cx="0" cy="0"/>
          <a:chOff x="0" y="0"/>
          <a:chExt cx="0" cy="0"/>
        </a:xfrm>
      </p:grpSpPr>
      <p:sp>
        <p:nvSpPr>
          <p:cNvPr id="1554" name="Google Shape;1554;p117"/>
          <p:cNvSpPr/>
          <p:nvPr/>
        </p:nvSpPr>
        <p:spPr>
          <a:xfrm rot="5400000">
            <a:off x="4445058" y="446580"/>
            <a:ext cx="5149540" cy="4252378"/>
          </a:xfrm>
          <a:custGeom>
            <a:avLst/>
            <a:gdLst/>
            <a:ahLst/>
            <a:cxnLst/>
            <a:rect l="l" t="t" r="r" b="b"/>
            <a:pathLst>
              <a:path w="6866053" h="5669837" extrusionOk="0">
                <a:moveTo>
                  <a:pt x="0" y="3472530"/>
                </a:moveTo>
                <a:lnTo>
                  <a:pt x="2667" y="2689"/>
                </a:lnTo>
                <a:lnTo>
                  <a:pt x="6866053" y="0"/>
                </a:lnTo>
                <a:cubicBezTo>
                  <a:pt x="6865544" y="1297722"/>
                  <a:pt x="6865036" y="2595445"/>
                  <a:pt x="6864527" y="3893167"/>
                </a:cubicBezTo>
                <a:lnTo>
                  <a:pt x="5863020" y="5669837"/>
                </a:lnTo>
                <a:lnTo>
                  <a:pt x="1303015" y="5663899"/>
                </a:lnTo>
                <a:lnTo>
                  <a:pt x="0" y="3472530"/>
                </a:lnTo>
                <a:close/>
              </a:path>
            </a:pathLst>
          </a:custGeom>
          <a:solidFill>
            <a:schemeClr val="lt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555" name="Google Shape;1555;p117"/>
          <p:cNvSpPr txBox="1"/>
          <p:nvPr/>
        </p:nvSpPr>
        <p:spPr>
          <a:xfrm>
            <a:off x="1472453" y="-907676"/>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1556" name="Google Shape;1556;p117"/>
          <p:cNvSpPr txBox="1">
            <a:spLocks noGrp="1"/>
          </p:cNvSpPr>
          <p:nvPr>
            <p:ph type="body" idx="1"/>
          </p:nvPr>
        </p:nvSpPr>
        <p:spPr>
          <a:xfrm>
            <a:off x="5373000" y="1889999"/>
            <a:ext cx="3321000" cy="2251200"/>
          </a:xfrm>
          <a:prstGeom prst="rect">
            <a:avLst/>
          </a:prstGeom>
          <a:noFill/>
          <a:ln>
            <a:noFill/>
          </a:ln>
        </p:spPr>
        <p:txBody>
          <a:bodyPr spcFirstLastPara="1" wrap="square" lIns="68575" tIns="34275" rIns="68575" bIns="34275" anchor="t" anchorCtr="0">
            <a:noAutofit/>
          </a:bodyPr>
          <a:lstStyle>
            <a:lvl1pPr marL="457200" lvl="0" indent="-228600" algn="l">
              <a:lnSpc>
                <a:spcPct val="90000"/>
              </a:lnSpc>
              <a:spcBef>
                <a:spcPts val="800"/>
              </a:spcBef>
              <a:spcAft>
                <a:spcPts val="0"/>
              </a:spcAft>
              <a:buClr>
                <a:schemeClr val="lt1"/>
              </a:buClr>
              <a:buSzPts val="1800"/>
              <a:buNone/>
              <a:defRPr sz="1800" b="1">
                <a:solidFill>
                  <a:schemeClr val="lt1"/>
                </a:solidFill>
              </a:defRPr>
            </a:lvl1pPr>
            <a:lvl2pPr marL="914400" lvl="1" indent="-228600" algn="l">
              <a:lnSpc>
                <a:spcPct val="90000"/>
              </a:lnSpc>
              <a:spcBef>
                <a:spcPts val="400"/>
              </a:spcBef>
              <a:spcAft>
                <a:spcPts val="0"/>
              </a:spcAft>
              <a:buClr>
                <a:schemeClr val="lt1"/>
              </a:buClr>
              <a:buSzPts val="1800"/>
              <a:buNone/>
              <a:defRPr>
                <a:solidFill>
                  <a:schemeClr val="lt1"/>
                </a:solidFill>
              </a:defRPr>
            </a:lvl2pPr>
            <a:lvl3pPr marL="1371600" lvl="2" indent="-228600" algn="l">
              <a:lnSpc>
                <a:spcPct val="90000"/>
              </a:lnSpc>
              <a:spcBef>
                <a:spcPts val="400"/>
              </a:spcBef>
              <a:spcAft>
                <a:spcPts val="0"/>
              </a:spcAft>
              <a:buClr>
                <a:schemeClr val="lt1"/>
              </a:buClr>
              <a:buSzPts val="1500"/>
              <a:buNone/>
              <a:defRPr>
                <a:solidFill>
                  <a:schemeClr val="lt1"/>
                </a:solidFill>
              </a:defRPr>
            </a:lvl3pPr>
            <a:lvl4pPr marL="1828800" lvl="3" indent="-228600" algn="l">
              <a:lnSpc>
                <a:spcPct val="90000"/>
              </a:lnSpc>
              <a:spcBef>
                <a:spcPts val="400"/>
              </a:spcBef>
              <a:spcAft>
                <a:spcPts val="0"/>
              </a:spcAft>
              <a:buClr>
                <a:schemeClr val="lt1"/>
              </a:buClr>
              <a:buSzPts val="1400"/>
              <a:buNone/>
              <a:defRPr>
                <a:solidFill>
                  <a:schemeClr val="lt1"/>
                </a:solidFill>
              </a:defRPr>
            </a:lvl4pPr>
            <a:lvl5pPr marL="2286000" lvl="4" indent="-228600" algn="l">
              <a:lnSpc>
                <a:spcPct val="90000"/>
              </a:lnSpc>
              <a:spcBef>
                <a:spcPts val="400"/>
              </a:spcBef>
              <a:spcAft>
                <a:spcPts val="0"/>
              </a:spcAft>
              <a:buClr>
                <a:schemeClr val="lt1"/>
              </a:buClr>
              <a:buSzPts val="1400"/>
              <a:buNone/>
              <a:defRPr>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557" name="Google Shape;1557;p117"/>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6"/>
                </a:solidFill>
                <a:latin typeface="Arial"/>
                <a:ea typeface="Arial"/>
                <a:cs typeface="Arial"/>
                <a:sym typeface="Arial"/>
              </a:rPr>
              <a:t>‹#›</a:t>
            </a:fld>
            <a:endParaRPr sz="900" b="0" i="0" u="none" strike="noStrike" cap="none">
              <a:solidFill>
                <a:schemeClr val="accent6"/>
              </a:solidFill>
              <a:latin typeface="Arial"/>
              <a:ea typeface="Arial"/>
              <a:cs typeface="Arial"/>
              <a:sym typeface="Arial"/>
            </a:endParaRPr>
          </a:p>
        </p:txBody>
      </p:sp>
      <p:cxnSp>
        <p:nvCxnSpPr>
          <p:cNvPr id="1558" name="Google Shape;1558;p117"/>
          <p:cNvCxnSpPr/>
          <p:nvPr/>
        </p:nvCxnSpPr>
        <p:spPr>
          <a:xfrm>
            <a:off x="8043042" y="387136"/>
            <a:ext cx="648900" cy="0"/>
          </a:xfrm>
          <a:prstGeom prst="straightConnector1">
            <a:avLst/>
          </a:prstGeom>
          <a:noFill/>
          <a:ln w="38100" cap="flat" cmpd="sng">
            <a:solidFill>
              <a:schemeClr val="dk2"/>
            </a:solidFill>
            <a:prstDash val="solid"/>
            <a:miter lim="800000"/>
            <a:headEnd type="none" w="sm" len="sm"/>
            <a:tailEnd type="none" w="sm" len="sm"/>
          </a:ln>
        </p:spPr>
      </p:cxnSp>
      <p:sp>
        <p:nvSpPr>
          <p:cNvPr id="1559" name="Google Shape;1559;p117"/>
          <p:cNvSpPr>
            <a:spLocks noGrp="1"/>
          </p:cNvSpPr>
          <p:nvPr>
            <p:ph type="pic" idx="2"/>
          </p:nvPr>
        </p:nvSpPr>
        <p:spPr>
          <a:xfrm>
            <a:off x="0" y="0"/>
            <a:ext cx="6546900" cy="5143500"/>
          </a:xfrm>
          <a:prstGeom prst="rect">
            <a:avLst/>
          </a:prstGeom>
          <a:noFill/>
          <a:ln>
            <a:noFill/>
          </a:ln>
        </p:spPr>
      </p:sp>
      <p:pic>
        <p:nvPicPr>
          <p:cNvPr id="1560" name="Google Shape;1560;p117" descr="Icon&#10;&#10;Description automatically generated with medium confidence"/>
          <p:cNvPicPr preferRelativeResize="0"/>
          <p:nvPr/>
        </p:nvPicPr>
        <p:blipFill rotWithShape="1">
          <a:blip r:embed="rId2">
            <a:alphaModFix/>
          </a:blip>
          <a:srcRect/>
          <a:stretch/>
        </p:blipFill>
        <p:spPr>
          <a:xfrm>
            <a:off x="260560" y="4756346"/>
            <a:ext cx="282321" cy="282321"/>
          </a:xfrm>
          <a:prstGeom prst="rect">
            <a:avLst/>
          </a:prstGeom>
          <a:noFill/>
          <a:ln>
            <a:noFill/>
          </a:ln>
        </p:spPr>
      </p:pic>
      <p:cxnSp>
        <p:nvCxnSpPr>
          <p:cNvPr id="1561" name="Google Shape;1561;p117"/>
          <p:cNvCxnSpPr/>
          <p:nvPr/>
        </p:nvCxnSpPr>
        <p:spPr>
          <a:xfrm>
            <a:off x="324000" y="4752000"/>
            <a:ext cx="8532000" cy="0"/>
          </a:xfrm>
          <a:prstGeom prst="straightConnector1">
            <a:avLst/>
          </a:prstGeom>
          <a:noFill/>
          <a:ln w="9525" cap="flat" cmpd="sng">
            <a:solidFill>
              <a:schemeClr val="accent2"/>
            </a:solidFill>
            <a:prstDash val="solid"/>
            <a:miter lim="800000"/>
            <a:headEnd type="none" w="sm" len="sm"/>
            <a:tailEnd type="none" w="sm" len="sm"/>
          </a:ln>
        </p:spPr>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122.xml><?xml version="1.0" encoding="utf-8"?>
<p:sldLayout xmlns:a="http://schemas.openxmlformats.org/drawingml/2006/main" xmlns:r="http://schemas.openxmlformats.org/officeDocument/2006/relationships" xmlns:p="http://schemas.openxmlformats.org/presentationml/2006/main" matchingName="Section Divider1">
  <p:cSld name="Section Divider1 2">
    <p:spTree>
      <p:nvGrpSpPr>
        <p:cNvPr id="1" name="Shape 1562"/>
        <p:cNvGrpSpPr/>
        <p:nvPr/>
      </p:nvGrpSpPr>
      <p:grpSpPr>
        <a:xfrm>
          <a:off x="0" y="0"/>
          <a:ext cx="0" cy="0"/>
          <a:chOff x="0" y="0"/>
          <a:chExt cx="0" cy="0"/>
        </a:xfrm>
      </p:grpSpPr>
      <p:cxnSp>
        <p:nvCxnSpPr>
          <p:cNvPr id="1563" name="Google Shape;1563;p118"/>
          <p:cNvCxnSpPr/>
          <p:nvPr/>
        </p:nvCxnSpPr>
        <p:spPr>
          <a:xfrm>
            <a:off x="459000" y="1849500"/>
            <a:ext cx="648900" cy="0"/>
          </a:xfrm>
          <a:prstGeom prst="straightConnector1">
            <a:avLst/>
          </a:prstGeom>
          <a:noFill/>
          <a:ln w="38100" cap="flat" cmpd="sng">
            <a:solidFill>
              <a:schemeClr val="dk2"/>
            </a:solidFill>
            <a:prstDash val="solid"/>
            <a:miter lim="800000"/>
            <a:headEnd type="none" w="sm" len="sm"/>
            <a:tailEnd type="none" w="sm" len="sm"/>
          </a:ln>
        </p:spPr>
      </p:cxnSp>
      <p:sp>
        <p:nvSpPr>
          <p:cNvPr id="1564" name="Google Shape;1564;p118"/>
          <p:cNvSpPr txBox="1">
            <a:spLocks noGrp="1"/>
          </p:cNvSpPr>
          <p:nvPr>
            <p:ph type="body" idx="1"/>
          </p:nvPr>
        </p:nvSpPr>
        <p:spPr>
          <a:xfrm>
            <a:off x="458999" y="1889999"/>
            <a:ext cx="4904400" cy="2356800"/>
          </a:xfrm>
          <a:prstGeom prst="rect">
            <a:avLst/>
          </a:prstGeom>
          <a:noFill/>
          <a:ln>
            <a:noFill/>
          </a:ln>
        </p:spPr>
        <p:txBody>
          <a:bodyPr spcFirstLastPara="1" wrap="square" lIns="68575" tIns="34275" rIns="68575" bIns="34275" anchor="t" anchorCtr="0">
            <a:noAutofit/>
          </a:bodyPr>
          <a:lstStyle>
            <a:lvl1pPr marL="457200" lvl="0" indent="-228600" algn="l">
              <a:lnSpc>
                <a:spcPct val="90000"/>
              </a:lnSpc>
              <a:spcBef>
                <a:spcPts val="800"/>
              </a:spcBef>
              <a:spcAft>
                <a:spcPts val="0"/>
              </a:spcAft>
              <a:buClr>
                <a:schemeClr val="dk1"/>
              </a:buClr>
              <a:buSzPts val="3200"/>
              <a:buNone/>
              <a:defRPr sz="3200" b="1">
                <a:solidFill>
                  <a:schemeClr val="dk1"/>
                </a:solidFill>
              </a:defRPr>
            </a:lvl1pPr>
            <a:lvl2pPr marL="914400" lvl="1" indent="-228600" algn="l">
              <a:lnSpc>
                <a:spcPct val="90000"/>
              </a:lnSpc>
              <a:spcBef>
                <a:spcPts val="400"/>
              </a:spcBef>
              <a:spcAft>
                <a:spcPts val="0"/>
              </a:spcAft>
              <a:buClr>
                <a:schemeClr val="lt1"/>
              </a:buClr>
              <a:buSzPts val="1800"/>
              <a:buNone/>
              <a:defRPr>
                <a:solidFill>
                  <a:schemeClr val="lt1"/>
                </a:solidFill>
              </a:defRPr>
            </a:lvl2pPr>
            <a:lvl3pPr marL="1371600" lvl="2" indent="-228600" algn="l">
              <a:lnSpc>
                <a:spcPct val="90000"/>
              </a:lnSpc>
              <a:spcBef>
                <a:spcPts val="400"/>
              </a:spcBef>
              <a:spcAft>
                <a:spcPts val="0"/>
              </a:spcAft>
              <a:buClr>
                <a:schemeClr val="lt1"/>
              </a:buClr>
              <a:buSzPts val="1500"/>
              <a:buNone/>
              <a:defRPr>
                <a:solidFill>
                  <a:schemeClr val="lt1"/>
                </a:solidFill>
              </a:defRPr>
            </a:lvl3pPr>
            <a:lvl4pPr marL="1828800" lvl="3" indent="-228600" algn="l">
              <a:lnSpc>
                <a:spcPct val="90000"/>
              </a:lnSpc>
              <a:spcBef>
                <a:spcPts val="400"/>
              </a:spcBef>
              <a:spcAft>
                <a:spcPts val="0"/>
              </a:spcAft>
              <a:buClr>
                <a:schemeClr val="lt1"/>
              </a:buClr>
              <a:buSzPts val="1400"/>
              <a:buNone/>
              <a:defRPr>
                <a:solidFill>
                  <a:schemeClr val="lt1"/>
                </a:solidFill>
              </a:defRPr>
            </a:lvl4pPr>
            <a:lvl5pPr marL="2286000" lvl="4" indent="-228600" algn="l">
              <a:lnSpc>
                <a:spcPct val="90000"/>
              </a:lnSpc>
              <a:spcBef>
                <a:spcPts val="400"/>
              </a:spcBef>
              <a:spcAft>
                <a:spcPts val="0"/>
              </a:spcAft>
              <a:buClr>
                <a:schemeClr val="lt1"/>
              </a:buClr>
              <a:buSzPts val="1400"/>
              <a:buNone/>
              <a:defRPr>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565" name="Google Shape;1565;p118"/>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lt1"/>
                </a:solidFill>
                <a:latin typeface="Arial"/>
                <a:ea typeface="Arial"/>
                <a:cs typeface="Arial"/>
                <a:sym typeface="Arial"/>
              </a:rPr>
              <a:t>‹#›</a:t>
            </a:fld>
            <a:endParaRPr sz="900" b="0" i="0" u="none" strike="noStrike" cap="none">
              <a:solidFill>
                <a:schemeClr val="lt1"/>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123.xml><?xml version="1.0" encoding="utf-8"?>
<p:sldLayout xmlns:a="http://schemas.openxmlformats.org/drawingml/2006/main" xmlns:r="http://schemas.openxmlformats.org/officeDocument/2006/relationships" xmlns:p="http://schemas.openxmlformats.org/presentationml/2006/main" matchingName="Title, subhead, three columns">
  <p:cSld name="Title, subhead, three columns 2">
    <p:spTree>
      <p:nvGrpSpPr>
        <p:cNvPr id="1" name="Shape 1566"/>
        <p:cNvGrpSpPr/>
        <p:nvPr/>
      </p:nvGrpSpPr>
      <p:grpSpPr>
        <a:xfrm>
          <a:off x="0" y="0"/>
          <a:ext cx="0" cy="0"/>
          <a:chOff x="0" y="0"/>
          <a:chExt cx="0" cy="0"/>
        </a:xfrm>
      </p:grpSpPr>
      <p:sp>
        <p:nvSpPr>
          <p:cNvPr id="1567" name="Google Shape;1567;p119"/>
          <p:cNvSpPr txBox="1">
            <a:spLocks noGrp="1"/>
          </p:cNvSpPr>
          <p:nvPr>
            <p:ph type="title"/>
          </p:nvPr>
        </p:nvSpPr>
        <p:spPr>
          <a:xfrm>
            <a:off x="324000" y="324000"/>
            <a:ext cx="8553300" cy="648900"/>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lt1"/>
              </a:buClr>
              <a:buSzPts val="2700"/>
              <a:buFont typeface="Arial"/>
              <a:buNone/>
              <a:defRPr sz="2700">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568" name="Google Shape;1568;p119"/>
          <p:cNvSpPr txBox="1">
            <a:spLocks noGrp="1"/>
          </p:cNvSpPr>
          <p:nvPr>
            <p:ph type="body" idx="1"/>
          </p:nvPr>
        </p:nvSpPr>
        <p:spPr>
          <a:xfrm>
            <a:off x="309531" y="1579500"/>
            <a:ext cx="3585300" cy="307800"/>
          </a:xfrm>
          <a:prstGeom prst="rect">
            <a:avLst/>
          </a:prstGeom>
          <a:noFill/>
          <a:ln>
            <a:noFill/>
          </a:ln>
        </p:spPr>
        <p:txBody>
          <a:bodyPr spcFirstLastPara="1" wrap="square" lIns="0" tIns="0" rIns="0" bIns="0" anchor="t" anchorCtr="0">
            <a:normAutofit/>
          </a:bodyPr>
          <a:lstStyle>
            <a:lvl1pPr marL="457200" lvl="0" indent="-228600" algn="l">
              <a:lnSpc>
                <a:spcPct val="90000"/>
              </a:lnSpc>
              <a:spcBef>
                <a:spcPts val="800"/>
              </a:spcBef>
              <a:spcAft>
                <a:spcPts val="0"/>
              </a:spcAft>
              <a:buClr>
                <a:schemeClr val="lt1"/>
              </a:buClr>
              <a:buSzPts val="1700"/>
              <a:buNone/>
              <a:defRPr sz="1700" b="1">
                <a:solidFill>
                  <a:schemeClr val="accent6"/>
                </a:solidFill>
              </a:defRPr>
            </a:lvl1pPr>
            <a:lvl2pPr marL="914400" lvl="1" indent="-336550" algn="l">
              <a:lnSpc>
                <a:spcPct val="90000"/>
              </a:lnSpc>
              <a:spcBef>
                <a:spcPts val="400"/>
              </a:spcBef>
              <a:spcAft>
                <a:spcPts val="0"/>
              </a:spcAft>
              <a:buClr>
                <a:schemeClr val="lt1"/>
              </a:buClr>
              <a:buSzPts val="1700"/>
              <a:buChar char="•"/>
              <a:defRPr sz="1700">
                <a:solidFill>
                  <a:schemeClr val="lt1"/>
                </a:solidFill>
              </a:defRPr>
            </a:lvl2pPr>
            <a:lvl3pPr marL="1371600" lvl="2" indent="-336550" algn="l">
              <a:lnSpc>
                <a:spcPct val="90000"/>
              </a:lnSpc>
              <a:spcBef>
                <a:spcPts val="400"/>
              </a:spcBef>
              <a:spcAft>
                <a:spcPts val="0"/>
              </a:spcAft>
              <a:buClr>
                <a:schemeClr val="lt1"/>
              </a:buClr>
              <a:buSzPts val="1700"/>
              <a:buChar char="•"/>
              <a:defRPr sz="1700">
                <a:solidFill>
                  <a:schemeClr val="lt1"/>
                </a:solidFill>
              </a:defRPr>
            </a:lvl3pPr>
            <a:lvl4pPr marL="1828800" lvl="3" indent="-336550" algn="l">
              <a:lnSpc>
                <a:spcPct val="90000"/>
              </a:lnSpc>
              <a:spcBef>
                <a:spcPts val="400"/>
              </a:spcBef>
              <a:spcAft>
                <a:spcPts val="0"/>
              </a:spcAft>
              <a:buClr>
                <a:schemeClr val="lt1"/>
              </a:buClr>
              <a:buSzPts val="1700"/>
              <a:buChar char="•"/>
              <a:defRPr sz="1700">
                <a:solidFill>
                  <a:schemeClr val="lt1"/>
                </a:solidFill>
              </a:defRPr>
            </a:lvl4pPr>
            <a:lvl5pPr marL="2286000" lvl="4" indent="-336550" algn="l">
              <a:lnSpc>
                <a:spcPct val="90000"/>
              </a:lnSpc>
              <a:spcBef>
                <a:spcPts val="400"/>
              </a:spcBef>
              <a:spcAft>
                <a:spcPts val="0"/>
              </a:spcAft>
              <a:buClr>
                <a:schemeClr val="lt1"/>
              </a:buClr>
              <a:buSzPts val="1700"/>
              <a:buChar char="•"/>
              <a:defRPr sz="17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569" name="Google Shape;1569;p119"/>
          <p:cNvSpPr txBox="1">
            <a:spLocks noGrp="1"/>
          </p:cNvSpPr>
          <p:nvPr>
            <p:ph type="body" idx="2"/>
          </p:nvPr>
        </p:nvSpPr>
        <p:spPr>
          <a:xfrm>
            <a:off x="309563" y="2057400"/>
            <a:ext cx="8553300" cy="2470500"/>
          </a:xfrm>
          <a:prstGeom prst="rect">
            <a:avLst/>
          </a:prstGeom>
          <a:noFill/>
          <a:ln>
            <a:noFill/>
          </a:ln>
        </p:spPr>
        <p:txBody>
          <a:bodyPr spcFirstLastPara="1" wrap="square" lIns="0" tIns="0" rIns="0" bIns="0" anchor="t" anchorCtr="0">
            <a:noAutofit/>
          </a:bodyPr>
          <a:lstStyle>
            <a:lvl1pPr marL="457200" lvl="0" indent="-228600" algn="l">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570" name="Google Shape;1570;p119"/>
          <p:cNvSpPr txBox="1"/>
          <p:nvPr/>
        </p:nvSpPr>
        <p:spPr>
          <a:xfrm>
            <a:off x="3525716" y="3174023"/>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1571" name="Google Shape;1571;p119"/>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6"/>
                </a:solidFill>
                <a:latin typeface="Arial"/>
                <a:ea typeface="Arial"/>
                <a:cs typeface="Arial"/>
                <a:sym typeface="Arial"/>
              </a:rPr>
              <a:t>‹#›</a:t>
            </a:fld>
            <a:endParaRPr sz="900" b="0" i="0" u="none" strike="noStrike" cap="none">
              <a:solidFill>
                <a:schemeClr val="accent6"/>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124.xml><?xml version="1.0" encoding="utf-8"?>
<p:sldLayout xmlns:a="http://schemas.openxmlformats.org/drawingml/2006/main" xmlns:r="http://schemas.openxmlformats.org/officeDocument/2006/relationships" xmlns:p="http://schemas.openxmlformats.org/presentationml/2006/main" matchingName="Title, subhead, bullets">
  <p:cSld name="Title, subhead, bullets 2">
    <p:spTree>
      <p:nvGrpSpPr>
        <p:cNvPr id="1" name="Shape 1572"/>
        <p:cNvGrpSpPr/>
        <p:nvPr/>
      </p:nvGrpSpPr>
      <p:grpSpPr>
        <a:xfrm>
          <a:off x="0" y="0"/>
          <a:ext cx="0" cy="0"/>
          <a:chOff x="0" y="0"/>
          <a:chExt cx="0" cy="0"/>
        </a:xfrm>
      </p:grpSpPr>
      <p:sp>
        <p:nvSpPr>
          <p:cNvPr id="1573" name="Google Shape;1573;p120"/>
          <p:cNvSpPr txBox="1">
            <a:spLocks noGrp="1"/>
          </p:cNvSpPr>
          <p:nvPr>
            <p:ph type="title"/>
          </p:nvPr>
        </p:nvSpPr>
        <p:spPr>
          <a:xfrm>
            <a:off x="324000" y="324000"/>
            <a:ext cx="8553300" cy="648900"/>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lt1"/>
              </a:buClr>
              <a:buSzPts val="2700"/>
              <a:buFont typeface="Arial"/>
              <a:buNone/>
              <a:defRPr sz="2700">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574" name="Google Shape;1574;p120"/>
          <p:cNvSpPr txBox="1">
            <a:spLocks noGrp="1"/>
          </p:cNvSpPr>
          <p:nvPr>
            <p:ph type="body" idx="1"/>
          </p:nvPr>
        </p:nvSpPr>
        <p:spPr>
          <a:xfrm>
            <a:off x="309531" y="1579500"/>
            <a:ext cx="3585300" cy="307800"/>
          </a:xfrm>
          <a:prstGeom prst="rect">
            <a:avLst/>
          </a:prstGeom>
          <a:noFill/>
          <a:ln>
            <a:noFill/>
          </a:ln>
        </p:spPr>
        <p:txBody>
          <a:bodyPr spcFirstLastPara="1" wrap="square" lIns="0" tIns="0" rIns="0" bIns="0" anchor="t" anchorCtr="0">
            <a:normAutofit/>
          </a:bodyPr>
          <a:lstStyle>
            <a:lvl1pPr marL="457200" lvl="0" indent="-228600" algn="l">
              <a:lnSpc>
                <a:spcPct val="90000"/>
              </a:lnSpc>
              <a:spcBef>
                <a:spcPts val="800"/>
              </a:spcBef>
              <a:spcAft>
                <a:spcPts val="0"/>
              </a:spcAft>
              <a:buClr>
                <a:schemeClr val="lt1"/>
              </a:buClr>
              <a:buSzPts val="1700"/>
              <a:buNone/>
              <a:defRPr sz="1700" b="1">
                <a:solidFill>
                  <a:schemeClr val="accent6"/>
                </a:solidFill>
              </a:defRPr>
            </a:lvl1pPr>
            <a:lvl2pPr marL="914400" lvl="1" indent="-336550" algn="l">
              <a:lnSpc>
                <a:spcPct val="90000"/>
              </a:lnSpc>
              <a:spcBef>
                <a:spcPts val="400"/>
              </a:spcBef>
              <a:spcAft>
                <a:spcPts val="0"/>
              </a:spcAft>
              <a:buClr>
                <a:schemeClr val="lt1"/>
              </a:buClr>
              <a:buSzPts val="1700"/>
              <a:buChar char="•"/>
              <a:defRPr sz="1700">
                <a:solidFill>
                  <a:schemeClr val="lt1"/>
                </a:solidFill>
              </a:defRPr>
            </a:lvl2pPr>
            <a:lvl3pPr marL="1371600" lvl="2" indent="-336550" algn="l">
              <a:lnSpc>
                <a:spcPct val="90000"/>
              </a:lnSpc>
              <a:spcBef>
                <a:spcPts val="400"/>
              </a:spcBef>
              <a:spcAft>
                <a:spcPts val="0"/>
              </a:spcAft>
              <a:buClr>
                <a:schemeClr val="lt1"/>
              </a:buClr>
              <a:buSzPts val="1700"/>
              <a:buChar char="•"/>
              <a:defRPr sz="1700">
                <a:solidFill>
                  <a:schemeClr val="lt1"/>
                </a:solidFill>
              </a:defRPr>
            </a:lvl3pPr>
            <a:lvl4pPr marL="1828800" lvl="3" indent="-336550" algn="l">
              <a:lnSpc>
                <a:spcPct val="90000"/>
              </a:lnSpc>
              <a:spcBef>
                <a:spcPts val="400"/>
              </a:spcBef>
              <a:spcAft>
                <a:spcPts val="0"/>
              </a:spcAft>
              <a:buClr>
                <a:schemeClr val="lt1"/>
              </a:buClr>
              <a:buSzPts val="1700"/>
              <a:buChar char="•"/>
              <a:defRPr sz="1700">
                <a:solidFill>
                  <a:schemeClr val="lt1"/>
                </a:solidFill>
              </a:defRPr>
            </a:lvl4pPr>
            <a:lvl5pPr marL="2286000" lvl="4" indent="-336550" algn="l">
              <a:lnSpc>
                <a:spcPct val="90000"/>
              </a:lnSpc>
              <a:spcBef>
                <a:spcPts val="400"/>
              </a:spcBef>
              <a:spcAft>
                <a:spcPts val="0"/>
              </a:spcAft>
              <a:buClr>
                <a:schemeClr val="lt1"/>
              </a:buClr>
              <a:buSzPts val="1700"/>
              <a:buChar char="•"/>
              <a:defRPr sz="17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575" name="Google Shape;1575;p120"/>
          <p:cNvSpPr txBox="1">
            <a:spLocks noGrp="1"/>
          </p:cNvSpPr>
          <p:nvPr>
            <p:ph type="body" idx="2"/>
          </p:nvPr>
        </p:nvSpPr>
        <p:spPr>
          <a:xfrm>
            <a:off x="309563" y="2057400"/>
            <a:ext cx="4262400" cy="2470500"/>
          </a:xfrm>
          <a:prstGeom prst="rect">
            <a:avLst/>
          </a:prstGeom>
          <a:noFill/>
          <a:ln>
            <a:noFill/>
          </a:ln>
        </p:spPr>
        <p:txBody>
          <a:bodyPr spcFirstLastPara="1" wrap="square" lIns="0" tIns="0" rIns="0" bIns="0" anchor="t" anchorCtr="0">
            <a:noAutofit/>
          </a:bodyPr>
          <a:lstStyle>
            <a:lvl1pPr marL="457200" lvl="0" indent="-317500" algn="l">
              <a:lnSpc>
                <a:spcPct val="122222"/>
              </a:lnSpc>
              <a:spcBef>
                <a:spcPts val="0"/>
              </a:spcBef>
              <a:spcAft>
                <a:spcPts val="0"/>
              </a:spcAft>
              <a:buClr>
                <a:schemeClr val="accent6"/>
              </a:buClr>
              <a:buSzPts val="1400"/>
              <a:buFont typeface="Arial"/>
              <a:buChar char="•"/>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576" name="Google Shape;1576;p120"/>
          <p:cNvSpPr txBox="1"/>
          <p:nvPr/>
        </p:nvSpPr>
        <p:spPr>
          <a:xfrm>
            <a:off x="3525716" y="3174023"/>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1577" name="Google Shape;1577;p120"/>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6"/>
                </a:solidFill>
                <a:latin typeface="Arial"/>
                <a:ea typeface="Arial"/>
                <a:cs typeface="Arial"/>
                <a:sym typeface="Arial"/>
              </a:rPr>
              <a:t>‹#›</a:t>
            </a:fld>
            <a:endParaRPr sz="900" b="0" i="0" u="none" strike="noStrike" cap="none">
              <a:solidFill>
                <a:schemeClr val="accent6"/>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125.xml><?xml version="1.0" encoding="utf-8"?>
<p:sldLayout xmlns:a="http://schemas.openxmlformats.org/drawingml/2006/main" xmlns:r="http://schemas.openxmlformats.org/officeDocument/2006/relationships" xmlns:p="http://schemas.openxmlformats.org/presentationml/2006/main" matchingName="Text slide with image">
  <p:cSld name="Text slide with image 2">
    <p:spTree>
      <p:nvGrpSpPr>
        <p:cNvPr id="1" name="Shape 1578"/>
        <p:cNvGrpSpPr/>
        <p:nvPr/>
      </p:nvGrpSpPr>
      <p:grpSpPr>
        <a:xfrm>
          <a:off x="0" y="0"/>
          <a:ext cx="0" cy="0"/>
          <a:chOff x="0" y="0"/>
          <a:chExt cx="0" cy="0"/>
        </a:xfrm>
      </p:grpSpPr>
      <p:sp>
        <p:nvSpPr>
          <p:cNvPr id="1579" name="Google Shape;1579;p121"/>
          <p:cNvSpPr txBox="1"/>
          <p:nvPr/>
        </p:nvSpPr>
        <p:spPr>
          <a:xfrm>
            <a:off x="3525716" y="3174023"/>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1580" name="Google Shape;1580;p121"/>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lt1"/>
                </a:solidFill>
                <a:latin typeface="Arial"/>
                <a:ea typeface="Arial"/>
                <a:cs typeface="Arial"/>
                <a:sym typeface="Arial"/>
              </a:rPr>
              <a:t>‹#›</a:t>
            </a:fld>
            <a:endParaRPr sz="900" b="0" i="0" u="none" strike="noStrike" cap="none">
              <a:solidFill>
                <a:schemeClr val="lt1"/>
              </a:solidFill>
              <a:latin typeface="Arial"/>
              <a:ea typeface="Arial"/>
              <a:cs typeface="Arial"/>
              <a:sym typeface="Arial"/>
            </a:endParaRPr>
          </a:p>
        </p:txBody>
      </p:sp>
      <p:sp>
        <p:nvSpPr>
          <p:cNvPr id="1581" name="Google Shape;1581;p121"/>
          <p:cNvSpPr>
            <a:spLocks noGrp="1"/>
          </p:cNvSpPr>
          <p:nvPr>
            <p:ph type="pic" idx="2"/>
          </p:nvPr>
        </p:nvSpPr>
        <p:spPr>
          <a:xfrm>
            <a:off x="4572000" y="0"/>
            <a:ext cx="4572000" cy="5143500"/>
          </a:xfrm>
          <a:prstGeom prst="rect">
            <a:avLst/>
          </a:prstGeom>
          <a:noFill/>
          <a:ln>
            <a:noFill/>
          </a:ln>
        </p:spPr>
      </p:sp>
      <p:sp>
        <p:nvSpPr>
          <p:cNvPr id="1582" name="Google Shape;1582;p121"/>
          <p:cNvSpPr txBox="1">
            <a:spLocks noGrp="1"/>
          </p:cNvSpPr>
          <p:nvPr>
            <p:ph type="body" idx="1"/>
          </p:nvPr>
        </p:nvSpPr>
        <p:spPr>
          <a:xfrm>
            <a:off x="309531" y="1579500"/>
            <a:ext cx="3585300" cy="307800"/>
          </a:xfrm>
          <a:prstGeom prst="rect">
            <a:avLst/>
          </a:prstGeom>
          <a:noFill/>
          <a:ln>
            <a:noFill/>
          </a:ln>
        </p:spPr>
        <p:txBody>
          <a:bodyPr spcFirstLastPara="1" wrap="square" lIns="0" tIns="0" rIns="0" bIns="0" anchor="t" anchorCtr="0">
            <a:normAutofit/>
          </a:bodyPr>
          <a:lstStyle>
            <a:lvl1pPr marL="457200" lvl="0" indent="-228600" algn="l">
              <a:lnSpc>
                <a:spcPct val="90000"/>
              </a:lnSpc>
              <a:spcBef>
                <a:spcPts val="800"/>
              </a:spcBef>
              <a:spcAft>
                <a:spcPts val="0"/>
              </a:spcAft>
              <a:buClr>
                <a:schemeClr val="lt1"/>
              </a:buClr>
              <a:buSzPts val="1700"/>
              <a:buNone/>
              <a:defRPr sz="1700" b="1">
                <a:solidFill>
                  <a:schemeClr val="accent6"/>
                </a:solidFill>
              </a:defRPr>
            </a:lvl1pPr>
            <a:lvl2pPr marL="914400" lvl="1" indent="-336550" algn="l">
              <a:lnSpc>
                <a:spcPct val="90000"/>
              </a:lnSpc>
              <a:spcBef>
                <a:spcPts val="400"/>
              </a:spcBef>
              <a:spcAft>
                <a:spcPts val="0"/>
              </a:spcAft>
              <a:buClr>
                <a:schemeClr val="lt1"/>
              </a:buClr>
              <a:buSzPts val="1700"/>
              <a:buChar char="•"/>
              <a:defRPr sz="1700">
                <a:solidFill>
                  <a:schemeClr val="lt1"/>
                </a:solidFill>
              </a:defRPr>
            </a:lvl2pPr>
            <a:lvl3pPr marL="1371600" lvl="2" indent="-336550" algn="l">
              <a:lnSpc>
                <a:spcPct val="90000"/>
              </a:lnSpc>
              <a:spcBef>
                <a:spcPts val="400"/>
              </a:spcBef>
              <a:spcAft>
                <a:spcPts val="0"/>
              </a:spcAft>
              <a:buClr>
                <a:schemeClr val="lt1"/>
              </a:buClr>
              <a:buSzPts val="1700"/>
              <a:buChar char="•"/>
              <a:defRPr sz="1700">
                <a:solidFill>
                  <a:schemeClr val="lt1"/>
                </a:solidFill>
              </a:defRPr>
            </a:lvl3pPr>
            <a:lvl4pPr marL="1828800" lvl="3" indent="-336550" algn="l">
              <a:lnSpc>
                <a:spcPct val="90000"/>
              </a:lnSpc>
              <a:spcBef>
                <a:spcPts val="400"/>
              </a:spcBef>
              <a:spcAft>
                <a:spcPts val="0"/>
              </a:spcAft>
              <a:buClr>
                <a:schemeClr val="lt1"/>
              </a:buClr>
              <a:buSzPts val="1700"/>
              <a:buChar char="•"/>
              <a:defRPr sz="1700">
                <a:solidFill>
                  <a:schemeClr val="lt1"/>
                </a:solidFill>
              </a:defRPr>
            </a:lvl4pPr>
            <a:lvl5pPr marL="2286000" lvl="4" indent="-336550" algn="l">
              <a:lnSpc>
                <a:spcPct val="90000"/>
              </a:lnSpc>
              <a:spcBef>
                <a:spcPts val="400"/>
              </a:spcBef>
              <a:spcAft>
                <a:spcPts val="0"/>
              </a:spcAft>
              <a:buClr>
                <a:schemeClr val="lt1"/>
              </a:buClr>
              <a:buSzPts val="1700"/>
              <a:buChar char="•"/>
              <a:defRPr sz="17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583" name="Google Shape;1583;p121"/>
          <p:cNvSpPr txBox="1">
            <a:spLocks noGrp="1"/>
          </p:cNvSpPr>
          <p:nvPr>
            <p:ph type="body" idx="3"/>
          </p:nvPr>
        </p:nvSpPr>
        <p:spPr>
          <a:xfrm>
            <a:off x="309563" y="2057400"/>
            <a:ext cx="4262400" cy="2470500"/>
          </a:xfrm>
          <a:prstGeom prst="rect">
            <a:avLst/>
          </a:prstGeom>
          <a:noFill/>
          <a:ln>
            <a:noFill/>
          </a:ln>
        </p:spPr>
        <p:txBody>
          <a:bodyPr spcFirstLastPara="1" wrap="square" lIns="0" tIns="0" rIns="0" bIns="0" anchor="t" anchorCtr="0">
            <a:noAutofit/>
          </a:bodyPr>
          <a:lstStyle>
            <a:lvl1pPr marL="457200" lvl="0" indent="-228600" algn="l">
              <a:lnSpc>
                <a:spcPct val="122222"/>
              </a:lnSpc>
              <a:spcBef>
                <a:spcPts val="0"/>
              </a:spcBef>
              <a:spcAft>
                <a:spcPts val="0"/>
              </a:spcAft>
              <a:buClr>
                <a:schemeClr val="accent6"/>
              </a:buClr>
              <a:buSzPts val="1400"/>
              <a:buFont typeface="Arial"/>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126.xml><?xml version="1.0" encoding="utf-8"?>
<p:sldLayout xmlns:a="http://schemas.openxmlformats.org/drawingml/2006/main" xmlns:r="http://schemas.openxmlformats.org/officeDocument/2006/relationships" xmlns:p="http://schemas.openxmlformats.org/presentationml/2006/main" matchingName="Quote accessible">
  <p:cSld name="Quote accessible 2">
    <p:spTree>
      <p:nvGrpSpPr>
        <p:cNvPr id="1" name="Shape 1584"/>
        <p:cNvGrpSpPr/>
        <p:nvPr/>
      </p:nvGrpSpPr>
      <p:grpSpPr>
        <a:xfrm>
          <a:off x="0" y="0"/>
          <a:ext cx="0" cy="0"/>
          <a:chOff x="0" y="0"/>
          <a:chExt cx="0" cy="0"/>
        </a:xfrm>
      </p:grpSpPr>
      <p:cxnSp>
        <p:nvCxnSpPr>
          <p:cNvPr id="1585" name="Google Shape;1585;p122"/>
          <p:cNvCxnSpPr/>
          <p:nvPr/>
        </p:nvCxnSpPr>
        <p:spPr>
          <a:xfrm>
            <a:off x="893700" y="709590"/>
            <a:ext cx="648900" cy="0"/>
          </a:xfrm>
          <a:prstGeom prst="straightConnector1">
            <a:avLst/>
          </a:prstGeom>
          <a:noFill/>
          <a:ln w="38100" cap="flat" cmpd="sng">
            <a:solidFill>
              <a:schemeClr val="accent6"/>
            </a:solidFill>
            <a:prstDash val="solid"/>
            <a:miter lim="800000"/>
            <a:headEnd type="none" w="sm" len="sm"/>
            <a:tailEnd type="none" w="sm" len="sm"/>
          </a:ln>
        </p:spPr>
      </p:cxnSp>
      <p:sp>
        <p:nvSpPr>
          <p:cNvPr id="1586" name="Google Shape;1586;p122"/>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rgbClr val="819BAC"/>
                </a:solidFill>
                <a:latin typeface="Arial"/>
                <a:ea typeface="Arial"/>
                <a:cs typeface="Arial"/>
                <a:sym typeface="Arial"/>
              </a:rPr>
              <a:t>‹#›</a:t>
            </a:fld>
            <a:endParaRPr sz="900" b="0" i="0" u="none" strike="noStrike" cap="none">
              <a:solidFill>
                <a:srgbClr val="819BAC"/>
              </a:solidFill>
              <a:latin typeface="Arial"/>
              <a:ea typeface="Arial"/>
              <a:cs typeface="Arial"/>
              <a:sym typeface="Arial"/>
            </a:endParaRPr>
          </a:p>
        </p:txBody>
      </p:sp>
      <p:sp>
        <p:nvSpPr>
          <p:cNvPr id="1587" name="Google Shape;1587;p122"/>
          <p:cNvSpPr txBox="1">
            <a:spLocks noGrp="1"/>
          </p:cNvSpPr>
          <p:nvPr>
            <p:ph type="body" idx="1"/>
          </p:nvPr>
        </p:nvSpPr>
        <p:spPr>
          <a:xfrm>
            <a:off x="892775" y="1042109"/>
            <a:ext cx="7358400" cy="2600100"/>
          </a:xfrm>
          <a:prstGeom prst="rect">
            <a:avLst/>
          </a:prstGeom>
          <a:noFill/>
          <a:ln>
            <a:noFill/>
          </a:ln>
        </p:spPr>
        <p:txBody>
          <a:bodyPr spcFirstLastPara="1" wrap="square" lIns="68575" tIns="34275" rIns="68575" bIns="34275" anchor="t" anchorCtr="0">
            <a:noAutofit/>
          </a:bodyPr>
          <a:lstStyle>
            <a:lvl1pPr marL="457200" lvl="0" indent="-228600" algn="l">
              <a:lnSpc>
                <a:spcPct val="90000"/>
              </a:lnSpc>
              <a:spcBef>
                <a:spcPts val="800"/>
              </a:spcBef>
              <a:spcAft>
                <a:spcPts val="0"/>
              </a:spcAft>
              <a:buClr>
                <a:schemeClr val="dk1"/>
              </a:buClr>
              <a:buSzPts val="3200"/>
              <a:buNone/>
              <a:defRPr sz="3200" b="0">
                <a:solidFill>
                  <a:schemeClr val="dk1"/>
                </a:solidFill>
              </a:defRPr>
            </a:lvl1pPr>
            <a:lvl2pPr marL="914400" lvl="1" indent="-228600" algn="l">
              <a:lnSpc>
                <a:spcPct val="90000"/>
              </a:lnSpc>
              <a:spcBef>
                <a:spcPts val="400"/>
              </a:spcBef>
              <a:spcAft>
                <a:spcPts val="0"/>
              </a:spcAft>
              <a:buClr>
                <a:schemeClr val="lt1"/>
              </a:buClr>
              <a:buSzPts val="1800"/>
              <a:buNone/>
              <a:defRPr>
                <a:solidFill>
                  <a:schemeClr val="lt1"/>
                </a:solidFill>
              </a:defRPr>
            </a:lvl2pPr>
            <a:lvl3pPr marL="1371600" lvl="2" indent="-228600" algn="l">
              <a:lnSpc>
                <a:spcPct val="90000"/>
              </a:lnSpc>
              <a:spcBef>
                <a:spcPts val="400"/>
              </a:spcBef>
              <a:spcAft>
                <a:spcPts val="0"/>
              </a:spcAft>
              <a:buClr>
                <a:schemeClr val="lt1"/>
              </a:buClr>
              <a:buSzPts val="1500"/>
              <a:buNone/>
              <a:defRPr>
                <a:solidFill>
                  <a:schemeClr val="lt1"/>
                </a:solidFill>
              </a:defRPr>
            </a:lvl3pPr>
            <a:lvl4pPr marL="1828800" lvl="3" indent="-228600" algn="l">
              <a:lnSpc>
                <a:spcPct val="90000"/>
              </a:lnSpc>
              <a:spcBef>
                <a:spcPts val="400"/>
              </a:spcBef>
              <a:spcAft>
                <a:spcPts val="0"/>
              </a:spcAft>
              <a:buClr>
                <a:schemeClr val="lt1"/>
              </a:buClr>
              <a:buSzPts val="1400"/>
              <a:buNone/>
              <a:defRPr>
                <a:solidFill>
                  <a:schemeClr val="lt1"/>
                </a:solidFill>
              </a:defRPr>
            </a:lvl4pPr>
            <a:lvl5pPr marL="2286000" lvl="4" indent="-228600" algn="l">
              <a:lnSpc>
                <a:spcPct val="90000"/>
              </a:lnSpc>
              <a:spcBef>
                <a:spcPts val="400"/>
              </a:spcBef>
              <a:spcAft>
                <a:spcPts val="0"/>
              </a:spcAft>
              <a:buClr>
                <a:schemeClr val="lt1"/>
              </a:buClr>
              <a:buSzPts val="1400"/>
              <a:buNone/>
              <a:defRPr>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588" name="Google Shape;1588;p122"/>
          <p:cNvSpPr txBox="1">
            <a:spLocks noGrp="1"/>
          </p:cNvSpPr>
          <p:nvPr>
            <p:ph type="body" idx="2"/>
          </p:nvPr>
        </p:nvSpPr>
        <p:spPr>
          <a:xfrm>
            <a:off x="893700" y="3822177"/>
            <a:ext cx="2917500" cy="672900"/>
          </a:xfrm>
          <a:prstGeom prst="rect">
            <a:avLst/>
          </a:prstGeom>
          <a:noFill/>
          <a:ln>
            <a:noFill/>
          </a:ln>
        </p:spPr>
        <p:txBody>
          <a:bodyPr spcFirstLastPara="1" wrap="square" lIns="68575" tIns="34275" rIns="68575" bIns="34275" anchor="t" anchorCtr="0">
            <a:normAutofit/>
          </a:bodyPr>
          <a:lstStyle>
            <a:lvl1pPr marL="457200" lvl="0" indent="-228600" algn="l">
              <a:lnSpc>
                <a:spcPct val="90000"/>
              </a:lnSpc>
              <a:spcBef>
                <a:spcPts val="800"/>
              </a:spcBef>
              <a:spcAft>
                <a:spcPts val="0"/>
              </a:spcAft>
              <a:buClr>
                <a:schemeClr val="dk1"/>
              </a:buClr>
              <a:buSzPts val="2100"/>
              <a:buNone/>
              <a:defRPr b="0">
                <a:solidFill>
                  <a:schemeClr val="dk1"/>
                </a:solidFill>
              </a:defRPr>
            </a:lvl1pPr>
            <a:lvl2pPr marL="914400" lvl="1" indent="-228600" algn="l">
              <a:lnSpc>
                <a:spcPct val="90000"/>
              </a:lnSpc>
              <a:spcBef>
                <a:spcPts val="400"/>
              </a:spcBef>
              <a:spcAft>
                <a:spcPts val="0"/>
              </a:spcAft>
              <a:buClr>
                <a:schemeClr val="accent6"/>
              </a:buClr>
              <a:buSzPts val="1800"/>
              <a:buNone/>
              <a:defRPr/>
            </a:lvl2pPr>
            <a:lvl3pPr marL="1371600" lvl="2" indent="-228600" algn="l">
              <a:lnSpc>
                <a:spcPct val="90000"/>
              </a:lnSpc>
              <a:spcBef>
                <a:spcPts val="400"/>
              </a:spcBef>
              <a:spcAft>
                <a:spcPts val="0"/>
              </a:spcAft>
              <a:buClr>
                <a:schemeClr val="accent6"/>
              </a:buClr>
              <a:buSzPts val="1500"/>
              <a:buNone/>
              <a:defRPr/>
            </a:lvl3pPr>
            <a:lvl4pPr marL="1828800" lvl="3" indent="-228600" algn="l">
              <a:lnSpc>
                <a:spcPct val="90000"/>
              </a:lnSpc>
              <a:spcBef>
                <a:spcPts val="400"/>
              </a:spcBef>
              <a:spcAft>
                <a:spcPts val="0"/>
              </a:spcAft>
              <a:buClr>
                <a:schemeClr val="accent6"/>
              </a:buClr>
              <a:buSzPts val="1400"/>
              <a:buNone/>
              <a:defRPr/>
            </a:lvl4pPr>
            <a:lvl5pPr marL="2286000" lvl="4" indent="-228600" algn="l">
              <a:lnSpc>
                <a:spcPct val="90000"/>
              </a:lnSpc>
              <a:spcBef>
                <a:spcPts val="400"/>
              </a:spcBef>
              <a:spcAft>
                <a:spcPts val="0"/>
              </a:spcAft>
              <a:buClr>
                <a:schemeClr val="accent6"/>
              </a:buClr>
              <a:buSzPts val="1400"/>
              <a:buNone/>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127.xml><?xml version="1.0" encoding="utf-8"?>
<p:sldLayout xmlns:a="http://schemas.openxmlformats.org/drawingml/2006/main" xmlns:r="http://schemas.openxmlformats.org/officeDocument/2006/relationships" xmlns:p="http://schemas.openxmlformats.org/presentationml/2006/main" matchingName="End Slide ACCESSIBLE">
  <p:cSld name="End Slide ACCESSIBLE 2">
    <p:spTree>
      <p:nvGrpSpPr>
        <p:cNvPr id="1" name="Shape 1589"/>
        <p:cNvGrpSpPr/>
        <p:nvPr/>
      </p:nvGrpSpPr>
      <p:grpSpPr>
        <a:xfrm>
          <a:off x="0" y="0"/>
          <a:ext cx="0" cy="0"/>
          <a:chOff x="0" y="0"/>
          <a:chExt cx="0" cy="0"/>
        </a:xfrm>
      </p:grpSpPr>
      <p:cxnSp>
        <p:nvCxnSpPr>
          <p:cNvPr id="1590" name="Google Shape;1590;p123"/>
          <p:cNvCxnSpPr/>
          <p:nvPr/>
        </p:nvCxnSpPr>
        <p:spPr>
          <a:xfrm>
            <a:off x="5683713" y="1941806"/>
            <a:ext cx="648900" cy="0"/>
          </a:xfrm>
          <a:prstGeom prst="straightConnector1">
            <a:avLst/>
          </a:prstGeom>
          <a:noFill/>
          <a:ln w="38100" cap="flat" cmpd="sng">
            <a:solidFill>
              <a:schemeClr val="lt1"/>
            </a:solidFill>
            <a:prstDash val="solid"/>
            <a:miter lim="800000"/>
            <a:headEnd type="none" w="sm" len="sm"/>
            <a:tailEnd type="none" w="sm" len="sm"/>
          </a:ln>
        </p:spPr>
      </p:cxnSp>
      <p:sp>
        <p:nvSpPr>
          <p:cNvPr id="1591" name="Google Shape;1591;p123"/>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2"/>
                </a:solidFill>
                <a:latin typeface="Arial"/>
                <a:ea typeface="Arial"/>
                <a:cs typeface="Arial"/>
                <a:sym typeface="Arial"/>
              </a:rPr>
              <a:t>‹#›</a:t>
            </a:fld>
            <a:endParaRPr sz="900" b="0" i="0" u="none" strike="noStrike" cap="none">
              <a:solidFill>
                <a:schemeClr val="accent2"/>
              </a:solidFill>
              <a:latin typeface="Arial"/>
              <a:ea typeface="Arial"/>
              <a:cs typeface="Arial"/>
              <a:sym typeface="Arial"/>
            </a:endParaRPr>
          </a:p>
        </p:txBody>
      </p:sp>
      <p:sp>
        <p:nvSpPr>
          <p:cNvPr id="1592" name="Google Shape;1592;p123"/>
          <p:cNvSpPr txBox="1"/>
          <p:nvPr/>
        </p:nvSpPr>
        <p:spPr>
          <a:xfrm>
            <a:off x="5604846" y="2093976"/>
            <a:ext cx="3257700" cy="195600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5EB8"/>
              </a:buClr>
              <a:buSzPts val="2700"/>
              <a:buFont typeface="Arial"/>
              <a:buNone/>
            </a:pPr>
            <a:r>
              <a:rPr lang="en" sz="2700" b="1" i="0" u="none" strike="noStrike" cap="none">
                <a:solidFill>
                  <a:schemeClr val="lt1"/>
                </a:solidFill>
                <a:latin typeface="Arial"/>
                <a:ea typeface="Arial"/>
                <a:cs typeface="Arial"/>
                <a:sym typeface="Arial"/>
              </a:rPr>
              <a:t> Thank You</a:t>
            </a:r>
            <a:endParaRPr sz="1100" b="0" i="0" u="none" strike="noStrike" cap="none">
              <a:solidFill>
                <a:srgbClr val="000000"/>
              </a:solidFill>
              <a:latin typeface="Arial"/>
              <a:ea typeface="Arial"/>
              <a:cs typeface="Arial"/>
              <a:sym typeface="Arial"/>
            </a:endParaRPr>
          </a:p>
          <a:p>
            <a:pPr marL="0" marR="0" lvl="0" indent="0" algn="l" rtl="0">
              <a:lnSpc>
                <a:spcPct val="100000"/>
              </a:lnSpc>
              <a:spcBef>
                <a:spcPts val="1800"/>
              </a:spcBef>
              <a:spcAft>
                <a:spcPts val="0"/>
              </a:spcAft>
              <a:buClr>
                <a:srgbClr val="005EB8"/>
              </a:buClr>
              <a:buSzPts val="1800"/>
              <a:buFont typeface="Arial"/>
              <a:buNone/>
            </a:pPr>
            <a:r>
              <a:rPr lang="en" sz="1800" b="1" i="0" u="none" strike="noStrike" cap="none">
                <a:solidFill>
                  <a:schemeClr val="lt1"/>
                </a:solidFill>
                <a:latin typeface="Arial"/>
                <a:ea typeface="Arial"/>
                <a:cs typeface="Arial"/>
                <a:sym typeface="Arial"/>
              </a:rPr>
              <a:t>        	@nhsdigital</a:t>
            </a:r>
            <a:endParaRPr sz="1100" b="0" i="0" u="none" strike="noStrike" cap="none">
              <a:solidFill>
                <a:srgbClr val="000000"/>
              </a:solidFill>
              <a:latin typeface="Arial"/>
              <a:ea typeface="Arial"/>
              <a:cs typeface="Arial"/>
              <a:sym typeface="Arial"/>
            </a:endParaRPr>
          </a:p>
          <a:p>
            <a:pPr marL="0" marR="0" lvl="0" indent="0" algn="l" rtl="0">
              <a:lnSpc>
                <a:spcPct val="100000"/>
              </a:lnSpc>
              <a:spcBef>
                <a:spcPts val="1400"/>
              </a:spcBef>
              <a:spcAft>
                <a:spcPts val="0"/>
              </a:spcAft>
              <a:buClr>
                <a:srgbClr val="005EB8"/>
              </a:buClr>
              <a:buSzPts val="1800"/>
              <a:buFont typeface="Arial"/>
              <a:buNone/>
            </a:pPr>
            <a:r>
              <a:rPr lang="en" sz="1800" b="1" i="0" u="none" strike="noStrike" cap="none">
                <a:solidFill>
                  <a:schemeClr val="lt1"/>
                </a:solidFill>
                <a:latin typeface="Arial"/>
                <a:ea typeface="Arial"/>
                <a:cs typeface="Arial"/>
                <a:sym typeface="Arial"/>
              </a:rPr>
              <a:t>        	company/nhs-digital</a:t>
            </a:r>
            <a:endParaRPr sz="1100" b="0" i="0" u="none" strike="noStrike" cap="none">
              <a:solidFill>
                <a:srgbClr val="000000"/>
              </a:solidFill>
              <a:latin typeface="Arial"/>
              <a:ea typeface="Arial"/>
              <a:cs typeface="Arial"/>
              <a:sym typeface="Arial"/>
            </a:endParaRPr>
          </a:p>
          <a:p>
            <a:pPr marL="0" marR="0" lvl="0" indent="0" algn="l" rtl="0">
              <a:lnSpc>
                <a:spcPct val="100000"/>
              </a:lnSpc>
              <a:spcBef>
                <a:spcPts val="1400"/>
              </a:spcBef>
              <a:spcAft>
                <a:spcPts val="0"/>
              </a:spcAft>
              <a:buClr>
                <a:srgbClr val="005EB8"/>
              </a:buClr>
              <a:buSzPts val="1800"/>
              <a:buFont typeface="Arial"/>
              <a:buNone/>
            </a:pPr>
            <a:r>
              <a:rPr lang="en" sz="1800" b="1" i="0" u="none" strike="noStrike" cap="none">
                <a:solidFill>
                  <a:schemeClr val="lt1"/>
                </a:solidFill>
                <a:latin typeface="Arial"/>
                <a:ea typeface="Arial"/>
                <a:cs typeface="Arial"/>
                <a:sym typeface="Arial"/>
              </a:rPr>
              <a:t>	digital.nhs.uk</a:t>
            </a:r>
            <a:endParaRPr sz="1800" b="1" i="0" u="none" strike="noStrike" cap="none">
              <a:solidFill>
                <a:schemeClr val="lt1"/>
              </a:solidFill>
              <a:latin typeface="Arial"/>
              <a:ea typeface="Arial"/>
              <a:cs typeface="Arial"/>
              <a:sym typeface="Arial"/>
            </a:endParaRPr>
          </a:p>
        </p:txBody>
      </p:sp>
      <p:pic>
        <p:nvPicPr>
          <p:cNvPr id="1593" name="Google Shape;1593;p123"/>
          <p:cNvPicPr preferRelativeResize="0"/>
          <p:nvPr/>
        </p:nvPicPr>
        <p:blipFill rotWithShape="1">
          <a:blip r:embed="rId2">
            <a:alphaModFix/>
          </a:blip>
          <a:srcRect/>
          <a:stretch/>
        </p:blipFill>
        <p:spPr>
          <a:xfrm>
            <a:off x="5712714" y="2736342"/>
            <a:ext cx="292608" cy="292608"/>
          </a:xfrm>
          <a:prstGeom prst="rect">
            <a:avLst/>
          </a:prstGeom>
          <a:noFill/>
          <a:ln>
            <a:noFill/>
          </a:ln>
        </p:spPr>
      </p:pic>
      <p:pic>
        <p:nvPicPr>
          <p:cNvPr id="1594" name="Google Shape;1594;p123"/>
          <p:cNvPicPr preferRelativeResize="0"/>
          <p:nvPr/>
        </p:nvPicPr>
        <p:blipFill rotWithShape="1">
          <a:blip r:embed="rId3">
            <a:alphaModFix/>
          </a:blip>
          <a:srcRect/>
          <a:stretch/>
        </p:blipFill>
        <p:spPr>
          <a:xfrm>
            <a:off x="5722731" y="3187193"/>
            <a:ext cx="292608" cy="292608"/>
          </a:xfrm>
          <a:prstGeom prst="rect">
            <a:avLst/>
          </a:prstGeom>
          <a:noFill/>
          <a:ln>
            <a:noFill/>
          </a:ln>
        </p:spPr>
      </p:pic>
      <p:grpSp>
        <p:nvGrpSpPr>
          <p:cNvPr id="1595" name="Google Shape;1595;p123"/>
          <p:cNvGrpSpPr/>
          <p:nvPr/>
        </p:nvGrpSpPr>
        <p:grpSpPr>
          <a:xfrm>
            <a:off x="-269906" y="-342866"/>
            <a:ext cx="5963355" cy="5786727"/>
            <a:chOff x="-359875" y="-457155"/>
            <a:chExt cx="7951139" cy="7715637"/>
          </a:xfrm>
        </p:grpSpPr>
        <p:grpSp>
          <p:nvGrpSpPr>
            <p:cNvPr id="1596" name="Google Shape;1596;p123"/>
            <p:cNvGrpSpPr/>
            <p:nvPr/>
          </p:nvGrpSpPr>
          <p:grpSpPr>
            <a:xfrm>
              <a:off x="-359875" y="1468365"/>
              <a:ext cx="2979781" cy="2588029"/>
              <a:chOff x="9217699" y="1569442"/>
              <a:chExt cx="1939078" cy="1684145"/>
            </a:xfrm>
          </p:grpSpPr>
          <p:sp>
            <p:nvSpPr>
              <p:cNvPr id="1597" name="Google Shape;1597;p123"/>
              <p:cNvSpPr/>
              <p:nvPr/>
            </p:nvSpPr>
            <p:spPr>
              <a:xfrm>
                <a:off x="9539238" y="1569442"/>
                <a:ext cx="1296000" cy="748800"/>
              </a:xfrm>
              <a:prstGeom prst="diamond">
                <a:avLst/>
              </a:prstGeom>
              <a:solidFill>
                <a:srgbClr val="CCDEF0"/>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598" name="Google Shape;1598;p123"/>
              <p:cNvSpPr/>
              <p:nvPr/>
            </p:nvSpPr>
            <p:spPr>
              <a:xfrm rot="-3599909">
                <a:off x="9860527" y="2130751"/>
                <a:ext cx="1295940" cy="748904"/>
              </a:xfrm>
              <a:prstGeom prst="diamond">
                <a:avLst/>
              </a:prstGeom>
              <a:solidFill>
                <a:srgbClr val="B2CEEB"/>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599" name="Google Shape;1599;p123"/>
              <p:cNvSpPr/>
              <p:nvPr/>
            </p:nvSpPr>
            <p:spPr>
              <a:xfrm rot="3599909">
                <a:off x="9218009" y="2130683"/>
                <a:ext cx="1295940" cy="748904"/>
              </a:xfrm>
              <a:prstGeom prst="diamond">
                <a:avLst/>
              </a:prstGeom>
              <a:solidFill>
                <a:srgbClr val="BFD5ED"/>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grpSp>
        <p:grpSp>
          <p:nvGrpSpPr>
            <p:cNvPr id="1600" name="Google Shape;1600;p123"/>
            <p:cNvGrpSpPr/>
            <p:nvPr/>
          </p:nvGrpSpPr>
          <p:grpSpPr>
            <a:xfrm>
              <a:off x="4604291" y="-3910"/>
              <a:ext cx="2979573" cy="2362323"/>
              <a:chOff x="4588823" y="2210"/>
              <a:chExt cx="2979573" cy="2362323"/>
            </a:xfrm>
          </p:grpSpPr>
          <p:sp>
            <p:nvSpPr>
              <p:cNvPr id="1601" name="Google Shape;1601;p123"/>
              <p:cNvSpPr/>
              <p:nvPr/>
            </p:nvSpPr>
            <p:spPr>
              <a:xfrm rot="-3600084">
                <a:off x="5576495" y="639109"/>
                <a:ext cx="1991484" cy="1150781"/>
              </a:xfrm>
              <a:prstGeom prst="diamond">
                <a:avLst/>
              </a:prstGeom>
              <a:solidFill>
                <a:srgbClr val="02257A"/>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602" name="Google Shape;1602;p123"/>
              <p:cNvSpPr/>
              <p:nvPr/>
            </p:nvSpPr>
            <p:spPr>
              <a:xfrm rot="3600084">
                <a:off x="4589241" y="639053"/>
                <a:ext cx="1991484" cy="1150781"/>
              </a:xfrm>
              <a:prstGeom prst="diamond">
                <a:avLst/>
              </a:prstGeom>
              <a:solidFill>
                <a:srgbClr val="051C66"/>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603" name="Google Shape;1603;p123"/>
              <p:cNvSpPr/>
              <p:nvPr/>
            </p:nvSpPr>
            <p:spPr>
              <a:xfrm>
                <a:off x="5082866" y="2210"/>
                <a:ext cx="1991578" cy="924981"/>
              </a:xfrm>
              <a:custGeom>
                <a:avLst/>
                <a:gdLst/>
                <a:ahLst/>
                <a:cxnLst/>
                <a:rect l="l" t="t" r="r" b="b"/>
                <a:pathLst>
                  <a:path w="1991578" h="924981" extrusionOk="0">
                    <a:moveTo>
                      <a:pt x="605139" y="0"/>
                    </a:moveTo>
                    <a:lnTo>
                      <a:pt x="1386439" y="0"/>
                    </a:lnTo>
                    <a:lnTo>
                      <a:pt x="1991578" y="349636"/>
                    </a:lnTo>
                    <a:lnTo>
                      <a:pt x="995789" y="924981"/>
                    </a:lnTo>
                    <a:lnTo>
                      <a:pt x="0" y="349636"/>
                    </a:lnTo>
                    <a:close/>
                  </a:path>
                </a:pathLst>
              </a:custGeom>
              <a:solidFill>
                <a:schemeClr val="accent4"/>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grpSp>
        <p:sp>
          <p:nvSpPr>
            <p:cNvPr id="1604" name="Google Shape;1604;p123"/>
            <p:cNvSpPr/>
            <p:nvPr/>
          </p:nvSpPr>
          <p:spPr>
            <a:xfrm>
              <a:off x="1125113" y="912268"/>
              <a:ext cx="1991700" cy="1150800"/>
            </a:xfrm>
            <a:prstGeom prst="diamond">
              <a:avLst/>
            </a:prstGeom>
            <a:solidFill>
              <a:schemeClr val="accent4"/>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grpSp>
          <p:nvGrpSpPr>
            <p:cNvPr id="1605" name="Google Shape;1605;p123"/>
            <p:cNvGrpSpPr/>
            <p:nvPr/>
          </p:nvGrpSpPr>
          <p:grpSpPr>
            <a:xfrm>
              <a:off x="2636443" y="3201748"/>
              <a:ext cx="2979781" cy="2588029"/>
              <a:chOff x="9217699" y="1569442"/>
              <a:chExt cx="1939078" cy="1684145"/>
            </a:xfrm>
          </p:grpSpPr>
          <p:sp>
            <p:nvSpPr>
              <p:cNvPr id="1606" name="Google Shape;1606;p123"/>
              <p:cNvSpPr/>
              <p:nvPr/>
            </p:nvSpPr>
            <p:spPr>
              <a:xfrm>
                <a:off x="9539238" y="1569442"/>
                <a:ext cx="1296000" cy="748800"/>
              </a:xfrm>
              <a:prstGeom prst="diamond">
                <a:avLst/>
              </a:prstGeom>
              <a:solidFill>
                <a:schemeClr val="dk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607" name="Google Shape;1607;p123"/>
              <p:cNvSpPr/>
              <p:nvPr/>
            </p:nvSpPr>
            <p:spPr>
              <a:xfrm rot="-3599909">
                <a:off x="9860527" y="2130751"/>
                <a:ext cx="1295940" cy="748904"/>
              </a:xfrm>
              <a:prstGeom prst="diamond">
                <a:avLst/>
              </a:prstGeom>
              <a:solidFill>
                <a:srgbClr val="0356B5"/>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608" name="Google Shape;1608;p123"/>
              <p:cNvSpPr/>
              <p:nvPr/>
            </p:nvSpPr>
            <p:spPr>
              <a:xfrm rot="3599909">
                <a:off x="9218009" y="2130683"/>
                <a:ext cx="1295940" cy="748904"/>
              </a:xfrm>
              <a:prstGeom prst="diamond">
                <a:avLst/>
              </a:prstGeom>
              <a:solidFill>
                <a:schemeClr val="accent1"/>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grpSp>
        <p:grpSp>
          <p:nvGrpSpPr>
            <p:cNvPr id="1609" name="Google Shape;1609;p123"/>
            <p:cNvGrpSpPr/>
            <p:nvPr/>
          </p:nvGrpSpPr>
          <p:grpSpPr>
            <a:xfrm>
              <a:off x="1647208" y="4922338"/>
              <a:ext cx="2977137" cy="2336143"/>
              <a:chOff x="1440891" y="4910900"/>
              <a:chExt cx="2977137" cy="2336143"/>
            </a:xfrm>
          </p:grpSpPr>
          <p:sp>
            <p:nvSpPr>
              <p:cNvPr id="1610" name="Google Shape;1610;p123"/>
              <p:cNvSpPr/>
              <p:nvPr/>
            </p:nvSpPr>
            <p:spPr>
              <a:xfrm>
                <a:off x="1933671" y="4910900"/>
                <a:ext cx="1991700" cy="1150800"/>
              </a:xfrm>
              <a:prstGeom prst="diamond">
                <a:avLst/>
              </a:prstGeom>
              <a:solidFill>
                <a:srgbClr val="2B2728"/>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611" name="Google Shape;1611;p123"/>
              <p:cNvSpPr/>
              <p:nvPr/>
            </p:nvSpPr>
            <p:spPr>
              <a:xfrm rot="-3598236">
                <a:off x="2645535" y="5648955"/>
                <a:ext cx="1699257" cy="1149668"/>
              </a:xfrm>
              <a:custGeom>
                <a:avLst/>
                <a:gdLst/>
                <a:ahLst/>
                <a:cxnLst/>
                <a:rect l="l" t="t" r="r" b="b"/>
                <a:pathLst>
                  <a:path w="1700767" h="1150690" extrusionOk="0">
                    <a:moveTo>
                      <a:pt x="1700767" y="575345"/>
                    </a:moveTo>
                    <a:lnTo>
                      <a:pt x="704978" y="1150690"/>
                    </a:lnTo>
                    <a:lnTo>
                      <a:pt x="291135" y="911581"/>
                    </a:lnTo>
                    <a:lnTo>
                      <a:pt x="0" y="407320"/>
                    </a:lnTo>
                    <a:lnTo>
                      <a:pt x="704978" y="0"/>
                    </a:lnTo>
                    <a:close/>
                  </a:path>
                </a:pathLst>
              </a:custGeom>
              <a:solidFill>
                <a:srgbClr val="1D1B1B"/>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612" name="Google Shape;1612;p123"/>
              <p:cNvSpPr/>
              <p:nvPr/>
            </p:nvSpPr>
            <p:spPr>
              <a:xfrm rot="3598236">
                <a:off x="1513730" y="5647904"/>
                <a:ext cx="1700850" cy="1149668"/>
              </a:xfrm>
              <a:custGeom>
                <a:avLst/>
                <a:gdLst/>
                <a:ahLst/>
                <a:cxnLst/>
                <a:rect l="l" t="t" r="r" b="b"/>
                <a:pathLst>
                  <a:path w="1702362" h="1150690" extrusionOk="0">
                    <a:moveTo>
                      <a:pt x="0" y="575345"/>
                    </a:moveTo>
                    <a:lnTo>
                      <a:pt x="995790" y="0"/>
                    </a:lnTo>
                    <a:lnTo>
                      <a:pt x="1702362" y="408242"/>
                    </a:lnTo>
                    <a:lnTo>
                      <a:pt x="1412823" y="909737"/>
                    </a:lnTo>
                    <a:lnTo>
                      <a:pt x="995790" y="1150690"/>
                    </a:lnTo>
                    <a:close/>
                  </a:path>
                </a:pathLst>
              </a:custGeom>
              <a:solidFill>
                <a:srgbClr val="000000"/>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grpSp>
        <p:grpSp>
          <p:nvGrpSpPr>
            <p:cNvPr id="1613" name="Google Shape;1613;p123"/>
            <p:cNvGrpSpPr/>
            <p:nvPr/>
          </p:nvGrpSpPr>
          <p:grpSpPr>
            <a:xfrm>
              <a:off x="1630461" y="1491760"/>
              <a:ext cx="2979781" cy="2588029"/>
              <a:chOff x="9217699" y="1569442"/>
              <a:chExt cx="1939078" cy="1684145"/>
            </a:xfrm>
          </p:grpSpPr>
          <p:sp>
            <p:nvSpPr>
              <p:cNvPr id="1614" name="Google Shape;1614;p123"/>
              <p:cNvSpPr/>
              <p:nvPr/>
            </p:nvSpPr>
            <p:spPr>
              <a:xfrm>
                <a:off x="9539238" y="1569442"/>
                <a:ext cx="1296000" cy="748800"/>
              </a:xfrm>
              <a:prstGeom prst="diamond">
                <a:avLst/>
              </a:prstGeom>
              <a:solidFill>
                <a:srgbClr val="FAFAFA"/>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615" name="Google Shape;1615;p123"/>
              <p:cNvSpPr/>
              <p:nvPr/>
            </p:nvSpPr>
            <p:spPr>
              <a:xfrm rot="-3599909">
                <a:off x="9860527" y="2130751"/>
                <a:ext cx="1295940" cy="748904"/>
              </a:xfrm>
              <a:prstGeom prst="diamond">
                <a:avLst/>
              </a:prstGeom>
              <a:solidFill>
                <a:srgbClr val="E8EAEC"/>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616" name="Google Shape;1616;p123"/>
              <p:cNvSpPr/>
              <p:nvPr/>
            </p:nvSpPr>
            <p:spPr>
              <a:xfrm rot="3599909">
                <a:off x="9218009" y="2130683"/>
                <a:ext cx="1295940" cy="748904"/>
              </a:xfrm>
              <a:prstGeom prst="diamond">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grpSp>
        <p:grpSp>
          <p:nvGrpSpPr>
            <p:cNvPr id="1617" name="Google Shape;1617;p123"/>
            <p:cNvGrpSpPr/>
            <p:nvPr/>
          </p:nvGrpSpPr>
          <p:grpSpPr>
            <a:xfrm>
              <a:off x="4611483" y="2057442"/>
              <a:ext cx="2979781" cy="2588029"/>
              <a:chOff x="9217699" y="1569442"/>
              <a:chExt cx="1939078" cy="1684145"/>
            </a:xfrm>
          </p:grpSpPr>
          <p:sp>
            <p:nvSpPr>
              <p:cNvPr id="1618" name="Google Shape;1618;p123"/>
              <p:cNvSpPr/>
              <p:nvPr/>
            </p:nvSpPr>
            <p:spPr>
              <a:xfrm>
                <a:off x="9539238" y="1569442"/>
                <a:ext cx="1296000" cy="748800"/>
              </a:xfrm>
              <a:prstGeom prst="diamond">
                <a:avLst/>
              </a:prstGeom>
              <a:solidFill>
                <a:srgbClr val="FADF0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619" name="Google Shape;1619;p123"/>
              <p:cNvSpPr/>
              <p:nvPr/>
            </p:nvSpPr>
            <p:spPr>
              <a:xfrm rot="-3599909">
                <a:off x="9860527" y="2130751"/>
                <a:ext cx="1295940" cy="748904"/>
              </a:xfrm>
              <a:prstGeom prst="diamond">
                <a:avLst/>
              </a:prstGeom>
              <a:solidFill>
                <a:srgbClr val="F6D503"/>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620" name="Google Shape;1620;p123"/>
              <p:cNvSpPr/>
              <p:nvPr/>
            </p:nvSpPr>
            <p:spPr>
              <a:xfrm rot="3599909">
                <a:off x="9218009" y="2130683"/>
                <a:ext cx="1295940" cy="748904"/>
              </a:xfrm>
              <a:prstGeom prst="diamond">
                <a:avLst/>
              </a:prstGeom>
              <a:solidFill>
                <a:srgbClr val="EDC700"/>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grpSp>
        <p:grpSp>
          <p:nvGrpSpPr>
            <p:cNvPr id="1621" name="Google Shape;1621;p123"/>
            <p:cNvGrpSpPr/>
            <p:nvPr/>
          </p:nvGrpSpPr>
          <p:grpSpPr>
            <a:xfrm>
              <a:off x="979585" y="-457155"/>
              <a:ext cx="2290962" cy="1655810"/>
              <a:chOff x="749822" y="-440798"/>
              <a:chExt cx="2290962" cy="1655810"/>
            </a:xfrm>
          </p:grpSpPr>
          <p:sp>
            <p:nvSpPr>
              <p:cNvPr id="1622" name="Google Shape;1622;p123"/>
              <p:cNvSpPr/>
              <p:nvPr/>
            </p:nvSpPr>
            <p:spPr>
              <a:xfrm rot="-3598236">
                <a:off x="1616035" y="-126716"/>
                <a:ext cx="1299967" cy="1038349"/>
              </a:xfrm>
              <a:custGeom>
                <a:avLst/>
                <a:gdLst/>
                <a:ahLst/>
                <a:cxnLst/>
                <a:rect l="l" t="t" r="r" b="b"/>
                <a:pathLst>
                  <a:path w="1301122" h="1039272" extrusionOk="0">
                    <a:moveTo>
                      <a:pt x="802951" y="0"/>
                    </a:moveTo>
                    <a:lnTo>
                      <a:pt x="1301122" y="862857"/>
                    </a:lnTo>
                    <a:lnTo>
                      <a:pt x="995789" y="1039272"/>
                    </a:lnTo>
                    <a:lnTo>
                      <a:pt x="0" y="463927"/>
                    </a:lnTo>
                    <a:close/>
                  </a:path>
                </a:pathLst>
              </a:custGeom>
              <a:solidFill>
                <a:srgbClr val="0356B5"/>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623" name="Google Shape;1623;p123"/>
              <p:cNvSpPr/>
              <p:nvPr/>
            </p:nvSpPr>
            <p:spPr>
              <a:xfrm rot="3598236">
                <a:off x="874607" y="-135080"/>
                <a:ext cx="1308075" cy="1043034"/>
              </a:xfrm>
              <a:custGeom>
                <a:avLst/>
                <a:gdLst/>
                <a:ahLst/>
                <a:cxnLst/>
                <a:rect l="l" t="t" r="r" b="b"/>
                <a:pathLst>
                  <a:path w="1309237" h="1043961" extrusionOk="0">
                    <a:moveTo>
                      <a:pt x="0" y="862858"/>
                    </a:moveTo>
                    <a:lnTo>
                      <a:pt x="498171" y="0"/>
                    </a:lnTo>
                    <a:lnTo>
                      <a:pt x="1309237" y="468616"/>
                    </a:lnTo>
                    <a:lnTo>
                      <a:pt x="313448" y="1043961"/>
                    </a:lnTo>
                    <a:close/>
                  </a:path>
                </a:pathLst>
              </a:custGeom>
              <a:solidFill>
                <a:schemeClr val="accent1"/>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grpSp>
        <p:grpSp>
          <p:nvGrpSpPr>
            <p:cNvPr id="1624" name="Google Shape;1624;p123"/>
            <p:cNvGrpSpPr/>
            <p:nvPr/>
          </p:nvGrpSpPr>
          <p:grpSpPr>
            <a:xfrm>
              <a:off x="3615682" y="1486603"/>
              <a:ext cx="2485672" cy="2587923"/>
              <a:chOff x="9217699" y="1569442"/>
              <a:chExt cx="1617539" cy="1684077"/>
            </a:xfrm>
          </p:grpSpPr>
          <p:sp>
            <p:nvSpPr>
              <p:cNvPr id="1625" name="Google Shape;1625;p123"/>
              <p:cNvSpPr/>
              <p:nvPr/>
            </p:nvSpPr>
            <p:spPr>
              <a:xfrm>
                <a:off x="9539238" y="1569442"/>
                <a:ext cx="1296000" cy="748800"/>
              </a:xfrm>
              <a:prstGeom prst="diamond">
                <a:avLst/>
              </a:prstGeom>
              <a:solidFill>
                <a:srgbClr val="CCDEF0"/>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626" name="Google Shape;1626;p123"/>
              <p:cNvSpPr/>
              <p:nvPr/>
            </p:nvSpPr>
            <p:spPr>
              <a:xfrm rot="3599909">
                <a:off x="9218009" y="2130683"/>
                <a:ext cx="1295940" cy="748904"/>
              </a:xfrm>
              <a:prstGeom prst="diamond">
                <a:avLst/>
              </a:prstGeom>
              <a:solidFill>
                <a:srgbClr val="BFD5ED"/>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grpSp>
        <p:grpSp>
          <p:nvGrpSpPr>
            <p:cNvPr id="1627" name="Google Shape;1627;p123"/>
            <p:cNvGrpSpPr/>
            <p:nvPr/>
          </p:nvGrpSpPr>
          <p:grpSpPr>
            <a:xfrm>
              <a:off x="4611483" y="3490172"/>
              <a:ext cx="2979781" cy="2300189"/>
              <a:chOff x="9217699" y="1756751"/>
              <a:chExt cx="1939078" cy="1496837"/>
            </a:xfrm>
          </p:grpSpPr>
          <p:sp>
            <p:nvSpPr>
              <p:cNvPr id="1628" name="Google Shape;1628;p123"/>
              <p:cNvSpPr/>
              <p:nvPr/>
            </p:nvSpPr>
            <p:spPr>
              <a:xfrm rot="-3599909">
                <a:off x="9860527" y="2130751"/>
                <a:ext cx="1295940" cy="748904"/>
              </a:xfrm>
              <a:prstGeom prst="diamond">
                <a:avLst/>
              </a:prstGeom>
              <a:solidFill>
                <a:srgbClr val="F6D503"/>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629" name="Google Shape;1629;p123"/>
              <p:cNvSpPr/>
              <p:nvPr/>
            </p:nvSpPr>
            <p:spPr>
              <a:xfrm rot="3599909">
                <a:off x="9218009" y="2130683"/>
                <a:ext cx="1295940" cy="748904"/>
              </a:xfrm>
              <a:prstGeom prst="diamond">
                <a:avLst/>
              </a:prstGeom>
              <a:solidFill>
                <a:srgbClr val="EDC700"/>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grpSp>
        <p:grpSp>
          <p:nvGrpSpPr>
            <p:cNvPr id="1630" name="Google Shape;1630;p123"/>
            <p:cNvGrpSpPr/>
            <p:nvPr/>
          </p:nvGrpSpPr>
          <p:grpSpPr>
            <a:xfrm>
              <a:off x="2621322" y="2209"/>
              <a:ext cx="2979573" cy="2352427"/>
              <a:chOff x="2384096" y="0"/>
              <a:chExt cx="2979573" cy="2352427"/>
            </a:xfrm>
          </p:grpSpPr>
          <p:sp>
            <p:nvSpPr>
              <p:cNvPr id="1631" name="Google Shape;1631;p123"/>
              <p:cNvSpPr/>
              <p:nvPr/>
            </p:nvSpPr>
            <p:spPr>
              <a:xfrm>
                <a:off x="2878139" y="0"/>
                <a:ext cx="1991578" cy="915084"/>
              </a:xfrm>
              <a:custGeom>
                <a:avLst/>
                <a:gdLst/>
                <a:ahLst/>
                <a:cxnLst/>
                <a:rect l="l" t="t" r="r" b="b"/>
                <a:pathLst>
                  <a:path w="1991578" h="915084" extrusionOk="0">
                    <a:moveTo>
                      <a:pt x="588010" y="0"/>
                    </a:moveTo>
                    <a:lnTo>
                      <a:pt x="1403569" y="0"/>
                    </a:lnTo>
                    <a:lnTo>
                      <a:pt x="1991578" y="339739"/>
                    </a:lnTo>
                    <a:lnTo>
                      <a:pt x="995789" y="915084"/>
                    </a:lnTo>
                    <a:lnTo>
                      <a:pt x="0" y="339739"/>
                    </a:lnTo>
                    <a:close/>
                  </a:path>
                </a:pathLst>
              </a:custGeom>
              <a:solidFill>
                <a:srgbClr val="E9EDEC"/>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632" name="Google Shape;1632;p123"/>
              <p:cNvSpPr/>
              <p:nvPr/>
            </p:nvSpPr>
            <p:spPr>
              <a:xfrm rot="-3600084">
                <a:off x="3371768" y="627003"/>
                <a:ext cx="1991484" cy="1150781"/>
              </a:xfrm>
              <a:prstGeom prst="diamond">
                <a:avLst/>
              </a:prstGeom>
              <a:solidFill>
                <a:srgbClr val="D7DEDD"/>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633" name="Google Shape;1633;p123"/>
              <p:cNvSpPr/>
              <p:nvPr/>
            </p:nvSpPr>
            <p:spPr>
              <a:xfrm rot="3600084">
                <a:off x="2384514" y="626947"/>
                <a:ext cx="1991484" cy="1150781"/>
              </a:xfrm>
              <a:prstGeom prst="diamond">
                <a:avLst/>
              </a:prstGeom>
              <a:solidFill>
                <a:srgbClr val="C3CAD0"/>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grpSp>
      </p:grpSp>
      <p:pic>
        <p:nvPicPr>
          <p:cNvPr id="1634" name="Google Shape;1634;p123"/>
          <p:cNvPicPr preferRelativeResize="0"/>
          <p:nvPr/>
        </p:nvPicPr>
        <p:blipFill rotWithShape="1">
          <a:blip r:embed="rId4">
            <a:alphaModFix/>
          </a:blip>
          <a:srcRect/>
          <a:stretch/>
        </p:blipFill>
        <p:spPr>
          <a:xfrm>
            <a:off x="5633990" y="3592308"/>
            <a:ext cx="450057" cy="450057"/>
          </a:xfrm>
          <a:prstGeom prst="rect">
            <a:avLst/>
          </a:prstGeom>
          <a:noFill/>
          <a:ln>
            <a:noFill/>
          </a:ln>
        </p:spPr>
      </p:pic>
      <p:pic>
        <p:nvPicPr>
          <p:cNvPr id="1635" name="Google Shape;1635;p123"/>
          <p:cNvPicPr preferRelativeResize="0"/>
          <p:nvPr/>
        </p:nvPicPr>
        <p:blipFill rotWithShape="1">
          <a:blip r:embed="rId5">
            <a:alphaModFix/>
          </a:blip>
          <a:srcRect/>
          <a:stretch/>
        </p:blipFill>
        <p:spPr>
          <a:xfrm>
            <a:off x="280805" y="4169700"/>
            <a:ext cx="906716" cy="675000"/>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128.xml><?xml version="1.0" encoding="utf-8"?>
<p:sldLayout xmlns:a="http://schemas.openxmlformats.org/drawingml/2006/main" xmlns:r="http://schemas.openxmlformats.org/officeDocument/2006/relationships" xmlns:p="http://schemas.openxmlformats.org/presentationml/2006/main" matchingName="Heading, subhead, bullets one column">
  <p:cSld name="Heading, subhead, bullets one column 3">
    <p:spTree>
      <p:nvGrpSpPr>
        <p:cNvPr id="1" name="Shape 1636"/>
        <p:cNvGrpSpPr/>
        <p:nvPr/>
      </p:nvGrpSpPr>
      <p:grpSpPr>
        <a:xfrm>
          <a:off x="0" y="0"/>
          <a:ext cx="0" cy="0"/>
          <a:chOff x="0" y="0"/>
          <a:chExt cx="0" cy="0"/>
        </a:xfrm>
      </p:grpSpPr>
      <p:sp>
        <p:nvSpPr>
          <p:cNvPr id="1637" name="Google Shape;1637;p124"/>
          <p:cNvSpPr txBox="1">
            <a:spLocks noGrp="1"/>
          </p:cNvSpPr>
          <p:nvPr>
            <p:ph type="body" idx="1"/>
          </p:nvPr>
        </p:nvSpPr>
        <p:spPr>
          <a:xfrm>
            <a:off x="324000" y="2078999"/>
            <a:ext cx="8316000" cy="2592000"/>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0"/>
              </a:spcBef>
              <a:spcAft>
                <a:spcPts val="0"/>
              </a:spcAft>
              <a:buClr>
                <a:schemeClr val="lt1"/>
              </a:buClr>
              <a:buSzPts val="1700"/>
              <a:buNone/>
              <a:defRPr sz="1700" b="0">
                <a:solidFill>
                  <a:schemeClr val="accent6"/>
                </a:solidFill>
              </a:defRPr>
            </a:lvl1pPr>
            <a:lvl2pPr marL="914400" lvl="1" indent="-336550" algn="l">
              <a:lnSpc>
                <a:spcPct val="90000"/>
              </a:lnSpc>
              <a:spcBef>
                <a:spcPts val="500"/>
              </a:spcBef>
              <a:spcAft>
                <a:spcPts val="0"/>
              </a:spcAft>
              <a:buClr>
                <a:schemeClr val="lt1"/>
              </a:buClr>
              <a:buSzPts val="1700"/>
              <a:buChar char="•"/>
              <a:defRPr sz="1700">
                <a:solidFill>
                  <a:schemeClr val="accent6"/>
                </a:solidFill>
              </a:defRPr>
            </a:lvl2pPr>
            <a:lvl3pPr marL="1371600" lvl="2" indent="-336550" algn="l">
              <a:lnSpc>
                <a:spcPct val="90000"/>
              </a:lnSpc>
              <a:spcBef>
                <a:spcPts val="400"/>
              </a:spcBef>
              <a:spcAft>
                <a:spcPts val="0"/>
              </a:spcAft>
              <a:buClr>
                <a:schemeClr val="lt1"/>
              </a:buClr>
              <a:buSzPts val="1700"/>
              <a:buChar char="•"/>
              <a:defRPr sz="1700">
                <a:solidFill>
                  <a:schemeClr val="lt1"/>
                </a:solidFill>
              </a:defRPr>
            </a:lvl3pPr>
            <a:lvl4pPr marL="1828800" lvl="3" indent="-336550" algn="l">
              <a:lnSpc>
                <a:spcPct val="90000"/>
              </a:lnSpc>
              <a:spcBef>
                <a:spcPts val="400"/>
              </a:spcBef>
              <a:spcAft>
                <a:spcPts val="0"/>
              </a:spcAft>
              <a:buClr>
                <a:schemeClr val="lt1"/>
              </a:buClr>
              <a:buSzPts val="1700"/>
              <a:buChar char="•"/>
              <a:defRPr sz="1700">
                <a:solidFill>
                  <a:schemeClr val="lt1"/>
                </a:solidFill>
              </a:defRPr>
            </a:lvl4pPr>
            <a:lvl5pPr marL="2286000" lvl="4" indent="-336550" algn="l">
              <a:lnSpc>
                <a:spcPct val="90000"/>
              </a:lnSpc>
              <a:spcBef>
                <a:spcPts val="400"/>
              </a:spcBef>
              <a:spcAft>
                <a:spcPts val="0"/>
              </a:spcAft>
              <a:buClr>
                <a:schemeClr val="lt1"/>
              </a:buClr>
              <a:buSzPts val="1700"/>
              <a:buChar char="•"/>
              <a:defRPr sz="17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638" name="Google Shape;1638;p124"/>
          <p:cNvSpPr txBox="1">
            <a:spLocks noGrp="1"/>
          </p:cNvSpPr>
          <p:nvPr>
            <p:ph type="body" idx="2"/>
          </p:nvPr>
        </p:nvSpPr>
        <p:spPr>
          <a:xfrm>
            <a:off x="324001" y="1566000"/>
            <a:ext cx="8259600" cy="433500"/>
          </a:xfrm>
          <a:prstGeom prst="rect">
            <a:avLst/>
          </a:prstGeom>
          <a:noFill/>
          <a:ln>
            <a:noFill/>
          </a:ln>
        </p:spPr>
        <p:txBody>
          <a:bodyPr spcFirstLastPara="1" wrap="square" lIns="0" tIns="0" rIns="0" bIns="0" anchor="t" anchorCtr="0">
            <a:noAutofit/>
          </a:bodyPr>
          <a:lstStyle>
            <a:lvl1pPr marL="457200" lvl="0" indent="-228600" algn="l">
              <a:lnSpc>
                <a:spcPct val="91666"/>
              </a:lnSpc>
              <a:spcBef>
                <a:spcPts val="0"/>
              </a:spcBef>
              <a:spcAft>
                <a:spcPts val="0"/>
              </a:spcAft>
              <a:buClr>
                <a:schemeClr val="lt1"/>
              </a:buClr>
              <a:buSzPts val="1800"/>
              <a:buNone/>
              <a:defRPr sz="1800" b="1">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639" name="Google Shape;1639;p124"/>
          <p:cNvSpPr txBox="1"/>
          <p:nvPr/>
        </p:nvSpPr>
        <p:spPr>
          <a:xfrm>
            <a:off x="3525716" y="3174023"/>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1640" name="Google Shape;1640;p124"/>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6"/>
                </a:solidFill>
                <a:latin typeface="Arial"/>
                <a:ea typeface="Arial"/>
                <a:cs typeface="Arial"/>
                <a:sym typeface="Arial"/>
              </a:rPr>
              <a:t>‹#›</a:t>
            </a:fld>
            <a:endParaRPr sz="900" b="0" i="0" u="none" strike="noStrike" cap="none">
              <a:solidFill>
                <a:schemeClr val="accent6"/>
              </a:solidFill>
              <a:latin typeface="Arial"/>
              <a:ea typeface="Arial"/>
              <a:cs typeface="Arial"/>
              <a:sym typeface="Arial"/>
            </a:endParaRPr>
          </a:p>
        </p:txBody>
      </p:sp>
      <p:sp>
        <p:nvSpPr>
          <p:cNvPr id="1641" name="Google Shape;1641;p124"/>
          <p:cNvSpPr txBox="1">
            <a:spLocks noGrp="1"/>
          </p:cNvSpPr>
          <p:nvPr>
            <p:ph type="title"/>
          </p:nvPr>
        </p:nvSpPr>
        <p:spPr>
          <a:xfrm>
            <a:off x="324000" y="324000"/>
            <a:ext cx="8553300" cy="648900"/>
          </a:xfrm>
          <a:prstGeom prst="rect">
            <a:avLst/>
          </a:prstGeom>
          <a:noFill/>
          <a:ln>
            <a:noFill/>
          </a:ln>
        </p:spPr>
        <p:txBody>
          <a:bodyPr spcFirstLastPara="1" wrap="square" lIns="0" tIns="0" rIns="0" bIns="0" anchor="ctr" anchorCtr="0">
            <a:normAutofit/>
          </a:bodyPr>
          <a:lstStyle>
            <a:lvl1pPr lvl="0" algn="l">
              <a:lnSpc>
                <a:spcPct val="90000"/>
              </a:lnSpc>
              <a:spcBef>
                <a:spcPts val="0"/>
              </a:spcBef>
              <a:spcAft>
                <a:spcPts val="0"/>
              </a:spcAft>
              <a:buClr>
                <a:schemeClr val="lt1"/>
              </a:buClr>
              <a:buSzPts val="2700"/>
              <a:buFont typeface="Arial"/>
              <a:buNone/>
              <a:defRPr sz="2700" b="1">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cxnSp>
        <p:nvCxnSpPr>
          <p:cNvPr id="1642" name="Google Shape;1642;p124"/>
          <p:cNvCxnSpPr/>
          <p:nvPr/>
        </p:nvCxnSpPr>
        <p:spPr>
          <a:xfrm>
            <a:off x="324000" y="243000"/>
            <a:ext cx="324000" cy="0"/>
          </a:xfrm>
          <a:prstGeom prst="straightConnector1">
            <a:avLst/>
          </a:prstGeom>
          <a:noFill/>
          <a:ln w="25400" cap="flat" cmpd="sng">
            <a:solidFill>
              <a:schemeClr val="dk2"/>
            </a:solidFill>
            <a:prstDash val="solid"/>
            <a:miter lim="800000"/>
            <a:headEnd type="none" w="sm" len="sm"/>
            <a:tailEnd type="none" w="sm" len="sm"/>
          </a:ln>
        </p:spPr>
      </p:cxnSp>
      <p:cxnSp>
        <p:nvCxnSpPr>
          <p:cNvPr id="1643" name="Google Shape;1643;p124"/>
          <p:cNvCxnSpPr/>
          <p:nvPr/>
        </p:nvCxnSpPr>
        <p:spPr>
          <a:xfrm>
            <a:off x="324000" y="4752000"/>
            <a:ext cx="8532000" cy="0"/>
          </a:xfrm>
          <a:prstGeom prst="straightConnector1">
            <a:avLst/>
          </a:prstGeom>
          <a:noFill/>
          <a:ln w="9525" cap="flat" cmpd="sng">
            <a:solidFill>
              <a:schemeClr val="accent2"/>
            </a:solidFill>
            <a:prstDash val="solid"/>
            <a:miter lim="800000"/>
            <a:headEnd type="none" w="sm" len="sm"/>
            <a:tailEnd type="none" w="sm" len="sm"/>
          </a:ln>
        </p:spPr>
      </p:cxnSp>
      <p:pic>
        <p:nvPicPr>
          <p:cNvPr id="1644" name="Google Shape;1644;p124" descr="Icon&#10;&#10;Description automatically generated with medium confidence"/>
          <p:cNvPicPr preferRelativeResize="0"/>
          <p:nvPr/>
        </p:nvPicPr>
        <p:blipFill rotWithShape="1">
          <a:blip r:embed="rId2">
            <a:alphaModFix/>
          </a:blip>
          <a:srcRect/>
          <a:stretch/>
        </p:blipFill>
        <p:spPr>
          <a:xfrm>
            <a:off x="260560" y="4756346"/>
            <a:ext cx="282321" cy="282321"/>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EXT Grid, Titles 4UP Grey">
  <p:cSld name="TEXT Grid, Titles 4UP Grey">
    <p:spTree>
      <p:nvGrpSpPr>
        <p:cNvPr id="1" name="Shape 204"/>
        <p:cNvGrpSpPr/>
        <p:nvPr/>
      </p:nvGrpSpPr>
      <p:grpSpPr>
        <a:xfrm>
          <a:off x="0" y="0"/>
          <a:ext cx="0" cy="0"/>
          <a:chOff x="0" y="0"/>
          <a:chExt cx="0" cy="0"/>
        </a:xfrm>
      </p:grpSpPr>
      <p:sp>
        <p:nvSpPr>
          <p:cNvPr id="205" name="Google Shape;205;g14fed563bd5_0_1008"/>
          <p:cNvSpPr/>
          <p:nvPr/>
        </p:nvSpPr>
        <p:spPr>
          <a:xfrm>
            <a:off x="324000" y="891000"/>
            <a:ext cx="2673000" cy="675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206" name="Google Shape;206;g14fed563bd5_0_1008"/>
          <p:cNvSpPr txBox="1">
            <a:spLocks noGrp="1"/>
          </p:cNvSpPr>
          <p:nvPr>
            <p:ph type="body" idx="1"/>
          </p:nvPr>
        </p:nvSpPr>
        <p:spPr>
          <a:xfrm>
            <a:off x="324000" y="1566000"/>
            <a:ext cx="2673000" cy="113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l">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207" name="Google Shape;207;g14fed563bd5_0_1008"/>
          <p:cNvSpPr txBox="1"/>
          <p:nvPr/>
        </p:nvSpPr>
        <p:spPr>
          <a:xfrm>
            <a:off x="3525716" y="3174023"/>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208" name="Google Shape;208;g14fed563bd5_0_1008"/>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6"/>
                </a:solidFill>
                <a:latin typeface="Arial"/>
                <a:ea typeface="Arial"/>
                <a:cs typeface="Arial"/>
                <a:sym typeface="Arial"/>
              </a:rPr>
              <a:t>‹#›</a:t>
            </a:fld>
            <a:endParaRPr sz="900" b="0" i="0" u="none" strike="noStrike" cap="none">
              <a:solidFill>
                <a:schemeClr val="accent6"/>
              </a:solidFill>
              <a:latin typeface="Arial"/>
              <a:ea typeface="Arial"/>
              <a:cs typeface="Arial"/>
              <a:sym typeface="Arial"/>
            </a:endParaRPr>
          </a:p>
        </p:txBody>
      </p:sp>
      <p:sp>
        <p:nvSpPr>
          <p:cNvPr id="209" name="Google Shape;209;g14fed563bd5_0_1008"/>
          <p:cNvSpPr txBox="1">
            <a:spLocks noGrp="1"/>
          </p:cNvSpPr>
          <p:nvPr>
            <p:ph type="body" idx="2"/>
          </p:nvPr>
        </p:nvSpPr>
        <p:spPr>
          <a:xfrm>
            <a:off x="3294000" y="1566775"/>
            <a:ext cx="2673000" cy="113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l">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210" name="Google Shape;210;g14fed563bd5_0_1008"/>
          <p:cNvSpPr/>
          <p:nvPr/>
        </p:nvSpPr>
        <p:spPr>
          <a:xfrm>
            <a:off x="3294000" y="891000"/>
            <a:ext cx="2673000" cy="675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211" name="Google Shape;211;g14fed563bd5_0_1008"/>
          <p:cNvSpPr txBox="1">
            <a:spLocks noGrp="1"/>
          </p:cNvSpPr>
          <p:nvPr>
            <p:ph type="body" idx="3"/>
          </p:nvPr>
        </p:nvSpPr>
        <p:spPr>
          <a:xfrm>
            <a:off x="324000" y="3483000"/>
            <a:ext cx="2673000" cy="113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l">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212" name="Google Shape;212;g14fed563bd5_0_1008"/>
          <p:cNvSpPr txBox="1"/>
          <p:nvPr/>
        </p:nvSpPr>
        <p:spPr>
          <a:xfrm>
            <a:off x="3525716" y="4897791"/>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213" name="Google Shape;213;g14fed563bd5_0_1008"/>
          <p:cNvSpPr/>
          <p:nvPr/>
        </p:nvSpPr>
        <p:spPr>
          <a:xfrm>
            <a:off x="324000" y="2808000"/>
            <a:ext cx="2673000" cy="675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214" name="Google Shape;214;g14fed563bd5_0_1008"/>
          <p:cNvSpPr txBox="1">
            <a:spLocks noGrp="1"/>
          </p:cNvSpPr>
          <p:nvPr>
            <p:ph type="body" idx="4"/>
          </p:nvPr>
        </p:nvSpPr>
        <p:spPr>
          <a:xfrm>
            <a:off x="3294000" y="3483000"/>
            <a:ext cx="2673000" cy="113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l">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215" name="Google Shape;215;g14fed563bd5_0_1008"/>
          <p:cNvSpPr/>
          <p:nvPr/>
        </p:nvSpPr>
        <p:spPr>
          <a:xfrm>
            <a:off x="3294000" y="2808000"/>
            <a:ext cx="2673000" cy="675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216" name="Google Shape;216;g14fed563bd5_0_1008"/>
          <p:cNvSpPr txBox="1">
            <a:spLocks noGrp="1"/>
          </p:cNvSpPr>
          <p:nvPr>
            <p:ph type="title"/>
          </p:nvPr>
        </p:nvSpPr>
        <p:spPr>
          <a:xfrm>
            <a:off x="324000" y="324000"/>
            <a:ext cx="8553300" cy="521700"/>
          </a:xfrm>
          <a:prstGeom prst="rect">
            <a:avLst/>
          </a:prstGeom>
          <a:noFill/>
          <a:ln>
            <a:noFill/>
          </a:ln>
        </p:spPr>
        <p:txBody>
          <a:bodyPr spcFirstLastPara="1" wrap="square" lIns="0" tIns="0" rIns="0" bIns="0" anchor="ctr" anchorCtr="0">
            <a:normAutofit/>
          </a:bodyPr>
          <a:lstStyle>
            <a:lvl1pPr lvl="0" algn="l">
              <a:lnSpc>
                <a:spcPct val="90000"/>
              </a:lnSpc>
              <a:spcBef>
                <a:spcPts val="0"/>
              </a:spcBef>
              <a:spcAft>
                <a:spcPts val="0"/>
              </a:spcAft>
              <a:buClr>
                <a:schemeClr val="lt1"/>
              </a:buClr>
              <a:buSzPts val="2700"/>
              <a:buFont typeface="Arial"/>
              <a:buNone/>
              <a:defRPr sz="2700" b="1">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217" name="Google Shape;217;g14fed563bd5_0_1008"/>
          <p:cNvSpPr txBox="1">
            <a:spLocks noGrp="1"/>
          </p:cNvSpPr>
          <p:nvPr>
            <p:ph type="body" idx="5"/>
          </p:nvPr>
        </p:nvSpPr>
        <p:spPr>
          <a:xfrm>
            <a:off x="405000" y="972000"/>
            <a:ext cx="2511000" cy="513000"/>
          </a:xfrm>
          <a:prstGeom prst="rect">
            <a:avLst/>
          </a:prstGeom>
          <a:noFill/>
          <a:ln>
            <a:noFill/>
          </a:ln>
        </p:spPr>
        <p:txBody>
          <a:bodyPr spcFirstLastPara="1" wrap="square" lIns="68575" tIns="34275" rIns="68575" bIns="34275" anchor="ctr" anchorCtr="0">
            <a:normAutofit/>
          </a:bodyPr>
          <a:lstStyle>
            <a:lvl1pPr marL="457200" lvl="0" indent="-228600" algn="ctr">
              <a:lnSpc>
                <a:spcPct val="90000"/>
              </a:lnSpc>
              <a:spcBef>
                <a:spcPts val="800"/>
              </a:spcBef>
              <a:spcAft>
                <a:spcPts val="0"/>
              </a:spcAft>
              <a:buClr>
                <a:schemeClr val="accent6"/>
              </a:buClr>
              <a:buSzPts val="1700"/>
              <a:buNone/>
              <a:defRPr sz="1700" b="1">
                <a:solidFill>
                  <a:schemeClr val="accent6"/>
                </a:solidFill>
              </a:defRPr>
            </a:lvl1pPr>
            <a:lvl2pPr marL="914400" lvl="1" indent="-317500" algn="l">
              <a:lnSpc>
                <a:spcPct val="90000"/>
              </a:lnSpc>
              <a:spcBef>
                <a:spcPts val="400"/>
              </a:spcBef>
              <a:spcAft>
                <a:spcPts val="0"/>
              </a:spcAft>
              <a:buClr>
                <a:schemeClr val="accent6"/>
              </a:buClr>
              <a:buSzPts val="1400"/>
              <a:buChar char="•"/>
              <a:defRPr/>
            </a:lvl2pPr>
            <a:lvl3pPr marL="1371600" lvl="2" indent="-317500" algn="l">
              <a:lnSpc>
                <a:spcPct val="90000"/>
              </a:lnSpc>
              <a:spcBef>
                <a:spcPts val="400"/>
              </a:spcBef>
              <a:spcAft>
                <a:spcPts val="0"/>
              </a:spcAft>
              <a:buClr>
                <a:schemeClr val="accent6"/>
              </a:buClr>
              <a:buSzPts val="1400"/>
              <a:buChar char="•"/>
              <a:defRPr/>
            </a:lvl3pPr>
            <a:lvl4pPr marL="1828800" lvl="3" indent="-317500" algn="l">
              <a:lnSpc>
                <a:spcPct val="90000"/>
              </a:lnSpc>
              <a:spcBef>
                <a:spcPts val="400"/>
              </a:spcBef>
              <a:spcAft>
                <a:spcPts val="0"/>
              </a:spcAft>
              <a:buClr>
                <a:schemeClr val="accent6"/>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218" name="Google Shape;218;g14fed563bd5_0_1008"/>
          <p:cNvSpPr txBox="1">
            <a:spLocks noGrp="1"/>
          </p:cNvSpPr>
          <p:nvPr>
            <p:ph type="body" idx="6"/>
          </p:nvPr>
        </p:nvSpPr>
        <p:spPr>
          <a:xfrm>
            <a:off x="3375000" y="976847"/>
            <a:ext cx="2511000" cy="513000"/>
          </a:xfrm>
          <a:prstGeom prst="rect">
            <a:avLst/>
          </a:prstGeom>
          <a:noFill/>
          <a:ln>
            <a:noFill/>
          </a:ln>
        </p:spPr>
        <p:txBody>
          <a:bodyPr spcFirstLastPara="1" wrap="square" lIns="68575" tIns="34275" rIns="68575" bIns="34275" anchor="ctr" anchorCtr="0">
            <a:normAutofit/>
          </a:bodyPr>
          <a:lstStyle>
            <a:lvl1pPr marL="457200" lvl="0" indent="-228600" algn="ctr">
              <a:lnSpc>
                <a:spcPct val="90000"/>
              </a:lnSpc>
              <a:spcBef>
                <a:spcPts val="800"/>
              </a:spcBef>
              <a:spcAft>
                <a:spcPts val="0"/>
              </a:spcAft>
              <a:buClr>
                <a:schemeClr val="accent6"/>
              </a:buClr>
              <a:buSzPts val="1700"/>
              <a:buNone/>
              <a:defRPr sz="1700" b="1">
                <a:solidFill>
                  <a:schemeClr val="accent6"/>
                </a:solidFill>
              </a:defRPr>
            </a:lvl1pPr>
            <a:lvl2pPr marL="914400" lvl="1" indent="-317500" algn="l">
              <a:lnSpc>
                <a:spcPct val="90000"/>
              </a:lnSpc>
              <a:spcBef>
                <a:spcPts val="400"/>
              </a:spcBef>
              <a:spcAft>
                <a:spcPts val="0"/>
              </a:spcAft>
              <a:buClr>
                <a:schemeClr val="accent6"/>
              </a:buClr>
              <a:buSzPts val="1400"/>
              <a:buChar char="•"/>
              <a:defRPr/>
            </a:lvl2pPr>
            <a:lvl3pPr marL="1371600" lvl="2" indent="-317500" algn="l">
              <a:lnSpc>
                <a:spcPct val="90000"/>
              </a:lnSpc>
              <a:spcBef>
                <a:spcPts val="400"/>
              </a:spcBef>
              <a:spcAft>
                <a:spcPts val="0"/>
              </a:spcAft>
              <a:buClr>
                <a:schemeClr val="accent6"/>
              </a:buClr>
              <a:buSzPts val="1400"/>
              <a:buChar char="•"/>
              <a:defRPr/>
            </a:lvl3pPr>
            <a:lvl4pPr marL="1828800" lvl="3" indent="-317500" algn="l">
              <a:lnSpc>
                <a:spcPct val="90000"/>
              </a:lnSpc>
              <a:spcBef>
                <a:spcPts val="400"/>
              </a:spcBef>
              <a:spcAft>
                <a:spcPts val="0"/>
              </a:spcAft>
              <a:buClr>
                <a:schemeClr val="accent6"/>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219" name="Google Shape;219;g14fed563bd5_0_1008"/>
          <p:cNvSpPr txBox="1">
            <a:spLocks noGrp="1"/>
          </p:cNvSpPr>
          <p:nvPr>
            <p:ph type="body" idx="7"/>
          </p:nvPr>
        </p:nvSpPr>
        <p:spPr>
          <a:xfrm>
            <a:off x="405000" y="2889000"/>
            <a:ext cx="2511000" cy="513000"/>
          </a:xfrm>
          <a:prstGeom prst="rect">
            <a:avLst/>
          </a:prstGeom>
          <a:noFill/>
          <a:ln>
            <a:noFill/>
          </a:ln>
        </p:spPr>
        <p:txBody>
          <a:bodyPr spcFirstLastPara="1" wrap="square" lIns="68575" tIns="34275" rIns="68575" bIns="34275" anchor="ctr" anchorCtr="0">
            <a:normAutofit/>
          </a:bodyPr>
          <a:lstStyle>
            <a:lvl1pPr marL="457200" lvl="0" indent="-228600" algn="ctr">
              <a:lnSpc>
                <a:spcPct val="90000"/>
              </a:lnSpc>
              <a:spcBef>
                <a:spcPts val="800"/>
              </a:spcBef>
              <a:spcAft>
                <a:spcPts val="0"/>
              </a:spcAft>
              <a:buClr>
                <a:schemeClr val="accent6"/>
              </a:buClr>
              <a:buSzPts val="1700"/>
              <a:buNone/>
              <a:defRPr sz="1700" b="1">
                <a:solidFill>
                  <a:schemeClr val="accent6"/>
                </a:solidFill>
              </a:defRPr>
            </a:lvl1pPr>
            <a:lvl2pPr marL="914400" lvl="1" indent="-317500" algn="l">
              <a:lnSpc>
                <a:spcPct val="90000"/>
              </a:lnSpc>
              <a:spcBef>
                <a:spcPts val="400"/>
              </a:spcBef>
              <a:spcAft>
                <a:spcPts val="0"/>
              </a:spcAft>
              <a:buClr>
                <a:schemeClr val="accent6"/>
              </a:buClr>
              <a:buSzPts val="1400"/>
              <a:buChar char="•"/>
              <a:defRPr/>
            </a:lvl2pPr>
            <a:lvl3pPr marL="1371600" lvl="2" indent="-317500" algn="l">
              <a:lnSpc>
                <a:spcPct val="90000"/>
              </a:lnSpc>
              <a:spcBef>
                <a:spcPts val="400"/>
              </a:spcBef>
              <a:spcAft>
                <a:spcPts val="0"/>
              </a:spcAft>
              <a:buClr>
                <a:schemeClr val="accent6"/>
              </a:buClr>
              <a:buSzPts val="1400"/>
              <a:buChar char="•"/>
              <a:defRPr/>
            </a:lvl3pPr>
            <a:lvl4pPr marL="1828800" lvl="3" indent="-317500" algn="l">
              <a:lnSpc>
                <a:spcPct val="90000"/>
              </a:lnSpc>
              <a:spcBef>
                <a:spcPts val="400"/>
              </a:spcBef>
              <a:spcAft>
                <a:spcPts val="0"/>
              </a:spcAft>
              <a:buClr>
                <a:schemeClr val="accent6"/>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220" name="Google Shape;220;g14fed563bd5_0_1008"/>
          <p:cNvSpPr txBox="1">
            <a:spLocks noGrp="1"/>
          </p:cNvSpPr>
          <p:nvPr>
            <p:ph type="body" idx="8"/>
          </p:nvPr>
        </p:nvSpPr>
        <p:spPr>
          <a:xfrm>
            <a:off x="3375000" y="2889000"/>
            <a:ext cx="2511000" cy="513000"/>
          </a:xfrm>
          <a:prstGeom prst="rect">
            <a:avLst/>
          </a:prstGeom>
          <a:noFill/>
          <a:ln>
            <a:noFill/>
          </a:ln>
        </p:spPr>
        <p:txBody>
          <a:bodyPr spcFirstLastPara="1" wrap="square" lIns="68575" tIns="34275" rIns="68575" bIns="34275" anchor="ctr" anchorCtr="0">
            <a:normAutofit/>
          </a:bodyPr>
          <a:lstStyle>
            <a:lvl1pPr marL="457200" lvl="0" indent="-228600" algn="ctr">
              <a:lnSpc>
                <a:spcPct val="90000"/>
              </a:lnSpc>
              <a:spcBef>
                <a:spcPts val="800"/>
              </a:spcBef>
              <a:spcAft>
                <a:spcPts val="0"/>
              </a:spcAft>
              <a:buClr>
                <a:schemeClr val="accent6"/>
              </a:buClr>
              <a:buSzPts val="1700"/>
              <a:buNone/>
              <a:defRPr sz="1700" b="1">
                <a:solidFill>
                  <a:schemeClr val="accent6"/>
                </a:solidFill>
              </a:defRPr>
            </a:lvl1pPr>
            <a:lvl2pPr marL="914400" lvl="1" indent="-317500" algn="l">
              <a:lnSpc>
                <a:spcPct val="90000"/>
              </a:lnSpc>
              <a:spcBef>
                <a:spcPts val="400"/>
              </a:spcBef>
              <a:spcAft>
                <a:spcPts val="0"/>
              </a:spcAft>
              <a:buClr>
                <a:schemeClr val="accent6"/>
              </a:buClr>
              <a:buSzPts val="1400"/>
              <a:buChar char="•"/>
              <a:defRPr/>
            </a:lvl2pPr>
            <a:lvl3pPr marL="1371600" lvl="2" indent="-317500" algn="l">
              <a:lnSpc>
                <a:spcPct val="90000"/>
              </a:lnSpc>
              <a:spcBef>
                <a:spcPts val="400"/>
              </a:spcBef>
              <a:spcAft>
                <a:spcPts val="0"/>
              </a:spcAft>
              <a:buClr>
                <a:schemeClr val="accent6"/>
              </a:buClr>
              <a:buSzPts val="1400"/>
              <a:buChar char="•"/>
              <a:defRPr/>
            </a:lvl3pPr>
            <a:lvl4pPr marL="1828800" lvl="3" indent="-317500" algn="l">
              <a:lnSpc>
                <a:spcPct val="90000"/>
              </a:lnSpc>
              <a:spcBef>
                <a:spcPts val="400"/>
              </a:spcBef>
              <a:spcAft>
                <a:spcPts val="0"/>
              </a:spcAft>
              <a:buClr>
                <a:schemeClr val="accent6"/>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cxnSp>
        <p:nvCxnSpPr>
          <p:cNvPr id="221" name="Google Shape;221;g14fed563bd5_0_1008"/>
          <p:cNvCxnSpPr/>
          <p:nvPr/>
        </p:nvCxnSpPr>
        <p:spPr>
          <a:xfrm>
            <a:off x="324000" y="243000"/>
            <a:ext cx="324000" cy="0"/>
          </a:xfrm>
          <a:prstGeom prst="straightConnector1">
            <a:avLst/>
          </a:prstGeom>
          <a:noFill/>
          <a:ln w="25400" cap="flat" cmpd="sng">
            <a:solidFill>
              <a:schemeClr val="dk2"/>
            </a:solidFill>
            <a:prstDash val="solid"/>
            <a:miter lim="800000"/>
            <a:headEnd type="none" w="sm" len="sm"/>
            <a:tailEnd type="none" w="sm" len="sm"/>
          </a:ln>
        </p:spPr>
      </p:cxnSp>
      <p:cxnSp>
        <p:nvCxnSpPr>
          <p:cNvPr id="222" name="Google Shape;222;g14fed563bd5_0_1008"/>
          <p:cNvCxnSpPr/>
          <p:nvPr/>
        </p:nvCxnSpPr>
        <p:spPr>
          <a:xfrm>
            <a:off x="324000" y="4752000"/>
            <a:ext cx="8532000" cy="0"/>
          </a:xfrm>
          <a:prstGeom prst="straightConnector1">
            <a:avLst/>
          </a:prstGeom>
          <a:noFill/>
          <a:ln w="9525" cap="flat" cmpd="sng">
            <a:solidFill>
              <a:schemeClr val="accent2"/>
            </a:solidFill>
            <a:prstDash val="solid"/>
            <a:miter lim="800000"/>
            <a:headEnd type="none" w="sm" len="sm"/>
            <a:tailEnd type="none" w="sm" len="sm"/>
          </a:ln>
        </p:spPr>
      </p:cxnSp>
      <p:pic>
        <p:nvPicPr>
          <p:cNvPr id="223" name="Google Shape;223;g14fed563bd5_0_1008" descr="Icon&#10;&#10;Description automatically generated with medium confidence"/>
          <p:cNvPicPr preferRelativeResize="0"/>
          <p:nvPr/>
        </p:nvPicPr>
        <p:blipFill rotWithShape="1">
          <a:blip r:embed="rId2">
            <a:alphaModFix/>
          </a:blip>
          <a:srcRect/>
          <a:stretch/>
        </p:blipFill>
        <p:spPr>
          <a:xfrm>
            <a:off x="260560" y="4756346"/>
            <a:ext cx="282321" cy="282321"/>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Quote blue">
  <p:cSld name="Quote blue">
    <p:spTree>
      <p:nvGrpSpPr>
        <p:cNvPr id="1" name="Shape 224"/>
        <p:cNvGrpSpPr/>
        <p:nvPr/>
      </p:nvGrpSpPr>
      <p:grpSpPr>
        <a:xfrm>
          <a:off x="0" y="0"/>
          <a:ext cx="0" cy="0"/>
          <a:chOff x="0" y="0"/>
          <a:chExt cx="0" cy="0"/>
        </a:xfrm>
      </p:grpSpPr>
      <p:cxnSp>
        <p:nvCxnSpPr>
          <p:cNvPr id="225" name="Google Shape;225;g14fed563bd5_0_1028"/>
          <p:cNvCxnSpPr/>
          <p:nvPr/>
        </p:nvCxnSpPr>
        <p:spPr>
          <a:xfrm>
            <a:off x="402918" y="540366"/>
            <a:ext cx="648900" cy="0"/>
          </a:xfrm>
          <a:prstGeom prst="straightConnector1">
            <a:avLst/>
          </a:prstGeom>
          <a:noFill/>
          <a:ln w="38100" cap="flat" cmpd="sng">
            <a:solidFill>
              <a:schemeClr val="lt2"/>
            </a:solidFill>
            <a:prstDash val="solid"/>
            <a:miter lim="800000"/>
            <a:headEnd type="none" w="sm" len="sm"/>
            <a:tailEnd type="none" w="sm" len="sm"/>
          </a:ln>
        </p:spPr>
      </p:cxnSp>
      <p:sp>
        <p:nvSpPr>
          <p:cNvPr id="226" name="Google Shape;226;g14fed563bd5_0_1028"/>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2"/>
                </a:solidFill>
                <a:latin typeface="Arial"/>
                <a:ea typeface="Arial"/>
                <a:cs typeface="Arial"/>
                <a:sym typeface="Arial"/>
              </a:rPr>
              <a:t>‹#›</a:t>
            </a:fld>
            <a:endParaRPr sz="900" b="0" i="0" u="none" strike="noStrike" cap="none">
              <a:solidFill>
                <a:schemeClr val="accent2"/>
              </a:solidFill>
              <a:latin typeface="Arial"/>
              <a:ea typeface="Arial"/>
              <a:cs typeface="Arial"/>
              <a:sym typeface="Arial"/>
            </a:endParaRPr>
          </a:p>
        </p:txBody>
      </p:sp>
      <p:sp>
        <p:nvSpPr>
          <p:cNvPr id="227" name="Google Shape;227;g14fed563bd5_0_1028"/>
          <p:cNvSpPr txBox="1">
            <a:spLocks noGrp="1"/>
          </p:cNvSpPr>
          <p:nvPr>
            <p:ph type="body" idx="1"/>
          </p:nvPr>
        </p:nvSpPr>
        <p:spPr>
          <a:xfrm>
            <a:off x="402918" y="985617"/>
            <a:ext cx="5628000" cy="2600100"/>
          </a:xfrm>
          <a:prstGeom prst="rect">
            <a:avLst/>
          </a:prstGeom>
          <a:noFill/>
          <a:ln>
            <a:noFill/>
          </a:ln>
        </p:spPr>
        <p:txBody>
          <a:bodyPr spcFirstLastPara="1" wrap="square" lIns="68575" tIns="34275" rIns="68575" bIns="34275" anchor="t" anchorCtr="0">
            <a:noAutofit/>
          </a:bodyPr>
          <a:lstStyle>
            <a:lvl1pPr marL="457200" lvl="0" indent="-228600" algn="l">
              <a:lnSpc>
                <a:spcPct val="90000"/>
              </a:lnSpc>
              <a:spcBef>
                <a:spcPts val="800"/>
              </a:spcBef>
              <a:spcAft>
                <a:spcPts val="0"/>
              </a:spcAft>
              <a:buClr>
                <a:schemeClr val="dk1"/>
              </a:buClr>
              <a:buSzPts val="3200"/>
              <a:buNone/>
              <a:defRPr sz="3200" b="1">
                <a:solidFill>
                  <a:schemeClr val="dk1"/>
                </a:solidFill>
              </a:defRPr>
            </a:lvl1pPr>
            <a:lvl2pPr marL="914400" lvl="1" indent="-228600" algn="l">
              <a:lnSpc>
                <a:spcPct val="90000"/>
              </a:lnSpc>
              <a:spcBef>
                <a:spcPts val="400"/>
              </a:spcBef>
              <a:spcAft>
                <a:spcPts val="0"/>
              </a:spcAft>
              <a:buClr>
                <a:schemeClr val="lt1"/>
              </a:buClr>
              <a:buSzPts val="1800"/>
              <a:buNone/>
              <a:defRPr>
                <a:solidFill>
                  <a:schemeClr val="lt1"/>
                </a:solidFill>
              </a:defRPr>
            </a:lvl2pPr>
            <a:lvl3pPr marL="1371600" lvl="2" indent="-228600" algn="l">
              <a:lnSpc>
                <a:spcPct val="90000"/>
              </a:lnSpc>
              <a:spcBef>
                <a:spcPts val="400"/>
              </a:spcBef>
              <a:spcAft>
                <a:spcPts val="0"/>
              </a:spcAft>
              <a:buClr>
                <a:schemeClr val="lt1"/>
              </a:buClr>
              <a:buSzPts val="1500"/>
              <a:buNone/>
              <a:defRPr>
                <a:solidFill>
                  <a:schemeClr val="lt1"/>
                </a:solidFill>
              </a:defRPr>
            </a:lvl3pPr>
            <a:lvl4pPr marL="1828800" lvl="3" indent="-228600" algn="l">
              <a:lnSpc>
                <a:spcPct val="90000"/>
              </a:lnSpc>
              <a:spcBef>
                <a:spcPts val="400"/>
              </a:spcBef>
              <a:spcAft>
                <a:spcPts val="0"/>
              </a:spcAft>
              <a:buClr>
                <a:schemeClr val="lt1"/>
              </a:buClr>
              <a:buSzPts val="1400"/>
              <a:buNone/>
              <a:defRPr>
                <a:solidFill>
                  <a:schemeClr val="lt1"/>
                </a:solidFill>
              </a:defRPr>
            </a:lvl4pPr>
            <a:lvl5pPr marL="2286000" lvl="4" indent="-228600" algn="l">
              <a:lnSpc>
                <a:spcPct val="90000"/>
              </a:lnSpc>
              <a:spcBef>
                <a:spcPts val="400"/>
              </a:spcBef>
              <a:spcAft>
                <a:spcPts val="0"/>
              </a:spcAft>
              <a:buClr>
                <a:schemeClr val="lt1"/>
              </a:buClr>
              <a:buSzPts val="1400"/>
              <a:buNone/>
              <a:defRPr>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228" name="Google Shape;228;g14fed563bd5_0_1028"/>
          <p:cNvSpPr txBox="1">
            <a:spLocks noGrp="1"/>
          </p:cNvSpPr>
          <p:nvPr>
            <p:ph type="body" idx="2"/>
          </p:nvPr>
        </p:nvSpPr>
        <p:spPr>
          <a:xfrm>
            <a:off x="621000" y="3585662"/>
            <a:ext cx="5628000" cy="672900"/>
          </a:xfrm>
          <a:prstGeom prst="rect">
            <a:avLst/>
          </a:prstGeom>
          <a:noFill/>
          <a:ln>
            <a:noFill/>
          </a:ln>
        </p:spPr>
        <p:txBody>
          <a:bodyPr spcFirstLastPara="1" wrap="square" lIns="68575" tIns="34275" rIns="68575" bIns="34275" anchor="t" anchorCtr="0">
            <a:normAutofit/>
          </a:bodyPr>
          <a:lstStyle>
            <a:lvl1pPr marL="457200" lvl="0" indent="-228600" algn="l">
              <a:lnSpc>
                <a:spcPct val="90000"/>
              </a:lnSpc>
              <a:spcBef>
                <a:spcPts val="800"/>
              </a:spcBef>
              <a:spcAft>
                <a:spcPts val="0"/>
              </a:spcAft>
              <a:buClr>
                <a:schemeClr val="dk1"/>
              </a:buClr>
              <a:buSzPts val="2100"/>
              <a:buNone/>
              <a:defRPr b="1">
                <a:solidFill>
                  <a:schemeClr val="dk1"/>
                </a:solidFill>
              </a:defRPr>
            </a:lvl1pPr>
            <a:lvl2pPr marL="914400" lvl="1" indent="-228600" algn="l">
              <a:lnSpc>
                <a:spcPct val="90000"/>
              </a:lnSpc>
              <a:spcBef>
                <a:spcPts val="400"/>
              </a:spcBef>
              <a:spcAft>
                <a:spcPts val="0"/>
              </a:spcAft>
              <a:buClr>
                <a:schemeClr val="accent6"/>
              </a:buClr>
              <a:buSzPts val="1800"/>
              <a:buNone/>
              <a:defRPr/>
            </a:lvl2pPr>
            <a:lvl3pPr marL="1371600" lvl="2" indent="-228600" algn="l">
              <a:lnSpc>
                <a:spcPct val="90000"/>
              </a:lnSpc>
              <a:spcBef>
                <a:spcPts val="400"/>
              </a:spcBef>
              <a:spcAft>
                <a:spcPts val="0"/>
              </a:spcAft>
              <a:buClr>
                <a:schemeClr val="accent6"/>
              </a:buClr>
              <a:buSzPts val="1500"/>
              <a:buNone/>
              <a:defRPr/>
            </a:lvl3pPr>
            <a:lvl4pPr marL="1828800" lvl="3" indent="-228600" algn="l">
              <a:lnSpc>
                <a:spcPct val="90000"/>
              </a:lnSpc>
              <a:spcBef>
                <a:spcPts val="400"/>
              </a:spcBef>
              <a:spcAft>
                <a:spcPts val="0"/>
              </a:spcAft>
              <a:buClr>
                <a:schemeClr val="accent6"/>
              </a:buClr>
              <a:buSzPts val="1400"/>
              <a:buNone/>
              <a:defRPr/>
            </a:lvl4pPr>
            <a:lvl5pPr marL="2286000" lvl="4" indent="-228600" algn="l">
              <a:lnSpc>
                <a:spcPct val="90000"/>
              </a:lnSpc>
              <a:spcBef>
                <a:spcPts val="400"/>
              </a:spcBef>
              <a:spcAft>
                <a:spcPts val="0"/>
              </a:spcAft>
              <a:buClr>
                <a:schemeClr val="accent6"/>
              </a:buClr>
              <a:buSzPts val="1400"/>
              <a:buNone/>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cxnSp>
        <p:nvCxnSpPr>
          <p:cNvPr id="229" name="Google Shape;229;g14fed563bd5_0_1028"/>
          <p:cNvCxnSpPr/>
          <p:nvPr/>
        </p:nvCxnSpPr>
        <p:spPr>
          <a:xfrm>
            <a:off x="324000" y="4752000"/>
            <a:ext cx="8532000" cy="0"/>
          </a:xfrm>
          <a:prstGeom prst="straightConnector1">
            <a:avLst/>
          </a:prstGeom>
          <a:noFill/>
          <a:ln w="9525" cap="flat" cmpd="sng">
            <a:solidFill>
              <a:schemeClr val="accent2"/>
            </a:solidFill>
            <a:prstDash val="solid"/>
            <a:miter lim="800000"/>
            <a:headEnd type="none" w="sm" len="sm"/>
            <a:tailEnd type="none" w="sm" len="sm"/>
          </a:ln>
        </p:spPr>
      </p:cxnSp>
      <p:pic>
        <p:nvPicPr>
          <p:cNvPr id="230" name="Google Shape;230;g14fed563bd5_0_1028" descr="Icon&#10;&#10;Description automatically generated with medium confidence"/>
          <p:cNvPicPr preferRelativeResize="0"/>
          <p:nvPr/>
        </p:nvPicPr>
        <p:blipFill rotWithShape="1">
          <a:blip r:embed="rId2">
            <a:alphaModFix/>
          </a:blip>
          <a:srcRect/>
          <a:stretch/>
        </p:blipFill>
        <p:spPr>
          <a:xfrm>
            <a:off x="260560" y="4756346"/>
            <a:ext cx="282321" cy="282321"/>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Quote and image 3">
  <p:cSld name="Quote and image 3">
    <p:spTree>
      <p:nvGrpSpPr>
        <p:cNvPr id="1" name="Shape 231"/>
        <p:cNvGrpSpPr/>
        <p:nvPr/>
      </p:nvGrpSpPr>
      <p:grpSpPr>
        <a:xfrm>
          <a:off x="0" y="0"/>
          <a:ext cx="0" cy="0"/>
          <a:chOff x="0" y="0"/>
          <a:chExt cx="0" cy="0"/>
        </a:xfrm>
      </p:grpSpPr>
      <p:sp>
        <p:nvSpPr>
          <p:cNvPr id="232" name="Google Shape;232;g14fed563bd5_0_1035"/>
          <p:cNvSpPr/>
          <p:nvPr/>
        </p:nvSpPr>
        <p:spPr>
          <a:xfrm rot="5400000">
            <a:off x="4445058" y="446580"/>
            <a:ext cx="5149540" cy="4252378"/>
          </a:xfrm>
          <a:custGeom>
            <a:avLst/>
            <a:gdLst/>
            <a:ahLst/>
            <a:cxnLst/>
            <a:rect l="l" t="t" r="r" b="b"/>
            <a:pathLst>
              <a:path w="6866053" h="5669837" extrusionOk="0">
                <a:moveTo>
                  <a:pt x="0" y="3472530"/>
                </a:moveTo>
                <a:lnTo>
                  <a:pt x="2667" y="2689"/>
                </a:lnTo>
                <a:lnTo>
                  <a:pt x="6866053" y="0"/>
                </a:lnTo>
                <a:cubicBezTo>
                  <a:pt x="6865544" y="1297722"/>
                  <a:pt x="6865036" y="2595445"/>
                  <a:pt x="6864527" y="3893167"/>
                </a:cubicBezTo>
                <a:lnTo>
                  <a:pt x="5863020" y="5669837"/>
                </a:lnTo>
                <a:lnTo>
                  <a:pt x="1303015" y="5663899"/>
                </a:lnTo>
                <a:lnTo>
                  <a:pt x="0" y="3472530"/>
                </a:lnTo>
                <a:close/>
              </a:path>
            </a:pathLst>
          </a:custGeom>
          <a:solidFill>
            <a:srgbClr val="C2E2FF"/>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233" name="Google Shape;233;g14fed563bd5_0_1035"/>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2"/>
                </a:solidFill>
                <a:latin typeface="Arial"/>
                <a:ea typeface="Arial"/>
                <a:cs typeface="Arial"/>
                <a:sym typeface="Arial"/>
              </a:rPr>
              <a:t>‹#›</a:t>
            </a:fld>
            <a:endParaRPr sz="900" b="0" i="0" u="none" strike="noStrike" cap="none">
              <a:solidFill>
                <a:schemeClr val="accent2"/>
              </a:solidFill>
              <a:latin typeface="Arial"/>
              <a:ea typeface="Arial"/>
              <a:cs typeface="Arial"/>
              <a:sym typeface="Arial"/>
            </a:endParaRPr>
          </a:p>
        </p:txBody>
      </p:sp>
      <p:sp>
        <p:nvSpPr>
          <p:cNvPr id="234" name="Google Shape;234;g14fed563bd5_0_1035"/>
          <p:cNvSpPr txBox="1"/>
          <p:nvPr/>
        </p:nvSpPr>
        <p:spPr>
          <a:xfrm>
            <a:off x="1472453" y="-907676"/>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cxnSp>
        <p:nvCxnSpPr>
          <p:cNvPr id="235" name="Google Shape;235;g14fed563bd5_0_1035"/>
          <p:cNvCxnSpPr/>
          <p:nvPr/>
        </p:nvCxnSpPr>
        <p:spPr>
          <a:xfrm>
            <a:off x="8043042" y="387136"/>
            <a:ext cx="648900" cy="0"/>
          </a:xfrm>
          <a:prstGeom prst="straightConnector1">
            <a:avLst/>
          </a:prstGeom>
          <a:noFill/>
          <a:ln w="38100" cap="flat" cmpd="sng">
            <a:solidFill>
              <a:schemeClr val="lt1"/>
            </a:solidFill>
            <a:prstDash val="solid"/>
            <a:miter lim="800000"/>
            <a:headEnd type="none" w="sm" len="sm"/>
            <a:tailEnd type="none" w="sm" len="sm"/>
          </a:ln>
        </p:spPr>
      </p:cxnSp>
      <p:sp>
        <p:nvSpPr>
          <p:cNvPr id="236" name="Google Shape;236;g14fed563bd5_0_1035"/>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6"/>
                </a:solidFill>
                <a:latin typeface="Arial"/>
                <a:ea typeface="Arial"/>
                <a:cs typeface="Arial"/>
                <a:sym typeface="Arial"/>
              </a:rPr>
              <a:t>‹#›</a:t>
            </a:fld>
            <a:endParaRPr sz="900" b="0" i="0" u="none" strike="noStrike" cap="none">
              <a:solidFill>
                <a:schemeClr val="accent6"/>
              </a:solidFill>
              <a:latin typeface="Arial"/>
              <a:ea typeface="Arial"/>
              <a:cs typeface="Arial"/>
              <a:sym typeface="Arial"/>
            </a:endParaRPr>
          </a:p>
        </p:txBody>
      </p:sp>
      <p:sp>
        <p:nvSpPr>
          <p:cNvPr id="237" name="Google Shape;237;g14fed563bd5_0_1035"/>
          <p:cNvSpPr>
            <a:spLocks noGrp="1"/>
          </p:cNvSpPr>
          <p:nvPr>
            <p:ph type="pic" idx="2"/>
          </p:nvPr>
        </p:nvSpPr>
        <p:spPr>
          <a:xfrm>
            <a:off x="0" y="0"/>
            <a:ext cx="6546900" cy="5143500"/>
          </a:xfrm>
          <a:prstGeom prst="rect">
            <a:avLst/>
          </a:prstGeom>
          <a:noFill/>
          <a:ln>
            <a:noFill/>
          </a:ln>
        </p:spPr>
      </p:sp>
      <p:sp>
        <p:nvSpPr>
          <p:cNvPr id="238" name="Google Shape;238;g14fed563bd5_0_1035"/>
          <p:cNvSpPr txBox="1">
            <a:spLocks noGrp="1"/>
          </p:cNvSpPr>
          <p:nvPr>
            <p:ph type="body" idx="1"/>
          </p:nvPr>
        </p:nvSpPr>
        <p:spPr>
          <a:xfrm>
            <a:off x="6309700" y="459000"/>
            <a:ext cx="2413500" cy="381000"/>
          </a:xfrm>
          <a:prstGeom prst="rect">
            <a:avLst/>
          </a:prstGeom>
          <a:noFill/>
          <a:ln>
            <a:noFill/>
          </a:ln>
        </p:spPr>
        <p:txBody>
          <a:bodyPr spcFirstLastPara="1" wrap="square" lIns="0" tIns="0" rIns="0" bIns="0" anchor="t" anchorCtr="0">
            <a:normAutofit/>
          </a:bodyPr>
          <a:lstStyle>
            <a:lvl1pPr marL="457200" lvl="0" indent="-228600" algn="r">
              <a:lnSpc>
                <a:spcPct val="90000"/>
              </a:lnSpc>
              <a:spcBef>
                <a:spcPts val="800"/>
              </a:spcBef>
              <a:spcAft>
                <a:spcPts val="0"/>
              </a:spcAft>
              <a:buClr>
                <a:schemeClr val="lt1"/>
              </a:buClr>
              <a:buSzPts val="1800"/>
              <a:buNone/>
              <a:defRPr sz="1800" b="1">
                <a:solidFill>
                  <a:schemeClr val="lt1"/>
                </a:solidFill>
              </a:defRPr>
            </a:lvl1pPr>
            <a:lvl2pPr marL="914400" lvl="1" indent="-317500" algn="l">
              <a:lnSpc>
                <a:spcPct val="90000"/>
              </a:lnSpc>
              <a:spcBef>
                <a:spcPts val="400"/>
              </a:spcBef>
              <a:spcAft>
                <a:spcPts val="0"/>
              </a:spcAft>
              <a:buClr>
                <a:schemeClr val="accent6"/>
              </a:buClr>
              <a:buSzPts val="1400"/>
              <a:buChar char="•"/>
              <a:defRPr/>
            </a:lvl2pPr>
            <a:lvl3pPr marL="1371600" lvl="2" indent="-317500" algn="l">
              <a:lnSpc>
                <a:spcPct val="90000"/>
              </a:lnSpc>
              <a:spcBef>
                <a:spcPts val="400"/>
              </a:spcBef>
              <a:spcAft>
                <a:spcPts val="0"/>
              </a:spcAft>
              <a:buClr>
                <a:schemeClr val="accent6"/>
              </a:buClr>
              <a:buSzPts val="1400"/>
              <a:buChar char="•"/>
              <a:defRPr/>
            </a:lvl3pPr>
            <a:lvl4pPr marL="1828800" lvl="3" indent="-317500" algn="l">
              <a:lnSpc>
                <a:spcPct val="90000"/>
              </a:lnSpc>
              <a:spcBef>
                <a:spcPts val="400"/>
              </a:spcBef>
              <a:spcAft>
                <a:spcPts val="0"/>
              </a:spcAft>
              <a:buClr>
                <a:schemeClr val="accent6"/>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239" name="Google Shape;239;g14fed563bd5_0_1035"/>
          <p:cNvSpPr txBox="1">
            <a:spLocks noGrp="1"/>
          </p:cNvSpPr>
          <p:nvPr>
            <p:ph type="body" idx="3"/>
          </p:nvPr>
        </p:nvSpPr>
        <p:spPr>
          <a:xfrm>
            <a:off x="5401954" y="1446163"/>
            <a:ext cx="3321000" cy="2251200"/>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800"/>
              </a:spcBef>
              <a:spcAft>
                <a:spcPts val="0"/>
              </a:spcAft>
              <a:buClr>
                <a:schemeClr val="lt1"/>
              </a:buClr>
              <a:buSzPts val="2300"/>
              <a:buNone/>
              <a:defRPr sz="2300" b="1">
                <a:solidFill>
                  <a:schemeClr val="lt1"/>
                </a:solidFill>
              </a:defRPr>
            </a:lvl1pPr>
            <a:lvl2pPr marL="914400" lvl="1" indent="-228600" algn="l">
              <a:lnSpc>
                <a:spcPct val="90000"/>
              </a:lnSpc>
              <a:spcBef>
                <a:spcPts val="400"/>
              </a:spcBef>
              <a:spcAft>
                <a:spcPts val="0"/>
              </a:spcAft>
              <a:buClr>
                <a:schemeClr val="lt1"/>
              </a:buClr>
              <a:buSzPts val="1800"/>
              <a:buNone/>
              <a:defRPr>
                <a:solidFill>
                  <a:schemeClr val="lt1"/>
                </a:solidFill>
              </a:defRPr>
            </a:lvl2pPr>
            <a:lvl3pPr marL="1371600" lvl="2" indent="-228600" algn="l">
              <a:lnSpc>
                <a:spcPct val="90000"/>
              </a:lnSpc>
              <a:spcBef>
                <a:spcPts val="400"/>
              </a:spcBef>
              <a:spcAft>
                <a:spcPts val="0"/>
              </a:spcAft>
              <a:buClr>
                <a:schemeClr val="lt1"/>
              </a:buClr>
              <a:buSzPts val="1500"/>
              <a:buNone/>
              <a:defRPr>
                <a:solidFill>
                  <a:schemeClr val="lt1"/>
                </a:solidFill>
              </a:defRPr>
            </a:lvl3pPr>
            <a:lvl4pPr marL="1828800" lvl="3" indent="-228600" algn="l">
              <a:lnSpc>
                <a:spcPct val="90000"/>
              </a:lnSpc>
              <a:spcBef>
                <a:spcPts val="400"/>
              </a:spcBef>
              <a:spcAft>
                <a:spcPts val="0"/>
              </a:spcAft>
              <a:buClr>
                <a:schemeClr val="lt1"/>
              </a:buClr>
              <a:buSzPts val="1400"/>
              <a:buNone/>
              <a:defRPr>
                <a:solidFill>
                  <a:schemeClr val="lt1"/>
                </a:solidFill>
              </a:defRPr>
            </a:lvl4pPr>
            <a:lvl5pPr marL="2286000" lvl="4" indent="-228600" algn="l">
              <a:lnSpc>
                <a:spcPct val="90000"/>
              </a:lnSpc>
              <a:spcBef>
                <a:spcPts val="400"/>
              </a:spcBef>
              <a:spcAft>
                <a:spcPts val="0"/>
              </a:spcAft>
              <a:buClr>
                <a:schemeClr val="lt1"/>
              </a:buClr>
              <a:buSzPts val="1400"/>
              <a:buNone/>
              <a:defRPr>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pic>
        <p:nvPicPr>
          <p:cNvPr id="240" name="Google Shape;240;g14fed563bd5_0_1035" descr="Icon&#10;&#10;Description automatically generated with medium confidence"/>
          <p:cNvPicPr preferRelativeResize="0"/>
          <p:nvPr/>
        </p:nvPicPr>
        <p:blipFill rotWithShape="1">
          <a:blip r:embed="rId2">
            <a:alphaModFix/>
          </a:blip>
          <a:srcRect/>
          <a:stretch/>
        </p:blipFill>
        <p:spPr>
          <a:xfrm>
            <a:off x="260560" y="4756346"/>
            <a:ext cx="282321" cy="282321"/>
          </a:xfrm>
          <a:prstGeom prst="rect">
            <a:avLst/>
          </a:prstGeom>
          <a:noFill/>
          <a:ln>
            <a:noFill/>
          </a:ln>
        </p:spPr>
      </p:pic>
      <p:cxnSp>
        <p:nvCxnSpPr>
          <p:cNvPr id="241" name="Google Shape;241;g14fed563bd5_0_1035"/>
          <p:cNvCxnSpPr/>
          <p:nvPr/>
        </p:nvCxnSpPr>
        <p:spPr>
          <a:xfrm>
            <a:off x="324000" y="4752000"/>
            <a:ext cx="8532000" cy="0"/>
          </a:xfrm>
          <a:prstGeom prst="straightConnector1">
            <a:avLst/>
          </a:prstGeom>
          <a:noFill/>
          <a:ln w="9525" cap="flat" cmpd="sng">
            <a:solidFill>
              <a:schemeClr val="accent2"/>
            </a:solidFill>
            <a:prstDash val="solid"/>
            <a:miter lim="800000"/>
            <a:headEnd type="none" w="sm" len="sm"/>
            <a:tailEnd type="none" w="sm" len="sm"/>
          </a:ln>
        </p:spPr>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Headline and image with header 1">
  <p:cSld name="Headline and image with header 1">
    <p:spTree>
      <p:nvGrpSpPr>
        <p:cNvPr id="1" name="Shape 242"/>
        <p:cNvGrpSpPr/>
        <p:nvPr/>
      </p:nvGrpSpPr>
      <p:grpSpPr>
        <a:xfrm>
          <a:off x="0" y="0"/>
          <a:ext cx="0" cy="0"/>
          <a:chOff x="0" y="0"/>
          <a:chExt cx="0" cy="0"/>
        </a:xfrm>
      </p:grpSpPr>
      <p:sp>
        <p:nvSpPr>
          <p:cNvPr id="243" name="Google Shape;243;g14fed563bd5_0_1046"/>
          <p:cNvSpPr/>
          <p:nvPr/>
        </p:nvSpPr>
        <p:spPr>
          <a:xfrm rot="-5400000">
            <a:off x="-456783" y="444966"/>
            <a:ext cx="5153839" cy="4253612"/>
          </a:xfrm>
          <a:custGeom>
            <a:avLst/>
            <a:gdLst/>
            <a:ahLst/>
            <a:cxnLst/>
            <a:rect l="l" t="t" r="r" b="b"/>
            <a:pathLst>
              <a:path w="6917905" h="5671482" extrusionOk="0">
                <a:moveTo>
                  <a:pt x="998" y="3862276"/>
                </a:moveTo>
                <a:cubicBezTo>
                  <a:pt x="6784" y="2580785"/>
                  <a:pt x="-4023" y="1281491"/>
                  <a:pt x="1763" y="0"/>
                </a:cubicBezTo>
                <a:lnTo>
                  <a:pt x="6915259" y="615"/>
                </a:lnTo>
                <a:lnTo>
                  <a:pt x="6917905" y="3435219"/>
                </a:lnTo>
                <a:lnTo>
                  <a:pt x="5614844" y="5671482"/>
                </a:lnTo>
                <a:lnTo>
                  <a:pt x="1038428" y="5668839"/>
                </a:lnTo>
                <a:lnTo>
                  <a:pt x="998" y="3862276"/>
                </a:lnTo>
                <a:close/>
              </a:path>
            </a:pathLst>
          </a:custGeom>
          <a:solidFill>
            <a:schemeClr val="dk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244" name="Google Shape;244;g14fed563bd5_0_1046"/>
          <p:cNvSpPr>
            <a:spLocks noGrp="1"/>
          </p:cNvSpPr>
          <p:nvPr>
            <p:ph type="pic" idx="2"/>
          </p:nvPr>
        </p:nvSpPr>
        <p:spPr>
          <a:xfrm>
            <a:off x="2476500" y="-2381"/>
            <a:ext cx="6667500" cy="5145900"/>
          </a:xfrm>
          <a:prstGeom prst="rect">
            <a:avLst/>
          </a:prstGeom>
          <a:noFill/>
          <a:ln>
            <a:noFill/>
          </a:ln>
        </p:spPr>
      </p:sp>
      <p:cxnSp>
        <p:nvCxnSpPr>
          <p:cNvPr id="245" name="Google Shape;245;g14fed563bd5_0_1046"/>
          <p:cNvCxnSpPr/>
          <p:nvPr/>
        </p:nvCxnSpPr>
        <p:spPr>
          <a:xfrm>
            <a:off x="459000" y="387136"/>
            <a:ext cx="648900" cy="0"/>
          </a:xfrm>
          <a:prstGeom prst="straightConnector1">
            <a:avLst/>
          </a:prstGeom>
          <a:noFill/>
          <a:ln w="38100" cap="flat" cmpd="sng">
            <a:solidFill>
              <a:schemeClr val="dk1"/>
            </a:solidFill>
            <a:prstDash val="solid"/>
            <a:miter lim="800000"/>
            <a:headEnd type="none" w="sm" len="sm"/>
            <a:tailEnd type="none" w="sm" len="sm"/>
          </a:ln>
        </p:spPr>
      </p:cxnSp>
      <p:sp>
        <p:nvSpPr>
          <p:cNvPr id="246" name="Google Shape;246;g14fed563bd5_0_1046"/>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6"/>
                </a:solidFill>
                <a:latin typeface="Arial"/>
                <a:ea typeface="Arial"/>
                <a:cs typeface="Arial"/>
                <a:sym typeface="Arial"/>
              </a:rPr>
              <a:t>‹#›</a:t>
            </a:fld>
            <a:endParaRPr sz="900" b="0" i="0" u="none" strike="noStrike" cap="none">
              <a:solidFill>
                <a:schemeClr val="accent6"/>
              </a:solidFill>
              <a:latin typeface="Arial"/>
              <a:ea typeface="Arial"/>
              <a:cs typeface="Arial"/>
              <a:sym typeface="Arial"/>
            </a:endParaRPr>
          </a:p>
        </p:txBody>
      </p:sp>
      <p:sp>
        <p:nvSpPr>
          <p:cNvPr id="247" name="Google Shape;247;g14fed563bd5_0_1046"/>
          <p:cNvSpPr txBox="1">
            <a:spLocks noGrp="1"/>
          </p:cNvSpPr>
          <p:nvPr>
            <p:ph type="body" idx="1"/>
          </p:nvPr>
        </p:nvSpPr>
        <p:spPr>
          <a:xfrm>
            <a:off x="459581" y="1889999"/>
            <a:ext cx="3321000" cy="2251200"/>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800"/>
              </a:spcBef>
              <a:spcAft>
                <a:spcPts val="0"/>
              </a:spcAft>
              <a:buClr>
                <a:schemeClr val="dk1"/>
              </a:buClr>
              <a:buSzPts val="2700"/>
              <a:buNone/>
              <a:defRPr sz="2700" b="1">
                <a:solidFill>
                  <a:schemeClr val="dk1"/>
                </a:solidFill>
              </a:defRPr>
            </a:lvl1pPr>
            <a:lvl2pPr marL="914400" lvl="1" indent="-228600" algn="l">
              <a:lnSpc>
                <a:spcPct val="90000"/>
              </a:lnSpc>
              <a:spcBef>
                <a:spcPts val="400"/>
              </a:spcBef>
              <a:spcAft>
                <a:spcPts val="0"/>
              </a:spcAft>
              <a:buClr>
                <a:schemeClr val="lt1"/>
              </a:buClr>
              <a:buSzPts val="1800"/>
              <a:buNone/>
              <a:defRPr>
                <a:solidFill>
                  <a:schemeClr val="lt1"/>
                </a:solidFill>
              </a:defRPr>
            </a:lvl2pPr>
            <a:lvl3pPr marL="1371600" lvl="2" indent="-228600" algn="l">
              <a:lnSpc>
                <a:spcPct val="90000"/>
              </a:lnSpc>
              <a:spcBef>
                <a:spcPts val="400"/>
              </a:spcBef>
              <a:spcAft>
                <a:spcPts val="0"/>
              </a:spcAft>
              <a:buClr>
                <a:schemeClr val="lt1"/>
              </a:buClr>
              <a:buSzPts val="1500"/>
              <a:buNone/>
              <a:defRPr>
                <a:solidFill>
                  <a:schemeClr val="lt1"/>
                </a:solidFill>
              </a:defRPr>
            </a:lvl3pPr>
            <a:lvl4pPr marL="1828800" lvl="3" indent="-228600" algn="l">
              <a:lnSpc>
                <a:spcPct val="90000"/>
              </a:lnSpc>
              <a:spcBef>
                <a:spcPts val="400"/>
              </a:spcBef>
              <a:spcAft>
                <a:spcPts val="0"/>
              </a:spcAft>
              <a:buClr>
                <a:schemeClr val="lt1"/>
              </a:buClr>
              <a:buSzPts val="1400"/>
              <a:buNone/>
              <a:defRPr>
                <a:solidFill>
                  <a:schemeClr val="lt1"/>
                </a:solidFill>
              </a:defRPr>
            </a:lvl4pPr>
            <a:lvl5pPr marL="2286000" lvl="4" indent="-228600" algn="l">
              <a:lnSpc>
                <a:spcPct val="90000"/>
              </a:lnSpc>
              <a:spcBef>
                <a:spcPts val="400"/>
              </a:spcBef>
              <a:spcAft>
                <a:spcPts val="0"/>
              </a:spcAft>
              <a:buClr>
                <a:schemeClr val="lt1"/>
              </a:buClr>
              <a:buSzPts val="1400"/>
              <a:buNone/>
              <a:defRPr>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248" name="Google Shape;248;g14fed563bd5_0_1046"/>
          <p:cNvSpPr txBox="1"/>
          <p:nvPr/>
        </p:nvSpPr>
        <p:spPr>
          <a:xfrm>
            <a:off x="1472453" y="-907676"/>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249" name="Google Shape;249;g14fed563bd5_0_1046"/>
          <p:cNvSpPr txBox="1">
            <a:spLocks noGrp="1"/>
          </p:cNvSpPr>
          <p:nvPr>
            <p:ph type="body" idx="3"/>
          </p:nvPr>
        </p:nvSpPr>
        <p:spPr>
          <a:xfrm>
            <a:off x="459581" y="453629"/>
            <a:ext cx="2413500" cy="381000"/>
          </a:xfrm>
          <a:prstGeom prst="rect">
            <a:avLst/>
          </a:prstGeom>
          <a:noFill/>
          <a:ln>
            <a:noFill/>
          </a:ln>
        </p:spPr>
        <p:txBody>
          <a:bodyPr spcFirstLastPara="1" wrap="square" lIns="0" tIns="0" rIns="0" bIns="0" anchor="t" anchorCtr="0">
            <a:normAutofit/>
          </a:bodyPr>
          <a:lstStyle>
            <a:lvl1pPr marL="457200" lvl="0" indent="-228600" algn="l">
              <a:lnSpc>
                <a:spcPct val="90000"/>
              </a:lnSpc>
              <a:spcBef>
                <a:spcPts val="800"/>
              </a:spcBef>
              <a:spcAft>
                <a:spcPts val="0"/>
              </a:spcAft>
              <a:buClr>
                <a:schemeClr val="dk1"/>
              </a:buClr>
              <a:buSzPts val="1800"/>
              <a:buNone/>
              <a:defRPr sz="1800" b="1">
                <a:solidFill>
                  <a:schemeClr val="dk1"/>
                </a:solidFill>
              </a:defRPr>
            </a:lvl1pPr>
            <a:lvl2pPr marL="914400" lvl="1" indent="-317500" algn="l">
              <a:lnSpc>
                <a:spcPct val="90000"/>
              </a:lnSpc>
              <a:spcBef>
                <a:spcPts val="400"/>
              </a:spcBef>
              <a:spcAft>
                <a:spcPts val="0"/>
              </a:spcAft>
              <a:buClr>
                <a:schemeClr val="accent6"/>
              </a:buClr>
              <a:buSzPts val="1400"/>
              <a:buChar char="•"/>
              <a:defRPr/>
            </a:lvl2pPr>
            <a:lvl3pPr marL="1371600" lvl="2" indent="-317500" algn="l">
              <a:lnSpc>
                <a:spcPct val="90000"/>
              </a:lnSpc>
              <a:spcBef>
                <a:spcPts val="400"/>
              </a:spcBef>
              <a:spcAft>
                <a:spcPts val="0"/>
              </a:spcAft>
              <a:buClr>
                <a:schemeClr val="accent6"/>
              </a:buClr>
              <a:buSzPts val="1400"/>
              <a:buChar char="•"/>
              <a:defRPr/>
            </a:lvl3pPr>
            <a:lvl4pPr marL="1828800" lvl="3" indent="-317500" algn="l">
              <a:lnSpc>
                <a:spcPct val="90000"/>
              </a:lnSpc>
              <a:spcBef>
                <a:spcPts val="400"/>
              </a:spcBef>
              <a:spcAft>
                <a:spcPts val="0"/>
              </a:spcAft>
              <a:buClr>
                <a:schemeClr val="accent6"/>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pic>
        <p:nvPicPr>
          <p:cNvPr id="250" name="Google Shape;250;g14fed563bd5_0_1046" descr="Icon&#10;&#10;Description automatically generated with medium confidence"/>
          <p:cNvPicPr preferRelativeResize="0"/>
          <p:nvPr/>
        </p:nvPicPr>
        <p:blipFill rotWithShape="1">
          <a:blip r:embed="rId2">
            <a:alphaModFix/>
          </a:blip>
          <a:srcRect/>
          <a:stretch/>
        </p:blipFill>
        <p:spPr>
          <a:xfrm>
            <a:off x="260560" y="4756346"/>
            <a:ext cx="282321" cy="282321"/>
          </a:xfrm>
          <a:prstGeom prst="rect">
            <a:avLst/>
          </a:prstGeom>
          <a:noFill/>
          <a:ln>
            <a:noFill/>
          </a:ln>
        </p:spPr>
      </p:pic>
      <p:cxnSp>
        <p:nvCxnSpPr>
          <p:cNvPr id="251" name="Google Shape;251;g14fed563bd5_0_1046"/>
          <p:cNvCxnSpPr/>
          <p:nvPr/>
        </p:nvCxnSpPr>
        <p:spPr>
          <a:xfrm>
            <a:off x="324000" y="4752000"/>
            <a:ext cx="8532000" cy="0"/>
          </a:xfrm>
          <a:prstGeom prst="straightConnector1">
            <a:avLst/>
          </a:prstGeom>
          <a:noFill/>
          <a:ln w="9525" cap="flat" cmpd="sng">
            <a:solidFill>
              <a:schemeClr val="accent2"/>
            </a:solidFill>
            <a:prstDash val="solid"/>
            <a:miter lim="800000"/>
            <a:headEnd type="none" w="sm" len="sm"/>
            <a:tailEnd type="none" w="sm" len="sm"/>
          </a:ln>
        </p:spPr>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Headline and image with Header 2">
  <p:cSld name="Headline and image with Header 2">
    <p:spTree>
      <p:nvGrpSpPr>
        <p:cNvPr id="1" name="Shape 252"/>
        <p:cNvGrpSpPr/>
        <p:nvPr/>
      </p:nvGrpSpPr>
      <p:grpSpPr>
        <a:xfrm>
          <a:off x="0" y="0"/>
          <a:ext cx="0" cy="0"/>
          <a:chOff x="0" y="0"/>
          <a:chExt cx="0" cy="0"/>
        </a:xfrm>
      </p:grpSpPr>
      <p:sp>
        <p:nvSpPr>
          <p:cNvPr id="253" name="Google Shape;253;g14fed563bd5_0_1056"/>
          <p:cNvSpPr/>
          <p:nvPr/>
        </p:nvSpPr>
        <p:spPr>
          <a:xfrm rot="-5400000">
            <a:off x="-456783" y="444966"/>
            <a:ext cx="5153839" cy="4253612"/>
          </a:xfrm>
          <a:custGeom>
            <a:avLst/>
            <a:gdLst/>
            <a:ahLst/>
            <a:cxnLst/>
            <a:rect l="l" t="t" r="r" b="b"/>
            <a:pathLst>
              <a:path w="6917905" h="5671482" extrusionOk="0">
                <a:moveTo>
                  <a:pt x="998" y="3862276"/>
                </a:moveTo>
                <a:cubicBezTo>
                  <a:pt x="6784" y="2580785"/>
                  <a:pt x="-4023" y="1281491"/>
                  <a:pt x="1763" y="0"/>
                </a:cubicBezTo>
                <a:lnTo>
                  <a:pt x="6915259" y="615"/>
                </a:lnTo>
                <a:lnTo>
                  <a:pt x="6917905" y="3435219"/>
                </a:lnTo>
                <a:lnTo>
                  <a:pt x="5614844" y="5671482"/>
                </a:lnTo>
                <a:lnTo>
                  <a:pt x="1038428" y="5668839"/>
                </a:lnTo>
                <a:lnTo>
                  <a:pt x="998" y="3862276"/>
                </a:lnTo>
                <a:close/>
              </a:path>
            </a:pathLst>
          </a:custGeom>
          <a:solidFill>
            <a:srgbClr val="C2E2FF"/>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254" name="Google Shape;254;g14fed563bd5_0_1056"/>
          <p:cNvSpPr>
            <a:spLocks noGrp="1"/>
          </p:cNvSpPr>
          <p:nvPr>
            <p:ph type="pic" idx="2"/>
          </p:nvPr>
        </p:nvSpPr>
        <p:spPr>
          <a:xfrm>
            <a:off x="2476500" y="-2381"/>
            <a:ext cx="6667500" cy="5145900"/>
          </a:xfrm>
          <a:prstGeom prst="rect">
            <a:avLst/>
          </a:prstGeom>
          <a:noFill/>
          <a:ln>
            <a:noFill/>
          </a:ln>
        </p:spPr>
      </p:sp>
      <p:cxnSp>
        <p:nvCxnSpPr>
          <p:cNvPr id="255" name="Google Shape;255;g14fed563bd5_0_1056"/>
          <p:cNvCxnSpPr/>
          <p:nvPr/>
        </p:nvCxnSpPr>
        <p:spPr>
          <a:xfrm>
            <a:off x="459000" y="387136"/>
            <a:ext cx="648900" cy="0"/>
          </a:xfrm>
          <a:prstGeom prst="straightConnector1">
            <a:avLst/>
          </a:prstGeom>
          <a:noFill/>
          <a:ln w="38100" cap="flat" cmpd="sng">
            <a:solidFill>
              <a:schemeClr val="dk2"/>
            </a:solidFill>
            <a:prstDash val="solid"/>
            <a:miter lim="800000"/>
            <a:headEnd type="none" w="sm" len="sm"/>
            <a:tailEnd type="none" w="sm" len="sm"/>
          </a:ln>
        </p:spPr>
      </p:cxnSp>
      <p:sp>
        <p:nvSpPr>
          <p:cNvPr id="256" name="Google Shape;256;g14fed563bd5_0_1056"/>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6"/>
                </a:solidFill>
                <a:latin typeface="Arial"/>
                <a:ea typeface="Arial"/>
                <a:cs typeface="Arial"/>
                <a:sym typeface="Arial"/>
              </a:rPr>
              <a:t>‹#›</a:t>
            </a:fld>
            <a:endParaRPr sz="900" b="0" i="0" u="none" strike="noStrike" cap="none">
              <a:solidFill>
                <a:schemeClr val="accent6"/>
              </a:solidFill>
              <a:latin typeface="Arial"/>
              <a:ea typeface="Arial"/>
              <a:cs typeface="Arial"/>
              <a:sym typeface="Arial"/>
            </a:endParaRPr>
          </a:p>
        </p:txBody>
      </p:sp>
      <p:sp>
        <p:nvSpPr>
          <p:cNvPr id="257" name="Google Shape;257;g14fed563bd5_0_1056"/>
          <p:cNvSpPr txBox="1">
            <a:spLocks noGrp="1"/>
          </p:cNvSpPr>
          <p:nvPr>
            <p:ph type="body" idx="1"/>
          </p:nvPr>
        </p:nvSpPr>
        <p:spPr>
          <a:xfrm>
            <a:off x="459581" y="1889999"/>
            <a:ext cx="3321000" cy="2251200"/>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800"/>
              </a:spcBef>
              <a:spcAft>
                <a:spcPts val="0"/>
              </a:spcAft>
              <a:buClr>
                <a:schemeClr val="lt1"/>
              </a:buClr>
              <a:buSzPts val="2700"/>
              <a:buNone/>
              <a:defRPr sz="2700" b="1">
                <a:solidFill>
                  <a:schemeClr val="lt1"/>
                </a:solidFill>
              </a:defRPr>
            </a:lvl1pPr>
            <a:lvl2pPr marL="914400" lvl="1" indent="-228600" algn="l">
              <a:lnSpc>
                <a:spcPct val="90000"/>
              </a:lnSpc>
              <a:spcBef>
                <a:spcPts val="400"/>
              </a:spcBef>
              <a:spcAft>
                <a:spcPts val="0"/>
              </a:spcAft>
              <a:buClr>
                <a:schemeClr val="lt1"/>
              </a:buClr>
              <a:buSzPts val="1800"/>
              <a:buNone/>
              <a:defRPr>
                <a:solidFill>
                  <a:schemeClr val="lt1"/>
                </a:solidFill>
              </a:defRPr>
            </a:lvl2pPr>
            <a:lvl3pPr marL="1371600" lvl="2" indent="-228600" algn="l">
              <a:lnSpc>
                <a:spcPct val="90000"/>
              </a:lnSpc>
              <a:spcBef>
                <a:spcPts val="400"/>
              </a:spcBef>
              <a:spcAft>
                <a:spcPts val="0"/>
              </a:spcAft>
              <a:buClr>
                <a:schemeClr val="lt1"/>
              </a:buClr>
              <a:buSzPts val="1500"/>
              <a:buNone/>
              <a:defRPr>
                <a:solidFill>
                  <a:schemeClr val="lt1"/>
                </a:solidFill>
              </a:defRPr>
            </a:lvl3pPr>
            <a:lvl4pPr marL="1828800" lvl="3" indent="-228600" algn="l">
              <a:lnSpc>
                <a:spcPct val="90000"/>
              </a:lnSpc>
              <a:spcBef>
                <a:spcPts val="400"/>
              </a:spcBef>
              <a:spcAft>
                <a:spcPts val="0"/>
              </a:spcAft>
              <a:buClr>
                <a:schemeClr val="lt1"/>
              </a:buClr>
              <a:buSzPts val="1400"/>
              <a:buNone/>
              <a:defRPr>
                <a:solidFill>
                  <a:schemeClr val="lt1"/>
                </a:solidFill>
              </a:defRPr>
            </a:lvl4pPr>
            <a:lvl5pPr marL="2286000" lvl="4" indent="-228600" algn="l">
              <a:lnSpc>
                <a:spcPct val="90000"/>
              </a:lnSpc>
              <a:spcBef>
                <a:spcPts val="400"/>
              </a:spcBef>
              <a:spcAft>
                <a:spcPts val="0"/>
              </a:spcAft>
              <a:buClr>
                <a:schemeClr val="lt1"/>
              </a:buClr>
              <a:buSzPts val="1400"/>
              <a:buNone/>
              <a:defRPr>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258" name="Google Shape;258;g14fed563bd5_0_1056"/>
          <p:cNvSpPr txBox="1"/>
          <p:nvPr/>
        </p:nvSpPr>
        <p:spPr>
          <a:xfrm>
            <a:off x="1472453" y="-907676"/>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259" name="Google Shape;259;g14fed563bd5_0_1056"/>
          <p:cNvSpPr txBox="1">
            <a:spLocks noGrp="1"/>
          </p:cNvSpPr>
          <p:nvPr>
            <p:ph type="body" idx="3"/>
          </p:nvPr>
        </p:nvSpPr>
        <p:spPr>
          <a:xfrm>
            <a:off x="459581" y="453629"/>
            <a:ext cx="2413500" cy="381000"/>
          </a:xfrm>
          <a:prstGeom prst="rect">
            <a:avLst/>
          </a:prstGeom>
          <a:noFill/>
          <a:ln>
            <a:noFill/>
          </a:ln>
        </p:spPr>
        <p:txBody>
          <a:bodyPr spcFirstLastPara="1" wrap="square" lIns="0" tIns="0" rIns="0" bIns="0" anchor="t" anchorCtr="0">
            <a:normAutofit/>
          </a:bodyPr>
          <a:lstStyle>
            <a:lvl1pPr marL="457200" lvl="0" indent="-228600" algn="l">
              <a:lnSpc>
                <a:spcPct val="90000"/>
              </a:lnSpc>
              <a:spcBef>
                <a:spcPts val="800"/>
              </a:spcBef>
              <a:spcAft>
                <a:spcPts val="0"/>
              </a:spcAft>
              <a:buClr>
                <a:schemeClr val="lt1"/>
              </a:buClr>
              <a:buSzPts val="1800"/>
              <a:buNone/>
              <a:defRPr sz="1800" b="1">
                <a:solidFill>
                  <a:schemeClr val="lt1"/>
                </a:solidFill>
              </a:defRPr>
            </a:lvl1pPr>
            <a:lvl2pPr marL="914400" lvl="1" indent="-317500" algn="l">
              <a:lnSpc>
                <a:spcPct val="90000"/>
              </a:lnSpc>
              <a:spcBef>
                <a:spcPts val="400"/>
              </a:spcBef>
              <a:spcAft>
                <a:spcPts val="0"/>
              </a:spcAft>
              <a:buClr>
                <a:schemeClr val="accent6"/>
              </a:buClr>
              <a:buSzPts val="1400"/>
              <a:buChar char="•"/>
              <a:defRPr/>
            </a:lvl2pPr>
            <a:lvl3pPr marL="1371600" lvl="2" indent="-317500" algn="l">
              <a:lnSpc>
                <a:spcPct val="90000"/>
              </a:lnSpc>
              <a:spcBef>
                <a:spcPts val="400"/>
              </a:spcBef>
              <a:spcAft>
                <a:spcPts val="0"/>
              </a:spcAft>
              <a:buClr>
                <a:schemeClr val="accent6"/>
              </a:buClr>
              <a:buSzPts val="1400"/>
              <a:buChar char="•"/>
              <a:defRPr/>
            </a:lvl3pPr>
            <a:lvl4pPr marL="1828800" lvl="3" indent="-317500" algn="l">
              <a:lnSpc>
                <a:spcPct val="90000"/>
              </a:lnSpc>
              <a:spcBef>
                <a:spcPts val="400"/>
              </a:spcBef>
              <a:spcAft>
                <a:spcPts val="0"/>
              </a:spcAft>
              <a:buClr>
                <a:schemeClr val="accent6"/>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pic>
        <p:nvPicPr>
          <p:cNvPr id="260" name="Google Shape;260;g14fed563bd5_0_1056" descr="Icon&#10;&#10;Description automatically generated with medium confidence"/>
          <p:cNvPicPr preferRelativeResize="0"/>
          <p:nvPr/>
        </p:nvPicPr>
        <p:blipFill rotWithShape="1">
          <a:blip r:embed="rId2">
            <a:alphaModFix/>
          </a:blip>
          <a:srcRect/>
          <a:stretch/>
        </p:blipFill>
        <p:spPr>
          <a:xfrm>
            <a:off x="260560" y="4756346"/>
            <a:ext cx="282321" cy="282321"/>
          </a:xfrm>
          <a:prstGeom prst="rect">
            <a:avLst/>
          </a:prstGeom>
          <a:noFill/>
          <a:ln>
            <a:noFill/>
          </a:ln>
        </p:spPr>
      </p:pic>
      <p:cxnSp>
        <p:nvCxnSpPr>
          <p:cNvPr id="261" name="Google Shape;261;g14fed563bd5_0_1056"/>
          <p:cNvCxnSpPr/>
          <p:nvPr/>
        </p:nvCxnSpPr>
        <p:spPr>
          <a:xfrm>
            <a:off x="324000" y="4752000"/>
            <a:ext cx="8532000" cy="0"/>
          </a:xfrm>
          <a:prstGeom prst="straightConnector1">
            <a:avLst/>
          </a:prstGeom>
          <a:noFill/>
          <a:ln w="9525" cap="flat" cmpd="sng">
            <a:solidFill>
              <a:schemeClr val="accent2"/>
            </a:solidFill>
            <a:prstDash val="solid"/>
            <a:miter lim="800000"/>
            <a:headEnd type="none" w="sm" len="sm"/>
            <a:tailEnd type="none" w="sm" len="sm"/>
          </a:ln>
        </p:spPr>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Headline and image with header 4">
  <p:cSld name="Headline and image with header 4">
    <p:spTree>
      <p:nvGrpSpPr>
        <p:cNvPr id="1" name="Shape 262"/>
        <p:cNvGrpSpPr/>
        <p:nvPr/>
      </p:nvGrpSpPr>
      <p:grpSpPr>
        <a:xfrm>
          <a:off x="0" y="0"/>
          <a:ext cx="0" cy="0"/>
          <a:chOff x="0" y="0"/>
          <a:chExt cx="0" cy="0"/>
        </a:xfrm>
      </p:grpSpPr>
      <p:sp>
        <p:nvSpPr>
          <p:cNvPr id="263" name="Google Shape;263;g14fed563bd5_0_1066"/>
          <p:cNvSpPr/>
          <p:nvPr/>
        </p:nvSpPr>
        <p:spPr>
          <a:xfrm rot="5400000">
            <a:off x="4445058" y="446580"/>
            <a:ext cx="5149540" cy="4252378"/>
          </a:xfrm>
          <a:custGeom>
            <a:avLst/>
            <a:gdLst/>
            <a:ahLst/>
            <a:cxnLst/>
            <a:rect l="l" t="t" r="r" b="b"/>
            <a:pathLst>
              <a:path w="6866053" h="5669837" extrusionOk="0">
                <a:moveTo>
                  <a:pt x="0" y="3472530"/>
                </a:moveTo>
                <a:lnTo>
                  <a:pt x="2667" y="2689"/>
                </a:lnTo>
                <a:lnTo>
                  <a:pt x="6866053" y="0"/>
                </a:lnTo>
                <a:cubicBezTo>
                  <a:pt x="6865544" y="1297722"/>
                  <a:pt x="6865036" y="2595445"/>
                  <a:pt x="6864527" y="3893167"/>
                </a:cubicBezTo>
                <a:lnTo>
                  <a:pt x="5863020" y="5669837"/>
                </a:lnTo>
                <a:lnTo>
                  <a:pt x="1303015" y="5663899"/>
                </a:lnTo>
                <a:lnTo>
                  <a:pt x="0" y="3472530"/>
                </a:lnTo>
                <a:close/>
              </a:path>
            </a:pathLst>
          </a:custGeom>
          <a:solidFill>
            <a:schemeClr val="lt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264" name="Google Shape;264;g14fed563bd5_0_1066"/>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2"/>
                </a:solidFill>
                <a:latin typeface="Arial"/>
                <a:ea typeface="Arial"/>
                <a:cs typeface="Arial"/>
                <a:sym typeface="Arial"/>
              </a:rPr>
              <a:t>‹#›</a:t>
            </a:fld>
            <a:endParaRPr sz="900" b="0" i="0" u="none" strike="noStrike" cap="none">
              <a:solidFill>
                <a:schemeClr val="accent2"/>
              </a:solidFill>
              <a:latin typeface="Arial"/>
              <a:ea typeface="Arial"/>
              <a:cs typeface="Arial"/>
              <a:sym typeface="Arial"/>
            </a:endParaRPr>
          </a:p>
        </p:txBody>
      </p:sp>
      <p:sp>
        <p:nvSpPr>
          <p:cNvPr id="265" name="Google Shape;265;g14fed563bd5_0_1066"/>
          <p:cNvSpPr txBox="1"/>
          <p:nvPr/>
        </p:nvSpPr>
        <p:spPr>
          <a:xfrm>
            <a:off x="1472453" y="-907676"/>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cxnSp>
        <p:nvCxnSpPr>
          <p:cNvPr id="266" name="Google Shape;266;g14fed563bd5_0_1066"/>
          <p:cNvCxnSpPr/>
          <p:nvPr/>
        </p:nvCxnSpPr>
        <p:spPr>
          <a:xfrm>
            <a:off x="8043042" y="387136"/>
            <a:ext cx="648900" cy="0"/>
          </a:xfrm>
          <a:prstGeom prst="straightConnector1">
            <a:avLst/>
          </a:prstGeom>
          <a:noFill/>
          <a:ln w="38100" cap="flat" cmpd="sng">
            <a:solidFill>
              <a:schemeClr val="dk2"/>
            </a:solidFill>
            <a:prstDash val="solid"/>
            <a:miter lim="800000"/>
            <a:headEnd type="none" w="sm" len="sm"/>
            <a:tailEnd type="none" w="sm" len="sm"/>
          </a:ln>
        </p:spPr>
      </p:cxnSp>
      <p:sp>
        <p:nvSpPr>
          <p:cNvPr id="267" name="Google Shape;267;g14fed563bd5_0_1066"/>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6"/>
                </a:solidFill>
                <a:latin typeface="Arial"/>
                <a:ea typeface="Arial"/>
                <a:cs typeface="Arial"/>
                <a:sym typeface="Arial"/>
              </a:rPr>
              <a:t>‹#›</a:t>
            </a:fld>
            <a:endParaRPr sz="900" b="0" i="0" u="none" strike="noStrike" cap="none">
              <a:solidFill>
                <a:schemeClr val="accent6"/>
              </a:solidFill>
              <a:latin typeface="Arial"/>
              <a:ea typeface="Arial"/>
              <a:cs typeface="Arial"/>
              <a:sym typeface="Arial"/>
            </a:endParaRPr>
          </a:p>
        </p:txBody>
      </p:sp>
      <p:sp>
        <p:nvSpPr>
          <p:cNvPr id="268" name="Google Shape;268;g14fed563bd5_0_1066"/>
          <p:cNvSpPr txBox="1">
            <a:spLocks noGrp="1"/>
          </p:cNvSpPr>
          <p:nvPr>
            <p:ph type="body" idx="1"/>
          </p:nvPr>
        </p:nvSpPr>
        <p:spPr>
          <a:xfrm>
            <a:off x="6309700" y="459000"/>
            <a:ext cx="2413500" cy="381000"/>
          </a:xfrm>
          <a:prstGeom prst="rect">
            <a:avLst/>
          </a:prstGeom>
          <a:noFill/>
          <a:ln>
            <a:noFill/>
          </a:ln>
        </p:spPr>
        <p:txBody>
          <a:bodyPr spcFirstLastPara="1" wrap="square" lIns="0" tIns="0" rIns="0" bIns="0" anchor="t" anchorCtr="0">
            <a:normAutofit/>
          </a:bodyPr>
          <a:lstStyle>
            <a:lvl1pPr marL="457200" lvl="0" indent="-228600" algn="r">
              <a:lnSpc>
                <a:spcPct val="90000"/>
              </a:lnSpc>
              <a:spcBef>
                <a:spcPts val="800"/>
              </a:spcBef>
              <a:spcAft>
                <a:spcPts val="0"/>
              </a:spcAft>
              <a:buClr>
                <a:schemeClr val="lt1"/>
              </a:buClr>
              <a:buSzPts val="1800"/>
              <a:buNone/>
              <a:defRPr sz="1800" b="1">
                <a:solidFill>
                  <a:schemeClr val="lt1"/>
                </a:solidFill>
              </a:defRPr>
            </a:lvl1pPr>
            <a:lvl2pPr marL="914400" lvl="1" indent="-317500" algn="l">
              <a:lnSpc>
                <a:spcPct val="90000"/>
              </a:lnSpc>
              <a:spcBef>
                <a:spcPts val="400"/>
              </a:spcBef>
              <a:spcAft>
                <a:spcPts val="0"/>
              </a:spcAft>
              <a:buClr>
                <a:schemeClr val="accent6"/>
              </a:buClr>
              <a:buSzPts val="1400"/>
              <a:buChar char="•"/>
              <a:defRPr/>
            </a:lvl2pPr>
            <a:lvl3pPr marL="1371600" lvl="2" indent="-317500" algn="l">
              <a:lnSpc>
                <a:spcPct val="90000"/>
              </a:lnSpc>
              <a:spcBef>
                <a:spcPts val="400"/>
              </a:spcBef>
              <a:spcAft>
                <a:spcPts val="0"/>
              </a:spcAft>
              <a:buClr>
                <a:schemeClr val="accent6"/>
              </a:buClr>
              <a:buSzPts val="1400"/>
              <a:buChar char="•"/>
              <a:defRPr/>
            </a:lvl3pPr>
            <a:lvl4pPr marL="1828800" lvl="3" indent="-317500" algn="l">
              <a:lnSpc>
                <a:spcPct val="90000"/>
              </a:lnSpc>
              <a:spcBef>
                <a:spcPts val="400"/>
              </a:spcBef>
              <a:spcAft>
                <a:spcPts val="0"/>
              </a:spcAft>
              <a:buClr>
                <a:schemeClr val="accent6"/>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269" name="Google Shape;269;g14fed563bd5_0_1066"/>
          <p:cNvSpPr txBox="1">
            <a:spLocks noGrp="1"/>
          </p:cNvSpPr>
          <p:nvPr>
            <p:ph type="body" idx="2"/>
          </p:nvPr>
        </p:nvSpPr>
        <p:spPr>
          <a:xfrm>
            <a:off x="5401954" y="1768759"/>
            <a:ext cx="3321000" cy="2251200"/>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800"/>
              </a:spcBef>
              <a:spcAft>
                <a:spcPts val="0"/>
              </a:spcAft>
              <a:buClr>
                <a:schemeClr val="lt1"/>
              </a:buClr>
              <a:buSzPts val="2700"/>
              <a:buNone/>
              <a:defRPr sz="2700" b="1">
                <a:solidFill>
                  <a:schemeClr val="lt1"/>
                </a:solidFill>
              </a:defRPr>
            </a:lvl1pPr>
            <a:lvl2pPr marL="914400" lvl="1" indent="-228600" algn="l">
              <a:lnSpc>
                <a:spcPct val="90000"/>
              </a:lnSpc>
              <a:spcBef>
                <a:spcPts val="400"/>
              </a:spcBef>
              <a:spcAft>
                <a:spcPts val="0"/>
              </a:spcAft>
              <a:buClr>
                <a:schemeClr val="lt1"/>
              </a:buClr>
              <a:buSzPts val="1800"/>
              <a:buNone/>
              <a:defRPr>
                <a:solidFill>
                  <a:schemeClr val="lt1"/>
                </a:solidFill>
              </a:defRPr>
            </a:lvl2pPr>
            <a:lvl3pPr marL="1371600" lvl="2" indent="-228600" algn="l">
              <a:lnSpc>
                <a:spcPct val="90000"/>
              </a:lnSpc>
              <a:spcBef>
                <a:spcPts val="400"/>
              </a:spcBef>
              <a:spcAft>
                <a:spcPts val="0"/>
              </a:spcAft>
              <a:buClr>
                <a:schemeClr val="lt1"/>
              </a:buClr>
              <a:buSzPts val="1500"/>
              <a:buNone/>
              <a:defRPr>
                <a:solidFill>
                  <a:schemeClr val="lt1"/>
                </a:solidFill>
              </a:defRPr>
            </a:lvl3pPr>
            <a:lvl4pPr marL="1828800" lvl="3" indent="-228600" algn="l">
              <a:lnSpc>
                <a:spcPct val="90000"/>
              </a:lnSpc>
              <a:spcBef>
                <a:spcPts val="400"/>
              </a:spcBef>
              <a:spcAft>
                <a:spcPts val="0"/>
              </a:spcAft>
              <a:buClr>
                <a:schemeClr val="lt1"/>
              </a:buClr>
              <a:buSzPts val="1400"/>
              <a:buNone/>
              <a:defRPr>
                <a:solidFill>
                  <a:schemeClr val="lt1"/>
                </a:solidFill>
              </a:defRPr>
            </a:lvl4pPr>
            <a:lvl5pPr marL="2286000" lvl="4" indent="-228600" algn="l">
              <a:lnSpc>
                <a:spcPct val="90000"/>
              </a:lnSpc>
              <a:spcBef>
                <a:spcPts val="400"/>
              </a:spcBef>
              <a:spcAft>
                <a:spcPts val="0"/>
              </a:spcAft>
              <a:buClr>
                <a:schemeClr val="lt1"/>
              </a:buClr>
              <a:buSzPts val="1400"/>
              <a:buNone/>
              <a:defRPr>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270" name="Google Shape;270;g14fed563bd5_0_1066"/>
          <p:cNvSpPr>
            <a:spLocks noGrp="1"/>
          </p:cNvSpPr>
          <p:nvPr>
            <p:ph type="pic" idx="3"/>
          </p:nvPr>
        </p:nvSpPr>
        <p:spPr>
          <a:xfrm>
            <a:off x="0" y="0"/>
            <a:ext cx="6546900" cy="5143500"/>
          </a:xfrm>
          <a:prstGeom prst="rect">
            <a:avLst/>
          </a:prstGeom>
          <a:noFill/>
          <a:ln>
            <a:noFill/>
          </a:ln>
        </p:spPr>
      </p:sp>
      <p:pic>
        <p:nvPicPr>
          <p:cNvPr id="271" name="Google Shape;271;g14fed563bd5_0_1066" descr="Icon&#10;&#10;Description automatically generated with medium confidence"/>
          <p:cNvPicPr preferRelativeResize="0"/>
          <p:nvPr/>
        </p:nvPicPr>
        <p:blipFill rotWithShape="1">
          <a:blip r:embed="rId2">
            <a:alphaModFix/>
          </a:blip>
          <a:srcRect/>
          <a:stretch/>
        </p:blipFill>
        <p:spPr>
          <a:xfrm>
            <a:off x="260560" y="4756346"/>
            <a:ext cx="282321" cy="282321"/>
          </a:xfrm>
          <a:prstGeom prst="rect">
            <a:avLst/>
          </a:prstGeom>
          <a:noFill/>
          <a:ln>
            <a:noFill/>
          </a:ln>
        </p:spPr>
      </p:pic>
      <p:cxnSp>
        <p:nvCxnSpPr>
          <p:cNvPr id="272" name="Google Shape;272;g14fed563bd5_0_1066"/>
          <p:cNvCxnSpPr/>
          <p:nvPr/>
        </p:nvCxnSpPr>
        <p:spPr>
          <a:xfrm>
            <a:off x="324000" y="4752000"/>
            <a:ext cx="8532000" cy="0"/>
          </a:xfrm>
          <a:prstGeom prst="straightConnector1">
            <a:avLst/>
          </a:prstGeom>
          <a:noFill/>
          <a:ln w="9525" cap="flat" cmpd="sng">
            <a:solidFill>
              <a:schemeClr val="accent2"/>
            </a:solidFill>
            <a:prstDash val="solid"/>
            <a:miter lim="800000"/>
            <a:headEnd type="none" w="sm" len="sm"/>
            <a:tailEnd type="none" w="sm" len="sm"/>
          </a:ln>
        </p:spPr>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Quote and image 5">
  <p:cSld name="Quote and image 5">
    <p:spTree>
      <p:nvGrpSpPr>
        <p:cNvPr id="1" name="Shape 273"/>
        <p:cNvGrpSpPr/>
        <p:nvPr/>
      </p:nvGrpSpPr>
      <p:grpSpPr>
        <a:xfrm>
          <a:off x="0" y="0"/>
          <a:ext cx="0" cy="0"/>
          <a:chOff x="0" y="0"/>
          <a:chExt cx="0" cy="0"/>
        </a:xfrm>
      </p:grpSpPr>
      <p:sp>
        <p:nvSpPr>
          <p:cNvPr id="274" name="Google Shape;274;g14fed563bd5_0_1077"/>
          <p:cNvSpPr/>
          <p:nvPr/>
        </p:nvSpPr>
        <p:spPr>
          <a:xfrm rot="5400000">
            <a:off x="4445058" y="446580"/>
            <a:ext cx="5149540" cy="4252378"/>
          </a:xfrm>
          <a:custGeom>
            <a:avLst/>
            <a:gdLst/>
            <a:ahLst/>
            <a:cxnLst/>
            <a:rect l="l" t="t" r="r" b="b"/>
            <a:pathLst>
              <a:path w="6866053" h="5669837" extrusionOk="0">
                <a:moveTo>
                  <a:pt x="0" y="3472530"/>
                </a:moveTo>
                <a:lnTo>
                  <a:pt x="2667" y="2689"/>
                </a:lnTo>
                <a:lnTo>
                  <a:pt x="6866053" y="0"/>
                </a:lnTo>
                <a:cubicBezTo>
                  <a:pt x="6865544" y="1297722"/>
                  <a:pt x="6865036" y="2595445"/>
                  <a:pt x="6864527" y="3893167"/>
                </a:cubicBezTo>
                <a:lnTo>
                  <a:pt x="5863020" y="5669837"/>
                </a:lnTo>
                <a:lnTo>
                  <a:pt x="1303015" y="5663899"/>
                </a:lnTo>
                <a:lnTo>
                  <a:pt x="0" y="3472530"/>
                </a:lnTo>
                <a:close/>
              </a:path>
            </a:pathLst>
          </a:custGeom>
          <a:solidFill>
            <a:schemeClr val="lt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275" name="Google Shape;275;g14fed563bd5_0_1077"/>
          <p:cNvSpPr txBox="1"/>
          <p:nvPr/>
        </p:nvSpPr>
        <p:spPr>
          <a:xfrm>
            <a:off x="1472453" y="-907676"/>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276" name="Google Shape;276;g14fed563bd5_0_1077"/>
          <p:cNvSpPr txBox="1">
            <a:spLocks noGrp="1"/>
          </p:cNvSpPr>
          <p:nvPr>
            <p:ph type="body" idx="1"/>
          </p:nvPr>
        </p:nvSpPr>
        <p:spPr>
          <a:xfrm>
            <a:off x="5373000" y="1889999"/>
            <a:ext cx="3321000" cy="2251200"/>
          </a:xfrm>
          <a:prstGeom prst="rect">
            <a:avLst/>
          </a:prstGeom>
          <a:noFill/>
          <a:ln>
            <a:noFill/>
          </a:ln>
        </p:spPr>
        <p:txBody>
          <a:bodyPr spcFirstLastPara="1" wrap="square" lIns="68575" tIns="34275" rIns="68575" bIns="34275" anchor="t" anchorCtr="0">
            <a:noAutofit/>
          </a:bodyPr>
          <a:lstStyle>
            <a:lvl1pPr marL="457200" lvl="0" indent="-228600" algn="l">
              <a:lnSpc>
                <a:spcPct val="90000"/>
              </a:lnSpc>
              <a:spcBef>
                <a:spcPts val="800"/>
              </a:spcBef>
              <a:spcAft>
                <a:spcPts val="0"/>
              </a:spcAft>
              <a:buClr>
                <a:schemeClr val="lt1"/>
              </a:buClr>
              <a:buSzPts val="1800"/>
              <a:buNone/>
              <a:defRPr sz="1800" b="1">
                <a:solidFill>
                  <a:schemeClr val="lt1"/>
                </a:solidFill>
              </a:defRPr>
            </a:lvl1pPr>
            <a:lvl2pPr marL="914400" lvl="1" indent="-228600" algn="l">
              <a:lnSpc>
                <a:spcPct val="90000"/>
              </a:lnSpc>
              <a:spcBef>
                <a:spcPts val="400"/>
              </a:spcBef>
              <a:spcAft>
                <a:spcPts val="0"/>
              </a:spcAft>
              <a:buClr>
                <a:schemeClr val="lt1"/>
              </a:buClr>
              <a:buSzPts val="1800"/>
              <a:buNone/>
              <a:defRPr>
                <a:solidFill>
                  <a:schemeClr val="lt1"/>
                </a:solidFill>
              </a:defRPr>
            </a:lvl2pPr>
            <a:lvl3pPr marL="1371600" lvl="2" indent="-228600" algn="l">
              <a:lnSpc>
                <a:spcPct val="90000"/>
              </a:lnSpc>
              <a:spcBef>
                <a:spcPts val="400"/>
              </a:spcBef>
              <a:spcAft>
                <a:spcPts val="0"/>
              </a:spcAft>
              <a:buClr>
                <a:schemeClr val="lt1"/>
              </a:buClr>
              <a:buSzPts val="1500"/>
              <a:buNone/>
              <a:defRPr>
                <a:solidFill>
                  <a:schemeClr val="lt1"/>
                </a:solidFill>
              </a:defRPr>
            </a:lvl3pPr>
            <a:lvl4pPr marL="1828800" lvl="3" indent="-228600" algn="l">
              <a:lnSpc>
                <a:spcPct val="90000"/>
              </a:lnSpc>
              <a:spcBef>
                <a:spcPts val="400"/>
              </a:spcBef>
              <a:spcAft>
                <a:spcPts val="0"/>
              </a:spcAft>
              <a:buClr>
                <a:schemeClr val="lt1"/>
              </a:buClr>
              <a:buSzPts val="1400"/>
              <a:buNone/>
              <a:defRPr>
                <a:solidFill>
                  <a:schemeClr val="lt1"/>
                </a:solidFill>
              </a:defRPr>
            </a:lvl4pPr>
            <a:lvl5pPr marL="2286000" lvl="4" indent="-228600" algn="l">
              <a:lnSpc>
                <a:spcPct val="90000"/>
              </a:lnSpc>
              <a:spcBef>
                <a:spcPts val="400"/>
              </a:spcBef>
              <a:spcAft>
                <a:spcPts val="0"/>
              </a:spcAft>
              <a:buClr>
                <a:schemeClr val="lt1"/>
              </a:buClr>
              <a:buSzPts val="1400"/>
              <a:buNone/>
              <a:defRPr>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277" name="Google Shape;277;g14fed563bd5_0_1077"/>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6"/>
                </a:solidFill>
                <a:latin typeface="Arial"/>
                <a:ea typeface="Arial"/>
                <a:cs typeface="Arial"/>
                <a:sym typeface="Arial"/>
              </a:rPr>
              <a:t>‹#›</a:t>
            </a:fld>
            <a:endParaRPr sz="900" b="0" i="0" u="none" strike="noStrike" cap="none">
              <a:solidFill>
                <a:schemeClr val="accent6"/>
              </a:solidFill>
              <a:latin typeface="Arial"/>
              <a:ea typeface="Arial"/>
              <a:cs typeface="Arial"/>
              <a:sym typeface="Arial"/>
            </a:endParaRPr>
          </a:p>
        </p:txBody>
      </p:sp>
      <p:cxnSp>
        <p:nvCxnSpPr>
          <p:cNvPr id="278" name="Google Shape;278;g14fed563bd5_0_1077"/>
          <p:cNvCxnSpPr/>
          <p:nvPr/>
        </p:nvCxnSpPr>
        <p:spPr>
          <a:xfrm>
            <a:off x="8043042" y="387136"/>
            <a:ext cx="648900" cy="0"/>
          </a:xfrm>
          <a:prstGeom prst="straightConnector1">
            <a:avLst/>
          </a:prstGeom>
          <a:noFill/>
          <a:ln w="38100" cap="flat" cmpd="sng">
            <a:solidFill>
              <a:schemeClr val="dk2"/>
            </a:solidFill>
            <a:prstDash val="solid"/>
            <a:miter lim="800000"/>
            <a:headEnd type="none" w="sm" len="sm"/>
            <a:tailEnd type="none" w="sm" len="sm"/>
          </a:ln>
        </p:spPr>
      </p:cxnSp>
      <p:sp>
        <p:nvSpPr>
          <p:cNvPr id="279" name="Google Shape;279;g14fed563bd5_0_1077"/>
          <p:cNvSpPr>
            <a:spLocks noGrp="1"/>
          </p:cNvSpPr>
          <p:nvPr>
            <p:ph type="pic" idx="2"/>
          </p:nvPr>
        </p:nvSpPr>
        <p:spPr>
          <a:xfrm>
            <a:off x="0" y="0"/>
            <a:ext cx="6546900" cy="5143500"/>
          </a:xfrm>
          <a:prstGeom prst="rect">
            <a:avLst/>
          </a:prstGeom>
          <a:noFill/>
          <a:ln>
            <a:noFill/>
          </a:ln>
        </p:spPr>
      </p:sp>
      <p:pic>
        <p:nvPicPr>
          <p:cNvPr id="280" name="Google Shape;280;g14fed563bd5_0_1077" descr="Icon&#10;&#10;Description automatically generated with medium confidence"/>
          <p:cNvPicPr preferRelativeResize="0"/>
          <p:nvPr/>
        </p:nvPicPr>
        <p:blipFill rotWithShape="1">
          <a:blip r:embed="rId2">
            <a:alphaModFix/>
          </a:blip>
          <a:srcRect/>
          <a:stretch/>
        </p:blipFill>
        <p:spPr>
          <a:xfrm>
            <a:off x="260560" y="4756346"/>
            <a:ext cx="282321" cy="282321"/>
          </a:xfrm>
          <a:prstGeom prst="rect">
            <a:avLst/>
          </a:prstGeom>
          <a:noFill/>
          <a:ln>
            <a:noFill/>
          </a:ln>
        </p:spPr>
      </p:pic>
      <p:cxnSp>
        <p:nvCxnSpPr>
          <p:cNvPr id="281" name="Google Shape;281;g14fed563bd5_0_1077"/>
          <p:cNvCxnSpPr/>
          <p:nvPr/>
        </p:nvCxnSpPr>
        <p:spPr>
          <a:xfrm>
            <a:off x="324000" y="4752000"/>
            <a:ext cx="8532000" cy="0"/>
          </a:xfrm>
          <a:prstGeom prst="straightConnector1">
            <a:avLst/>
          </a:prstGeom>
          <a:noFill/>
          <a:ln w="9525" cap="flat" cmpd="sng">
            <a:solidFill>
              <a:schemeClr val="accent2"/>
            </a:solidFill>
            <a:prstDash val="solid"/>
            <a:miter lim="800000"/>
            <a:headEnd type="none" w="sm" len="sm"/>
            <a:tailEnd type="none" w="sm" len="sm"/>
          </a:ln>
        </p:spPr>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matchingName="Heading, content, basic text one col">
  <p:cSld name="Heading, content, basic text one col">
    <p:spTree>
      <p:nvGrpSpPr>
        <p:cNvPr id="1" name="Shape 44"/>
        <p:cNvGrpSpPr/>
        <p:nvPr/>
      </p:nvGrpSpPr>
      <p:grpSpPr>
        <a:xfrm>
          <a:off x="0" y="0"/>
          <a:ext cx="0" cy="0"/>
          <a:chOff x="0" y="0"/>
          <a:chExt cx="0" cy="0"/>
        </a:xfrm>
      </p:grpSpPr>
      <p:sp>
        <p:nvSpPr>
          <p:cNvPr id="45" name="Google Shape;45;g14fed563bd5_0_848"/>
          <p:cNvSpPr txBox="1">
            <a:spLocks noGrp="1"/>
          </p:cNvSpPr>
          <p:nvPr>
            <p:ph type="title"/>
          </p:nvPr>
        </p:nvSpPr>
        <p:spPr>
          <a:xfrm>
            <a:off x="324000" y="324000"/>
            <a:ext cx="8553300" cy="648900"/>
          </a:xfrm>
          <a:prstGeom prst="rect">
            <a:avLst/>
          </a:prstGeom>
          <a:noFill/>
          <a:ln>
            <a:noFill/>
          </a:ln>
        </p:spPr>
        <p:txBody>
          <a:bodyPr spcFirstLastPara="1" wrap="square" lIns="0" tIns="0" rIns="0" bIns="0" anchor="ctr" anchorCtr="0">
            <a:normAutofit/>
          </a:bodyPr>
          <a:lstStyle>
            <a:lvl1pPr lvl="0" algn="l">
              <a:lnSpc>
                <a:spcPct val="90000"/>
              </a:lnSpc>
              <a:spcBef>
                <a:spcPts val="0"/>
              </a:spcBef>
              <a:spcAft>
                <a:spcPts val="0"/>
              </a:spcAft>
              <a:buClr>
                <a:schemeClr val="lt1"/>
              </a:buClr>
              <a:buSzPts val="2700"/>
              <a:buFont typeface="Arial"/>
              <a:buNone/>
              <a:defRPr sz="2700" b="1">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46" name="Google Shape;46;g14fed563bd5_0_848"/>
          <p:cNvSpPr txBox="1">
            <a:spLocks noGrp="1"/>
          </p:cNvSpPr>
          <p:nvPr>
            <p:ph type="body" idx="1"/>
          </p:nvPr>
        </p:nvSpPr>
        <p:spPr>
          <a:xfrm>
            <a:off x="309531" y="1579500"/>
            <a:ext cx="5724000" cy="3019800"/>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0"/>
              </a:spcBef>
              <a:spcAft>
                <a:spcPts val="0"/>
              </a:spcAft>
              <a:buClr>
                <a:schemeClr val="lt1"/>
              </a:buClr>
              <a:buSzPts val="1700"/>
              <a:buFont typeface="Arial"/>
              <a:buNone/>
              <a:defRPr sz="1700" b="0">
                <a:solidFill>
                  <a:schemeClr val="accent6"/>
                </a:solidFill>
              </a:defRPr>
            </a:lvl1pPr>
            <a:lvl2pPr marL="914400" lvl="1" indent="-336550" algn="l">
              <a:lnSpc>
                <a:spcPct val="90000"/>
              </a:lnSpc>
              <a:spcBef>
                <a:spcPts val="500"/>
              </a:spcBef>
              <a:spcAft>
                <a:spcPts val="0"/>
              </a:spcAft>
              <a:buClr>
                <a:schemeClr val="lt1"/>
              </a:buClr>
              <a:buSzPts val="1700"/>
              <a:buChar char="•"/>
              <a:defRPr sz="1700">
                <a:solidFill>
                  <a:schemeClr val="lt1"/>
                </a:solidFill>
              </a:defRPr>
            </a:lvl2pPr>
            <a:lvl3pPr marL="1371600" lvl="2" indent="-336550" algn="l">
              <a:lnSpc>
                <a:spcPct val="90000"/>
              </a:lnSpc>
              <a:spcBef>
                <a:spcPts val="400"/>
              </a:spcBef>
              <a:spcAft>
                <a:spcPts val="0"/>
              </a:spcAft>
              <a:buClr>
                <a:schemeClr val="lt1"/>
              </a:buClr>
              <a:buSzPts val="1700"/>
              <a:buChar char="•"/>
              <a:defRPr sz="1700">
                <a:solidFill>
                  <a:schemeClr val="lt1"/>
                </a:solidFill>
              </a:defRPr>
            </a:lvl3pPr>
            <a:lvl4pPr marL="1828800" lvl="3" indent="-336550" algn="l">
              <a:lnSpc>
                <a:spcPct val="90000"/>
              </a:lnSpc>
              <a:spcBef>
                <a:spcPts val="400"/>
              </a:spcBef>
              <a:spcAft>
                <a:spcPts val="0"/>
              </a:spcAft>
              <a:buClr>
                <a:schemeClr val="lt1"/>
              </a:buClr>
              <a:buSzPts val="1700"/>
              <a:buChar char="•"/>
              <a:defRPr sz="1700">
                <a:solidFill>
                  <a:schemeClr val="lt1"/>
                </a:solidFill>
              </a:defRPr>
            </a:lvl4pPr>
            <a:lvl5pPr marL="2286000" lvl="4" indent="-336550" algn="l">
              <a:lnSpc>
                <a:spcPct val="90000"/>
              </a:lnSpc>
              <a:spcBef>
                <a:spcPts val="400"/>
              </a:spcBef>
              <a:spcAft>
                <a:spcPts val="0"/>
              </a:spcAft>
              <a:buClr>
                <a:schemeClr val="lt1"/>
              </a:buClr>
              <a:buSzPts val="1700"/>
              <a:buChar char="•"/>
              <a:defRPr sz="17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47" name="Google Shape;47;g14fed563bd5_0_848"/>
          <p:cNvSpPr txBox="1"/>
          <p:nvPr/>
        </p:nvSpPr>
        <p:spPr>
          <a:xfrm>
            <a:off x="3525716" y="3174023"/>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48" name="Google Shape;48;g14fed563bd5_0_848"/>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6"/>
                </a:solidFill>
                <a:latin typeface="Arial"/>
                <a:ea typeface="Arial"/>
                <a:cs typeface="Arial"/>
                <a:sym typeface="Arial"/>
              </a:rPr>
              <a:t>‹#›</a:t>
            </a:fld>
            <a:endParaRPr sz="900" b="0" i="0" u="none" strike="noStrike" cap="none">
              <a:solidFill>
                <a:schemeClr val="accent6"/>
              </a:solidFill>
              <a:latin typeface="Arial"/>
              <a:ea typeface="Arial"/>
              <a:cs typeface="Arial"/>
              <a:sym typeface="Arial"/>
            </a:endParaRPr>
          </a:p>
        </p:txBody>
      </p:sp>
      <p:cxnSp>
        <p:nvCxnSpPr>
          <p:cNvPr id="49" name="Google Shape;49;g14fed563bd5_0_848"/>
          <p:cNvCxnSpPr/>
          <p:nvPr/>
        </p:nvCxnSpPr>
        <p:spPr>
          <a:xfrm>
            <a:off x="324000" y="243000"/>
            <a:ext cx="324000" cy="0"/>
          </a:xfrm>
          <a:prstGeom prst="straightConnector1">
            <a:avLst/>
          </a:prstGeom>
          <a:noFill/>
          <a:ln w="25400" cap="flat" cmpd="sng">
            <a:solidFill>
              <a:schemeClr val="dk2"/>
            </a:solidFill>
            <a:prstDash val="solid"/>
            <a:miter lim="800000"/>
            <a:headEnd type="none" w="sm" len="sm"/>
            <a:tailEnd type="none" w="sm" len="sm"/>
          </a:ln>
        </p:spPr>
      </p:cxnSp>
      <p:cxnSp>
        <p:nvCxnSpPr>
          <p:cNvPr id="50" name="Google Shape;50;g14fed563bd5_0_848"/>
          <p:cNvCxnSpPr/>
          <p:nvPr/>
        </p:nvCxnSpPr>
        <p:spPr>
          <a:xfrm>
            <a:off x="324000" y="4752000"/>
            <a:ext cx="8532000" cy="0"/>
          </a:xfrm>
          <a:prstGeom prst="straightConnector1">
            <a:avLst/>
          </a:prstGeom>
          <a:noFill/>
          <a:ln w="9525" cap="flat" cmpd="sng">
            <a:solidFill>
              <a:schemeClr val="accent2"/>
            </a:solidFill>
            <a:prstDash val="solid"/>
            <a:miter lim="800000"/>
            <a:headEnd type="none" w="sm" len="sm"/>
            <a:tailEnd type="none" w="sm" len="sm"/>
          </a:ln>
        </p:spPr>
      </p:cxnSp>
      <p:pic>
        <p:nvPicPr>
          <p:cNvPr id="51" name="Google Shape;51;g14fed563bd5_0_848" descr="Icon&#10;&#10;Description automatically generated with medium confidence"/>
          <p:cNvPicPr preferRelativeResize="0"/>
          <p:nvPr/>
        </p:nvPicPr>
        <p:blipFill rotWithShape="1">
          <a:blip r:embed="rId2">
            <a:alphaModFix/>
          </a:blip>
          <a:srcRect/>
          <a:stretch/>
        </p:blipFill>
        <p:spPr>
          <a:xfrm>
            <a:off x="260560" y="4756346"/>
            <a:ext cx="282321" cy="282321"/>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Section Divider1">
  <p:cSld name="Section Divider1">
    <p:spTree>
      <p:nvGrpSpPr>
        <p:cNvPr id="1" name="Shape 282"/>
        <p:cNvGrpSpPr/>
        <p:nvPr/>
      </p:nvGrpSpPr>
      <p:grpSpPr>
        <a:xfrm>
          <a:off x="0" y="0"/>
          <a:ext cx="0" cy="0"/>
          <a:chOff x="0" y="0"/>
          <a:chExt cx="0" cy="0"/>
        </a:xfrm>
      </p:grpSpPr>
      <p:cxnSp>
        <p:nvCxnSpPr>
          <p:cNvPr id="283" name="Google Shape;283;g14fed563bd5_0_1086"/>
          <p:cNvCxnSpPr/>
          <p:nvPr/>
        </p:nvCxnSpPr>
        <p:spPr>
          <a:xfrm>
            <a:off x="459000" y="1849500"/>
            <a:ext cx="648900" cy="0"/>
          </a:xfrm>
          <a:prstGeom prst="straightConnector1">
            <a:avLst/>
          </a:prstGeom>
          <a:noFill/>
          <a:ln w="38100" cap="flat" cmpd="sng">
            <a:solidFill>
              <a:schemeClr val="dk2"/>
            </a:solidFill>
            <a:prstDash val="solid"/>
            <a:miter lim="800000"/>
            <a:headEnd type="none" w="sm" len="sm"/>
            <a:tailEnd type="none" w="sm" len="sm"/>
          </a:ln>
        </p:spPr>
      </p:cxnSp>
      <p:sp>
        <p:nvSpPr>
          <p:cNvPr id="284" name="Google Shape;284;g14fed563bd5_0_1086"/>
          <p:cNvSpPr txBox="1">
            <a:spLocks noGrp="1"/>
          </p:cNvSpPr>
          <p:nvPr>
            <p:ph type="body" idx="1"/>
          </p:nvPr>
        </p:nvSpPr>
        <p:spPr>
          <a:xfrm>
            <a:off x="458999" y="1889999"/>
            <a:ext cx="4904400" cy="2356800"/>
          </a:xfrm>
          <a:prstGeom prst="rect">
            <a:avLst/>
          </a:prstGeom>
          <a:noFill/>
          <a:ln>
            <a:noFill/>
          </a:ln>
        </p:spPr>
        <p:txBody>
          <a:bodyPr spcFirstLastPara="1" wrap="square" lIns="68575" tIns="34275" rIns="68575" bIns="34275" anchor="t" anchorCtr="0">
            <a:noAutofit/>
          </a:bodyPr>
          <a:lstStyle>
            <a:lvl1pPr marL="457200" lvl="0" indent="-228600" algn="l">
              <a:lnSpc>
                <a:spcPct val="90000"/>
              </a:lnSpc>
              <a:spcBef>
                <a:spcPts val="800"/>
              </a:spcBef>
              <a:spcAft>
                <a:spcPts val="0"/>
              </a:spcAft>
              <a:buClr>
                <a:schemeClr val="dk1"/>
              </a:buClr>
              <a:buSzPts val="3200"/>
              <a:buNone/>
              <a:defRPr sz="3200" b="1">
                <a:solidFill>
                  <a:schemeClr val="dk1"/>
                </a:solidFill>
              </a:defRPr>
            </a:lvl1pPr>
            <a:lvl2pPr marL="914400" lvl="1" indent="-228600" algn="l">
              <a:lnSpc>
                <a:spcPct val="90000"/>
              </a:lnSpc>
              <a:spcBef>
                <a:spcPts val="400"/>
              </a:spcBef>
              <a:spcAft>
                <a:spcPts val="0"/>
              </a:spcAft>
              <a:buClr>
                <a:schemeClr val="lt1"/>
              </a:buClr>
              <a:buSzPts val="1800"/>
              <a:buNone/>
              <a:defRPr>
                <a:solidFill>
                  <a:schemeClr val="lt1"/>
                </a:solidFill>
              </a:defRPr>
            </a:lvl2pPr>
            <a:lvl3pPr marL="1371600" lvl="2" indent="-228600" algn="l">
              <a:lnSpc>
                <a:spcPct val="90000"/>
              </a:lnSpc>
              <a:spcBef>
                <a:spcPts val="400"/>
              </a:spcBef>
              <a:spcAft>
                <a:spcPts val="0"/>
              </a:spcAft>
              <a:buClr>
                <a:schemeClr val="lt1"/>
              </a:buClr>
              <a:buSzPts val="1500"/>
              <a:buNone/>
              <a:defRPr>
                <a:solidFill>
                  <a:schemeClr val="lt1"/>
                </a:solidFill>
              </a:defRPr>
            </a:lvl3pPr>
            <a:lvl4pPr marL="1828800" lvl="3" indent="-228600" algn="l">
              <a:lnSpc>
                <a:spcPct val="90000"/>
              </a:lnSpc>
              <a:spcBef>
                <a:spcPts val="400"/>
              </a:spcBef>
              <a:spcAft>
                <a:spcPts val="0"/>
              </a:spcAft>
              <a:buClr>
                <a:schemeClr val="lt1"/>
              </a:buClr>
              <a:buSzPts val="1400"/>
              <a:buNone/>
              <a:defRPr>
                <a:solidFill>
                  <a:schemeClr val="lt1"/>
                </a:solidFill>
              </a:defRPr>
            </a:lvl4pPr>
            <a:lvl5pPr marL="2286000" lvl="4" indent="-228600" algn="l">
              <a:lnSpc>
                <a:spcPct val="90000"/>
              </a:lnSpc>
              <a:spcBef>
                <a:spcPts val="400"/>
              </a:spcBef>
              <a:spcAft>
                <a:spcPts val="0"/>
              </a:spcAft>
              <a:buClr>
                <a:schemeClr val="lt1"/>
              </a:buClr>
              <a:buSzPts val="1400"/>
              <a:buNone/>
              <a:defRPr>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285" name="Google Shape;285;g14fed563bd5_0_1086"/>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lt1"/>
                </a:solidFill>
                <a:latin typeface="Arial"/>
                <a:ea typeface="Arial"/>
                <a:cs typeface="Arial"/>
                <a:sym typeface="Arial"/>
              </a:rPr>
              <a:t>‹#›</a:t>
            </a:fld>
            <a:endParaRPr sz="900" b="0" i="0" u="none" strike="noStrike" cap="none">
              <a:solidFill>
                <a:schemeClr val="lt1"/>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subhead, three columns">
  <p:cSld name="Title, subhead, three columns">
    <p:spTree>
      <p:nvGrpSpPr>
        <p:cNvPr id="1" name="Shape 286"/>
        <p:cNvGrpSpPr/>
        <p:nvPr/>
      </p:nvGrpSpPr>
      <p:grpSpPr>
        <a:xfrm>
          <a:off x="0" y="0"/>
          <a:ext cx="0" cy="0"/>
          <a:chOff x="0" y="0"/>
          <a:chExt cx="0" cy="0"/>
        </a:xfrm>
      </p:grpSpPr>
      <p:sp>
        <p:nvSpPr>
          <p:cNvPr id="287" name="Google Shape;287;g14fed563bd5_0_1090"/>
          <p:cNvSpPr txBox="1">
            <a:spLocks noGrp="1"/>
          </p:cNvSpPr>
          <p:nvPr>
            <p:ph type="title"/>
          </p:nvPr>
        </p:nvSpPr>
        <p:spPr>
          <a:xfrm>
            <a:off x="324000" y="324000"/>
            <a:ext cx="8553300" cy="648900"/>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lt1"/>
              </a:buClr>
              <a:buSzPts val="2700"/>
              <a:buFont typeface="Arial"/>
              <a:buNone/>
              <a:defRPr sz="2700">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288" name="Google Shape;288;g14fed563bd5_0_1090"/>
          <p:cNvSpPr txBox="1">
            <a:spLocks noGrp="1"/>
          </p:cNvSpPr>
          <p:nvPr>
            <p:ph type="body" idx="1"/>
          </p:nvPr>
        </p:nvSpPr>
        <p:spPr>
          <a:xfrm>
            <a:off x="309531" y="1579500"/>
            <a:ext cx="3585300" cy="307800"/>
          </a:xfrm>
          <a:prstGeom prst="rect">
            <a:avLst/>
          </a:prstGeom>
          <a:noFill/>
          <a:ln>
            <a:noFill/>
          </a:ln>
        </p:spPr>
        <p:txBody>
          <a:bodyPr spcFirstLastPara="1" wrap="square" lIns="0" tIns="0" rIns="0" bIns="0" anchor="t" anchorCtr="0">
            <a:normAutofit/>
          </a:bodyPr>
          <a:lstStyle>
            <a:lvl1pPr marL="457200" lvl="0" indent="-228600" algn="l">
              <a:lnSpc>
                <a:spcPct val="90000"/>
              </a:lnSpc>
              <a:spcBef>
                <a:spcPts val="800"/>
              </a:spcBef>
              <a:spcAft>
                <a:spcPts val="0"/>
              </a:spcAft>
              <a:buClr>
                <a:schemeClr val="lt1"/>
              </a:buClr>
              <a:buSzPts val="1700"/>
              <a:buNone/>
              <a:defRPr sz="1700" b="1">
                <a:solidFill>
                  <a:schemeClr val="accent6"/>
                </a:solidFill>
              </a:defRPr>
            </a:lvl1pPr>
            <a:lvl2pPr marL="914400" lvl="1" indent="-336550" algn="l">
              <a:lnSpc>
                <a:spcPct val="90000"/>
              </a:lnSpc>
              <a:spcBef>
                <a:spcPts val="400"/>
              </a:spcBef>
              <a:spcAft>
                <a:spcPts val="0"/>
              </a:spcAft>
              <a:buClr>
                <a:schemeClr val="lt1"/>
              </a:buClr>
              <a:buSzPts val="1700"/>
              <a:buChar char="•"/>
              <a:defRPr sz="1700">
                <a:solidFill>
                  <a:schemeClr val="lt1"/>
                </a:solidFill>
              </a:defRPr>
            </a:lvl2pPr>
            <a:lvl3pPr marL="1371600" lvl="2" indent="-336550" algn="l">
              <a:lnSpc>
                <a:spcPct val="90000"/>
              </a:lnSpc>
              <a:spcBef>
                <a:spcPts val="400"/>
              </a:spcBef>
              <a:spcAft>
                <a:spcPts val="0"/>
              </a:spcAft>
              <a:buClr>
                <a:schemeClr val="lt1"/>
              </a:buClr>
              <a:buSzPts val="1700"/>
              <a:buChar char="•"/>
              <a:defRPr sz="1700">
                <a:solidFill>
                  <a:schemeClr val="lt1"/>
                </a:solidFill>
              </a:defRPr>
            </a:lvl3pPr>
            <a:lvl4pPr marL="1828800" lvl="3" indent="-336550" algn="l">
              <a:lnSpc>
                <a:spcPct val="90000"/>
              </a:lnSpc>
              <a:spcBef>
                <a:spcPts val="400"/>
              </a:spcBef>
              <a:spcAft>
                <a:spcPts val="0"/>
              </a:spcAft>
              <a:buClr>
                <a:schemeClr val="lt1"/>
              </a:buClr>
              <a:buSzPts val="1700"/>
              <a:buChar char="•"/>
              <a:defRPr sz="1700">
                <a:solidFill>
                  <a:schemeClr val="lt1"/>
                </a:solidFill>
              </a:defRPr>
            </a:lvl4pPr>
            <a:lvl5pPr marL="2286000" lvl="4" indent="-336550" algn="l">
              <a:lnSpc>
                <a:spcPct val="90000"/>
              </a:lnSpc>
              <a:spcBef>
                <a:spcPts val="400"/>
              </a:spcBef>
              <a:spcAft>
                <a:spcPts val="0"/>
              </a:spcAft>
              <a:buClr>
                <a:schemeClr val="lt1"/>
              </a:buClr>
              <a:buSzPts val="1700"/>
              <a:buChar char="•"/>
              <a:defRPr sz="17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289" name="Google Shape;289;g14fed563bd5_0_1090"/>
          <p:cNvSpPr txBox="1">
            <a:spLocks noGrp="1"/>
          </p:cNvSpPr>
          <p:nvPr>
            <p:ph type="body" idx="2"/>
          </p:nvPr>
        </p:nvSpPr>
        <p:spPr>
          <a:xfrm>
            <a:off x="309563" y="2057400"/>
            <a:ext cx="8553300" cy="2470500"/>
          </a:xfrm>
          <a:prstGeom prst="rect">
            <a:avLst/>
          </a:prstGeom>
          <a:noFill/>
          <a:ln>
            <a:noFill/>
          </a:ln>
        </p:spPr>
        <p:txBody>
          <a:bodyPr spcFirstLastPara="1" wrap="square" lIns="0" tIns="0" rIns="0" bIns="0" anchor="t" anchorCtr="0">
            <a:noAutofit/>
          </a:bodyPr>
          <a:lstStyle>
            <a:lvl1pPr marL="457200" lvl="0" indent="-228600" algn="l">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290" name="Google Shape;290;g14fed563bd5_0_1090"/>
          <p:cNvSpPr txBox="1"/>
          <p:nvPr/>
        </p:nvSpPr>
        <p:spPr>
          <a:xfrm>
            <a:off x="3525716" y="3174023"/>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291" name="Google Shape;291;g14fed563bd5_0_1090"/>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6"/>
                </a:solidFill>
                <a:latin typeface="Arial"/>
                <a:ea typeface="Arial"/>
                <a:cs typeface="Arial"/>
                <a:sym typeface="Arial"/>
              </a:rPr>
              <a:t>‹#›</a:t>
            </a:fld>
            <a:endParaRPr sz="900" b="0" i="0" u="none" strike="noStrike" cap="none">
              <a:solidFill>
                <a:schemeClr val="accent6"/>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subhead, bullets">
  <p:cSld name="Title, subhead, bullets">
    <p:spTree>
      <p:nvGrpSpPr>
        <p:cNvPr id="1" name="Shape 292"/>
        <p:cNvGrpSpPr/>
        <p:nvPr/>
      </p:nvGrpSpPr>
      <p:grpSpPr>
        <a:xfrm>
          <a:off x="0" y="0"/>
          <a:ext cx="0" cy="0"/>
          <a:chOff x="0" y="0"/>
          <a:chExt cx="0" cy="0"/>
        </a:xfrm>
      </p:grpSpPr>
      <p:sp>
        <p:nvSpPr>
          <p:cNvPr id="293" name="Google Shape;293;g14fed563bd5_0_1096"/>
          <p:cNvSpPr txBox="1">
            <a:spLocks noGrp="1"/>
          </p:cNvSpPr>
          <p:nvPr>
            <p:ph type="title"/>
          </p:nvPr>
        </p:nvSpPr>
        <p:spPr>
          <a:xfrm>
            <a:off x="324000" y="324000"/>
            <a:ext cx="8553300" cy="648900"/>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lt1"/>
              </a:buClr>
              <a:buSzPts val="2700"/>
              <a:buFont typeface="Arial"/>
              <a:buNone/>
              <a:defRPr sz="2700">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294" name="Google Shape;294;g14fed563bd5_0_1096"/>
          <p:cNvSpPr txBox="1">
            <a:spLocks noGrp="1"/>
          </p:cNvSpPr>
          <p:nvPr>
            <p:ph type="body" idx="1"/>
          </p:nvPr>
        </p:nvSpPr>
        <p:spPr>
          <a:xfrm>
            <a:off x="309531" y="1579500"/>
            <a:ext cx="3585300" cy="307800"/>
          </a:xfrm>
          <a:prstGeom prst="rect">
            <a:avLst/>
          </a:prstGeom>
          <a:noFill/>
          <a:ln>
            <a:noFill/>
          </a:ln>
        </p:spPr>
        <p:txBody>
          <a:bodyPr spcFirstLastPara="1" wrap="square" lIns="0" tIns="0" rIns="0" bIns="0" anchor="t" anchorCtr="0">
            <a:normAutofit/>
          </a:bodyPr>
          <a:lstStyle>
            <a:lvl1pPr marL="457200" lvl="0" indent="-228600" algn="l">
              <a:lnSpc>
                <a:spcPct val="90000"/>
              </a:lnSpc>
              <a:spcBef>
                <a:spcPts val="800"/>
              </a:spcBef>
              <a:spcAft>
                <a:spcPts val="0"/>
              </a:spcAft>
              <a:buClr>
                <a:schemeClr val="lt1"/>
              </a:buClr>
              <a:buSzPts val="1700"/>
              <a:buNone/>
              <a:defRPr sz="1700" b="1">
                <a:solidFill>
                  <a:schemeClr val="accent6"/>
                </a:solidFill>
              </a:defRPr>
            </a:lvl1pPr>
            <a:lvl2pPr marL="914400" lvl="1" indent="-336550" algn="l">
              <a:lnSpc>
                <a:spcPct val="90000"/>
              </a:lnSpc>
              <a:spcBef>
                <a:spcPts val="400"/>
              </a:spcBef>
              <a:spcAft>
                <a:spcPts val="0"/>
              </a:spcAft>
              <a:buClr>
                <a:schemeClr val="lt1"/>
              </a:buClr>
              <a:buSzPts val="1700"/>
              <a:buChar char="•"/>
              <a:defRPr sz="1700">
                <a:solidFill>
                  <a:schemeClr val="lt1"/>
                </a:solidFill>
              </a:defRPr>
            </a:lvl2pPr>
            <a:lvl3pPr marL="1371600" lvl="2" indent="-336550" algn="l">
              <a:lnSpc>
                <a:spcPct val="90000"/>
              </a:lnSpc>
              <a:spcBef>
                <a:spcPts val="400"/>
              </a:spcBef>
              <a:spcAft>
                <a:spcPts val="0"/>
              </a:spcAft>
              <a:buClr>
                <a:schemeClr val="lt1"/>
              </a:buClr>
              <a:buSzPts val="1700"/>
              <a:buChar char="•"/>
              <a:defRPr sz="1700">
                <a:solidFill>
                  <a:schemeClr val="lt1"/>
                </a:solidFill>
              </a:defRPr>
            </a:lvl3pPr>
            <a:lvl4pPr marL="1828800" lvl="3" indent="-336550" algn="l">
              <a:lnSpc>
                <a:spcPct val="90000"/>
              </a:lnSpc>
              <a:spcBef>
                <a:spcPts val="400"/>
              </a:spcBef>
              <a:spcAft>
                <a:spcPts val="0"/>
              </a:spcAft>
              <a:buClr>
                <a:schemeClr val="lt1"/>
              </a:buClr>
              <a:buSzPts val="1700"/>
              <a:buChar char="•"/>
              <a:defRPr sz="1700">
                <a:solidFill>
                  <a:schemeClr val="lt1"/>
                </a:solidFill>
              </a:defRPr>
            </a:lvl4pPr>
            <a:lvl5pPr marL="2286000" lvl="4" indent="-336550" algn="l">
              <a:lnSpc>
                <a:spcPct val="90000"/>
              </a:lnSpc>
              <a:spcBef>
                <a:spcPts val="400"/>
              </a:spcBef>
              <a:spcAft>
                <a:spcPts val="0"/>
              </a:spcAft>
              <a:buClr>
                <a:schemeClr val="lt1"/>
              </a:buClr>
              <a:buSzPts val="1700"/>
              <a:buChar char="•"/>
              <a:defRPr sz="17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295" name="Google Shape;295;g14fed563bd5_0_1096"/>
          <p:cNvSpPr txBox="1">
            <a:spLocks noGrp="1"/>
          </p:cNvSpPr>
          <p:nvPr>
            <p:ph type="body" idx="2"/>
          </p:nvPr>
        </p:nvSpPr>
        <p:spPr>
          <a:xfrm>
            <a:off x="309563" y="2057400"/>
            <a:ext cx="4262400" cy="2470500"/>
          </a:xfrm>
          <a:prstGeom prst="rect">
            <a:avLst/>
          </a:prstGeom>
          <a:noFill/>
          <a:ln>
            <a:noFill/>
          </a:ln>
        </p:spPr>
        <p:txBody>
          <a:bodyPr spcFirstLastPara="1" wrap="square" lIns="0" tIns="0" rIns="0" bIns="0" anchor="t" anchorCtr="0">
            <a:noAutofit/>
          </a:bodyPr>
          <a:lstStyle>
            <a:lvl1pPr marL="457200" lvl="0" indent="-317500" algn="l">
              <a:lnSpc>
                <a:spcPct val="122222"/>
              </a:lnSpc>
              <a:spcBef>
                <a:spcPts val="0"/>
              </a:spcBef>
              <a:spcAft>
                <a:spcPts val="0"/>
              </a:spcAft>
              <a:buClr>
                <a:schemeClr val="accent6"/>
              </a:buClr>
              <a:buSzPts val="1400"/>
              <a:buFont typeface="Arial"/>
              <a:buChar char="•"/>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296" name="Google Shape;296;g14fed563bd5_0_1096"/>
          <p:cNvSpPr txBox="1"/>
          <p:nvPr/>
        </p:nvSpPr>
        <p:spPr>
          <a:xfrm>
            <a:off x="3525716" y="3174023"/>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297" name="Google Shape;297;g14fed563bd5_0_1096"/>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6"/>
                </a:solidFill>
                <a:latin typeface="Arial"/>
                <a:ea typeface="Arial"/>
                <a:cs typeface="Arial"/>
                <a:sym typeface="Arial"/>
              </a:rPr>
              <a:t>‹#›</a:t>
            </a:fld>
            <a:endParaRPr sz="900" b="0" i="0" u="none" strike="noStrike" cap="none">
              <a:solidFill>
                <a:schemeClr val="accent6"/>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ext slide with image">
  <p:cSld name="Text slide with image">
    <p:spTree>
      <p:nvGrpSpPr>
        <p:cNvPr id="1" name="Shape 298"/>
        <p:cNvGrpSpPr/>
        <p:nvPr/>
      </p:nvGrpSpPr>
      <p:grpSpPr>
        <a:xfrm>
          <a:off x="0" y="0"/>
          <a:ext cx="0" cy="0"/>
          <a:chOff x="0" y="0"/>
          <a:chExt cx="0" cy="0"/>
        </a:xfrm>
      </p:grpSpPr>
      <p:sp>
        <p:nvSpPr>
          <p:cNvPr id="299" name="Google Shape;299;g14fed563bd5_0_1102"/>
          <p:cNvSpPr txBox="1"/>
          <p:nvPr/>
        </p:nvSpPr>
        <p:spPr>
          <a:xfrm>
            <a:off x="3525716" y="3174023"/>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300" name="Google Shape;300;g14fed563bd5_0_1102"/>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lt1"/>
                </a:solidFill>
                <a:latin typeface="Arial"/>
                <a:ea typeface="Arial"/>
                <a:cs typeface="Arial"/>
                <a:sym typeface="Arial"/>
              </a:rPr>
              <a:t>‹#›</a:t>
            </a:fld>
            <a:endParaRPr sz="900" b="0" i="0" u="none" strike="noStrike" cap="none">
              <a:solidFill>
                <a:schemeClr val="lt1"/>
              </a:solidFill>
              <a:latin typeface="Arial"/>
              <a:ea typeface="Arial"/>
              <a:cs typeface="Arial"/>
              <a:sym typeface="Arial"/>
            </a:endParaRPr>
          </a:p>
        </p:txBody>
      </p:sp>
      <p:sp>
        <p:nvSpPr>
          <p:cNvPr id="301" name="Google Shape;301;g14fed563bd5_0_1102"/>
          <p:cNvSpPr>
            <a:spLocks noGrp="1"/>
          </p:cNvSpPr>
          <p:nvPr>
            <p:ph type="pic" idx="2"/>
          </p:nvPr>
        </p:nvSpPr>
        <p:spPr>
          <a:xfrm>
            <a:off x="4572000" y="0"/>
            <a:ext cx="4572000" cy="5143500"/>
          </a:xfrm>
          <a:prstGeom prst="rect">
            <a:avLst/>
          </a:prstGeom>
          <a:noFill/>
          <a:ln>
            <a:noFill/>
          </a:ln>
        </p:spPr>
      </p:sp>
      <p:sp>
        <p:nvSpPr>
          <p:cNvPr id="302" name="Google Shape;302;g14fed563bd5_0_1102"/>
          <p:cNvSpPr txBox="1">
            <a:spLocks noGrp="1"/>
          </p:cNvSpPr>
          <p:nvPr>
            <p:ph type="body" idx="1"/>
          </p:nvPr>
        </p:nvSpPr>
        <p:spPr>
          <a:xfrm>
            <a:off x="309531" y="1579500"/>
            <a:ext cx="3585300" cy="307800"/>
          </a:xfrm>
          <a:prstGeom prst="rect">
            <a:avLst/>
          </a:prstGeom>
          <a:noFill/>
          <a:ln>
            <a:noFill/>
          </a:ln>
        </p:spPr>
        <p:txBody>
          <a:bodyPr spcFirstLastPara="1" wrap="square" lIns="0" tIns="0" rIns="0" bIns="0" anchor="t" anchorCtr="0">
            <a:normAutofit/>
          </a:bodyPr>
          <a:lstStyle>
            <a:lvl1pPr marL="457200" lvl="0" indent="-228600" algn="l">
              <a:lnSpc>
                <a:spcPct val="90000"/>
              </a:lnSpc>
              <a:spcBef>
                <a:spcPts val="800"/>
              </a:spcBef>
              <a:spcAft>
                <a:spcPts val="0"/>
              </a:spcAft>
              <a:buClr>
                <a:schemeClr val="lt1"/>
              </a:buClr>
              <a:buSzPts val="1700"/>
              <a:buNone/>
              <a:defRPr sz="1700" b="1">
                <a:solidFill>
                  <a:schemeClr val="accent6"/>
                </a:solidFill>
              </a:defRPr>
            </a:lvl1pPr>
            <a:lvl2pPr marL="914400" lvl="1" indent="-336550" algn="l">
              <a:lnSpc>
                <a:spcPct val="90000"/>
              </a:lnSpc>
              <a:spcBef>
                <a:spcPts val="400"/>
              </a:spcBef>
              <a:spcAft>
                <a:spcPts val="0"/>
              </a:spcAft>
              <a:buClr>
                <a:schemeClr val="lt1"/>
              </a:buClr>
              <a:buSzPts val="1700"/>
              <a:buChar char="•"/>
              <a:defRPr sz="1700">
                <a:solidFill>
                  <a:schemeClr val="lt1"/>
                </a:solidFill>
              </a:defRPr>
            </a:lvl2pPr>
            <a:lvl3pPr marL="1371600" lvl="2" indent="-336550" algn="l">
              <a:lnSpc>
                <a:spcPct val="90000"/>
              </a:lnSpc>
              <a:spcBef>
                <a:spcPts val="400"/>
              </a:spcBef>
              <a:spcAft>
                <a:spcPts val="0"/>
              </a:spcAft>
              <a:buClr>
                <a:schemeClr val="lt1"/>
              </a:buClr>
              <a:buSzPts val="1700"/>
              <a:buChar char="•"/>
              <a:defRPr sz="1700">
                <a:solidFill>
                  <a:schemeClr val="lt1"/>
                </a:solidFill>
              </a:defRPr>
            </a:lvl3pPr>
            <a:lvl4pPr marL="1828800" lvl="3" indent="-336550" algn="l">
              <a:lnSpc>
                <a:spcPct val="90000"/>
              </a:lnSpc>
              <a:spcBef>
                <a:spcPts val="400"/>
              </a:spcBef>
              <a:spcAft>
                <a:spcPts val="0"/>
              </a:spcAft>
              <a:buClr>
                <a:schemeClr val="lt1"/>
              </a:buClr>
              <a:buSzPts val="1700"/>
              <a:buChar char="•"/>
              <a:defRPr sz="1700">
                <a:solidFill>
                  <a:schemeClr val="lt1"/>
                </a:solidFill>
              </a:defRPr>
            </a:lvl4pPr>
            <a:lvl5pPr marL="2286000" lvl="4" indent="-336550" algn="l">
              <a:lnSpc>
                <a:spcPct val="90000"/>
              </a:lnSpc>
              <a:spcBef>
                <a:spcPts val="400"/>
              </a:spcBef>
              <a:spcAft>
                <a:spcPts val="0"/>
              </a:spcAft>
              <a:buClr>
                <a:schemeClr val="lt1"/>
              </a:buClr>
              <a:buSzPts val="1700"/>
              <a:buChar char="•"/>
              <a:defRPr sz="17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303" name="Google Shape;303;g14fed563bd5_0_1102"/>
          <p:cNvSpPr txBox="1">
            <a:spLocks noGrp="1"/>
          </p:cNvSpPr>
          <p:nvPr>
            <p:ph type="body" idx="3"/>
          </p:nvPr>
        </p:nvSpPr>
        <p:spPr>
          <a:xfrm>
            <a:off x="309563" y="2057400"/>
            <a:ext cx="4262400" cy="2470500"/>
          </a:xfrm>
          <a:prstGeom prst="rect">
            <a:avLst/>
          </a:prstGeom>
          <a:noFill/>
          <a:ln>
            <a:noFill/>
          </a:ln>
        </p:spPr>
        <p:txBody>
          <a:bodyPr spcFirstLastPara="1" wrap="square" lIns="0" tIns="0" rIns="0" bIns="0" anchor="t" anchorCtr="0">
            <a:noAutofit/>
          </a:bodyPr>
          <a:lstStyle>
            <a:lvl1pPr marL="457200" lvl="0" indent="-228600" algn="l">
              <a:lnSpc>
                <a:spcPct val="122222"/>
              </a:lnSpc>
              <a:spcBef>
                <a:spcPts val="0"/>
              </a:spcBef>
              <a:spcAft>
                <a:spcPts val="0"/>
              </a:spcAft>
              <a:buClr>
                <a:schemeClr val="accent6"/>
              </a:buClr>
              <a:buSzPts val="1400"/>
              <a:buFont typeface="Arial"/>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Quote accessible">
  <p:cSld name="Quote accessible">
    <p:spTree>
      <p:nvGrpSpPr>
        <p:cNvPr id="1" name="Shape 304"/>
        <p:cNvGrpSpPr/>
        <p:nvPr/>
      </p:nvGrpSpPr>
      <p:grpSpPr>
        <a:xfrm>
          <a:off x="0" y="0"/>
          <a:ext cx="0" cy="0"/>
          <a:chOff x="0" y="0"/>
          <a:chExt cx="0" cy="0"/>
        </a:xfrm>
      </p:grpSpPr>
      <p:cxnSp>
        <p:nvCxnSpPr>
          <p:cNvPr id="305" name="Google Shape;305;g14fed563bd5_0_1108"/>
          <p:cNvCxnSpPr/>
          <p:nvPr/>
        </p:nvCxnSpPr>
        <p:spPr>
          <a:xfrm>
            <a:off x="893700" y="709590"/>
            <a:ext cx="648900" cy="0"/>
          </a:xfrm>
          <a:prstGeom prst="straightConnector1">
            <a:avLst/>
          </a:prstGeom>
          <a:noFill/>
          <a:ln w="38100" cap="flat" cmpd="sng">
            <a:solidFill>
              <a:schemeClr val="accent6"/>
            </a:solidFill>
            <a:prstDash val="solid"/>
            <a:miter lim="800000"/>
            <a:headEnd type="none" w="sm" len="sm"/>
            <a:tailEnd type="none" w="sm" len="sm"/>
          </a:ln>
        </p:spPr>
      </p:cxnSp>
      <p:sp>
        <p:nvSpPr>
          <p:cNvPr id="306" name="Google Shape;306;g14fed563bd5_0_1108"/>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rgbClr val="819BAC"/>
                </a:solidFill>
                <a:latin typeface="Arial"/>
                <a:ea typeface="Arial"/>
                <a:cs typeface="Arial"/>
                <a:sym typeface="Arial"/>
              </a:rPr>
              <a:t>‹#›</a:t>
            </a:fld>
            <a:endParaRPr sz="900" b="0" i="0" u="none" strike="noStrike" cap="none">
              <a:solidFill>
                <a:srgbClr val="819BAC"/>
              </a:solidFill>
              <a:latin typeface="Arial"/>
              <a:ea typeface="Arial"/>
              <a:cs typeface="Arial"/>
              <a:sym typeface="Arial"/>
            </a:endParaRPr>
          </a:p>
        </p:txBody>
      </p:sp>
      <p:sp>
        <p:nvSpPr>
          <p:cNvPr id="307" name="Google Shape;307;g14fed563bd5_0_1108"/>
          <p:cNvSpPr txBox="1">
            <a:spLocks noGrp="1"/>
          </p:cNvSpPr>
          <p:nvPr>
            <p:ph type="body" idx="1"/>
          </p:nvPr>
        </p:nvSpPr>
        <p:spPr>
          <a:xfrm>
            <a:off x="892775" y="1042109"/>
            <a:ext cx="7358400" cy="2600100"/>
          </a:xfrm>
          <a:prstGeom prst="rect">
            <a:avLst/>
          </a:prstGeom>
          <a:noFill/>
          <a:ln>
            <a:noFill/>
          </a:ln>
        </p:spPr>
        <p:txBody>
          <a:bodyPr spcFirstLastPara="1" wrap="square" lIns="68575" tIns="34275" rIns="68575" bIns="34275" anchor="t" anchorCtr="0">
            <a:noAutofit/>
          </a:bodyPr>
          <a:lstStyle>
            <a:lvl1pPr marL="457200" lvl="0" indent="-228600" algn="l">
              <a:lnSpc>
                <a:spcPct val="90000"/>
              </a:lnSpc>
              <a:spcBef>
                <a:spcPts val="800"/>
              </a:spcBef>
              <a:spcAft>
                <a:spcPts val="0"/>
              </a:spcAft>
              <a:buClr>
                <a:schemeClr val="dk1"/>
              </a:buClr>
              <a:buSzPts val="3200"/>
              <a:buNone/>
              <a:defRPr sz="3200" b="0">
                <a:solidFill>
                  <a:schemeClr val="dk1"/>
                </a:solidFill>
              </a:defRPr>
            </a:lvl1pPr>
            <a:lvl2pPr marL="914400" lvl="1" indent="-228600" algn="l">
              <a:lnSpc>
                <a:spcPct val="90000"/>
              </a:lnSpc>
              <a:spcBef>
                <a:spcPts val="400"/>
              </a:spcBef>
              <a:spcAft>
                <a:spcPts val="0"/>
              </a:spcAft>
              <a:buClr>
                <a:schemeClr val="lt1"/>
              </a:buClr>
              <a:buSzPts val="1800"/>
              <a:buNone/>
              <a:defRPr>
                <a:solidFill>
                  <a:schemeClr val="lt1"/>
                </a:solidFill>
              </a:defRPr>
            </a:lvl2pPr>
            <a:lvl3pPr marL="1371600" lvl="2" indent="-228600" algn="l">
              <a:lnSpc>
                <a:spcPct val="90000"/>
              </a:lnSpc>
              <a:spcBef>
                <a:spcPts val="400"/>
              </a:spcBef>
              <a:spcAft>
                <a:spcPts val="0"/>
              </a:spcAft>
              <a:buClr>
                <a:schemeClr val="lt1"/>
              </a:buClr>
              <a:buSzPts val="1500"/>
              <a:buNone/>
              <a:defRPr>
                <a:solidFill>
                  <a:schemeClr val="lt1"/>
                </a:solidFill>
              </a:defRPr>
            </a:lvl3pPr>
            <a:lvl4pPr marL="1828800" lvl="3" indent="-228600" algn="l">
              <a:lnSpc>
                <a:spcPct val="90000"/>
              </a:lnSpc>
              <a:spcBef>
                <a:spcPts val="400"/>
              </a:spcBef>
              <a:spcAft>
                <a:spcPts val="0"/>
              </a:spcAft>
              <a:buClr>
                <a:schemeClr val="lt1"/>
              </a:buClr>
              <a:buSzPts val="1400"/>
              <a:buNone/>
              <a:defRPr>
                <a:solidFill>
                  <a:schemeClr val="lt1"/>
                </a:solidFill>
              </a:defRPr>
            </a:lvl4pPr>
            <a:lvl5pPr marL="2286000" lvl="4" indent="-228600" algn="l">
              <a:lnSpc>
                <a:spcPct val="90000"/>
              </a:lnSpc>
              <a:spcBef>
                <a:spcPts val="400"/>
              </a:spcBef>
              <a:spcAft>
                <a:spcPts val="0"/>
              </a:spcAft>
              <a:buClr>
                <a:schemeClr val="lt1"/>
              </a:buClr>
              <a:buSzPts val="1400"/>
              <a:buNone/>
              <a:defRPr>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308" name="Google Shape;308;g14fed563bd5_0_1108"/>
          <p:cNvSpPr txBox="1">
            <a:spLocks noGrp="1"/>
          </p:cNvSpPr>
          <p:nvPr>
            <p:ph type="body" idx="2"/>
          </p:nvPr>
        </p:nvSpPr>
        <p:spPr>
          <a:xfrm>
            <a:off x="893700" y="3822177"/>
            <a:ext cx="2917500" cy="672900"/>
          </a:xfrm>
          <a:prstGeom prst="rect">
            <a:avLst/>
          </a:prstGeom>
          <a:noFill/>
          <a:ln>
            <a:noFill/>
          </a:ln>
        </p:spPr>
        <p:txBody>
          <a:bodyPr spcFirstLastPara="1" wrap="square" lIns="68575" tIns="34275" rIns="68575" bIns="34275" anchor="t" anchorCtr="0">
            <a:normAutofit/>
          </a:bodyPr>
          <a:lstStyle>
            <a:lvl1pPr marL="457200" lvl="0" indent="-228600" algn="l">
              <a:lnSpc>
                <a:spcPct val="90000"/>
              </a:lnSpc>
              <a:spcBef>
                <a:spcPts val="800"/>
              </a:spcBef>
              <a:spcAft>
                <a:spcPts val="0"/>
              </a:spcAft>
              <a:buClr>
                <a:schemeClr val="dk1"/>
              </a:buClr>
              <a:buSzPts val="2100"/>
              <a:buNone/>
              <a:defRPr b="0">
                <a:solidFill>
                  <a:schemeClr val="dk1"/>
                </a:solidFill>
              </a:defRPr>
            </a:lvl1pPr>
            <a:lvl2pPr marL="914400" lvl="1" indent="-228600" algn="l">
              <a:lnSpc>
                <a:spcPct val="90000"/>
              </a:lnSpc>
              <a:spcBef>
                <a:spcPts val="400"/>
              </a:spcBef>
              <a:spcAft>
                <a:spcPts val="0"/>
              </a:spcAft>
              <a:buClr>
                <a:schemeClr val="accent6"/>
              </a:buClr>
              <a:buSzPts val="1800"/>
              <a:buNone/>
              <a:defRPr/>
            </a:lvl2pPr>
            <a:lvl3pPr marL="1371600" lvl="2" indent="-228600" algn="l">
              <a:lnSpc>
                <a:spcPct val="90000"/>
              </a:lnSpc>
              <a:spcBef>
                <a:spcPts val="400"/>
              </a:spcBef>
              <a:spcAft>
                <a:spcPts val="0"/>
              </a:spcAft>
              <a:buClr>
                <a:schemeClr val="accent6"/>
              </a:buClr>
              <a:buSzPts val="1500"/>
              <a:buNone/>
              <a:defRPr/>
            </a:lvl3pPr>
            <a:lvl4pPr marL="1828800" lvl="3" indent="-228600" algn="l">
              <a:lnSpc>
                <a:spcPct val="90000"/>
              </a:lnSpc>
              <a:spcBef>
                <a:spcPts val="400"/>
              </a:spcBef>
              <a:spcAft>
                <a:spcPts val="0"/>
              </a:spcAft>
              <a:buClr>
                <a:schemeClr val="accent6"/>
              </a:buClr>
              <a:buSzPts val="1400"/>
              <a:buNone/>
              <a:defRPr/>
            </a:lvl4pPr>
            <a:lvl5pPr marL="2286000" lvl="4" indent="-228600" algn="l">
              <a:lnSpc>
                <a:spcPct val="90000"/>
              </a:lnSpc>
              <a:spcBef>
                <a:spcPts val="400"/>
              </a:spcBef>
              <a:spcAft>
                <a:spcPts val="0"/>
              </a:spcAft>
              <a:buClr>
                <a:schemeClr val="accent6"/>
              </a:buClr>
              <a:buSzPts val="1400"/>
              <a:buNone/>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309"/>
        <p:cNvGrpSpPr/>
        <p:nvPr/>
      </p:nvGrpSpPr>
      <p:grpSpPr>
        <a:xfrm>
          <a:off x="0" y="0"/>
          <a:ext cx="0" cy="0"/>
          <a:chOff x="0" y="0"/>
          <a:chExt cx="0" cy="0"/>
        </a:xfrm>
      </p:grpSpPr>
      <p:sp>
        <p:nvSpPr>
          <p:cNvPr id="310" name="Google Shape;310;g1f8bd3e8df7_0_57"/>
          <p:cNvSpPr txBox="1">
            <a:spLocks noGrp="1"/>
          </p:cNvSpPr>
          <p:nvPr>
            <p:ph type="ctrTitle"/>
          </p:nvPr>
        </p:nvSpPr>
        <p:spPr>
          <a:xfrm>
            <a:off x="311708" y="744575"/>
            <a:ext cx="8520600" cy="2052600"/>
          </a:xfrm>
          <a:prstGeom prst="rect">
            <a:avLst/>
          </a:prstGeom>
          <a:noFill/>
          <a:ln>
            <a:noFill/>
          </a:ln>
        </p:spPr>
        <p:txBody>
          <a:bodyPr spcFirstLastPara="1" wrap="square" lIns="68575" tIns="34275" rIns="68575" bIns="34275" anchor="b" anchorCtr="0">
            <a:normAutofit/>
          </a:bodyPr>
          <a:lstStyle>
            <a:lvl1pPr lvl="0" algn="ctr">
              <a:lnSpc>
                <a:spcPct val="9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a:endParaRPr/>
          </a:p>
        </p:txBody>
      </p:sp>
      <p:sp>
        <p:nvSpPr>
          <p:cNvPr id="311" name="Google Shape;311;g1f8bd3e8df7_0_57"/>
          <p:cNvSpPr txBox="1">
            <a:spLocks noGrp="1"/>
          </p:cNvSpPr>
          <p:nvPr>
            <p:ph type="subTitle" idx="1"/>
          </p:nvPr>
        </p:nvSpPr>
        <p:spPr>
          <a:xfrm>
            <a:off x="311700" y="2834125"/>
            <a:ext cx="8520600" cy="792600"/>
          </a:xfrm>
          <a:prstGeom prst="rect">
            <a:avLst/>
          </a:prstGeom>
          <a:noFill/>
          <a:ln>
            <a:noFill/>
          </a:ln>
        </p:spPr>
        <p:txBody>
          <a:bodyPr spcFirstLastPara="1" wrap="square" lIns="68575" tIns="34275" rIns="68575" bIns="34275" anchor="t" anchorCtr="0">
            <a:normAutofit/>
          </a:bodyPr>
          <a:lstStyle>
            <a:lvl1pPr lvl="0" algn="ctr">
              <a:lnSpc>
                <a:spcPct val="100000"/>
              </a:lnSpc>
              <a:spcBef>
                <a:spcPts val="800"/>
              </a:spcBef>
              <a:spcAft>
                <a:spcPts val="0"/>
              </a:spcAft>
              <a:buSzPts val="2800"/>
              <a:buNone/>
              <a:defRPr sz="2800"/>
            </a:lvl1pPr>
            <a:lvl2pPr lvl="1" algn="ctr">
              <a:lnSpc>
                <a:spcPct val="100000"/>
              </a:lnSpc>
              <a:spcBef>
                <a:spcPts val="400"/>
              </a:spcBef>
              <a:spcAft>
                <a:spcPts val="0"/>
              </a:spcAft>
              <a:buSzPts val="2800"/>
              <a:buNone/>
              <a:defRPr sz="2800"/>
            </a:lvl2pPr>
            <a:lvl3pPr lvl="2" algn="ctr">
              <a:lnSpc>
                <a:spcPct val="100000"/>
              </a:lnSpc>
              <a:spcBef>
                <a:spcPts val="400"/>
              </a:spcBef>
              <a:spcAft>
                <a:spcPts val="0"/>
              </a:spcAft>
              <a:buSzPts val="2800"/>
              <a:buNone/>
              <a:defRPr sz="2800"/>
            </a:lvl3pPr>
            <a:lvl4pPr lvl="3" algn="ctr">
              <a:lnSpc>
                <a:spcPct val="100000"/>
              </a:lnSpc>
              <a:spcBef>
                <a:spcPts val="400"/>
              </a:spcBef>
              <a:spcAft>
                <a:spcPts val="0"/>
              </a:spcAft>
              <a:buSzPts val="2800"/>
              <a:buNone/>
              <a:defRPr sz="2800"/>
            </a:lvl4pPr>
            <a:lvl5pPr lvl="4" algn="ctr">
              <a:lnSpc>
                <a:spcPct val="100000"/>
              </a:lnSpc>
              <a:spcBef>
                <a:spcPts val="400"/>
              </a:spcBef>
              <a:spcAft>
                <a:spcPts val="0"/>
              </a:spcAft>
              <a:buSzPts val="2800"/>
              <a:buNone/>
              <a:defRPr sz="2800"/>
            </a:lvl5pPr>
            <a:lvl6pPr lvl="5" algn="ctr">
              <a:lnSpc>
                <a:spcPct val="100000"/>
              </a:lnSpc>
              <a:spcBef>
                <a:spcPts val="400"/>
              </a:spcBef>
              <a:spcAft>
                <a:spcPts val="0"/>
              </a:spcAft>
              <a:buSzPts val="2800"/>
              <a:buNone/>
              <a:defRPr sz="2800"/>
            </a:lvl6pPr>
            <a:lvl7pPr lvl="6" algn="ctr">
              <a:lnSpc>
                <a:spcPct val="100000"/>
              </a:lnSpc>
              <a:spcBef>
                <a:spcPts val="400"/>
              </a:spcBef>
              <a:spcAft>
                <a:spcPts val="0"/>
              </a:spcAft>
              <a:buSzPts val="2800"/>
              <a:buNone/>
              <a:defRPr sz="2800"/>
            </a:lvl7pPr>
            <a:lvl8pPr lvl="7" algn="ctr">
              <a:lnSpc>
                <a:spcPct val="100000"/>
              </a:lnSpc>
              <a:spcBef>
                <a:spcPts val="400"/>
              </a:spcBef>
              <a:spcAft>
                <a:spcPts val="0"/>
              </a:spcAft>
              <a:buSzPts val="2800"/>
              <a:buNone/>
              <a:defRPr sz="2800"/>
            </a:lvl8pPr>
            <a:lvl9pPr lvl="8" algn="ctr">
              <a:lnSpc>
                <a:spcPct val="100000"/>
              </a:lnSpc>
              <a:spcBef>
                <a:spcPts val="400"/>
              </a:spcBef>
              <a:spcAft>
                <a:spcPts val="0"/>
              </a:spcAft>
              <a:buSzPts val="2800"/>
              <a:buNone/>
              <a:defRPr sz="2800"/>
            </a:lvl9pPr>
          </a:lstStyle>
          <a:p>
            <a:endParaRPr/>
          </a:p>
        </p:txBody>
      </p:sp>
      <p:sp>
        <p:nvSpPr>
          <p:cNvPr id="312" name="Google Shape;312;g1f8bd3e8df7_0_57"/>
          <p:cNvSpPr txBox="1">
            <a:spLocks noGrp="1"/>
          </p:cNvSpPr>
          <p:nvPr>
            <p:ph type="sldNum" idx="12"/>
          </p:nvPr>
        </p:nvSpPr>
        <p:spPr>
          <a:xfrm>
            <a:off x="8472458" y="4663217"/>
            <a:ext cx="548700" cy="3936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A8A8A"/>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A8A8A"/>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A8A8A"/>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A8A8A"/>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A8A8A"/>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A8A8A"/>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A8A8A"/>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A8A8A"/>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A8A8A"/>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matchingName="1_Title, subhead, two columns">
  <p:cSld name="1_Title, subhead, two columns">
    <p:spTree>
      <p:nvGrpSpPr>
        <p:cNvPr id="1" name="Shape 319"/>
        <p:cNvGrpSpPr/>
        <p:nvPr/>
      </p:nvGrpSpPr>
      <p:grpSpPr>
        <a:xfrm>
          <a:off x="0" y="0"/>
          <a:ext cx="0" cy="0"/>
          <a:chOff x="0" y="0"/>
          <a:chExt cx="0" cy="0"/>
        </a:xfrm>
      </p:grpSpPr>
      <p:sp>
        <p:nvSpPr>
          <p:cNvPr id="320" name="Google Shape;320;p12"/>
          <p:cNvSpPr txBox="1">
            <a:spLocks noGrp="1"/>
          </p:cNvSpPr>
          <p:nvPr>
            <p:ph type="body" idx="1"/>
          </p:nvPr>
        </p:nvSpPr>
        <p:spPr>
          <a:xfrm>
            <a:off x="324000" y="2051994"/>
            <a:ext cx="8316000" cy="2592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Clr>
                <a:schemeClr val="lt1"/>
              </a:buClr>
              <a:buSzPts val="1700"/>
              <a:buNone/>
              <a:defRPr sz="1700" b="0">
                <a:solidFill>
                  <a:schemeClr val="accent6"/>
                </a:solidFill>
              </a:defRPr>
            </a:lvl1pPr>
            <a:lvl2pPr marL="914400" lvl="1" indent="-336550" algn="l">
              <a:lnSpc>
                <a:spcPct val="90000"/>
              </a:lnSpc>
              <a:spcBef>
                <a:spcPts val="500"/>
              </a:spcBef>
              <a:spcAft>
                <a:spcPts val="0"/>
              </a:spcAft>
              <a:buClr>
                <a:schemeClr val="lt1"/>
              </a:buClr>
              <a:buSzPts val="1700"/>
              <a:buChar char="•"/>
              <a:defRPr sz="1700">
                <a:solidFill>
                  <a:schemeClr val="accent6"/>
                </a:solidFill>
              </a:defRPr>
            </a:lvl2pPr>
            <a:lvl3pPr marL="1371600" lvl="2" indent="-336550" algn="l">
              <a:lnSpc>
                <a:spcPct val="90000"/>
              </a:lnSpc>
              <a:spcBef>
                <a:spcPts val="400"/>
              </a:spcBef>
              <a:spcAft>
                <a:spcPts val="0"/>
              </a:spcAft>
              <a:buClr>
                <a:schemeClr val="lt1"/>
              </a:buClr>
              <a:buSzPts val="1700"/>
              <a:buChar char="•"/>
              <a:defRPr sz="1700">
                <a:solidFill>
                  <a:schemeClr val="lt1"/>
                </a:solidFill>
              </a:defRPr>
            </a:lvl3pPr>
            <a:lvl4pPr marL="1828800" lvl="3" indent="-336550" algn="l">
              <a:lnSpc>
                <a:spcPct val="90000"/>
              </a:lnSpc>
              <a:spcBef>
                <a:spcPts val="400"/>
              </a:spcBef>
              <a:spcAft>
                <a:spcPts val="0"/>
              </a:spcAft>
              <a:buClr>
                <a:schemeClr val="lt1"/>
              </a:buClr>
              <a:buSzPts val="1700"/>
              <a:buChar char="•"/>
              <a:defRPr sz="1700">
                <a:solidFill>
                  <a:schemeClr val="lt1"/>
                </a:solidFill>
              </a:defRPr>
            </a:lvl4pPr>
            <a:lvl5pPr marL="2286000" lvl="4" indent="-336550" algn="l">
              <a:lnSpc>
                <a:spcPct val="90000"/>
              </a:lnSpc>
              <a:spcBef>
                <a:spcPts val="400"/>
              </a:spcBef>
              <a:spcAft>
                <a:spcPts val="0"/>
              </a:spcAft>
              <a:buClr>
                <a:schemeClr val="lt1"/>
              </a:buClr>
              <a:buSzPts val="1700"/>
              <a:buChar char="•"/>
              <a:defRPr sz="17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321" name="Google Shape;321;p12"/>
          <p:cNvSpPr txBox="1">
            <a:spLocks noGrp="1"/>
          </p:cNvSpPr>
          <p:nvPr>
            <p:ph type="body" idx="2"/>
          </p:nvPr>
        </p:nvSpPr>
        <p:spPr>
          <a:xfrm>
            <a:off x="324000" y="1565999"/>
            <a:ext cx="8288100" cy="3465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Clr>
                <a:schemeClr val="lt1"/>
              </a:buClr>
              <a:buSzPts val="1800"/>
              <a:buNone/>
              <a:defRPr sz="1800" b="1">
                <a:solidFill>
                  <a:schemeClr val="accent6"/>
                </a:solidFill>
              </a:defRPr>
            </a:lvl1pPr>
            <a:lvl2pPr marL="914400" lvl="1" indent="-228600" algn="l">
              <a:lnSpc>
                <a:spcPct val="90000"/>
              </a:lnSpc>
              <a:spcBef>
                <a:spcPts val="4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322" name="Google Shape;322;p12"/>
          <p:cNvSpPr txBox="1"/>
          <p:nvPr/>
        </p:nvSpPr>
        <p:spPr>
          <a:xfrm>
            <a:off x="3525716" y="3174023"/>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323" name="Google Shape;323;p12"/>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6"/>
                </a:solidFill>
                <a:latin typeface="Arial"/>
                <a:ea typeface="Arial"/>
                <a:cs typeface="Arial"/>
                <a:sym typeface="Arial"/>
              </a:rPr>
              <a:t>‹#›</a:t>
            </a:fld>
            <a:endParaRPr sz="900" b="0" i="0" u="none" strike="noStrike" cap="none">
              <a:solidFill>
                <a:schemeClr val="accent6"/>
              </a:solidFill>
              <a:latin typeface="Arial"/>
              <a:ea typeface="Arial"/>
              <a:cs typeface="Arial"/>
              <a:sym typeface="Arial"/>
            </a:endParaRPr>
          </a:p>
        </p:txBody>
      </p:sp>
      <p:sp>
        <p:nvSpPr>
          <p:cNvPr id="324" name="Google Shape;324;p12"/>
          <p:cNvSpPr txBox="1">
            <a:spLocks noGrp="1"/>
          </p:cNvSpPr>
          <p:nvPr>
            <p:ph type="title"/>
          </p:nvPr>
        </p:nvSpPr>
        <p:spPr>
          <a:xfrm>
            <a:off x="324000" y="324000"/>
            <a:ext cx="8553300" cy="648900"/>
          </a:xfrm>
          <a:prstGeom prst="rect">
            <a:avLst/>
          </a:prstGeom>
          <a:noFill/>
          <a:ln>
            <a:noFill/>
          </a:ln>
        </p:spPr>
        <p:txBody>
          <a:bodyPr spcFirstLastPara="1" wrap="square" lIns="0" tIns="0" rIns="0" bIns="0" anchor="ctr" anchorCtr="0">
            <a:normAutofit/>
          </a:bodyPr>
          <a:lstStyle>
            <a:lvl1pPr lvl="0" algn="l">
              <a:lnSpc>
                <a:spcPct val="90000"/>
              </a:lnSpc>
              <a:spcBef>
                <a:spcPts val="0"/>
              </a:spcBef>
              <a:spcAft>
                <a:spcPts val="0"/>
              </a:spcAft>
              <a:buClr>
                <a:schemeClr val="lt1"/>
              </a:buClr>
              <a:buSzPts val="2700"/>
              <a:buFont typeface="Arial"/>
              <a:buNone/>
              <a:defRPr sz="2700" b="1">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cxnSp>
        <p:nvCxnSpPr>
          <p:cNvPr id="325" name="Google Shape;325;p12"/>
          <p:cNvCxnSpPr/>
          <p:nvPr/>
        </p:nvCxnSpPr>
        <p:spPr>
          <a:xfrm>
            <a:off x="324000" y="243000"/>
            <a:ext cx="324000" cy="0"/>
          </a:xfrm>
          <a:prstGeom prst="straightConnector1">
            <a:avLst/>
          </a:prstGeom>
          <a:noFill/>
          <a:ln w="25400" cap="flat" cmpd="sng">
            <a:solidFill>
              <a:schemeClr val="dk2"/>
            </a:solidFill>
            <a:prstDash val="solid"/>
            <a:miter lim="800000"/>
            <a:headEnd type="none" w="sm" len="sm"/>
            <a:tailEnd type="none" w="sm" len="sm"/>
          </a:ln>
        </p:spPr>
      </p:cxnSp>
      <p:cxnSp>
        <p:nvCxnSpPr>
          <p:cNvPr id="326" name="Google Shape;326;p12"/>
          <p:cNvCxnSpPr/>
          <p:nvPr/>
        </p:nvCxnSpPr>
        <p:spPr>
          <a:xfrm>
            <a:off x="324000" y="4752000"/>
            <a:ext cx="8532000" cy="0"/>
          </a:xfrm>
          <a:prstGeom prst="straightConnector1">
            <a:avLst/>
          </a:prstGeom>
          <a:noFill/>
          <a:ln w="9525" cap="flat" cmpd="sng">
            <a:solidFill>
              <a:schemeClr val="accent2"/>
            </a:solidFill>
            <a:prstDash val="solid"/>
            <a:miter lim="800000"/>
            <a:headEnd type="none" w="sm" len="sm"/>
            <a:tailEnd type="none" w="sm" len="sm"/>
          </a:ln>
        </p:spPr>
      </p:cxnSp>
      <p:pic>
        <p:nvPicPr>
          <p:cNvPr id="327" name="Google Shape;327;p12" descr="Icon&#10;&#10;Description automatically generated with medium confidence"/>
          <p:cNvPicPr preferRelativeResize="0"/>
          <p:nvPr/>
        </p:nvPicPr>
        <p:blipFill rotWithShape="1">
          <a:blip r:embed="rId2">
            <a:alphaModFix/>
          </a:blip>
          <a:srcRect/>
          <a:stretch/>
        </p:blipFill>
        <p:spPr>
          <a:xfrm>
            <a:off x="260560" y="4756346"/>
            <a:ext cx="282321" cy="282321"/>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Heading, subhead, bullets one column">
  <p:cSld name="Heading, subhead, bullets one column">
    <p:spTree>
      <p:nvGrpSpPr>
        <p:cNvPr id="1" name="Shape 328"/>
        <p:cNvGrpSpPr/>
        <p:nvPr/>
      </p:nvGrpSpPr>
      <p:grpSpPr>
        <a:xfrm>
          <a:off x="0" y="0"/>
          <a:ext cx="0" cy="0"/>
          <a:chOff x="0" y="0"/>
          <a:chExt cx="0" cy="0"/>
        </a:xfrm>
      </p:grpSpPr>
      <p:sp>
        <p:nvSpPr>
          <p:cNvPr id="329" name="Google Shape;329;p26"/>
          <p:cNvSpPr txBox="1">
            <a:spLocks noGrp="1"/>
          </p:cNvSpPr>
          <p:nvPr>
            <p:ph type="body" idx="1"/>
          </p:nvPr>
        </p:nvSpPr>
        <p:spPr>
          <a:xfrm>
            <a:off x="324000" y="2078999"/>
            <a:ext cx="8316000" cy="2592000"/>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0"/>
              </a:spcBef>
              <a:spcAft>
                <a:spcPts val="0"/>
              </a:spcAft>
              <a:buClr>
                <a:schemeClr val="lt1"/>
              </a:buClr>
              <a:buSzPts val="1700"/>
              <a:buNone/>
              <a:defRPr sz="1700" b="0">
                <a:solidFill>
                  <a:schemeClr val="accent6"/>
                </a:solidFill>
              </a:defRPr>
            </a:lvl1pPr>
            <a:lvl2pPr marL="914400" lvl="1" indent="-336550" algn="l">
              <a:lnSpc>
                <a:spcPct val="90000"/>
              </a:lnSpc>
              <a:spcBef>
                <a:spcPts val="500"/>
              </a:spcBef>
              <a:spcAft>
                <a:spcPts val="0"/>
              </a:spcAft>
              <a:buClr>
                <a:schemeClr val="lt1"/>
              </a:buClr>
              <a:buSzPts val="1700"/>
              <a:buChar char="•"/>
              <a:defRPr sz="1700">
                <a:solidFill>
                  <a:schemeClr val="accent6"/>
                </a:solidFill>
              </a:defRPr>
            </a:lvl2pPr>
            <a:lvl3pPr marL="1371600" lvl="2" indent="-336550" algn="l">
              <a:lnSpc>
                <a:spcPct val="90000"/>
              </a:lnSpc>
              <a:spcBef>
                <a:spcPts val="400"/>
              </a:spcBef>
              <a:spcAft>
                <a:spcPts val="0"/>
              </a:spcAft>
              <a:buClr>
                <a:schemeClr val="lt1"/>
              </a:buClr>
              <a:buSzPts val="1700"/>
              <a:buChar char="•"/>
              <a:defRPr sz="1700">
                <a:solidFill>
                  <a:schemeClr val="lt1"/>
                </a:solidFill>
              </a:defRPr>
            </a:lvl3pPr>
            <a:lvl4pPr marL="1828800" lvl="3" indent="-336550" algn="l">
              <a:lnSpc>
                <a:spcPct val="90000"/>
              </a:lnSpc>
              <a:spcBef>
                <a:spcPts val="400"/>
              </a:spcBef>
              <a:spcAft>
                <a:spcPts val="0"/>
              </a:spcAft>
              <a:buClr>
                <a:schemeClr val="lt1"/>
              </a:buClr>
              <a:buSzPts val="1700"/>
              <a:buChar char="•"/>
              <a:defRPr sz="1700">
                <a:solidFill>
                  <a:schemeClr val="lt1"/>
                </a:solidFill>
              </a:defRPr>
            </a:lvl4pPr>
            <a:lvl5pPr marL="2286000" lvl="4" indent="-336550" algn="l">
              <a:lnSpc>
                <a:spcPct val="90000"/>
              </a:lnSpc>
              <a:spcBef>
                <a:spcPts val="400"/>
              </a:spcBef>
              <a:spcAft>
                <a:spcPts val="0"/>
              </a:spcAft>
              <a:buClr>
                <a:schemeClr val="lt1"/>
              </a:buClr>
              <a:buSzPts val="1700"/>
              <a:buChar char="•"/>
              <a:defRPr sz="17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330" name="Google Shape;330;p26"/>
          <p:cNvSpPr txBox="1">
            <a:spLocks noGrp="1"/>
          </p:cNvSpPr>
          <p:nvPr>
            <p:ph type="body" idx="2"/>
          </p:nvPr>
        </p:nvSpPr>
        <p:spPr>
          <a:xfrm>
            <a:off x="324001" y="1566000"/>
            <a:ext cx="8259600" cy="433500"/>
          </a:xfrm>
          <a:prstGeom prst="rect">
            <a:avLst/>
          </a:prstGeom>
          <a:noFill/>
          <a:ln>
            <a:noFill/>
          </a:ln>
        </p:spPr>
        <p:txBody>
          <a:bodyPr spcFirstLastPara="1" wrap="square" lIns="0" tIns="0" rIns="0" bIns="0" anchor="t" anchorCtr="0">
            <a:noAutofit/>
          </a:bodyPr>
          <a:lstStyle>
            <a:lvl1pPr marL="457200" lvl="0" indent="-228600" algn="l">
              <a:lnSpc>
                <a:spcPct val="91666"/>
              </a:lnSpc>
              <a:spcBef>
                <a:spcPts val="0"/>
              </a:spcBef>
              <a:spcAft>
                <a:spcPts val="0"/>
              </a:spcAft>
              <a:buClr>
                <a:schemeClr val="lt1"/>
              </a:buClr>
              <a:buSzPts val="1800"/>
              <a:buNone/>
              <a:defRPr sz="1800" b="1">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331" name="Google Shape;331;p26"/>
          <p:cNvSpPr txBox="1"/>
          <p:nvPr/>
        </p:nvSpPr>
        <p:spPr>
          <a:xfrm>
            <a:off x="3525716" y="3174023"/>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332" name="Google Shape;332;p26"/>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6"/>
                </a:solidFill>
                <a:latin typeface="Arial"/>
                <a:ea typeface="Arial"/>
                <a:cs typeface="Arial"/>
                <a:sym typeface="Arial"/>
              </a:rPr>
              <a:t>‹#›</a:t>
            </a:fld>
            <a:endParaRPr sz="900" b="0" i="0" u="none" strike="noStrike" cap="none">
              <a:solidFill>
                <a:schemeClr val="accent6"/>
              </a:solidFill>
              <a:latin typeface="Arial"/>
              <a:ea typeface="Arial"/>
              <a:cs typeface="Arial"/>
              <a:sym typeface="Arial"/>
            </a:endParaRPr>
          </a:p>
        </p:txBody>
      </p:sp>
      <p:sp>
        <p:nvSpPr>
          <p:cNvPr id="333" name="Google Shape;333;p26"/>
          <p:cNvSpPr txBox="1">
            <a:spLocks noGrp="1"/>
          </p:cNvSpPr>
          <p:nvPr>
            <p:ph type="title"/>
          </p:nvPr>
        </p:nvSpPr>
        <p:spPr>
          <a:xfrm>
            <a:off x="324000" y="324000"/>
            <a:ext cx="8553300" cy="648900"/>
          </a:xfrm>
          <a:prstGeom prst="rect">
            <a:avLst/>
          </a:prstGeom>
          <a:noFill/>
          <a:ln>
            <a:noFill/>
          </a:ln>
        </p:spPr>
        <p:txBody>
          <a:bodyPr spcFirstLastPara="1" wrap="square" lIns="0" tIns="0" rIns="0" bIns="0" anchor="ctr" anchorCtr="0">
            <a:normAutofit/>
          </a:bodyPr>
          <a:lstStyle>
            <a:lvl1pPr lvl="0" algn="l">
              <a:lnSpc>
                <a:spcPct val="90000"/>
              </a:lnSpc>
              <a:spcBef>
                <a:spcPts val="0"/>
              </a:spcBef>
              <a:spcAft>
                <a:spcPts val="0"/>
              </a:spcAft>
              <a:buClr>
                <a:schemeClr val="lt1"/>
              </a:buClr>
              <a:buSzPts val="2700"/>
              <a:buFont typeface="Arial"/>
              <a:buNone/>
              <a:defRPr sz="2700" b="1">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cxnSp>
        <p:nvCxnSpPr>
          <p:cNvPr id="334" name="Google Shape;334;p26"/>
          <p:cNvCxnSpPr/>
          <p:nvPr/>
        </p:nvCxnSpPr>
        <p:spPr>
          <a:xfrm>
            <a:off x="324000" y="243000"/>
            <a:ext cx="324000" cy="0"/>
          </a:xfrm>
          <a:prstGeom prst="straightConnector1">
            <a:avLst/>
          </a:prstGeom>
          <a:noFill/>
          <a:ln w="25400" cap="flat" cmpd="sng">
            <a:solidFill>
              <a:schemeClr val="dk2"/>
            </a:solidFill>
            <a:prstDash val="solid"/>
            <a:miter lim="800000"/>
            <a:headEnd type="none" w="sm" len="sm"/>
            <a:tailEnd type="none" w="sm" len="sm"/>
          </a:ln>
        </p:spPr>
      </p:cxnSp>
      <p:cxnSp>
        <p:nvCxnSpPr>
          <p:cNvPr id="335" name="Google Shape;335;p26"/>
          <p:cNvCxnSpPr/>
          <p:nvPr/>
        </p:nvCxnSpPr>
        <p:spPr>
          <a:xfrm>
            <a:off x="324000" y="4752000"/>
            <a:ext cx="8532000" cy="0"/>
          </a:xfrm>
          <a:prstGeom prst="straightConnector1">
            <a:avLst/>
          </a:prstGeom>
          <a:noFill/>
          <a:ln w="9525" cap="flat" cmpd="sng">
            <a:solidFill>
              <a:schemeClr val="accent2"/>
            </a:solidFill>
            <a:prstDash val="solid"/>
            <a:miter lim="800000"/>
            <a:headEnd type="none" w="sm" len="sm"/>
            <a:tailEnd type="none" w="sm" len="sm"/>
          </a:ln>
        </p:spPr>
      </p:cxnSp>
      <p:pic>
        <p:nvPicPr>
          <p:cNvPr id="336" name="Google Shape;336;p26" descr="Icon&#10;&#10;Description automatically generated with medium confidence"/>
          <p:cNvPicPr preferRelativeResize="0"/>
          <p:nvPr/>
        </p:nvPicPr>
        <p:blipFill rotWithShape="1">
          <a:blip r:embed="rId2">
            <a:alphaModFix/>
          </a:blip>
          <a:srcRect/>
          <a:stretch/>
        </p:blipFill>
        <p:spPr>
          <a:xfrm>
            <a:off x="260560" y="4756346"/>
            <a:ext cx="282321" cy="282321"/>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3_Breaker Heading1-Blue-DarkBlueA">
  <p:cSld name="3_Breaker Heading1-Blue-DarkBlueA">
    <p:spTree>
      <p:nvGrpSpPr>
        <p:cNvPr id="1" name="Shape 337"/>
        <p:cNvGrpSpPr/>
        <p:nvPr/>
      </p:nvGrpSpPr>
      <p:grpSpPr>
        <a:xfrm>
          <a:off x="0" y="0"/>
          <a:ext cx="0" cy="0"/>
          <a:chOff x="0" y="0"/>
          <a:chExt cx="0" cy="0"/>
        </a:xfrm>
      </p:grpSpPr>
      <p:sp>
        <p:nvSpPr>
          <p:cNvPr id="338" name="Google Shape;338;p24"/>
          <p:cNvSpPr/>
          <p:nvPr/>
        </p:nvSpPr>
        <p:spPr>
          <a:xfrm>
            <a:off x="1" y="-1"/>
            <a:ext cx="9151019" cy="5155652"/>
          </a:xfrm>
          <a:custGeom>
            <a:avLst/>
            <a:gdLst/>
            <a:ahLst/>
            <a:cxnLst/>
            <a:rect l="l" t="t" r="r" b="b"/>
            <a:pathLst>
              <a:path w="12201359" h="6874203" extrusionOk="0">
                <a:moveTo>
                  <a:pt x="3013279" y="0"/>
                </a:moveTo>
                <a:lnTo>
                  <a:pt x="6369358" y="0"/>
                </a:lnTo>
                <a:lnTo>
                  <a:pt x="6369358" y="1"/>
                </a:lnTo>
                <a:lnTo>
                  <a:pt x="6687400" y="1"/>
                </a:lnTo>
                <a:lnTo>
                  <a:pt x="12201359" y="3274124"/>
                </a:lnTo>
                <a:lnTo>
                  <a:pt x="12201359" y="3453757"/>
                </a:lnTo>
                <a:lnTo>
                  <a:pt x="6642906" y="6874201"/>
                </a:lnTo>
                <a:lnTo>
                  <a:pt x="6169181" y="6874201"/>
                </a:lnTo>
                <a:lnTo>
                  <a:pt x="6169181" y="6874200"/>
                </a:lnTo>
                <a:lnTo>
                  <a:pt x="3013282" y="6874200"/>
                </a:lnTo>
                <a:lnTo>
                  <a:pt x="3013282" y="6874203"/>
                </a:lnTo>
                <a:lnTo>
                  <a:pt x="0" y="5158862"/>
                </a:lnTo>
                <a:lnTo>
                  <a:pt x="0" y="1715343"/>
                </a:lnTo>
                <a:lnTo>
                  <a:pt x="3013279" y="3"/>
                </a:lnTo>
                <a:close/>
              </a:path>
            </a:pathLst>
          </a:custGeom>
          <a:solidFill>
            <a:schemeClr val="accent1"/>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339" name="Google Shape;339;p24"/>
          <p:cNvSpPr txBox="1">
            <a:spLocks noGrp="1"/>
          </p:cNvSpPr>
          <p:nvPr>
            <p:ph type="body" idx="1"/>
          </p:nvPr>
        </p:nvSpPr>
        <p:spPr>
          <a:xfrm>
            <a:off x="459000" y="2673000"/>
            <a:ext cx="2917500" cy="672900"/>
          </a:xfrm>
          <a:prstGeom prst="rect">
            <a:avLst/>
          </a:prstGeom>
          <a:noFill/>
          <a:ln>
            <a:noFill/>
          </a:ln>
        </p:spPr>
        <p:txBody>
          <a:bodyPr spcFirstLastPara="1" wrap="square" lIns="0" tIns="0" rIns="0" bIns="0" anchor="t" anchorCtr="0">
            <a:normAutofit/>
          </a:bodyPr>
          <a:lstStyle>
            <a:lvl1pPr marL="457200" lvl="0" indent="-228600" algn="l">
              <a:lnSpc>
                <a:spcPct val="90000"/>
              </a:lnSpc>
              <a:spcBef>
                <a:spcPts val="800"/>
              </a:spcBef>
              <a:spcAft>
                <a:spcPts val="0"/>
              </a:spcAft>
              <a:buClr>
                <a:schemeClr val="dk1"/>
              </a:buClr>
              <a:buSzPts val="2100"/>
              <a:buNone/>
              <a:defRPr>
                <a:solidFill>
                  <a:schemeClr val="dk1"/>
                </a:solidFill>
              </a:defRPr>
            </a:lvl1pPr>
            <a:lvl2pPr marL="914400" lvl="1" indent="-228600" algn="l">
              <a:lnSpc>
                <a:spcPct val="90000"/>
              </a:lnSpc>
              <a:spcBef>
                <a:spcPts val="400"/>
              </a:spcBef>
              <a:spcAft>
                <a:spcPts val="0"/>
              </a:spcAft>
              <a:buClr>
                <a:schemeClr val="accent6"/>
              </a:buClr>
              <a:buSzPts val="1800"/>
              <a:buNone/>
              <a:defRPr/>
            </a:lvl2pPr>
            <a:lvl3pPr marL="1371600" lvl="2" indent="-228600" algn="l">
              <a:lnSpc>
                <a:spcPct val="90000"/>
              </a:lnSpc>
              <a:spcBef>
                <a:spcPts val="400"/>
              </a:spcBef>
              <a:spcAft>
                <a:spcPts val="0"/>
              </a:spcAft>
              <a:buClr>
                <a:schemeClr val="accent6"/>
              </a:buClr>
              <a:buSzPts val="1500"/>
              <a:buNone/>
              <a:defRPr/>
            </a:lvl3pPr>
            <a:lvl4pPr marL="1828800" lvl="3" indent="-228600" algn="l">
              <a:lnSpc>
                <a:spcPct val="90000"/>
              </a:lnSpc>
              <a:spcBef>
                <a:spcPts val="400"/>
              </a:spcBef>
              <a:spcAft>
                <a:spcPts val="0"/>
              </a:spcAft>
              <a:buClr>
                <a:schemeClr val="accent6"/>
              </a:buClr>
              <a:buSzPts val="1400"/>
              <a:buNone/>
              <a:defRPr/>
            </a:lvl4pPr>
            <a:lvl5pPr marL="2286000" lvl="4" indent="-228600" algn="l">
              <a:lnSpc>
                <a:spcPct val="90000"/>
              </a:lnSpc>
              <a:spcBef>
                <a:spcPts val="400"/>
              </a:spcBef>
              <a:spcAft>
                <a:spcPts val="0"/>
              </a:spcAft>
              <a:buClr>
                <a:schemeClr val="accent6"/>
              </a:buClr>
              <a:buSzPts val="1400"/>
              <a:buNone/>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cxnSp>
        <p:nvCxnSpPr>
          <p:cNvPr id="340" name="Google Shape;340;p24"/>
          <p:cNvCxnSpPr/>
          <p:nvPr/>
        </p:nvCxnSpPr>
        <p:spPr>
          <a:xfrm>
            <a:off x="459000" y="1849500"/>
            <a:ext cx="648900" cy="0"/>
          </a:xfrm>
          <a:prstGeom prst="straightConnector1">
            <a:avLst/>
          </a:prstGeom>
          <a:noFill/>
          <a:ln w="38100" cap="flat" cmpd="sng">
            <a:solidFill>
              <a:schemeClr val="dk1"/>
            </a:solidFill>
            <a:prstDash val="solid"/>
            <a:miter lim="800000"/>
            <a:headEnd type="none" w="sm" len="sm"/>
            <a:tailEnd type="none" w="sm" len="sm"/>
          </a:ln>
        </p:spPr>
      </p:cxnSp>
      <p:sp>
        <p:nvSpPr>
          <p:cNvPr id="341" name="Google Shape;341;p24"/>
          <p:cNvSpPr txBox="1">
            <a:spLocks noGrp="1"/>
          </p:cNvSpPr>
          <p:nvPr>
            <p:ph type="body" idx="2"/>
          </p:nvPr>
        </p:nvSpPr>
        <p:spPr>
          <a:xfrm>
            <a:off x="459000" y="1890000"/>
            <a:ext cx="5211300" cy="722700"/>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800"/>
              </a:spcBef>
              <a:spcAft>
                <a:spcPts val="0"/>
              </a:spcAft>
              <a:buClr>
                <a:schemeClr val="dk1"/>
              </a:buClr>
              <a:buSzPts val="4500"/>
              <a:buNone/>
              <a:defRPr sz="4500" b="1">
                <a:solidFill>
                  <a:schemeClr val="dk1"/>
                </a:solidFill>
              </a:defRPr>
            </a:lvl1pPr>
            <a:lvl2pPr marL="914400" lvl="1" indent="-228600" algn="l">
              <a:lnSpc>
                <a:spcPct val="90000"/>
              </a:lnSpc>
              <a:spcBef>
                <a:spcPts val="400"/>
              </a:spcBef>
              <a:spcAft>
                <a:spcPts val="0"/>
              </a:spcAft>
              <a:buClr>
                <a:schemeClr val="lt1"/>
              </a:buClr>
              <a:buSzPts val="1800"/>
              <a:buNone/>
              <a:defRPr>
                <a:solidFill>
                  <a:schemeClr val="lt1"/>
                </a:solidFill>
              </a:defRPr>
            </a:lvl2pPr>
            <a:lvl3pPr marL="1371600" lvl="2" indent="-228600" algn="l">
              <a:lnSpc>
                <a:spcPct val="90000"/>
              </a:lnSpc>
              <a:spcBef>
                <a:spcPts val="400"/>
              </a:spcBef>
              <a:spcAft>
                <a:spcPts val="0"/>
              </a:spcAft>
              <a:buClr>
                <a:schemeClr val="lt1"/>
              </a:buClr>
              <a:buSzPts val="1500"/>
              <a:buNone/>
              <a:defRPr>
                <a:solidFill>
                  <a:schemeClr val="lt1"/>
                </a:solidFill>
              </a:defRPr>
            </a:lvl3pPr>
            <a:lvl4pPr marL="1828800" lvl="3" indent="-228600" algn="l">
              <a:lnSpc>
                <a:spcPct val="90000"/>
              </a:lnSpc>
              <a:spcBef>
                <a:spcPts val="400"/>
              </a:spcBef>
              <a:spcAft>
                <a:spcPts val="0"/>
              </a:spcAft>
              <a:buClr>
                <a:schemeClr val="lt1"/>
              </a:buClr>
              <a:buSzPts val="1400"/>
              <a:buNone/>
              <a:defRPr>
                <a:solidFill>
                  <a:schemeClr val="lt1"/>
                </a:solidFill>
              </a:defRPr>
            </a:lvl4pPr>
            <a:lvl5pPr marL="2286000" lvl="4" indent="-228600" algn="l">
              <a:lnSpc>
                <a:spcPct val="90000"/>
              </a:lnSpc>
              <a:spcBef>
                <a:spcPts val="400"/>
              </a:spcBef>
              <a:spcAft>
                <a:spcPts val="0"/>
              </a:spcAft>
              <a:buClr>
                <a:schemeClr val="lt1"/>
              </a:buClr>
              <a:buSzPts val="1400"/>
              <a:buNone/>
              <a:defRPr>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342" name="Google Shape;342;p24"/>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lt1"/>
                </a:solidFill>
                <a:latin typeface="Arial"/>
                <a:ea typeface="Arial"/>
                <a:cs typeface="Arial"/>
                <a:sym typeface="Arial"/>
              </a:rPr>
              <a:t>‹#›</a:t>
            </a:fld>
            <a:endParaRPr sz="900" b="0" i="0" u="none" strike="noStrike" cap="none">
              <a:solidFill>
                <a:schemeClr val="lt1"/>
              </a:solidFill>
              <a:latin typeface="Arial"/>
              <a:ea typeface="Arial"/>
              <a:cs typeface="Arial"/>
              <a:sym typeface="Arial"/>
            </a:endParaRPr>
          </a:p>
        </p:txBody>
      </p:sp>
      <p:sp>
        <p:nvSpPr>
          <p:cNvPr id="343" name="Google Shape;343;p24"/>
          <p:cNvSpPr/>
          <p:nvPr/>
        </p:nvSpPr>
        <p:spPr>
          <a:xfrm>
            <a:off x="0" y="3837499"/>
            <a:ext cx="2259900" cy="1305900"/>
          </a:xfrm>
          <a:prstGeom prst="triangle">
            <a:avLst>
              <a:gd name="adj" fmla="val 204"/>
            </a:avLst>
          </a:prstGeom>
          <a:solidFill>
            <a:srgbClr val="1D6DB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344" name="Google Shape;344;p24"/>
          <p:cNvSpPr/>
          <p:nvPr/>
        </p:nvSpPr>
        <p:spPr>
          <a:xfrm rot="10800000" flipH="1">
            <a:off x="0" y="164"/>
            <a:ext cx="2367000" cy="1369200"/>
          </a:xfrm>
          <a:prstGeom prst="triangle">
            <a:avLst>
              <a:gd name="adj" fmla="val 204"/>
            </a:avLst>
          </a:prstGeom>
          <a:solidFill>
            <a:schemeClr val="accent4"/>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345" name="Google Shape;345;p24"/>
          <p:cNvSpPr/>
          <p:nvPr/>
        </p:nvSpPr>
        <p:spPr>
          <a:xfrm flipH="1">
            <a:off x="4777020" y="2571749"/>
            <a:ext cx="4374000" cy="2583900"/>
          </a:xfrm>
          <a:prstGeom prst="triangle">
            <a:avLst>
              <a:gd name="adj" fmla="val 95"/>
            </a:avLst>
          </a:prstGeom>
          <a:solidFill>
            <a:schemeClr val="accent4"/>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346" name="Google Shape;346;p24"/>
          <p:cNvSpPr/>
          <p:nvPr/>
        </p:nvSpPr>
        <p:spPr>
          <a:xfrm rot="10800000">
            <a:off x="4883820" y="150"/>
            <a:ext cx="4267200" cy="2571600"/>
          </a:xfrm>
          <a:prstGeom prst="triangle">
            <a:avLst>
              <a:gd name="adj" fmla="val 0"/>
            </a:avLst>
          </a:prstGeom>
          <a:solidFill>
            <a:schemeClr val="dk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Data 1">
  <p:cSld name="Data 1">
    <p:spTree>
      <p:nvGrpSpPr>
        <p:cNvPr id="1" name="Shape 347"/>
        <p:cNvGrpSpPr/>
        <p:nvPr/>
      </p:nvGrpSpPr>
      <p:grpSpPr>
        <a:xfrm>
          <a:off x="0" y="0"/>
          <a:ext cx="0" cy="0"/>
          <a:chOff x="0" y="0"/>
          <a:chExt cx="0" cy="0"/>
        </a:xfrm>
      </p:grpSpPr>
      <p:sp>
        <p:nvSpPr>
          <p:cNvPr id="348" name="Google Shape;348;p25"/>
          <p:cNvSpPr txBox="1">
            <a:spLocks noGrp="1"/>
          </p:cNvSpPr>
          <p:nvPr>
            <p:ph type="title"/>
          </p:nvPr>
        </p:nvSpPr>
        <p:spPr>
          <a:xfrm>
            <a:off x="324000" y="324000"/>
            <a:ext cx="8553300" cy="648900"/>
          </a:xfrm>
          <a:prstGeom prst="rect">
            <a:avLst/>
          </a:prstGeom>
          <a:noFill/>
          <a:ln>
            <a:noFill/>
          </a:ln>
        </p:spPr>
        <p:txBody>
          <a:bodyPr spcFirstLastPara="1" wrap="square" lIns="0" tIns="0" rIns="0" bIns="0" anchor="ctr" anchorCtr="0">
            <a:normAutofit/>
          </a:bodyPr>
          <a:lstStyle>
            <a:lvl1pPr lvl="0" algn="l">
              <a:lnSpc>
                <a:spcPct val="90000"/>
              </a:lnSpc>
              <a:spcBef>
                <a:spcPts val="0"/>
              </a:spcBef>
              <a:spcAft>
                <a:spcPts val="0"/>
              </a:spcAft>
              <a:buClr>
                <a:schemeClr val="lt1"/>
              </a:buClr>
              <a:buSzPts val="2700"/>
              <a:buFont typeface="Arial"/>
              <a:buNone/>
              <a:defRPr sz="2700" b="1">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349" name="Google Shape;349;p25"/>
          <p:cNvSpPr txBox="1"/>
          <p:nvPr/>
        </p:nvSpPr>
        <p:spPr>
          <a:xfrm>
            <a:off x="3525716" y="3174023"/>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350" name="Google Shape;350;p25"/>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6"/>
                </a:solidFill>
                <a:latin typeface="Arial"/>
                <a:ea typeface="Arial"/>
                <a:cs typeface="Arial"/>
                <a:sym typeface="Arial"/>
              </a:rPr>
              <a:t>‹#›</a:t>
            </a:fld>
            <a:endParaRPr sz="900" b="0" i="0" u="none" strike="noStrike" cap="none">
              <a:solidFill>
                <a:schemeClr val="accent6"/>
              </a:solidFill>
              <a:latin typeface="Arial"/>
              <a:ea typeface="Arial"/>
              <a:cs typeface="Arial"/>
              <a:sym typeface="Arial"/>
            </a:endParaRPr>
          </a:p>
        </p:txBody>
      </p:sp>
      <p:sp>
        <p:nvSpPr>
          <p:cNvPr id="351" name="Google Shape;351;p25"/>
          <p:cNvSpPr txBox="1"/>
          <p:nvPr/>
        </p:nvSpPr>
        <p:spPr>
          <a:xfrm>
            <a:off x="1674421" y="2378034"/>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cxnSp>
        <p:nvCxnSpPr>
          <p:cNvPr id="352" name="Google Shape;352;p25"/>
          <p:cNvCxnSpPr/>
          <p:nvPr/>
        </p:nvCxnSpPr>
        <p:spPr>
          <a:xfrm>
            <a:off x="324000" y="243000"/>
            <a:ext cx="324000" cy="0"/>
          </a:xfrm>
          <a:prstGeom prst="straightConnector1">
            <a:avLst/>
          </a:prstGeom>
          <a:noFill/>
          <a:ln w="25400" cap="flat" cmpd="sng">
            <a:solidFill>
              <a:schemeClr val="dk2"/>
            </a:solidFill>
            <a:prstDash val="solid"/>
            <a:miter lim="800000"/>
            <a:headEnd type="none" w="sm" len="sm"/>
            <a:tailEnd type="none" w="sm" len="sm"/>
          </a:ln>
        </p:spPr>
      </p:cxnSp>
      <p:cxnSp>
        <p:nvCxnSpPr>
          <p:cNvPr id="353" name="Google Shape;353;p25"/>
          <p:cNvCxnSpPr/>
          <p:nvPr/>
        </p:nvCxnSpPr>
        <p:spPr>
          <a:xfrm>
            <a:off x="324000" y="4752000"/>
            <a:ext cx="8532000" cy="0"/>
          </a:xfrm>
          <a:prstGeom prst="straightConnector1">
            <a:avLst/>
          </a:prstGeom>
          <a:noFill/>
          <a:ln w="9525" cap="flat" cmpd="sng">
            <a:solidFill>
              <a:schemeClr val="accent2"/>
            </a:solidFill>
            <a:prstDash val="solid"/>
            <a:miter lim="800000"/>
            <a:headEnd type="none" w="sm" len="sm"/>
            <a:tailEnd type="none" w="sm" len="sm"/>
          </a:ln>
        </p:spPr>
      </p:cxnSp>
      <p:pic>
        <p:nvPicPr>
          <p:cNvPr id="354" name="Google Shape;354;p25" descr="Icon&#10;&#10;Description automatically generated with medium confidence"/>
          <p:cNvPicPr preferRelativeResize="0"/>
          <p:nvPr/>
        </p:nvPicPr>
        <p:blipFill rotWithShape="1">
          <a:blip r:embed="rId2">
            <a:alphaModFix/>
          </a:blip>
          <a:srcRect/>
          <a:stretch/>
        </p:blipFill>
        <p:spPr>
          <a:xfrm>
            <a:off x="260560" y="4756346"/>
            <a:ext cx="282321" cy="282321"/>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2_Breaker Heading1-Grey-Blue-Mix">
  <p:cSld name="2_Breaker Heading1-Grey-Blue-Mix">
    <p:spTree>
      <p:nvGrpSpPr>
        <p:cNvPr id="1" name="Shape 52"/>
        <p:cNvGrpSpPr/>
        <p:nvPr/>
      </p:nvGrpSpPr>
      <p:grpSpPr>
        <a:xfrm>
          <a:off x="0" y="0"/>
          <a:ext cx="0" cy="0"/>
          <a:chOff x="0" y="0"/>
          <a:chExt cx="0" cy="0"/>
        </a:xfrm>
      </p:grpSpPr>
      <p:sp>
        <p:nvSpPr>
          <p:cNvPr id="53" name="Google Shape;53;g14fed563bd5_0_892"/>
          <p:cNvSpPr/>
          <p:nvPr/>
        </p:nvSpPr>
        <p:spPr>
          <a:xfrm>
            <a:off x="5851328" y="2091969"/>
            <a:ext cx="3299692" cy="3051532"/>
          </a:xfrm>
          <a:custGeom>
            <a:avLst/>
            <a:gdLst/>
            <a:ahLst/>
            <a:cxnLst/>
            <a:rect l="l" t="t" r="r" b="b"/>
            <a:pathLst>
              <a:path w="4399590" h="4068709" extrusionOk="0">
                <a:moveTo>
                  <a:pt x="3667329" y="0"/>
                </a:moveTo>
                <a:lnTo>
                  <a:pt x="4399590" y="427314"/>
                </a:lnTo>
                <a:lnTo>
                  <a:pt x="4399590" y="4068709"/>
                </a:lnTo>
                <a:lnTo>
                  <a:pt x="3304962" y="4068709"/>
                </a:lnTo>
                <a:lnTo>
                  <a:pt x="2" y="2140085"/>
                </a:lnTo>
                <a:lnTo>
                  <a:pt x="0" y="2140084"/>
                </a:lnTo>
                <a:lnTo>
                  <a:pt x="3" y="2140084"/>
                </a:lnTo>
                <a:close/>
              </a:path>
            </a:pathLst>
          </a:custGeom>
          <a:solidFill>
            <a:srgbClr val="F9FAFB"/>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54" name="Google Shape;54;g14fed563bd5_0_892"/>
          <p:cNvSpPr/>
          <p:nvPr/>
        </p:nvSpPr>
        <p:spPr>
          <a:xfrm rot="5400000">
            <a:off x="6373826" y="3172140"/>
            <a:ext cx="1448861" cy="2493860"/>
          </a:xfrm>
          <a:custGeom>
            <a:avLst/>
            <a:gdLst/>
            <a:ahLst/>
            <a:cxnLst/>
            <a:rect l="l" t="t" r="r" b="b"/>
            <a:pathLst>
              <a:path w="1931815" h="3325147" extrusionOk="0">
                <a:moveTo>
                  <a:pt x="0" y="3325147"/>
                </a:moveTo>
                <a:lnTo>
                  <a:pt x="1931815" y="0"/>
                </a:lnTo>
                <a:lnTo>
                  <a:pt x="1931815" y="3325147"/>
                </a:lnTo>
                <a:close/>
              </a:path>
            </a:pathLst>
          </a:cu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400" b="0" i="0" u="none" strike="noStrike" cap="none">
                <a:solidFill>
                  <a:schemeClr val="lt1"/>
                </a:solidFill>
                <a:latin typeface="Arial"/>
                <a:ea typeface="Arial"/>
                <a:cs typeface="Arial"/>
                <a:sym typeface="Arial"/>
              </a:rPr>
              <a:t>       </a:t>
            </a:r>
            <a:endParaRPr sz="1100" b="0" i="0" u="none" strike="noStrike" cap="none">
              <a:solidFill>
                <a:srgbClr val="000000"/>
              </a:solidFill>
              <a:latin typeface="Arial"/>
              <a:ea typeface="Arial"/>
              <a:cs typeface="Arial"/>
              <a:sym typeface="Arial"/>
            </a:endParaRPr>
          </a:p>
        </p:txBody>
      </p:sp>
      <p:sp>
        <p:nvSpPr>
          <p:cNvPr id="55" name="Google Shape;55;g14fed563bd5_0_892"/>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lt1"/>
                </a:solidFill>
                <a:latin typeface="Arial"/>
                <a:ea typeface="Arial"/>
                <a:cs typeface="Arial"/>
                <a:sym typeface="Arial"/>
              </a:rPr>
              <a:t>‹#›</a:t>
            </a:fld>
            <a:endParaRPr sz="900" b="0" i="0" u="none" strike="noStrike" cap="none">
              <a:solidFill>
                <a:schemeClr val="lt1"/>
              </a:solidFill>
              <a:latin typeface="Arial"/>
              <a:ea typeface="Arial"/>
              <a:cs typeface="Arial"/>
              <a:sym typeface="Arial"/>
            </a:endParaRPr>
          </a:p>
        </p:txBody>
      </p:sp>
      <p:sp>
        <p:nvSpPr>
          <p:cNvPr id="56" name="Google Shape;56;g14fed563bd5_0_892"/>
          <p:cNvSpPr/>
          <p:nvPr/>
        </p:nvSpPr>
        <p:spPr>
          <a:xfrm rot="10800000" flipH="1">
            <a:off x="-1" y="-65"/>
            <a:ext cx="1841100" cy="1020900"/>
          </a:xfrm>
          <a:prstGeom prst="triangle">
            <a:avLst>
              <a:gd name="adj" fmla="val 95"/>
            </a:avLst>
          </a:prstGeom>
          <a:solidFill>
            <a:srgbClr val="B1D0EB"/>
          </a:solidFill>
          <a:ln>
            <a:noFill/>
          </a:ln>
        </p:spPr>
        <p:txBody>
          <a:bodyPr spcFirstLastPara="1" wrap="square" lIns="67500"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57" name="Google Shape;57;g14fed563bd5_0_892"/>
          <p:cNvSpPr/>
          <p:nvPr/>
        </p:nvSpPr>
        <p:spPr>
          <a:xfrm rot="10800000">
            <a:off x="7737719" y="89"/>
            <a:ext cx="1413300" cy="789900"/>
          </a:xfrm>
          <a:prstGeom prst="triangle">
            <a:avLst>
              <a:gd name="adj" fmla="val 0"/>
            </a:avLst>
          </a:prstGeom>
          <a:solidFill>
            <a:srgbClr val="DDE1E4"/>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58" name="Google Shape;58;g14fed563bd5_0_892"/>
          <p:cNvSpPr/>
          <p:nvPr/>
        </p:nvSpPr>
        <p:spPr>
          <a:xfrm flipH="1">
            <a:off x="1169" y="3852192"/>
            <a:ext cx="3391400" cy="1293384"/>
          </a:xfrm>
          <a:custGeom>
            <a:avLst/>
            <a:gdLst/>
            <a:ahLst/>
            <a:cxnLst/>
            <a:rect l="l" t="t" r="r" b="b"/>
            <a:pathLst>
              <a:path w="940749" h="358775" extrusionOk="0">
                <a:moveTo>
                  <a:pt x="940749" y="358775"/>
                </a:moveTo>
                <a:lnTo>
                  <a:pt x="0" y="358775"/>
                </a:lnTo>
                <a:lnTo>
                  <a:pt x="656636" y="0"/>
                </a:lnTo>
                <a:lnTo>
                  <a:pt x="940749" y="155235"/>
                </a:lnTo>
                <a:close/>
              </a:path>
            </a:pathLst>
          </a:custGeom>
          <a:solidFill>
            <a:srgbClr val="D5E7F6"/>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59" name="Google Shape;59;g14fed563bd5_0_892"/>
          <p:cNvSpPr txBox="1">
            <a:spLocks noGrp="1"/>
          </p:cNvSpPr>
          <p:nvPr>
            <p:ph type="body" idx="1"/>
          </p:nvPr>
        </p:nvSpPr>
        <p:spPr>
          <a:xfrm>
            <a:off x="459000" y="2673000"/>
            <a:ext cx="2917500" cy="672900"/>
          </a:xfrm>
          <a:prstGeom prst="rect">
            <a:avLst/>
          </a:prstGeom>
          <a:noFill/>
          <a:ln>
            <a:noFill/>
          </a:ln>
        </p:spPr>
        <p:txBody>
          <a:bodyPr spcFirstLastPara="1" wrap="square" lIns="0" tIns="0" rIns="0" bIns="0" anchor="t" anchorCtr="0">
            <a:normAutofit/>
          </a:bodyPr>
          <a:lstStyle>
            <a:lvl1pPr marL="457200" lvl="0" indent="-228600" algn="l">
              <a:lnSpc>
                <a:spcPct val="90000"/>
              </a:lnSpc>
              <a:spcBef>
                <a:spcPts val="800"/>
              </a:spcBef>
              <a:spcAft>
                <a:spcPts val="0"/>
              </a:spcAft>
              <a:buClr>
                <a:schemeClr val="accent6"/>
              </a:buClr>
              <a:buSzPts val="2100"/>
              <a:buNone/>
              <a:defRPr>
                <a:solidFill>
                  <a:schemeClr val="accent6"/>
                </a:solidFill>
              </a:defRPr>
            </a:lvl1pPr>
            <a:lvl2pPr marL="914400" lvl="1" indent="-228600" algn="l">
              <a:lnSpc>
                <a:spcPct val="90000"/>
              </a:lnSpc>
              <a:spcBef>
                <a:spcPts val="400"/>
              </a:spcBef>
              <a:spcAft>
                <a:spcPts val="0"/>
              </a:spcAft>
              <a:buClr>
                <a:schemeClr val="accent6"/>
              </a:buClr>
              <a:buSzPts val="1800"/>
              <a:buNone/>
              <a:defRPr/>
            </a:lvl2pPr>
            <a:lvl3pPr marL="1371600" lvl="2" indent="-228600" algn="l">
              <a:lnSpc>
                <a:spcPct val="90000"/>
              </a:lnSpc>
              <a:spcBef>
                <a:spcPts val="400"/>
              </a:spcBef>
              <a:spcAft>
                <a:spcPts val="0"/>
              </a:spcAft>
              <a:buClr>
                <a:schemeClr val="accent6"/>
              </a:buClr>
              <a:buSzPts val="1500"/>
              <a:buNone/>
              <a:defRPr/>
            </a:lvl3pPr>
            <a:lvl4pPr marL="1828800" lvl="3" indent="-228600" algn="l">
              <a:lnSpc>
                <a:spcPct val="90000"/>
              </a:lnSpc>
              <a:spcBef>
                <a:spcPts val="400"/>
              </a:spcBef>
              <a:spcAft>
                <a:spcPts val="0"/>
              </a:spcAft>
              <a:buClr>
                <a:schemeClr val="accent6"/>
              </a:buClr>
              <a:buSzPts val="1400"/>
              <a:buNone/>
              <a:defRPr/>
            </a:lvl4pPr>
            <a:lvl5pPr marL="2286000" lvl="4" indent="-228600" algn="l">
              <a:lnSpc>
                <a:spcPct val="90000"/>
              </a:lnSpc>
              <a:spcBef>
                <a:spcPts val="400"/>
              </a:spcBef>
              <a:spcAft>
                <a:spcPts val="0"/>
              </a:spcAft>
              <a:buClr>
                <a:schemeClr val="accent6"/>
              </a:buClr>
              <a:buSzPts val="1400"/>
              <a:buNone/>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cxnSp>
        <p:nvCxnSpPr>
          <p:cNvPr id="60" name="Google Shape;60;g14fed563bd5_0_892"/>
          <p:cNvCxnSpPr/>
          <p:nvPr/>
        </p:nvCxnSpPr>
        <p:spPr>
          <a:xfrm>
            <a:off x="459000" y="1849500"/>
            <a:ext cx="648900" cy="0"/>
          </a:xfrm>
          <a:prstGeom prst="straightConnector1">
            <a:avLst/>
          </a:prstGeom>
          <a:noFill/>
          <a:ln w="38100" cap="flat" cmpd="sng">
            <a:solidFill>
              <a:schemeClr val="dk2"/>
            </a:solidFill>
            <a:prstDash val="solid"/>
            <a:miter lim="800000"/>
            <a:headEnd type="none" w="sm" len="sm"/>
            <a:tailEnd type="none" w="sm" len="sm"/>
          </a:ln>
        </p:spPr>
      </p:cxnSp>
      <p:sp>
        <p:nvSpPr>
          <p:cNvPr id="61" name="Google Shape;61;g14fed563bd5_0_892"/>
          <p:cNvSpPr txBox="1">
            <a:spLocks noGrp="1"/>
          </p:cNvSpPr>
          <p:nvPr>
            <p:ph type="body" idx="2"/>
          </p:nvPr>
        </p:nvSpPr>
        <p:spPr>
          <a:xfrm>
            <a:off x="459000" y="1890000"/>
            <a:ext cx="5211300" cy="722700"/>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800"/>
              </a:spcBef>
              <a:spcAft>
                <a:spcPts val="0"/>
              </a:spcAft>
              <a:buClr>
                <a:schemeClr val="lt1"/>
              </a:buClr>
              <a:buSzPts val="4500"/>
              <a:buNone/>
              <a:defRPr sz="4500" b="1">
                <a:solidFill>
                  <a:schemeClr val="lt1"/>
                </a:solidFill>
              </a:defRPr>
            </a:lvl1pPr>
            <a:lvl2pPr marL="914400" lvl="1" indent="-228600" algn="l">
              <a:lnSpc>
                <a:spcPct val="90000"/>
              </a:lnSpc>
              <a:spcBef>
                <a:spcPts val="400"/>
              </a:spcBef>
              <a:spcAft>
                <a:spcPts val="0"/>
              </a:spcAft>
              <a:buClr>
                <a:schemeClr val="lt1"/>
              </a:buClr>
              <a:buSzPts val="1800"/>
              <a:buNone/>
              <a:defRPr>
                <a:solidFill>
                  <a:schemeClr val="lt1"/>
                </a:solidFill>
              </a:defRPr>
            </a:lvl2pPr>
            <a:lvl3pPr marL="1371600" lvl="2" indent="-228600" algn="l">
              <a:lnSpc>
                <a:spcPct val="90000"/>
              </a:lnSpc>
              <a:spcBef>
                <a:spcPts val="400"/>
              </a:spcBef>
              <a:spcAft>
                <a:spcPts val="0"/>
              </a:spcAft>
              <a:buClr>
                <a:schemeClr val="lt1"/>
              </a:buClr>
              <a:buSzPts val="1500"/>
              <a:buNone/>
              <a:defRPr>
                <a:solidFill>
                  <a:schemeClr val="lt1"/>
                </a:solidFill>
              </a:defRPr>
            </a:lvl3pPr>
            <a:lvl4pPr marL="1828800" lvl="3" indent="-228600" algn="l">
              <a:lnSpc>
                <a:spcPct val="90000"/>
              </a:lnSpc>
              <a:spcBef>
                <a:spcPts val="400"/>
              </a:spcBef>
              <a:spcAft>
                <a:spcPts val="0"/>
              </a:spcAft>
              <a:buClr>
                <a:schemeClr val="lt1"/>
              </a:buClr>
              <a:buSzPts val="1400"/>
              <a:buNone/>
              <a:defRPr>
                <a:solidFill>
                  <a:schemeClr val="lt1"/>
                </a:solidFill>
              </a:defRPr>
            </a:lvl4pPr>
            <a:lvl5pPr marL="2286000" lvl="4" indent="-228600" algn="l">
              <a:lnSpc>
                <a:spcPct val="90000"/>
              </a:lnSpc>
              <a:spcBef>
                <a:spcPts val="400"/>
              </a:spcBef>
              <a:spcAft>
                <a:spcPts val="0"/>
              </a:spcAft>
              <a:buClr>
                <a:schemeClr val="lt1"/>
              </a:buClr>
              <a:buSzPts val="1400"/>
              <a:buNone/>
              <a:defRPr>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Front title slide">
  <p:cSld name="Front title slide">
    <p:spTree>
      <p:nvGrpSpPr>
        <p:cNvPr id="1" name="Shape 355"/>
        <p:cNvGrpSpPr/>
        <p:nvPr/>
      </p:nvGrpSpPr>
      <p:grpSpPr>
        <a:xfrm>
          <a:off x="0" y="0"/>
          <a:ext cx="0" cy="0"/>
          <a:chOff x="0" y="0"/>
          <a:chExt cx="0" cy="0"/>
        </a:xfrm>
      </p:grpSpPr>
      <p:sp>
        <p:nvSpPr>
          <p:cNvPr id="356" name="Google Shape;356;p23"/>
          <p:cNvSpPr txBox="1">
            <a:spLocks noGrp="1"/>
          </p:cNvSpPr>
          <p:nvPr>
            <p:ph type="ctrTitle"/>
          </p:nvPr>
        </p:nvSpPr>
        <p:spPr>
          <a:xfrm>
            <a:off x="324000" y="1575487"/>
            <a:ext cx="7292700" cy="1057200"/>
          </a:xfrm>
          <a:prstGeom prst="rect">
            <a:avLst/>
          </a:prstGeom>
          <a:noFill/>
          <a:ln>
            <a:noFill/>
          </a:ln>
        </p:spPr>
        <p:txBody>
          <a:bodyPr spcFirstLastPara="1" wrap="square" lIns="0" tIns="0" rIns="0" bIns="0" anchor="b" anchorCtr="0">
            <a:noAutofit/>
          </a:bodyPr>
          <a:lstStyle>
            <a:lvl1pPr lvl="0" algn="l">
              <a:lnSpc>
                <a:spcPct val="90000"/>
              </a:lnSpc>
              <a:spcBef>
                <a:spcPts val="0"/>
              </a:spcBef>
              <a:spcAft>
                <a:spcPts val="0"/>
              </a:spcAft>
              <a:buClr>
                <a:schemeClr val="lt1"/>
              </a:buClr>
              <a:buSzPts val="4500"/>
              <a:buFont typeface="Arial"/>
              <a:buNone/>
              <a:defRPr sz="4500" b="1">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357" name="Google Shape;357;p23"/>
          <p:cNvSpPr txBox="1">
            <a:spLocks noGrp="1"/>
          </p:cNvSpPr>
          <p:nvPr>
            <p:ph type="subTitle" idx="1"/>
          </p:nvPr>
        </p:nvSpPr>
        <p:spPr>
          <a:xfrm>
            <a:off x="324000" y="2700000"/>
            <a:ext cx="5979900" cy="768900"/>
          </a:xfrm>
          <a:prstGeom prst="rect">
            <a:avLst/>
          </a:prstGeom>
          <a:noFill/>
          <a:ln>
            <a:noFill/>
          </a:ln>
        </p:spPr>
        <p:txBody>
          <a:bodyPr spcFirstLastPara="1" wrap="square" lIns="0" tIns="0" rIns="0" bIns="0" anchor="t" anchorCtr="0">
            <a:normAutofit/>
          </a:bodyPr>
          <a:lstStyle>
            <a:lvl1pPr lvl="0" algn="l">
              <a:lnSpc>
                <a:spcPct val="90000"/>
              </a:lnSpc>
              <a:spcBef>
                <a:spcPts val="800"/>
              </a:spcBef>
              <a:spcAft>
                <a:spcPts val="0"/>
              </a:spcAft>
              <a:buClr>
                <a:schemeClr val="accent6"/>
              </a:buClr>
              <a:buSzPts val="2300"/>
              <a:buNone/>
              <a:defRPr sz="2300">
                <a:solidFill>
                  <a:schemeClr val="accent6"/>
                </a:solidFill>
              </a:defRPr>
            </a:lvl1pPr>
            <a:lvl2pPr lvl="1" algn="ctr">
              <a:lnSpc>
                <a:spcPct val="90000"/>
              </a:lnSpc>
              <a:spcBef>
                <a:spcPts val="400"/>
              </a:spcBef>
              <a:spcAft>
                <a:spcPts val="0"/>
              </a:spcAft>
              <a:buClr>
                <a:schemeClr val="accent6"/>
              </a:buClr>
              <a:buSzPts val="1500"/>
              <a:buNone/>
              <a:defRPr sz="1500"/>
            </a:lvl2pPr>
            <a:lvl3pPr lvl="2" algn="ctr">
              <a:lnSpc>
                <a:spcPct val="90000"/>
              </a:lnSpc>
              <a:spcBef>
                <a:spcPts val="400"/>
              </a:spcBef>
              <a:spcAft>
                <a:spcPts val="0"/>
              </a:spcAft>
              <a:buClr>
                <a:schemeClr val="accent6"/>
              </a:buClr>
              <a:buSzPts val="1400"/>
              <a:buNone/>
              <a:defRPr sz="1400"/>
            </a:lvl3pPr>
            <a:lvl4pPr lvl="3" algn="ctr">
              <a:lnSpc>
                <a:spcPct val="90000"/>
              </a:lnSpc>
              <a:spcBef>
                <a:spcPts val="400"/>
              </a:spcBef>
              <a:spcAft>
                <a:spcPts val="0"/>
              </a:spcAft>
              <a:buClr>
                <a:schemeClr val="accent6"/>
              </a:buClr>
              <a:buSzPts val="1200"/>
              <a:buNone/>
              <a:defRPr sz="1200"/>
            </a:lvl4pPr>
            <a:lvl5pPr lvl="4" algn="ctr">
              <a:lnSpc>
                <a:spcPct val="90000"/>
              </a:lnSpc>
              <a:spcBef>
                <a:spcPts val="400"/>
              </a:spcBef>
              <a:spcAft>
                <a:spcPts val="0"/>
              </a:spcAft>
              <a:buClr>
                <a:schemeClr val="accent6"/>
              </a:buClr>
              <a:buSzPts val="1200"/>
              <a:buNone/>
              <a:defRPr sz="1200"/>
            </a:lvl5pPr>
            <a:lvl6pPr lvl="5" algn="ctr">
              <a:lnSpc>
                <a:spcPct val="90000"/>
              </a:lnSpc>
              <a:spcBef>
                <a:spcPts val="400"/>
              </a:spcBef>
              <a:spcAft>
                <a:spcPts val="0"/>
              </a:spcAft>
              <a:buClr>
                <a:schemeClr val="lt1"/>
              </a:buClr>
              <a:buSzPts val="1200"/>
              <a:buNone/>
              <a:defRPr sz="1200"/>
            </a:lvl6pPr>
            <a:lvl7pPr lvl="6" algn="ctr">
              <a:lnSpc>
                <a:spcPct val="90000"/>
              </a:lnSpc>
              <a:spcBef>
                <a:spcPts val="400"/>
              </a:spcBef>
              <a:spcAft>
                <a:spcPts val="0"/>
              </a:spcAft>
              <a:buClr>
                <a:schemeClr val="lt1"/>
              </a:buClr>
              <a:buSzPts val="1200"/>
              <a:buNone/>
              <a:defRPr sz="1200"/>
            </a:lvl7pPr>
            <a:lvl8pPr lvl="7" algn="ctr">
              <a:lnSpc>
                <a:spcPct val="90000"/>
              </a:lnSpc>
              <a:spcBef>
                <a:spcPts val="400"/>
              </a:spcBef>
              <a:spcAft>
                <a:spcPts val="0"/>
              </a:spcAft>
              <a:buClr>
                <a:schemeClr val="lt1"/>
              </a:buClr>
              <a:buSzPts val="1200"/>
              <a:buNone/>
              <a:defRPr sz="1200"/>
            </a:lvl8pPr>
            <a:lvl9pPr lvl="8" algn="ctr">
              <a:lnSpc>
                <a:spcPct val="90000"/>
              </a:lnSpc>
              <a:spcBef>
                <a:spcPts val="400"/>
              </a:spcBef>
              <a:spcAft>
                <a:spcPts val="0"/>
              </a:spcAft>
              <a:buClr>
                <a:schemeClr val="lt1"/>
              </a:buClr>
              <a:buSzPts val="1200"/>
              <a:buNone/>
              <a:defRPr sz="1200"/>
            </a:lvl9pPr>
          </a:lstStyle>
          <a:p>
            <a:endParaRPr/>
          </a:p>
        </p:txBody>
      </p:sp>
      <p:sp>
        <p:nvSpPr>
          <p:cNvPr id="358" name="Google Shape;358;p23"/>
          <p:cNvSpPr txBox="1">
            <a:spLocks noGrp="1"/>
          </p:cNvSpPr>
          <p:nvPr>
            <p:ph type="sldNum" idx="12"/>
          </p:nvPr>
        </p:nvSpPr>
        <p:spPr>
          <a:xfrm>
            <a:off x="6457950" y="4767263"/>
            <a:ext cx="2251800" cy="2739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A8A8A"/>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A8A8A"/>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A8A8A"/>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A8A8A"/>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A8A8A"/>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A8A8A"/>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A8A8A"/>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A8A8A"/>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A8A8A"/>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pic>
        <p:nvPicPr>
          <p:cNvPr id="359" name="Google Shape;359;p23"/>
          <p:cNvPicPr preferRelativeResize="0"/>
          <p:nvPr/>
        </p:nvPicPr>
        <p:blipFill rotWithShape="1">
          <a:blip r:embed="rId2">
            <a:alphaModFix/>
          </a:blip>
          <a:srcRect/>
          <a:stretch/>
        </p:blipFill>
        <p:spPr>
          <a:xfrm>
            <a:off x="324000" y="290657"/>
            <a:ext cx="906716" cy="675000"/>
          </a:xfrm>
          <a:prstGeom prst="rect">
            <a:avLst/>
          </a:prstGeom>
          <a:noFill/>
          <a:ln>
            <a:noFill/>
          </a:ln>
        </p:spPr>
      </p:pic>
      <p:sp>
        <p:nvSpPr>
          <p:cNvPr id="360" name="Google Shape;360;p23"/>
          <p:cNvSpPr txBox="1"/>
          <p:nvPr/>
        </p:nvSpPr>
        <p:spPr>
          <a:xfrm>
            <a:off x="2418836" y="4513306"/>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361" name="Google Shape;361;p23"/>
          <p:cNvSpPr txBox="1">
            <a:spLocks noGrp="1"/>
          </p:cNvSpPr>
          <p:nvPr>
            <p:ph type="body" idx="2"/>
          </p:nvPr>
        </p:nvSpPr>
        <p:spPr>
          <a:xfrm>
            <a:off x="324000" y="4320000"/>
            <a:ext cx="4694700" cy="366900"/>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0"/>
              </a:spcBef>
              <a:spcAft>
                <a:spcPts val="0"/>
              </a:spcAft>
              <a:buClr>
                <a:schemeClr val="accent6"/>
              </a:buClr>
              <a:buSzPts val="1800"/>
              <a:buNone/>
              <a:defRPr sz="1800">
                <a:solidFill>
                  <a:schemeClr val="accent6"/>
                </a:solidFill>
              </a:defRPr>
            </a:lvl1pPr>
            <a:lvl2pPr marL="914400" lvl="1" indent="-228600" algn="l">
              <a:lnSpc>
                <a:spcPct val="90000"/>
              </a:lnSpc>
              <a:spcBef>
                <a:spcPts val="400"/>
              </a:spcBef>
              <a:spcAft>
                <a:spcPts val="0"/>
              </a:spcAft>
              <a:buClr>
                <a:schemeClr val="accent2"/>
              </a:buClr>
              <a:buSzPts val="1800"/>
              <a:buNone/>
              <a:defRPr>
                <a:solidFill>
                  <a:schemeClr val="accent2"/>
                </a:solidFill>
              </a:defRPr>
            </a:lvl2pPr>
            <a:lvl3pPr marL="1371600" lvl="2" indent="-228600" algn="l">
              <a:lnSpc>
                <a:spcPct val="90000"/>
              </a:lnSpc>
              <a:spcBef>
                <a:spcPts val="400"/>
              </a:spcBef>
              <a:spcAft>
                <a:spcPts val="0"/>
              </a:spcAft>
              <a:buClr>
                <a:schemeClr val="accent2"/>
              </a:buClr>
              <a:buSzPts val="1500"/>
              <a:buNone/>
              <a:defRPr>
                <a:solidFill>
                  <a:schemeClr val="accent2"/>
                </a:solidFill>
              </a:defRPr>
            </a:lvl3pPr>
            <a:lvl4pPr marL="1828800" lvl="3" indent="-228600" algn="l">
              <a:lnSpc>
                <a:spcPct val="90000"/>
              </a:lnSpc>
              <a:spcBef>
                <a:spcPts val="400"/>
              </a:spcBef>
              <a:spcAft>
                <a:spcPts val="0"/>
              </a:spcAft>
              <a:buClr>
                <a:schemeClr val="accent2"/>
              </a:buClr>
              <a:buSzPts val="1400"/>
              <a:buNone/>
              <a:defRPr>
                <a:solidFill>
                  <a:schemeClr val="accent2"/>
                </a:solidFill>
              </a:defRPr>
            </a:lvl4pPr>
            <a:lvl5pPr marL="2286000" lvl="4" indent="-228600" algn="l">
              <a:lnSpc>
                <a:spcPct val="90000"/>
              </a:lnSpc>
              <a:spcBef>
                <a:spcPts val="400"/>
              </a:spcBef>
              <a:spcAft>
                <a:spcPts val="0"/>
              </a:spcAft>
              <a:buClr>
                <a:schemeClr val="accent2"/>
              </a:buClr>
              <a:buSzPts val="1400"/>
              <a:buNone/>
              <a:defRPr>
                <a:solidFill>
                  <a:schemeClr val="accent2"/>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362" name="Google Shape;362;p23"/>
          <p:cNvSpPr txBox="1"/>
          <p:nvPr/>
        </p:nvSpPr>
        <p:spPr>
          <a:xfrm>
            <a:off x="6925089" y="4114800"/>
            <a:ext cx="138600" cy="284700"/>
          </a:xfrm>
          <a:prstGeom prst="rect">
            <a:avLst/>
          </a:prstGeom>
          <a:noFill/>
          <a:ln>
            <a:noFill/>
          </a:ln>
        </p:spPr>
        <p:txBody>
          <a:bodyPr spcFirstLastPara="1" wrap="square" lIns="68575" tIns="34275" rIns="68575" bIns="34275"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grpSp>
        <p:nvGrpSpPr>
          <p:cNvPr id="363" name="Google Shape;363;p23"/>
          <p:cNvGrpSpPr/>
          <p:nvPr/>
        </p:nvGrpSpPr>
        <p:grpSpPr>
          <a:xfrm>
            <a:off x="4548100" y="1481124"/>
            <a:ext cx="4893491" cy="3831888"/>
            <a:chOff x="6064133" y="1974832"/>
            <a:chExt cx="6524655" cy="5109186"/>
          </a:xfrm>
        </p:grpSpPr>
        <p:grpSp>
          <p:nvGrpSpPr>
            <p:cNvPr id="364" name="Google Shape;364;p23"/>
            <p:cNvGrpSpPr/>
            <p:nvPr/>
          </p:nvGrpSpPr>
          <p:grpSpPr>
            <a:xfrm>
              <a:off x="9510993" y="3300679"/>
              <a:ext cx="2306145" cy="2002957"/>
              <a:chOff x="9217699" y="1569442"/>
              <a:chExt cx="1939078" cy="1684145"/>
            </a:xfrm>
          </p:grpSpPr>
          <p:sp>
            <p:nvSpPr>
              <p:cNvPr id="365" name="Google Shape;365;p23"/>
              <p:cNvSpPr/>
              <p:nvPr/>
            </p:nvSpPr>
            <p:spPr>
              <a:xfrm>
                <a:off x="9539238" y="1569442"/>
                <a:ext cx="1296000" cy="748800"/>
              </a:xfrm>
              <a:prstGeom prst="diamond">
                <a:avLst/>
              </a:prstGeom>
              <a:solidFill>
                <a:srgbClr val="CCDEF0"/>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366" name="Google Shape;366;p23"/>
              <p:cNvSpPr/>
              <p:nvPr/>
            </p:nvSpPr>
            <p:spPr>
              <a:xfrm rot="-3599909">
                <a:off x="9860527" y="2130751"/>
                <a:ext cx="1295940" cy="748904"/>
              </a:xfrm>
              <a:prstGeom prst="diamond">
                <a:avLst/>
              </a:prstGeom>
              <a:solidFill>
                <a:srgbClr val="B2CEEB"/>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367" name="Google Shape;367;p23"/>
              <p:cNvSpPr/>
              <p:nvPr/>
            </p:nvSpPr>
            <p:spPr>
              <a:xfrm rot="3599909">
                <a:off x="9218009" y="2130683"/>
                <a:ext cx="1295940" cy="748904"/>
              </a:xfrm>
              <a:prstGeom prst="diamond">
                <a:avLst/>
              </a:prstGeom>
              <a:solidFill>
                <a:srgbClr val="BFD5ED"/>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grpSp>
        <p:grpSp>
          <p:nvGrpSpPr>
            <p:cNvPr id="368" name="Google Shape;368;p23"/>
            <p:cNvGrpSpPr/>
            <p:nvPr/>
          </p:nvGrpSpPr>
          <p:grpSpPr>
            <a:xfrm>
              <a:off x="10282610" y="1974832"/>
              <a:ext cx="2306145" cy="2002957"/>
              <a:chOff x="9217699" y="1569442"/>
              <a:chExt cx="1939078" cy="1684145"/>
            </a:xfrm>
          </p:grpSpPr>
          <p:sp>
            <p:nvSpPr>
              <p:cNvPr id="369" name="Google Shape;369;p23"/>
              <p:cNvSpPr/>
              <p:nvPr/>
            </p:nvSpPr>
            <p:spPr>
              <a:xfrm>
                <a:off x="9539238" y="1569442"/>
                <a:ext cx="1296000" cy="748800"/>
              </a:xfrm>
              <a:prstGeom prst="diamond">
                <a:avLst/>
              </a:prstGeom>
              <a:solidFill>
                <a:srgbClr val="FAFAFA"/>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370" name="Google Shape;370;p23"/>
              <p:cNvSpPr/>
              <p:nvPr/>
            </p:nvSpPr>
            <p:spPr>
              <a:xfrm rot="-3599909">
                <a:off x="9860527" y="2130751"/>
                <a:ext cx="1295940" cy="748904"/>
              </a:xfrm>
              <a:prstGeom prst="diamond">
                <a:avLst/>
              </a:prstGeom>
              <a:solidFill>
                <a:srgbClr val="E8EAEC"/>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371" name="Google Shape;371;p23"/>
              <p:cNvSpPr/>
              <p:nvPr/>
            </p:nvSpPr>
            <p:spPr>
              <a:xfrm rot="3599909">
                <a:off x="9218009" y="2130683"/>
                <a:ext cx="1295940" cy="748904"/>
              </a:xfrm>
              <a:prstGeom prst="diamond">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grpSp>
        <p:grpSp>
          <p:nvGrpSpPr>
            <p:cNvPr id="372" name="Google Shape;372;p23"/>
            <p:cNvGrpSpPr/>
            <p:nvPr/>
          </p:nvGrpSpPr>
          <p:grpSpPr>
            <a:xfrm>
              <a:off x="7979741" y="4194869"/>
              <a:ext cx="1923739" cy="2002875"/>
              <a:chOff x="9217699" y="1569442"/>
              <a:chExt cx="1617539" cy="1684077"/>
            </a:xfrm>
          </p:grpSpPr>
          <p:sp>
            <p:nvSpPr>
              <p:cNvPr id="373" name="Google Shape;373;p23"/>
              <p:cNvSpPr/>
              <p:nvPr/>
            </p:nvSpPr>
            <p:spPr>
              <a:xfrm>
                <a:off x="9539238" y="1569442"/>
                <a:ext cx="1296000" cy="748800"/>
              </a:xfrm>
              <a:prstGeom prst="diamond">
                <a:avLst/>
              </a:prstGeom>
              <a:solidFill>
                <a:schemeClr val="accent4"/>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374" name="Google Shape;374;p23"/>
              <p:cNvSpPr/>
              <p:nvPr/>
            </p:nvSpPr>
            <p:spPr>
              <a:xfrm rot="3599909">
                <a:off x="9218009" y="2130683"/>
                <a:ext cx="1295940" cy="748904"/>
              </a:xfrm>
              <a:prstGeom prst="diamond">
                <a:avLst/>
              </a:prstGeom>
              <a:solidFill>
                <a:srgbClr val="02257A"/>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grpSp>
        <p:grpSp>
          <p:nvGrpSpPr>
            <p:cNvPr id="375" name="Google Shape;375;p23"/>
            <p:cNvGrpSpPr/>
            <p:nvPr/>
          </p:nvGrpSpPr>
          <p:grpSpPr>
            <a:xfrm>
              <a:off x="9511060" y="5081061"/>
              <a:ext cx="2306145" cy="2002957"/>
              <a:chOff x="9217699" y="1569442"/>
              <a:chExt cx="1939078" cy="1684145"/>
            </a:xfrm>
          </p:grpSpPr>
          <p:sp>
            <p:nvSpPr>
              <p:cNvPr id="376" name="Google Shape;376;p23"/>
              <p:cNvSpPr/>
              <p:nvPr/>
            </p:nvSpPr>
            <p:spPr>
              <a:xfrm>
                <a:off x="9539238" y="1569442"/>
                <a:ext cx="1296000" cy="748800"/>
              </a:xfrm>
              <a:prstGeom prst="diamond">
                <a:avLst/>
              </a:prstGeom>
              <a:solidFill>
                <a:schemeClr val="dk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377" name="Google Shape;377;p23"/>
              <p:cNvSpPr/>
              <p:nvPr/>
            </p:nvSpPr>
            <p:spPr>
              <a:xfrm rot="-3599909">
                <a:off x="9860527" y="2130751"/>
                <a:ext cx="1295940" cy="748904"/>
              </a:xfrm>
              <a:prstGeom prst="diamond">
                <a:avLst/>
              </a:prstGeom>
              <a:solidFill>
                <a:srgbClr val="0356B5"/>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378" name="Google Shape;378;p23"/>
              <p:cNvSpPr/>
              <p:nvPr/>
            </p:nvSpPr>
            <p:spPr>
              <a:xfrm rot="3599909">
                <a:off x="9218009" y="2130683"/>
                <a:ext cx="1295940" cy="748904"/>
              </a:xfrm>
              <a:prstGeom prst="diamond">
                <a:avLst/>
              </a:prstGeom>
              <a:solidFill>
                <a:schemeClr val="accent1"/>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grpSp>
        <p:grpSp>
          <p:nvGrpSpPr>
            <p:cNvPr id="379" name="Google Shape;379;p23"/>
            <p:cNvGrpSpPr/>
            <p:nvPr/>
          </p:nvGrpSpPr>
          <p:grpSpPr>
            <a:xfrm>
              <a:off x="10665049" y="4633997"/>
              <a:ext cx="1923739" cy="2002957"/>
              <a:chOff x="9539238" y="1569442"/>
              <a:chExt cx="1617539" cy="1684145"/>
            </a:xfrm>
          </p:grpSpPr>
          <p:sp>
            <p:nvSpPr>
              <p:cNvPr id="380" name="Google Shape;380;p23"/>
              <p:cNvSpPr/>
              <p:nvPr/>
            </p:nvSpPr>
            <p:spPr>
              <a:xfrm>
                <a:off x="9539238" y="1569442"/>
                <a:ext cx="1296000" cy="748800"/>
              </a:xfrm>
              <a:prstGeom prst="diamond">
                <a:avLst/>
              </a:prstGeom>
              <a:solidFill>
                <a:srgbClr val="FAE000"/>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381" name="Google Shape;381;p23"/>
              <p:cNvSpPr/>
              <p:nvPr/>
            </p:nvSpPr>
            <p:spPr>
              <a:xfrm rot="-3599909">
                <a:off x="9860527" y="2130751"/>
                <a:ext cx="1295940" cy="748904"/>
              </a:xfrm>
              <a:prstGeom prst="diamond">
                <a:avLst/>
              </a:prstGeom>
              <a:solidFill>
                <a:srgbClr val="EDC800"/>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grpSp>
        <p:grpSp>
          <p:nvGrpSpPr>
            <p:cNvPr id="382" name="Google Shape;382;p23"/>
            <p:cNvGrpSpPr/>
            <p:nvPr/>
          </p:nvGrpSpPr>
          <p:grpSpPr>
            <a:xfrm>
              <a:off x="8747355" y="4636148"/>
              <a:ext cx="1923739" cy="2002875"/>
              <a:chOff x="9217699" y="1569442"/>
              <a:chExt cx="1617539" cy="1684077"/>
            </a:xfrm>
          </p:grpSpPr>
          <p:sp>
            <p:nvSpPr>
              <p:cNvPr id="383" name="Google Shape;383;p23"/>
              <p:cNvSpPr/>
              <p:nvPr/>
            </p:nvSpPr>
            <p:spPr>
              <a:xfrm>
                <a:off x="9539238" y="1569442"/>
                <a:ext cx="1296000" cy="748800"/>
              </a:xfrm>
              <a:prstGeom prst="diamond">
                <a:avLst/>
              </a:prstGeom>
              <a:solidFill>
                <a:srgbClr val="FAFAFA"/>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384" name="Google Shape;384;p23"/>
              <p:cNvSpPr/>
              <p:nvPr/>
            </p:nvSpPr>
            <p:spPr>
              <a:xfrm rot="3599909">
                <a:off x="9218009" y="2130683"/>
                <a:ext cx="1295940" cy="748904"/>
              </a:xfrm>
              <a:prstGeom prst="diamond">
                <a:avLst/>
              </a:prstGeom>
              <a:solidFill>
                <a:srgbClr val="E8E8E8"/>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grpSp>
        <p:sp>
          <p:nvSpPr>
            <p:cNvPr id="385" name="Google Shape;385;p23"/>
            <p:cNvSpPr/>
            <p:nvPr/>
          </p:nvSpPr>
          <p:spPr>
            <a:xfrm>
              <a:off x="9132454" y="6414689"/>
              <a:ext cx="1541368" cy="457926"/>
            </a:xfrm>
            <a:custGeom>
              <a:avLst/>
              <a:gdLst/>
              <a:ahLst/>
              <a:cxnLst/>
              <a:rect l="l" t="t" r="r" b="b"/>
              <a:pathLst>
                <a:path w="1541368" h="457926" extrusionOk="0">
                  <a:moveTo>
                    <a:pt x="770684" y="0"/>
                  </a:moveTo>
                  <a:lnTo>
                    <a:pt x="1541368" y="445284"/>
                  </a:lnTo>
                  <a:lnTo>
                    <a:pt x="1519488" y="457926"/>
                  </a:lnTo>
                  <a:lnTo>
                    <a:pt x="21880" y="457926"/>
                  </a:lnTo>
                  <a:lnTo>
                    <a:pt x="0" y="445284"/>
                  </a:lnTo>
                  <a:close/>
                </a:path>
              </a:pathLst>
            </a:custGeom>
            <a:solidFill>
              <a:srgbClr val="000000"/>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386" name="Google Shape;386;p23"/>
            <p:cNvSpPr/>
            <p:nvPr/>
          </p:nvSpPr>
          <p:spPr>
            <a:xfrm>
              <a:off x="7605886" y="6418762"/>
              <a:ext cx="1520438" cy="439238"/>
            </a:xfrm>
            <a:custGeom>
              <a:avLst/>
              <a:gdLst/>
              <a:ahLst/>
              <a:cxnLst/>
              <a:rect l="l" t="t" r="r" b="b"/>
              <a:pathLst>
                <a:path w="1520438" h="439238" extrusionOk="0">
                  <a:moveTo>
                    <a:pt x="760219" y="0"/>
                  </a:moveTo>
                  <a:lnTo>
                    <a:pt x="1520438" y="439238"/>
                  </a:lnTo>
                  <a:lnTo>
                    <a:pt x="0" y="439238"/>
                  </a:lnTo>
                  <a:close/>
                </a:path>
              </a:pathLst>
            </a:custGeom>
            <a:solidFill>
              <a:srgbClr val="CCDEF0"/>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387" name="Google Shape;387;p23"/>
            <p:cNvSpPr/>
            <p:nvPr/>
          </p:nvSpPr>
          <p:spPr>
            <a:xfrm>
              <a:off x="6064133" y="6414690"/>
              <a:ext cx="1534538" cy="443311"/>
            </a:xfrm>
            <a:custGeom>
              <a:avLst/>
              <a:gdLst/>
              <a:ahLst/>
              <a:cxnLst/>
              <a:rect l="l" t="t" r="r" b="b"/>
              <a:pathLst>
                <a:path w="1534538" h="443311" extrusionOk="0">
                  <a:moveTo>
                    <a:pt x="767269" y="0"/>
                  </a:moveTo>
                  <a:lnTo>
                    <a:pt x="1534538" y="443311"/>
                  </a:lnTo>
                  <a:lnTo>
                    <a:pt x="0" y="443311"/>
                  </a:lnTo>
                  <a:close/>
                </a:path>
              </a:pathLst>
            </a:custGeom>
            <a:solidFill>
              <a:srgbClr val="FAFAFA"/>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gr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Quote and image 1">
  <p:cSld name="Quote and image 1">
    <p:spTree>
      <p:nvGrpSpPr>
        <p:cNvPr id="1" name="Shape 388"/>
        <p:cNvGrpSpPr/>
        <p:nvPr/>
      </p:nvGrpSpPr>
      <p:grpSpPr>
        <a:xfrm>
          <a:off x="0" y="0"/>
          <a:ext cx="0" cy="0"/>
          <a:chOff x="0" y="0"/>
          <a:chExt cx="0" cy="0"/>
        </a:xfrm>
      </p:grpSpPr>
      <p:sp>
        <p:nvSpPr>
          <p:cNvPr id="389" name="Google Shape;389;p27"/>
          <p:cNvSpPr/>
          <p:nvPr/>
        </p:nvSpPr>
        <p:spPr>
          <a:xfrm rot="-5400000">
            <a:off x="-456783" y="444966"/>
            <a:ext cx="5153839" cy="4253612"/>
          </a:xfrm>
          <a:custGeom>
            <a:avLst/>
            <a:gdLst/>
            <a:ahLst/>
            <a:cxnLst/>
            <a:rect l="l" t="t" r="r" b="b"/>
            <a:pathLst>
              <a:path w="6917905" h="5671482" extrusionOk="0">
                <a:moveTo>
                  <a:pt x="998" y="3862276"/>
                </a:moveTo>
                <a:cubicBezTo>
                  <a:pt x="6784" y="2580785"/>
                  <a:pt x="-4023" y="1281491"/>
                  <a:pt x="1763" y="0"/>
                </a:cubicBezTo>
                <a:lnTo>
                  <a:pt x="6915259" y="615"/>
                </a:lnTo>
                <a:lnTo>
                  <a:pt x="6917905" y="3435219"/>
                </a:lnTo>
                <a:lnTo>
                  <a:pt x="5614844" y="5671482"/>
                </a:lnTo>
                <a:lnTo>
                  <a:pt x="1038428" y="5668839"/>
                </a:lnTo>
                <a:lnTo>
                  <a:pt x="998" y="3862276"/>
                </a:lnTo>
                <a:close/>
              </a:path>
            </a:pathLst>
          </a:custGeom>
          <a:solidFill>
            <a:schemeClr val="dk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cxnSp>
        <p:nvCxnSpPr>
          <p:cNvPr id="390" name="Google Shape;390;p27"/>
          <p:cNvCxnSpPr/>
          <p:nvPr/>
        </p:nvCxnSpPr>
        <p:spPr>
          <a:xfrm>
            <a:off x="459000" y="387136"/>
            <a:ext cx="648900" cy="0"/>
          </a:xfrm>
          <a:prstGeom prst="straightConnector1">
            <a:avLst/>
          </a:prstGeom>
          <a:noFill/>
          <a:ln w="38100" cap="flat" cmpd="sng">
            <a:solidFill>
              <a:schemeClr val="dk1"/>
            </a:solidFill>
            <a:prstDash val="solid"/>
            <a:miter lim="800000"/>
            <a:headEnd type="none" w="sm" len="sm"/>
            <a:tailEnd type="none" w="sm" len="sm"/>
          </a:ln>
        </p:spPr>
      </p:cxnSp>
      <p:sp>
        <p:nvSpPr>
          <p:cNvPr id="391" name="Google Shape;391;p27"/>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6"/>
                </a:solidFill>
                <a:latin typeface="Arial"/>
                <a:ea typeface="Arial"/>
                <a:cs typeface="Arial"/>
                <a:sym typeface="Arial"/>
              </a:rPr>
              <a:t>‹#›</a:t>
            </a:fld>
            <a:endParaRPr sz="900" b="0" i="0" u="none" strike="noStrike" cap="none">
              <a:solidFill>
                <a:schemeClr val="accent6"/>
              </a:solidFill>
              <a:latin typeface="Arial"/>
              <a:ea typeface="Arial"/>
              <a:cs typeface="Arial"/>
              <a:sym typeface="Arial"/>
            </a:endParaRPr>
          </a:p>
        </p:txBody>
      </p:sp>
      <p:sp>
        <p:nvSpPr>
          <p:cNvPr id="392" name="Google Shape;392;p27"/>
          <p:cNvSpPr txBox="1">
            <a:spLocks noGrp="1"/>
          </p:cNvSpPr>
          <p:nvPr>
            <p:ph type="body" idx="1"/>
          </p:nvPr>
        </p:nvSpPr>
        <p:spPr>
          <a:xfrm>
            <a:off x="459000" y="1444972"/>
            <a:ext cx="3321000" cy="2251200"/>
          </a:xfrm>
          <a:prstGeom prst="rect">
            <a:avLst/>
          </a:prstGeom>
          <a:noFill/>
          <a:ln>
            <a:noFill/>
          </a:ln>
        </p:spPr>
        <p:txBody>
          <a:bodyPr spcFirstLastPara="1" wrap="square" lIns="68575" tIns="34275" rIns="68575" bIns="34275" anchor="t" anchorCtr="0">
            <a:noAutofit/>
          </a:bodyPr>
          <a:lstStyle>
            <a:lvl1pPr marL="457200" lvl="0" indent="-228600" algn="l">
              <a:lnSpc>
                <a:spcPct val="90000"/>
              </a:lnSpc>
              <a:spcBef>
                <a:spcPts val="800"/>
              </a:spcBef>
              <a:spcAft>
                <a:spcPts val="0"/>
              </a:spcAft>
              <a:buClr>
                <a:schemeClr val="dk1"/>
              </a:buClr>
              <a:buSzPts val="2300"/>
              <a:buNone/>
              <a:defRPr sz="2300" b="1">
                <a:solidFill>
                  <a:schemeClr val="dk1"/>
                </a:solidFill>
              </a:defRPr>
            </a:lvl1pPr>
            <a:lvl2pPr marL="914400" lvl="1" indent="-228600" algn="l">
              <a:lnSpc>
                <a:spcPct val="90000"/>
              </a:lnSpc>
              <a:spcBef>
                <a:spcPts val="400"/>
              </a:spcBef>
              <a:spcAft>
                <a:spcPts val="0"/>
              </a:spcAft>
              <a:buClr>
                <a:schemeClr val="lt1"/>
              </a:buClr>
              <a:buSzPts val="1800"/>
              <a:buNone/>
              <a:defRPr>
                <a:solidFill>
                  <a:schemeClr val="lt1"/>
                </a:solidFill>
              </a:defRPr>
            </a:lvl2pPr>
            <a:lvl3pPr marL="1371600" lvl="2" indent="-228600" algn="l">
              <a:lnSpc>
                <a:spcPct val="90000"/>
              </a:lnSpc>
              <a:spcBef>
                <a:spcPts val="400"/>
              </a:spcBef>
              <a:spcAft>
                <a:spcPts val="0"/>
              </a:spcAft>
              <a:buClr>
                <a:schemeClr val="lt1"/>
              </a:buClr>
              <a:buSzPts val="1500"/>
              <a:buNone/>
              <a:defRPr>
                <a:solidFill>
                  <a:schemeClr val="lt1"/>
                </a:solidFill>
              </a:defRPr>
            </a:lvl3pPr>
            <a:lvl4pPr marL="1828800" lvl="3" indent="-228600" algn="l">
              <a:lnSpc>
                <a:spcPct val="90000"/>
              </a:lnSpc>
              <a:spcBef>
                <a:spcPts val="400"/>
              </a:spcBef>
              <a:spcAft>
                <a:spcPts val="0"/>
              </a:spcAft>
              <a:buClr>
                <a:schemeClr val="lt1"/>
              </a:buClr>
              <a:buSzPts val="1400"/>
              <a:buNone/>
              <a:defRPr>
                <a:solidFill>
                  <a:schemeClr val="lt1"/>
                </a:solidFill>
              </a:defRPr>
            </a:lvl4pPr>
            <a:lvl5pPr marL="2286000" lvl="4" indent="-228600" algn="l">
              <a:lnSpc>
                <a:spcPct val="90000"/>
              </a:lnSpc>
              <a:spcBef>
                <a:spcPts val="400"/>
              </a:spcBef>
              <a:spcAft>
                <a:spcPts val="0"/>
              </a:spcAft>
              <a:buClr>
                <a:schemeClr val="lt1"/>
              </a:buClr>
              <a:buSzPts val="1400"/>
              <a:buNone/>
              <a:defRPr>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393" name="Google Shape;393;p27"/>
          <p:cNvSpPr txBox="1"/>
          <p:nvPr/>
        </p:nvSpPr>
        <p:spPr>
          <a:xfrm>
            <a:off x="1472453" y="-907676"/>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394" name="Google Shape;394;p27"/>
          <p:cNvSpPr txBox="1">
            <a:spLocks noGrp="1"/>
          </p:cNvSpPr>
          <p:nvPr>
            <p:ph type="body" idx="2"/>
          </p:nvPr>
        </p:nvSpPr>
        <p:spPr>
          <a:xfrm>
            <a:off x="459581" y="453629"/>
            <a:ext cx="2413500" cy="381000"/>
          </a:xfrm>
          <a:prstGeom prst="rect">
            <a:avLst/>
          </a:prstGeom>
          <a:noFill/>
          <a:ln>
            <a:noFill/>
          </a:ln>
        </p:spPr>
        <p:txBody>
          <a:bodyPr spcFirstLastPara="1" wrap="square" lIns="0" tIns="0" rIns="0" bIns="0" anchor="t" anchorCtr="0">
            <a:normAutofit/>
          </a:bodyPr>
          <a:lstStyle>
            <a:lvl1pPr marL="457200" lvl="0" indent="-228600" algn="l">
              <a:lnSpc>
                <a:spcPct val="90000"/>
              </a:lnSpc>
              <a:spcBef>
                <a:spcPts val="800"/>
              </a:spcBef>
              <a:spcAft>
                <a:spcPts val="0"/>
              </a:spcAft>
              <a:buClr>
                <a:schemeClr val="dk1"/>
              </a:buClr>
              <a:buSzPts val="1800"/>
              <a:buNone/>
              <a:defRPr sz="1800" b="1">
                <a:solidFill>
                  <a:schemeClr val="dk1"/>
                </a:solidFill>
              </a:defRPr>
            </a:lvl1pPr>
            <a:lvl2pPr marL="914400" lvl="1" indent="-317500" algn="l">
              <a:lnSpc>
                <a:spcPct val="90000"/>
              </a:lnSpc>
              <a:spcBef>
                <a:spcPts val="400"/>
              </a:spcBef>
              <a:spcAft>
                <a:spcPts val="0"/>
              </a:spcAft>
              <a:buClr>
                <a:schemeClr val="accent6"/>
              </a:buClr>
              <a:buSzPts val="1400"/>
              <a:buChar char="•"/>
              <a:defRPr/>
            </a:lvl2pPr>
            <a:lvl3pPr marL="1371600" lvl="2" indent="-317500" algn="l">
              <a:lnSpc>
                <a:spcPct val="90000"/>
              </a:lnSpc>
              <a:spcBef>
                <a:spcPts val="400"/>
              </a:spcBef>
              <a:spcAft>
                <a:spcPts val="0"/>
              </a:spcAft>
              <a:buClr>
                <a:schemeClr val="accent6"/>
              </a:buClr>
              <a:buSzPts val="1400"/>
              <a:buChar char="•"/>
              <a:defRPr/>
            </a:lvl3pPr>
            <a:lvl4pPr marL="1828800" lvl="3" indent="-317500" algn="l">
              <a:lnSpc>
                <a:spcPct val="90000"/>
              </a:lnSpc>
              <a:spcBef>
                <a:spcPts val="400"/>
              </a:spcBef>
              <a:spcAft>
                <a:spcPts val="0"/>
              </a:spcAft>
              <a:buClr>
                <a:schemeClr val="accent6"/>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395" name="Google Shape;395;p27"/>
          <p:cNvSpPr>
            <a:spLocks noGrp="1"/>
          </p:cNvSpPr>
          <p:nvPr>
            <p:ph type="pic" idx="3"/>
          </p:nvPr>
        </p:nvSpPr>
        <p:spPr>
          <a:xfrm>
            <a:off x="2476500" y="-2381"/>
            <a:ext cx="6667500" cy="5145900"/>
          </a:xfrm>
          <a:prstGeom prst="rect">
            <a:avLst/>
          </a:prstGeom>
          <a:noFill/>
          <a:ln>
            <a:noFill/>
          </a:ln>
        </p:spPr>
      </p:sp>
      <p:cxnSp>
        <p:nvCxnSpPr>
          <p:cNvPr id="396" name="Google Shape;396;p27"/>
          <p:cNvCxnSpPr/>
          <p:nvPr/>
        </p:nvCxnSpPr>
        <p:spPr>
          <a:xfrm>
            <a:off x="324000" y="4752000"/>
            <a:ext cx="8532000" cy="0"/>
          </a:xfrm>
          <a:prstGeom prst="straightConnector1">
            <a:avLst/>
          </a:prstGeom>
          <a:noFill/>
          <a:ln w="9525" cap="flat" cmpd="sng">
            <a:solidFill>
              <a:schemeClr val="accent2"/>
            </a:solidFill>
            <a:prstDash val="solid"/>
            <a:miter lim="800000"/>
            <a:headEnd type="none" w="sm" len="sm"/>
            <a:tailEnd type="none" w="sm" len="sm"/>
          </a:ln>
        </p:spPr>
      </p:cxnSp>
      <p:pic>
        <p:nvPicPr>
          <p:cNvPr id="397" name="Google Shape;397;p27" descr="Icon&#10;&#10;Description automatically generated with medium confidence"/>
          <p:cNvPicPr preferRelativeResize="0"/>
          <p:nvPr/>
        </p:nvPicPr>
        <p:blipFill rotWithShape="1">
          <a:blip r:embed="rId2">
            <a:alphaModFix/>
          </a:blip>
          <a:srcRect/>
          <a:stretch/>
        </p:blipFill>
        <p:spPr>
          <a:xfrm>
            <a:off x="260560" y="4756346"/>
            <a:ext cx="282321" cy="282321"/>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Quote and image 2">
  <p:cSld name="Quote and image 2">
    <p:spTree>
      <p:nvGrpSpPr>
        <p:cNvPr id="1" name="Shape 398"/>
        <p:cNvGrpSpPr/>
        <p:nvPr/>
      </p:nvGrpSpPr>
      <p:grpSpPr>
        <a:xfrm>
          <a:off x="0" y="0"/>
          <a:ext cx="0" cy="0"/>
          <a:chOff x="0" y="0"/>
          <a:chExt cx="0" cy="0"/>
        </a:xfrm>
      </p:grpSpPr>
      <p:sp>
        <p:nvSpPr>
          <p:cNvPr id="399" name="Google Shape;399;p28"/>
          <p:cNvSpPr/>
          <p:nvPr/>
        </p:nvSpPr>
        <p:spPr>
          <a:xfrm rot="-5400000">
            <a:off x="-456783" y="444966"/>
            <a:ext cx="5153839" cy="4253612"/>
          </a:xfrm>
          <a:custGeom>
            <a:avLst/>
            <a:gdLst/>
            <a:ahLst/>
            <a:cxnLst/>
            <a:rect l="l" t="t" r="r" b="b"/>
            <a:pathLst>
              <a:path w="6917905" h="5671482" extrusionOk="0">
                <a:moveTo>
                  <a:pt x="998" y="3862276"/>
                </a:moveTo>
                <a:cubicBezTo>
                  <a:pt x="6784" y="2580785"/>
                  <a:pt x="-4023" y="1281491"/>
                  <a:pt x="1763" y="0"/>
                </a:cubicBezTo>
                <a:lnTo>
                  <a:pt x="6915259" y="615"/>
                </a:lnTo>
                <a:lnTo>
                  <a:pt x="6917905" y="3435219"/>
                </a:lnTo>
                <a:lnTo>
                  <a:pt x="5614844" y="5671482"/>
                </a:lnTo>
                <a:lnTo>
                  <a:pt x="1038428" y="5668839"/>
                </a:lnTo>
                <a:lnTo>
                  <a:pt x="998" y="3862276"/>
                </a:lnTo>
                <a:close/>
              </a:path>
            </a:pathLst>
          </a:custGeom>
          <a:solidFill>
            <a:srgbClr val="FAE100"/>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cxnSp>
        <p:nvCxnSpPr>
          <p:cNvPr id="400" name="Google Shape;400;p28"/>
          <p:cNvCxnSpPr/>
          <p:nvPr/>
        </p:nvCxnSpPr>
        <p:spPr>
          <a:xfrm>
            <a:off x="459000" y="387136"/>
            <a:ext cx="648900" cy="0"/>
          </a:xfrm>
          <a:prstGeom prst="straightConnector1">
            <a:avLst/>
          </a:prstGeom>
          <a:noFill/>
          <a:ln w="38100" cap="flat" cmpd="sng">
            <a:solidFill>
              <a:schemeClr val="lt1"/>
            </a:solidFill>
            <a:prstDash val="solid"/>
            <a:miter lim="800000"/>
            <a:headEnd type="none" w="sm" len="sm"/>
            <a:tailEnd type="none" w="sm" len="sm"/>
          </a:ln>
        </p:spPr>
      </p:cxnSp>
      <p:sp>
        <p:nvSpPr>
          <p:cNvPr id="401" name="Google Shape;401;p28"/>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6"/>
                </a:solidFill>
                <a:latin typeface="Arial"/>
                <a:ea typeface="Arial"/>
                <a:cs typeface="Arial"/>
                <a:sym typeface="Arial"/>
              </a:rPr>
              <a:t>‹#›</a:t>
            </a:fld>
            <a:endParaRPr sz="900" b="0" i="0" u="none" strike="noStrike" cap="none">
              <a:solidFill>
                <a:schemeClr val="accent6"/>
              </a:solidFill>
              <a:latin typeface="Arial"/>
              <a:ea typeface="Arial"/>
              <a:cs typeface="Arial"/>
              <a:sym typeface="Arial"/>
            </a:endParaRPr>
          </a:p>
        </p:txBody>
      </p:sp>
      <p:sp>
        <p:nvSpPr>
          <p:cNvPr id="402" name="Google Shape;402;p28"/>
          <p:cNvSpPr txBox="1">
            <a:spLocks noGrp="1"/>
          </p:cNvSpPr>
          <p:nvPr>
            <p:ph type="body" idx="1"/>
          </p:nvPr>
        </p:nvSpPr>
        <p:spPr>
          <a:xfrm>
            <a:off x="459581" y="1444972"/>
            <a:ext cx="3321000" cy="2251200"/>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800"/>
              </a:spcBef>
              <a:spcAft>
                <a:spcPts val="0"/>
              </a:spcAft>
              <a:buClr>
                <a:schemeClr val="lt1"/>
              </a:buClr>
              <a:buSzPts val="2300"/>
              <a:buNone/>
              <a:defRPr sz="2300" b="1">
                <a:solidFill>
                  <a:schemeClr val="lt1"/>
                </a:solidFill>
              </a:defRPr>
            </a:lvl1pPr>
            <a:lvl2pPr marL="914400" lvl="1" indent="-228600" algn="l">
              <a:lnSpc>
                <a:spcPct val="90000"/>
              </a:lnSpc>
              <a:spcBef>
                <a:spcPts val="400"/>
              </a:spcBef>
              <a:spcAft>
                <a:spcPts val="0"/>
              </a:spcAft>
              <a:buClr>
                <a:schemeClr val="lt1"/>
              </a:buClr>
              <a:buSzPts val="1800"/>
              <a:buNone/>
              <a:defRPr>
                <a:solidFill>
                  <a:schemeClr val="lt1"/>
                </a:solidFill>
              </a:defRPr>
            </a:lvl2pPr>
            <a:lvl3pPr marL="1371600" lvl="2" indent="-228600" algn="l">
              <a:lnSpc>
                <a:spcPct val="90000"/>
              </a:lnSpc>
              <a:spcBef>
                <a:spcPts val="400"/>
              </a:spcBef>
              <a:spcAft>
                <a:spcPts val="0"/>
              </a:spcAft>
              <a:buClr>
                <a:schemeClr val="lt1"/>
              </a:buClr>
              <a:buSzPts val="1500"/>
              <a:buNone/>
              <a:defRPr>
                <a:solidFill>
                  <a:schemeClr val="lt1"/>
                </a:solidFill>
              </a:defRPr>
            </a:lvl3pPr>
            <a:lvl4pPr marL="1828800" lvl="3" indent="-228600" algn="l">
              <a:lnSpc>
                <a:spcPct val="90000"/>
              </a:lnSpc>
              <a:spcBef>
                <a:spcPts val="400"/>
              </a:spcBef>
              <a:spcAft>
                <a:spcPts val="0"/>
              </a:spcAft>
              <a:buClr>
                <a:schemeClr val="lt1"/>
              </a:buClr>
              <a:buSzPts val="1400"/>
              <a:buNone/>
              <a:defRPr>
                <a:solidFill>
                  <a:schemeClr val="lt1"/>
                </a:solidFill>
              </a:defRPr>
            </a:lvl4pPr>
            <a:lvl5pPr marL="2286000" lvl="4" indent="-228600" algn="l">
              <a:lnSpc>
                <a:spcPct val="90000"/>
              </a:lnSpc>
              <a:spcBef>
                <a:spcPts val="400"/>
              </a:spcBef>
              <a:spcAft>
                <a:spcPts val="0"/>
              </a:spcAft>
              <a:buClr>
                <a:schemeClr val="lt1"/>
              </a:buClr>
              <a:buSzPts val="1400"/>
              <a:buNone/>
              <a:defRPr>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403" name="Google Shape;403;p28"/>
          <p:cNvSpPr txBox="1"/>
          <p:nvPr/>
        </p:nvSpPr>
        <p:spPr>
          <a:xfrm>
            <a:off x="1472453" y="-907676"/>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404" name="Google Shape;404;p28"/>
          <p:cNvSpPr>
            <a:spLocks noGrp="1"/>
          </p:cNvSpPr>
          <p:nvPr>
            <p:ph type="pic" idx="2"/>
          </p:nvPr>
        </p:nvSpPr>
        <p:spPr>
          <a:xfrm>
            <a:off x="2476500" y="-2381"/>
            <a:ext cx="6667500" cy="5145900"/>
          </a:xfrm>
          <a:prstGeom prst="rect">
            <a:avLst/>
          </a:prstGeom>
          <a:noFill/>
          <a:ln>
            <a:noFill/>
          </a:ln>
        </p:spPr>
      </p:sp>
      <p:sp>
        <p:nvSpPr>
          <p:cNvPr id="405" name="Google Shape;405;p28"/>
          <p:cNvSpPr txBox="1">
            <a:spLocks noGrp="1"/>
          </p:cNvSpPr>
          <p:nvPr>
            <p:ph type="body" idx="3"/>
          </p:nvPr>
        </p:nvSpPr>
        <p:spPr>
          <a:xfrm>
            <a:off x="459581" y="453629"/>
            <a:ext cx="2413500" cy="381000"/>
          </a:xfrm>
          <a:prstGeom prst="rect">
            <a:avLst/>
          </a:prstGeom>
          <a:noFill/>
          <a:ln>
            <a:noFill/>
          </a:ln>
        </p:spPr>
        <p:txBody>
          <a:bodyPr spcFirstLastPara="1" wrap="square" lIns="0" tIns="0" rIns="0" bIns="0" anchor="t" anchorCtr="0">
            <a:normAutofit/>
          </a:bodyPr>
          <a:lstStyle>
            <a:lvl1pPr marL="457200" lvl="0" indent="-228600" algn="l">
              <a:lnSpc>
                <a:spcPct val="90000"/>
              </a:lnSpc>
              <a:spcBef>
                <a:spcPts val="800"/>
              </a:spcBef>
              <a:spcAft>
                <a:spcPts val="0"/>
              </a:spcAft>
              <a:buClr>
                <a:schemeClr val="lt1"/>
              </a:buClr>
              <a:buSzPts val="1800"/>
              <a:buNone/>
              <a:defRPr sz="1800" b="1">
                <a:solidFill>
                  <a:schemeClr val="lt1"/>
                </a:solidFill>
              </a:defRPr>
            </a:lvl1pPr>
            <a:lvl2pPr marL="914400" lvl="1" indent="-317500" algn="l">
              <a:lnSpc>
                <a:spcPct val="90000"/>
              </a:lnSpc>
              <a:spcBef>
                <a:spcPts val="400"/>
              </a:spcBef>
              <a:spcAft>
                <a:spcPts val="0"/>
              </a:spcAft>
              <a:buClr>
                <a:schemeClr val="accent6"/>
              </a:buClr>
              <a:buSzPts val="1400"/>
              <a:buChar char="•"/>
              <a:defRPr/>
            </a:lvl2pPr>
            <a:lvl3pPr marL="1371600" lvl="2" indent="-317500" algn="l">
              <a:lnSpc>
                <a:spcPct val="90000"/>
              </a:lnSpc>
              <a:spcBef>
                <a:spcPts val="400"/>
              </a:spcBef>
              <a:spcAft>
                <a:spcPts val="0"/>
              </a:spcAft>
              <a:buClr>
                <a:schemeClr val="accent6"/>
              </a:buClr>
              <a:buSzPts val="1400"/>
              <a:buChar char="•"/>
              <a:defRPr/>
            </a:lvl3pPr>
            <a:lvl4pPr marL="1828800" lvl="3" indent="-317500" algn="l">
              <a:lnSpc>
                <a:spcPct val="90000"/>
              </a:lnSpc>
              <a:spcBef>
                <a:spcPts val="400"/>
              </a:spcBef>
              <a:spcAft>
                <a:spcPts val="0"/>
              </a:spcAft>
              <a:buClr>
                <a:schemeClr val="accent6"/>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pic>
        <p:nvPicPr>
          <p:cNvPr id="406" name="Google Shape;406;p28" descr="Icon&#10;&#10;Description automatically generated with medium confidence"/>
          <p:cNvPicPr preferRelativeResize="0"/>
          <p:nvPr/>
        </p:nvPicPr>
        <p:blipFill rotWithShape="1">
          <a:blip r:embed="rId2">
            <a:alphaModFix/>
          </a:blip>
          <a:srcRect/>
          <a:stretch/>
        </p:blipFill>
        <p:spPr>
          <a:xfrm>
            <a:off x="260560" y="4756346"/>
            <a:ext cx="282321" cy="282321"/>
          </a:xfrm>
          <a:prstGeom prst="rect">
            <a:avLst/>
          </a:prstGeom>
          <a:noFill/>
          <a:ln>
            <a:noFill/>
          </a:ln>
        </p:spPr>
      </p:pic>
      <p:cxnSp>
        <p:nvCxnSpPr>
          <p:cNvPr id="407" name="Google Shape;407;p28"/>
          <p:cNvCxnSpPr/>
          <p:nvPr/>
        </p:nvCxnSpPr>
        <p:spPr>
          <a:xfrm>
            <a:off x="324000" y="4752000"/>
            <a:ext cx="8532000" cy="0"/>
          </a:xfrm>
          <a:prstGeom prst="straightConnector1">
            <a:avLst/>
          </a:prstGeom>
          <a:noFill/>
          <a:ln w="9525" cap="flat" cmpd="sng">
            <a:solidFill>
              <a:schemeClr val="accent2"/>
            </a:solidFill>
            <a:prstDash val="solid"/>
            <a:miter lim="800000"/>
            <a:headEnd type="none" w="sm" len="sm"/>
            <a:tailEnd type="none" w="sm" len="sm"/>
          </a:ln>
        </p:spPr>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3_Breaker Heading1-Blue-DarkBlueA">
  <p:cSld name="3_Breaker Heading1-Blue-DarkBlueA 2">
    <p:spTree>
      <p:nvGrpSpPr>
        <p:cNvPr id="1" name="Shape 408"/>
        <p:cNvGrpSpPr/>
        <p:nvPr/>
      </p:nvGrpSpPr>
      <p:grpSpPr>
        <a:xfrm>
          <a:off x="0" y="0"/>
          <a:ext cx="0" cy="0"/>
          <a:chOff x="0" y="0"/>
          <a:chExt cx="0" cy="0"/>
        </a:xfrm>
      </p:grpSpPr>
      <p:sp>
        <p:nvSpPr>
          <p:cNvPr id="409" name="Google Shape;409;p29"/>
          <p:cNvSpPr/>
          <p:nvPr/>
        </p:nvSpPr>
        <p:spPr>
          <a:xfrm>
            <a:off x="1" y="-1"/>
            <a:ext cx="9151019" cy="5155652"/>
          </a:xfrm>
          <a:custGeom>
            <a:avLst/>
            <a:gdLst/>
            <a:ahLst/>
            <a:cxnLst/>
            <a:rect l="l" t="t" r="r" b="b"/>
            <a:pathLst>
              <a:path w="12201359" h="6874203" extrusionOk="0">
                <a:moveTo>
                  <a:pt x="3013279" y="0"/>
                </a:moveTo>
                <a:lnTo>
                  <a:pt x="6369358" y="0"/>
                </a:lnTo>
                <a:lnTo>
                  <a:pt x="6369358" y="1"/>
                </a:lnTo>
                <a:lnTo>
                  <a:pt x="6687400" y="1"/>
                </a:lnTo>
                <a:lnTo>
                  <a:pt x="12201359" y="3274124"/>
                </a:lnTo>
                <a:lnTo>
                  <a:pt x="12201359" y="3453757"/>
                </a:lnTo>
                <a:lnTo>
                  <a:pt x="6642906" y="6874201"/>
                </a:lnTo>
                <a:lnTo>
                  <a:pt x="6169181" y="6874201"/>
                </a:lnTo>
                <a:lnTo>
                  <a:pt x="6169181" y="6874200"/>
                </a:lnTo>
                <a:lnTo>
                  <a:pt x="3013282" y="6874200"/>
                </a:lnTo>
                <a:lnTo>
                  <a:pt x="3013282" y="6874203"/>
                </a:lnTo>
                <a:lnTo>
                  <a:pt x="0" y="5158862"/>
                </a:lnTo>
                <a:lnTo>
                  <a:pt x="0" y="1715343"/>
                </a:lnTo>
                <a:lnTo>
                  <a:pt x="3013279" y="3"/>
                </a:lnTo>
                <a:close/>
              </a:path>
            </a:pathLst>
          </a:custGeom>
          <a:solidFill>
            <a:schemeClr val="accent1"/>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410" name="Google Shape;410;p29"/>
          <p:cNvSpPr txBox="1">
            <a:spLocks noGrp="1"/>
          </p:cNvSpPr>
          <p:nvPr>
            <p:ph type="body" idx="1"/>
          </p:nvPr>
        </p:nvSpPr>
        <p:spPr>
          <a:xfrm>
            <a:off x="459000" y="2673000"/>
            <a:ext cx="2917500" cy="672900"/>
          </a:xfrm>
          <a:prstGeom prst="rect">
            <a:avLst/>
          </a:prstGeom>
          <a:noFill/>
          <a:ln>
            <a:noFill/>
          </a:ln>
        </p:spPr>
        <p:txBody>
          <a:bodyPr spcFirstLastPara="1" wrap="square" lIns="0" tIns="0" rIns="0" bIns="0" anchor="t" anchorCtr="0">
            <a:normAutofit/>
          </a:bodyPr>
          <a:lstStyle>
            <a:lvl1pPr marL="457200" lvl="0" indent="-228600" algn="l">
              <a:lnSpc>
                <a:spcPct val="90000"/>
              </a:lnSpc>
              <a:spcBef>
                <a:spcPts val="800"/>
              </a:spcBef>
              <a:spcAft>
                <a:spcPts val="0"/>
              </a:spcAft>
              <a:buClr>
                <a:schemeClr val="dk1"/>
              </a:buClr>
              <a:buSzPts val="2100"/>
              <a:buNone/>
              <a:defRPr>
                <a:solidFill>
                  <a:schemeClr val="dk1"/>
                </a:solidFill>
              </a:defRPr>
            </a:lvl1pPr>
            <a:lvl2pPr marL="914400" lvl="1" indent="-228600" algn="l">
              <a:lnSpc>
                <a:spcPct val="90000"/>
              </a:lnSpc>
              <a:spcBef>
                <a:spcPts val="400"/>
              </a:spcBef>
              <a:spcAft>
                <a:spcPts val="0"/>
              </a:spcAft>
              <a:buClr>
                <a:schemeClr val="accent6"/>
              </a:buClr>
              <a:buSzPts val="1800"/>
              <a:buNone/>
              <a:defRPr/>
            </a:lvl2pPr>
            <a:lvl3pPr marL="1371600" lvl="2" indent="-228600" algn="l">
              <a:lnSpc>
                <a:spcPct val="90000"/>
              </a:lnSpc>
              <a:spcBef>
                <a:spcPts val="400"/>
              </a:spcBef>
              <a:spcAft>
                <a:spcPts val="0"/>
              </a:spcAft>
              <a:buClr>
                <a:schemeClr val="accent6"/>
              </a:buClr>
              <a:buSzPts val="1500"/>
              <a:buNone/>
              <a:defRPr/>
            </a:lvl3pPr>
            <a:lvl4pPr marL="1828800" lvl="3" indent="-228600" algn="l">
              <a:lnSpc>
                <a:spcPct val="90000"/>
              </a:lnSpc>
              <a:spcBef>
                <a:spcPts val="400"/>
              </a:spcBef>
              <a:spcAft>
                <a:spcPts val="0"/>
              </a:spcAft>
              <a:buClr>
                <a:schemeClr val="accent6"/>
              </a:buClr>
              <a:buSzPts val="1400"/>
              <a:buNone/>
              <a:defRPr/>
            </a:lvl4pPr>
            <a:lvl5pPr marL="2286000" lvl="4" indent="-228600" algn="l">
              <a:lnSpc>
                <a:spcPct val="90000"/>
              </a:lnSpc>
              <a:spcBef>
                <a:spcPts val="400"/>
              </a:spcBef>
              <a:spcAft>
                <a:spcPts val="0"/>
              </a:spcAft>
              <a:buClr>
                <a:schemeClr val="accent6"/>
              </a:buClr>
              <a:buSzPts val="1400"/>
              <a:buNone/>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cxnSp>
        <p:nvCxnSpPr>
          <p:cNvPr id="411" name="Google Shape;411;p29"/>
          <p:cNvCxnSpPr/>
          <p:nvPr/>
        </p:nvCxnSpPr>
        <p:spPr>
          <a:xfrm>
            <a:off x="459000" y="1849500"/>
            <a:ext cx="648900" cy="0"/>
          </a:xfrm>
          <a:prstGeom prst="straightConnector1">
            <a:avLst/>
          </a:prstGeom>
          <a:noFill/>
          <a:ln w="38100" cap="flat" cmpd="sng">
            <a:solidFill>
              <a:schemeClr val="dk1"/>
            </a:solidFill>
            <a:prstDash val="solid"/>
            <a:miter lim="800000"/>
            <a:headEnd type="none" w="sm" len="sm"/>
            <a:tailEnd type="none" w="sm" len="sm"/>
          </a:ln>
        </p:spPr>
      </p:cxnSp>
      <p:sp>
        <p:nvSpPr>
          <p:cNvPr id="412" name="Google Shape;412;p29"/>
          <p:cNvSpPr txBox="1">
            <a:spLocks noGrp="1"/>
          </p:cNvSpPr>
          <p:nvPr>
            <p:ph type="body" idx="2"/>
          </p:nvPr>
        </p:nvSpPr>
        <p:spPr>
          <a:xfrm>
            <a:off x="459000" y="1890000"/>
            <a:ext cx="5211300" cy="722700"/>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800"/>
              </a:spcBef>
              <a:spcAft>
                <a:spcPts val="0"/>
              </a:spcAft>
              <a:buClr>
                <a:schemeClr val="dk1"/>
              </a:buClr>
              <a:buSzPts val="4500"/>
              <a:buNone/>
              <a:defRPr sz="4500" b="1">
                <a:solidFill>
                  <a:schemeClr val="dk1"/>
                </a:solidFill>
              </a:defRPr>
            </a:lvl1pPr>
            <a:lvl2pPr marL="914400" lvl="1" indent="-228600" algn="l">
              <a:lnSpc>
                <a:spcPct val="90000"/>
              </a:lnSpc>
              <a:spcBef>
                <a:spcPts val="400"/>
              </a:spcBef>
              <a:spcAft>
                <a:spcPts val="0"/>
              </a:spcAft>
              <a:buClr>
                <a:schemeClr val="lt1"/>
              </a:buClr>
              <a:buSzPts val="1800"/>
              <a:buNone/>
              <a:defRPr>
                <a:solidFill>
                  <a:schemeClr val="lt1"/>
                </a:solidFill>
              </a:defRPr>
            </a:lvl2pPr>
            <a:lvl3pPr marL="1371600" lvl="2" indent="-228600" algn="l">
              <a:lnSpc>
                <a:spcPct val="90000"/>
              </a:lnSpc>
              <a:spcBef>
                <a:spcPts val="400"/>
              </a:spcBef>
              <a:spcAft>
                <a:spcPts val="0"/>
              </a:spcAft>
              <a:buClr>
                <a:schemeClr val="lt1"/>
              </a:buClr>
              <a:buSzPts val="1500"/>
              <a:buNone/>
              <a:defRPr>
                <a:solidFill>
                  <a:schemeClr val="lt1"/>
                </a:solidFill>
              </a:defRPr>
            </a:lvl3pPr>
            <a:lvl4pPr marL="1828800" lvl="3" indent="-228600" algn="l">
              <a:lnSpc>
                <a:spcPct val="90000"/>
              </a:lnSpc>
              <a:spcBef>
                <a:spcPts val="400"/>
              </a:spcBef>
              <a:spcAft>
                <a:spcPts val="0"/>
              </a:spcAft>
              <a:buClr>
                <a:schemeClr val="lt1"/>
              </a:buClr>
              <a:buSzPts val="1400"/>
              <a:buNone/>
              <a:defRPr>
                <a:solidFill>
                  <a:schemeClr val="lt1"/>
                </a:solidFill>
              </a:defRPr>
            </a:lvl4pPr>
            <a:lvl5pPr marL="2286000" lvl="4" indent="-228600" algn="l">
              <a:lnSpc>
                <a:spcPct val="90000"/>
              </a:lnSpc>
              <a:spcBef>
                <a:spcPts val="400"/>
              </a:spcBef>
              <a:spcAft>
                <a:spcPts val="0"/>
              </a:spcAft>
              <a:buClr>
                <a:schemeClr val="lt1"/>
              </a:buClr>
              <a:buSzPts val="1400"/>
              <a:buNone/>
              <a:defRPr>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413" name="Google Shape;413;p29"/>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lt1"/>
                </a:solidFill>
                <a:latin typeface="Arial"/>
                <a:ea typeface="Arial"/>
                <a:cs typeface="Arial"/>
                <a:sym typeface="Arial"/>
              </a:rPr>
              <a:t>‹#›</a:t>
            </a:fld>
            <a:endParaRPr sz="900" b="0" i="0" u="none" strike="noStrike" cap="none">
              <a:solidFill>
                <a:schemeClr val="lt1"/>
              </a:solidFill>
              <a:latin typeface="Arial"/>
              <a:ea typeface="Arial"/>
              <a:cs typeface="Arial"/>
              <a:sym typeface="Arial"/>
            </a:endParaRPr>
          </a:p>
        </p:txBody>
      </p:sp>
      <p:sp>
        <p:nvSpPr>
          <p:cNvPr id="414" name="Google Shape;414;p29"/>
          <p:cNvSpPr/>
          <p:nvPr/>
        </p:nvSpPr>
        <p:spPr>
          <a:xfrm>
            <a:off x="0" y="3837499"/>
            <a:ext cx="2259900" cy="1305900"/>
          </a:xfrm>
          <a:prstGeom prst="triangle">
            <a:avLst>
              <a:gd name="adj" fmla="val 204"/>
            </a:avLst>
          </a:prstGeom>
          <a:solidFill>
            <a:srgbClr val="1D6DB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415" name="Google Shape;415;p29"/>
          <p:cNvSpPr/>
          <p:nvPr/>
        </p:nvSpPr>
        <p:spPr>
          <a:xfrm rot="10800000" flipH="1">
            <a:off x="0" y="164"/>
            <a:ext cx="2367000" cy="1369200"/>
          </a:xfrm>
          <a:prstGeom prst="triangle">
            <a:avLst>
              <a:gd name="adj" fmla="val 204"/>
            </a:avLst>
          </a:prstGeom>
          <a:solidFill>
            <a:schemeClr val="accent4"/>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416" name="Google Shape;416;p29"/>
          <p:cNvSpPr/>
          <p:nvPr/>
        </p:nvSpPr>
        <p:spPr>
          <a:xfrm flipH="1">
            <a:off x="4777020" y="2571749"/>
            <a:ext cx="4374000" cy="2583900"/>
          </a:xfrm>
          <a:prstGeom prst="triangle">
            <a:avLst>
              <a:gd name="adj" fmla="val 95"/>
            </a:avLst>
          </a:prstGeom>
          <a:solidFill>
            <a:schemeClr val="accent4"/>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417" name="Google Shape;417;p29"/>
          <p:cNvSpPr/>
          <p:nvPr/>
        </p:nvSpPr>
        <p:spPr>
          <a:xfrm rot="10800000">
            <a:off x="4883820" y="150"/>
            <a:ext cx="4267200" cy="2571600"/>
          </a:xfrm>
          <a:prstGeom prst="triangle">
            <a:avLst>
              <a:gd name="adj" fmla="val 0"/>
            </a:avLst>
          </a:prstGeom>
          <a:solidFill>
            <a:schemeClr val="dk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matchingName="1_Title, subhead, two columns">
  <p:cSld name="1_Title, subhead, two columns 2">
    <p:spTree>
      <p:nvGrpSpPr>
        <p:cNvPr id="1" name="Shape 418"/>
        <p:cNvGrpSpPr/>
        <p:nvPr/>
      </p:nvGrpSpPr>
      <p:grpSpPr>
        <a:xfrm>
          <a:off x="0" y="0"/>
          <a:ext cx="0" cy="0"/>
          <a:chOff x="0" y="0"/>
          <a:chExt cx="0" cy="0"/>
        </a:xfrm>
      </p:grpSpPr>
      <p:sp>
        <p:nvSpPr>
          <p:cNvPr id="419" name="Google Shape;419;p30"/>
          <p:cNvSpPr txBox="1">
            <a:spLocks noGrp="1"/>
          </p:cNvSpPr>
          <p:nvPr>
            <p:ph type="body" idx="1"/>
          </p:nvPr>
        </p:nvSpPr>
        <p:spPr>
          <a:xfrm>
            <a:off x="324000" y="2051994"/>
            <a:ext cx="8316000" cy="2592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Clr>
                <a:schemeClr val="lt1"/>
              </a:buClr>
              <a:buSzPts val="1700"/>
              <a:buNone/>
              <a:defRPr sz="1700" b="0">
                <a:solidFill>
                  <a:schemeClr val="accent6"/>
                </a:solidFill>
              </a:defRPr>
            </a:lvl1pPr>
            <a:lvl2pPr marL="914400" lvl="1" indent="-336550" algn="l">
              <a:lnSpc>
                <a:spcPct val="90000"/>
              </a:lnSpc>
              <a:spcBef>
                <a:spcPts val="500"/>
              </a:spcBef>
              <a:spcAft>
                <a:spcPts val="0"/>
              </a:spcAft>
              <a:buClr>
                <a:schemeClr val="lt1"/>
              </a:buClr>
              <a:buSzPts val="1700"/>
              <a:buChar char="•"/>
              <a:defRPr sz="1700">
                <a:solidFill>
                  <a:schemeClr val="accent6"/>
                </a:solidFill>
              </a:defRPr>
            </a:lvl2pPr>
            <a:lvl3pPr marL="1371600" lvl="2" indent="-336550" algn="l">
              <a:lnSpc>
                <a:spcPct val="90000"/>
              </a:lnSpc>
              <a:spcBef>
                <a:spcPts val="400"/>
              </a:spcBef>
              <a:spcAft>
                <a:spcPts val="0"/>
              </a:spcAft>
              <a:buClr>
                <a:schemeClr val="lt1"/>
              </a:buClr>
              <a:buSzPts val="1700"/>
              <a:buChar char="•"/>
              <a:defRPr sz="1700">
                <a:solidFill>
                  <a:schemeClr val="lt1"/>
                </a:solidFill>
              </a:defRPr>
            </a:lvl3pPr>
            <a:lvl4pPr marL="1828800" lvl="3" indent="-336550" algn="l">
              <a:lnSpc>
                <a:spcPct val="90000"/>
              </a:lnSpc>
              <a:spcBef>
                <a:spcPts val="400"/>
              </a:spcBef>
              <a:spcAft>
                <a:spcPts val="0"/>
              </a:spcAft>
              <a:buClr>
                <a:schemeClr val="lt1"/>
              </a:buClr>
              <a:buSzPts val="1700"/>
              <a:buChar char="•"/>
              <a:defRPr sz="1700">
                <a:solidFill>
                  <a:schemeClr val="lt1"/>
                </a:solidFill>
              </a:defRPr>
            </a:lvl4pPr>
            <a:lvl5pPr marL="2286000" lvl="4" indent="-336550" algn="l">
              <a:lnSpc>
                <a:spcPct val="90000"/>
              </a:lnSpc>
              <a:spcBef>
                <a:spcPts val="400"/>
              </a:spcBef>
              <a:spcAft>
                <a:spcPts val="0"/>
              </a:spcAft>
              <a:buClr>
                <a:schemeClr val="lt1"/>
              </a:buClr>
              <a:buSzPts val="1700"/>
              <a:buChar char="•"/>
              <a:defRPr sz="17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420" name="Google Shape;420;p30"/>
          <p:cNvSpPr txBox="1">
            <a:spLocks noGrp="1"/>
          </p:cNvSpPr>
          <p:nvPr>
            <p:ph type="body" idx="2"/>
          </p:nvPr>
        </p:nvSpPr>
        <p:spPr>
          <a:xfrm>
            <a:off x="324000" y="1565999"/>
            <a:ext cx="8288100" cy="3465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Clr>
                <a:schemeClr val="lt1"/>
              </a:buClr>
              <a:buSzPts val="1800"/>
              <a:buNone/>
              <a:defRPr sz="1800" b="1">
                <a:solidFill>
                  <a:schemeClr val="accent6"/>
                </a:solidFill>
              </a:defRPr>
            </a:lvl1pPr>
            <a:lvl2pPr marL="914400" lvl="1" indent="-228600" algn="l">
              <a:lnSpc>
                <a:spcPct val="90000"/>
              </a:lnSpc>
              <a:spcBef>
                <a:spcPts val="4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421" name="Google Shape;421;p30"/>
          <p:cNvSpPr txBox="1"/>
          <p:nvPr/>
        </p:nvSpPr>
        <p:spPr>
          <a:xfrm>
            <a:off x="3525716" y="3174023"/>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422" name="Google Shape;422;p30"/>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6"/>
                </a:solidFill>
                <a:latin typeface="Arial"/>
                <a:ea typeface="Arial"/>
                <a:cs typeface="Arial"/>
                <a:sym typeface="Arial"/>
              </a:rPr>
              <a:t>‹#›</a:t>
            </a:fld>
            <a:endParaRPr sz="900" b="0" i="0" u="none" strike="noStrike" cap="none">
              <a:solidFill>
                <a:schemeClr val="accent6"/>
              </a:solidFill>
              <a:latin typeface="Arial"/>
              <a:ea typeface="Arial"/>
              <a:cs typeface="Arial"/>
              <a:sym typeface="Arial"/>
            </a:endParaRPr>
          </a:p>
        </p:txBody>
      </p:sp>
      <p:sp>
        <p:nvSpPr>
          <p:cNvPr id="423" name="Google Shape;423;p30"/>
          <p:cNvSpPr txBox="1">
            <a:spLocks noGrp="1"/>
          </p:cNvSpPr>
          <p:nvPr>
            <p:ph type="title"/>
          </p:nvPr>
        </p:nvSpPr>
        <p:spPr>
          <a:xfrm>
            <a:off x="324000" y="324000"/>
            <a:ext cx="8553300" cy="648900"/>
          </a:xfrm>
          <a:prstGeom prst="rect">
            <a:avLst/>
          </a:prstGeom>
          <a:noFill/>
          <a:ln>
            <a:noFill/>
          </a:ln>
        </p:spPr>
        <p:txBody>
          <a:bodyPr spcFirstLastPara="1" wrap="square" lIns="0" tIns="0" rIns="0" bIns="0" anchor="ctr" anchorCtr="0">
            <a:normAutofit/>
          </a:bodyPr>
          <a:lstStyle>
            <a:lvl1pPr lvl="0" algn="l">
              <a:lnSpc>
                <a:spcPct val="90000"/>
              </a:lnSpc>
              <a:spcBef>
                <a:spcPts val="0"/>
              </a:spcBef>
              <a:spcAft>
                <a:spcPts val="0"/>
              </a:spcAft>
              <a:buClr>
                <a:schemeClr val="lt1"/>
              </a:buClr>
              <a:buSzPts val="2700"/>
              <a:buFont typeface="Arial"/>
              <a:buNone/>
              <a:defRPr sz="2700" b="1">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cxnSp>
        <p:nvCxnSpPr>
          <p:cNvPr id="424" name="Google Shape;424;p30"/>
          <p:cNvCxnSpPr/>
          <p:nvPr/>
        </p:nvCxnSpPr>
        <p:spPr>
          <a:xfrm>
            <a:off x="324000" y="243000"/>
            <a:ext cx="324000" cy="0"/>
          </a:xfrm>
          <a:prstGeom prst="straightConnector1">
            <a:avLst/>
          </a:prstGeom>
          <a:noFill/>
          <a:ln w="25400" cap="flat" cmpd="sng">
            <a:solidFill>
              <a:schemeClr val="dk2"/>
            </a:solidFill>
            <a:prstDash val="solid"/>
            <a:miter lim="800000"/>
            <a:headEnd type="none" w="sm" len="sm"/>
            <a:tailEnd type="none" w="sm" len="sm"/>
          </a:ln>
        </p:spPr>
      </p:cxnSp>
      <p:cxnSp>
        <p:nvCxnSpPr>
          <p:cNvPr id="425" name="Google Shape;425;p30"/>
          <p:cNvCxnSpPr/>
          <p:nvPr/>
        </p:nvCxnSpPr>
        <p:spPr>
          <a:xfrm>
            <a:off x="324000" y="4752000"/>
            <a:ext cx="8532000" cy="0"/>
          </a:xfrm>
          <a:prstGeom prst="straightConnector1">
            <a:avLst/>
          </a:prstGeom>
          <a:noFill/>
          <a:ln w="9525" cap="flat" cmpd="sng">
            <a:solidFill>
              <a:schemeClr val="accent2"/>
            </a:solidFill>
            <a:prstDash val="solid"/>
            <a:miter lim="800000"/>
            <a:headEnd type="none" w="sm" len="sm"/>
            <a:tailEnd type="none" w="sm" len="sm"/>
          </a:ln>
        </p:spPr>
      </p:cxnSp>
      <p:pic>
        <p:nvPicPr>
          <p:cNvPr id="426" name="Google Shape;426;p30" descr="Icon&#10;&#10;Description automatically generated with medium confidence"/>
          <p:cNvPicPr preferRelativeResize="0"/>
          <p:nvPr/>
        </p:nvPicPr>
        <p:blipFill rotWithShape="1">
          <a:blip r:embed="rId2">
            <a:alphaModFix/>
          </a:blip>
          <a:srcRect/>
          <a:stretch/>
        </p:blipFill>
        <p:spPr>
          <a:xfrm>
            <a:off x="260560" y="4756346"/>
            <a:ext cx="282321" cy="282321"/>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Quote and image 1">
  <p:cSld name="Quote and image 1 2">
    <p:spTree>
      <p:nvGrpSpPr>
        <p:cNvPr id="1" name="Shape 427"/>
        <p:cNvGrpSpPr/>
        <p:nvPr/>
      </p:nvGrpSpPr>
      <p:grpSpPr>
        <a:xfrm>
          <a:off x="0" y="0"/>
          <a:ext cx="0" cy="0"/>
          <a:chOff x="0" y="0"/>
          <a:chExt cx="0" cy="0"/>
        </a:xfrm>
      </p:grpSpPr>
      <p:sp>
        <p:nvSpPr>
          <p:cNvPr id="428" name="Google Shape;428;p31"/>
          <p:cNvSpPr/>
          <p:nvPr/>
        </p:nvSpPr>
        <p:spPr>
          <a:xfrm rot="-5400000">
            <a:off x="-456783" y="444966"/>
            <a:ext cx="5153839" cy="4253612"/>
          </a:xfrm>
          <a:custGeom>
            <a:avLst/>
            <a:gdLst/>
            <a:ahLst/>
            <a:cxnLst/>
            <a:rect l="l" t="t" r="r" b="b"/>
            <a:pathLst>
              <a:path w="6917905" h="5671482" extrusionOk="0">
                <a:moveTo>
                  <a:pt x="998" y="3862276"/>
                </a:moveTo>
                <a:cubicBezTo>
                  <a:pt x="6784" y="2580785"/>
                  <a:pt x="-4023" y="1281491"/>
                  <a:pt x="1763" y="0"/>
                </a:cubicBezTo>
                <a:lnTo>
                  <a:pt x="6915259" y="615"/>
                </a:lnTo>
                <a:lnTo>
                  <a:pt x="6917905" y="3435219"/>
                </a:lnTo>
                <a:lnTo>
                  <a:pt x="5614844" y="5671482"/>
                </a:lnTo>
                <a:lnTo>
                  <a:pt x="1038428" y="5668839"/>
                </a:lnTo>
                <a:lnTo>
                  <a:pt x="998" y="3862276"/>
                </a:lnTo>
                <a:close/>
              </a:path>
            </a:pathLst>
          </a:custGeom>
          <a:solidFill>
            <a:schemeClr val="dk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cxnSp>
        <p:nvCxnSpPr>
          <p:cNvPr id="429" name="Google Shape;429;p31"/>
          <p:cNvCxnSpPr/>
          <p:nvPr/>
        </p:nvCxnSpPr>
        <p:spPr>
          <a:xfrm>
            <a:off x="459000" y="387136"/>
            <a:ext cx="648900" cy="0"/>
          </a:xfrm>
          <a:prstGeom prst="straightConnector1">
            <a:avLst/>
          </a:prstGeom>
          <a:noFill/>
          <a:ln w="38100" cap="flat" cmpd="sng">
            <a:solidFill>
              <a:schemeClr val="dk1"/>
            </a:solidFill>
            <a:prstDash val="solid"/>
            <a:miter lim="800000"/>
            <a:headEnd type="none" w="sm" len="sm"/>
            <a:tailEnd type="none" w="sm" len="sm"/>
          </a:ln>
        </p:spPr>
      </p:cxnSp>
      <p:sp>
        <p:nvSpPr>
          <p:cNvPr id="430" name="Google Shape;430;p31"/>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6"/>
                </a:solidFill>
                <a:latin typeface="Arial"/>
                <a:ea typeface="Arial"/>
                <a:cs typeface="Arial"/>
                <a:sym typeface="Arial"/>
              </a:rPr>
              <a:t>‹#›</a:t>
            </a:fld>
            <a:endParaRPr sz="900" b="0" i="0" u="none" strike="noStrike" cap="none">
              <a:solidFill>
                <a:schemeClr val="accent6"/>
              </a:solidFill>
              <a:latin typeface="Arial"/>
              <a:ea typeface="Arial"/>
              <a:cs typeface="Arial"/>
              <a:sym typeface="Arial"/>
            </a:endParaRPr>
          </a:p>
        </p:txBody>
      </p:sp>
      <p:sp>
        <p:nvSpPr>
          <p:cNvPr id="431" name="Google Shape;431;p31"/>
          <p:cNvSpPr txBox="1">
            <a:spLocks noGrp="1"/>
          </p:cNvSpPr>
          <p:nvPr>
            <p:ph type="body" idx="1"/>
          </p:nvPr>
        </p:nvSpPr>
        <p:spPr>
          <a:xfrm>
            <a:off x="459000" y="1444972"/>
            <a:ext cx="3321000" cy="2251200"/>
          </a:xfrm>
          <a:prstGeom prst="rect">
            <a:avLst/>
          </a:prstGeom>
          <a:noFill/>
          <a:ln>
            <a:noFill/>
          </a:ln>
        </p:spPr>
        <p:txBody>
          <a:bodyPr spcFirstLastPara="1" wrap="square" lIns="68575" tIns="34275" rIns="68575" bIns="34275" anchor="t" anchorCtr="0">
            <a:noAutofit/>
          </a:bodyPr>
          <a:lstStyle>
            <a:lvl1pPr marL="457200" lvl="0" indent="-228600" algn="l">
              <a:lnSpc>
                <a:spcPct val="90000"/>
              </a:lnSpc>
              <a:spcBef>
                <a:spcPts val="800"/>
              </a:spcBef>
              <a:spcAft>
                <a:spcPts val="0"/>
              </a:spcAft>
              <a:buClr>
                <a:schemeClr val="dk1"/>
              </a:buClr>
              <a:buSzPts val="2300"/>
              <a:buNone/>
              <a:defRPr sz="2300" b="1">
                <a:solidFill>
                  <a:schemeClr val="dk1"/>
                </a:solidFill>
              </a:defRPr>
            </a:lvl1pPr>
            <a:lvl2pPr marL="914400" lvl="1" indent="-228600" algn="l">
              <a:lnSpc>
                <a:spcPct val="90000"/>
              </a:lnSpc>
              <a:spcBef>
                <a:spcPts val="400"/>
              </a:spcBef>
              <a:spcAft>
                <a:spcPts val="0"/>
              </a:spcAft>
              <a:buClr>
                <a:schemeClr val="lt1"/>
              </a:buClr>
              <a:buSzPts val="1800"/>
              <a:buNone/>
              <a:defRPr>
                <a:solidFill>
                  <a:schemeClr val="lt1"/>
                </a:solidFill>
              </a:defRPr>
            </a:lvl2pPr>
            <a:lvl3pPr marL="1371600" lvl="2" indent="-228600" algn="l">
              <a:lnSpc>
                <a:spcPct val="90000"/>
              </a:lnSpc>
              <a:spcBef>
                <a:spcPts val="400"/>
              </a:spcBef>
              <a:spcAft>
                <a:spcPts val="0"/>
              </a:spcAft>
              <a:buClr>
                <a:schemeClr val="lt1"/>
              </a:buClr>
              <a:buSzPts val="1500"/>
              <a:buNone/>
              <a:defRPr>
                <a:solidFill>
                  <a:schemeClr val="lt1"/>
                </a:solidFill>
              </a:defRPr>
            </a:lvl3pPr>
            <a:lvl4pPr marL="1828800" lvl="3" indent="-228600" algn="l">
              <a:lnSpc>
                <a:spcPct val="90000"/>
              </a:lnSpc>
              <a:spcBef>
                <a:spcPts val="400"/>
              </a:spcBef>
              <a:spcAft>
                <a:spcPts val="0"/>
              </a:spcAft>
              <a:buClr>
                <a:schemeClr val="lt1"/>
              </a:buClr>
              <a:buSzPts val="1400"/>
              <a:buNone/>
              <a:defRPr>
                <a:solidFill>
                  <a:schemeClr val="lt1"/>
                </a:solidFill>
              </a:defRPr>
            </a:lvl4pPr>
            <a:lvl5pPr marL="2286000" lvl="4" indent="-228600" algn="l">
              <a:lnSpc>
                <a:spcPct val="90000"/>
              </a:lnSpc>
              <a:spcBef>
                <a:spcPts val="400"/>
              </a:spcBef>
              <a:spcAft>
                <a:spcPts val="0"/>
              </a:spcAft>
              <a:buClr>
                <a:schemeClr val="lt1"/>
              </a:buClr>
              <a:buSzPts val="1400"/>
              <a:buNone/>
              <a:defRPr>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432" name="Google Shape;432;p31"/>
          <p:cNvSpPr txBox="1"/>
          <p:nvPr/>
        </p:nvSpPr>
        <p:spPr>
          <a:xfrm>
            <a:off x="1472453" y="-907676"/>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433" name="Google Shape;433;p31"/>
          <p:cNvSpPr txBox="1">
            <a:spLocks noGrp="1"/>
          </p:cNvSpPr>
          <p:nvPr>
            <p:ph type="body" idx="2"/>
          </p:nvPr>
        </p:nvSpPr>
        <p:spPr>
          <a:xfrm>
            <a:off x="459581" y="453629"/>
            <a:ext cx="2413500" cy="381000"/>
          </a:xfrm>
          <a:prstGeom prst="rect">
            <a:avLst/>
          </a:prstGeom>
          <a:noFill/>
          <a:ln>
            <a:noFill/>
          </a:ln>
        </p:spPr>
        <p:txBody>
          <a:bodyPr spcFirstLastPara="1" wrap="square" lIns="0" tIns="0" rIns="0" bIns="0" anchor="t" anchorCtr="0">
            <a:normAutofit/>
          </a:bodyPr>
          <a:lstStyle>
            <a:lvl1pPr marL="457200" lvl="0" indent="-228600" algn="l">
              <a:lnSpc>
                <a:spcPct val="90000"/>
              </a:lnSpc>
              <a:spcBef>
                <a:spcPts val="800"/>
              </a:spcBef>
              <a:spcAft>
                <a:spcPts val="0"/>
              </a:spcAft>
              <a:buClr>
                <a:schemeClr val="dk1"/>
              </a:buClr>
              <a:buSzPts val="1800"/>
              <a:buNone/>
              <a:defRPr sz="1800" b="1">
                <a:solidFill>
                  <a:schemeClr val="dk1"/>
                </a:solidFill>
              </a:defRPr>
            </a:lvl1pPr>
            <a:lvl2pPr marL="914400" lvl="1" indent="-317500" algn="l">
              <a:lnSpc>
                <a:spcPct val="90000"/>
              </a:lnSpc>
              <a:spcBef>
                <a:spcPts val="400"/>
              </a:spcBef>
              <a:spcAft>
                <a:spcPts val="0"/>
              </a:spcAft>
              <a:buClr>
                <a:schemeClr val="accent6"/>
              </a:buClr>
              <a:buSzPts val="1400"/>
              <a:buChar char="•"/>
              <a:defRPr/>
            </a:lvl2pPr>
            <a:lvl3pPr marL="1371600" lvl="2" indent="-317500" algn="l">
              <a:lnSpc>
                <a:spcPct val="90000"/>
              </a:lnSpc>
              <a:spcBef>
                <a:spcPts val="400"/>
              </a:spcBef>
              <a:spcAft>
                <a:spcPts val="0"/>
              </a:spcAft>
              <a:buClr>
                <a:schemeClr val="accent6"/>
              </a:buClr>
              <a:buSzPts val="1400"/>
              <a:buChar char="•"/>
              <a:defRPr/>
            </a:lvl3pPr>
            <a:lvl4pPr marL="1828800" lvl="3" indent="-317500" algn="l">
              <a:lnSpc>
                <a:spcPct val="90000"/>
              </a:lnSpc>
              <a:spcBef>
                <a:spcPts val="400"/>
              </a:spcBef>
              <a:spcAft>
                <a:spcPts val="0"/>
              </a:spcAft>
              <a:buClr>
                <a:schemeClr val="accent6"/>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434" name="Google Shape;434;p31"/>
          <p:cNvSpPr>
            <a:spLocks noGrp="1"/>
          </p:cNvSpPr>
          <p:nvPr>
            <p:ph type="pic" idx="3"/>
          </p:nvPr>
        </p:nvSpPr>
        <p:spPr>
          <a:xfrm>
            <a:off x="2476500" y="-2381"/>
            <a:ext cx="6667500" cy="5145900"/>
          </a:xfrm>
          <a:prstGeom prst="rect">
            <a:avLst/>
          </a:prstGeom>
          <a:noFill/>
          <a:ln>
            <a:noFill/>
          </a:ln>
        </p:spPr>
      </p:sp>
      <p:cxnSp>
        <p:nvCxnSpPr>
          <p:cNvPr id="435" name="Google Shape;435;p31"/>
          <p:cNvCxnSpPr/>
          <p:nvPr/>
        </p:nvCxnSpPr>
        <p:spPr>
          <a:xfrm>
            <a:off x="324000" y="4752000"/>
            <a:ext cx="8532000" cy="0"/>
          </a:xfrm>
          <a:prstGeom prst="straightConnector1">
            <a:avLst/>
          </a:prstGeom>
          <a:noFill/>
          <a:ln w="9525" cap="flat" cmpd="sng">
            <a:solidFill>
              <a:schemeClr val="accent2"/>
            </a:solidFill>
            <a:prstDash val="solid"/>
            <a:miter lim="800000"/>
            <a:headEnd type="none" w="sm" len="sm"/>
            <a:tailEnd type="none" w="sm" len="sm"/>
          </a:ln>
        </p:spPr>
      </p:cxnSp>
      <p:pic>
        <p:nvPicPr>
          <p:cNvPr id="436" name="Google Shape;436;p31" descr="Icon&#10;&#10;Description automatically generated with medium confidence"/>
          <p:cNvPicPr preferRelativeResize="0"/>
          <p:nvPr/>
        </p:nvPicPr>
        <p:blipFill rotWithShape="1">
          <a:blip r:embed="rId2">
            <a:alphaModFix/>
          </a:blip>
          <a:srcRect/>
          <a:stretch/>
        </p:blipFill>
        <p:spPr>
          <a:xfrm>
            <a:off x="260560" y="4756346"/>
            <a:ext cx="282321" cy="282321"/>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Quote and image 2">
  <p:cSld name="Quote and image 2 2">
    <p:spTree>
      <p:nvGrpSpPr>
        <p:cNvPr id="1" name="Shape 437"/>
        <p:cNvGrpSpPr/>
        <p:nvPr/>
      </p:nvGrpSpPr>
      <p:grpSpPr>
        <a:xfrm>
          <a:off x="0" y="0"/>
          <a:ext cx="0" cy="0"/>
          <a:chOff x="0" y="0"/>
          <a:chExt cx="0" cy="0"/>
        </a:xfrm>
      </p:grpSpPr>
      <p:sp>
        <p:nvSpPr>
          <p:cNvPr id="438" name="Google Shape;438;p32"/>
          <p:cNvSpPr/>
          <p:nvPr/>
        </p:nvSpPr>
        <p:spPr>
          <a:xfrm rot="-5400000">
            <a:off x="-456783" y="444966"/>
            <a:ext cx="5153839" cy="4253612"/>
          </a:xfrm>
          <a:custGeom>
            <a:avLst/>
            <a:gdLst/>
            <a:ahLst/>
            <a:cxnLst/>
            <a:rect l="l" t="t" r="r" b="b"/>
            <a:pathLst>
              <a:path w="6917905" h="5671482" extrusionOk="0">
                <a:moveTo>
                  <a:pt x="998" y="3862276"/>
                </a:moveTo>
                <a:cubicBezTo>
                  <a:pt x="6784" y="2580785"/>
                  <a:pt x="-4023" y="1281491"/>
                  <a:pt x="1763" y="0"/>
                </a:cubicBezTo>
                <a:lnTo>
                  <a:pt x="6915259" y="615"/>
                </a:lnTo>
                <a:lnTo>
                  <a:pt x="6917905" y="3435219"/>
                </a:lnTo>
                <a:lnTo>
                  <a:pt x="5614844" y="5671482"/>
                </a:lnTo>
                <a:lnTo>
                  <a:pt x="1038428" y="5668839"/>
                </a:lnTo>
                <a:lnTo>
                  <a:pt x="998" y="3862276"/>
                </a:lnTo>
                <a:close/>
              </a:path>
            </a:pathLst>
          </a:custGeom>
          <a:solidFill>
            <a:srgbClr val="FAE100"/>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cxnSp>
        <p:nvCxnSpPr>
          <p:cNvPr id="439" name="Google Shape;439;p32"/>
          <p:cNvCxnSpPr/>
          <p:nvPr/>
        </p:nvCxnSpPr>
        <p:spPr>
          <a:xfrm>
            <a:off x="459000" y="387136"/>
            <a:ext cx="648900" cy="0"/>
          </a:xfrm>
          <a:prstGeom prst="straightConnector1">
            <a:avLst/>
          </a:prstGeom>
          <a:noFill/>
          <a:ln w="38100" cap="flat" cmpd="sng">
            <a:solidFill>
              <a:schemeClr val="lt1"/>
            </a:solidFill>
            <a:prstDash val="solid"/>
            <a:miter lim="800000"/>
            <a:headEnd type="none" w="sm" len="sm"/>
            <a:tailEnd type="none" w="sm" len="sm"/>
          </a:ln>
        </p:spPr>
      </p:cxnSp>
      <p:sp>
        <p:nvSpPr>
          <p:cNvPr id="440" name="Google Shape;440;p32"/>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6"/>
                </a:solidFill>
                <a:latin typeface="Arial"/>
                <a:ea typeface="Arial"/>
                <a:cs typeface="Arial"/>
                <a:sym typeface="Arial"/>
              </a:rPr>
              <a:t>‹#›</a:t>
            </a:fld>
            <a:endParaRPr sz="900" b="0" i="0" u="none" strike="noStrike" cap="none">
              <a:solidFill>
                <a:schemeClr val="accent6"/>
              </a:solidFill>
              <a:latin typeface="Arial"/>
              <a:ea typeface="Arial"/>
              <a:cs typeface="Arial"/>
              <a:sym typeface="Arial"/>
            </a:endParaRPr>
          </a:p>
        </p:txBody>
      </p:sp>
      <p:sp>
        <p:nvSpPr>
          <p:cNvPr id="441" name="Google Shape;441;p32"/>
          <p:cNvSpPr txBox="1">
            <a:spLocks noGrp="1"/>
          </p:cNvSpPr>
          <p:nvPr>
            <p:ph type="body" idx="1"/>
          </p:nvPr>
        </p:nvSpPr>
        <p:spPr>
          <a:xfrm>
            <a:off x="459581" y="1444972"/>
            <a:ext cx="3321000" cy="2251200"/>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800"/>
              </a:spcBef>
              <a:spcAft>
                <a:spcPts val="0"/>
              </a:spcAft>
              <a:buClr>
                <a:schemeClr val="lt1"/>
              </a:buClr>
              <a:buSzPts val="2300"/>
              <a:buNone/>
              <a:defRPr sz="2300" b="1">
                <a:solidFill>
                  <a:schemeClr val="lt1"/>
                </a:solidFill>
              </a:defRPr>
            </a:lvl1pPr>
            <a:lvl2pPr marL="914400" lvl="1" indent="-228600" algn="l">
              <a:lnSpc>
                <a:spcPct val="90000"/>
              </a:lnSpc>
              <a:spcBef>
                <a:spcPts val="400"/>
              </a:spcBef>
              <a:spcAft>
                <a:spcPts val="0"/>
              </a:spcAft>
              <a:buClr>
                <a:schemeClr val="lt1"/>
              </a:buClr>
              <a:buSzPts val="1800"/>
              <a:buNone/>
              <a:defRPr>
                <a:solidFill>
                  <a:schemeClr val="lt1"/>
                </a:solidFill>
              </a:defRPr>
            </a:lvl2pPr>
            <a:lvl3pPr marL="1371600" lvl="2" indent="-228600" algn="l">
              <a:lnSpc>
                <a:spcPct val="90000"/>
              </a:lnSpc>
              <a:spcBef>
                <a:spcPts val="400"/>
              </a:spcBef>
              <a:spcAft>
                <a:spcPts val="0"/>
              </a:spcAft>
              <a:buClr>
                <a:schemeClr val="lt1"/>
              </a:buClr>
              <a:buSzPts val="1500"/>
              <a:buNone/>
              <a:defRPr>
                <a:solidFill>
                  <a:schemeClr val="lt1"/>
                </a:solidFill>
              </a:defRPr>
            </a:lvl3pPr>
            <a:lvl4pPr marL="1828800" lvl="3" indent="-228600" algn="l">
              <a:lnSpc>
                <a:spcPct val="90000"/>
              </a:lnSpc>
              <a:spcBef>
                <a:spcPts val="400"/>
              </a:spcBef>
              <a:spcAft>
                <a:spcPts val="0"/>
              </a:spcAft>
              <a:buClr>
                <a:schemeClr val="lt1"/>
              </a:buClr>
              <a:buSzPts val="1400"/>
              <a:buNone/>
              <a:defRPr>
                <a:solidFill>
                  <a:schemeClr val="lt1"/>
                </a:solidFill>
              </a:defRPr>
            </a:lvl4pPr>
            <a:lvl5pPr marL="2286000" lvl="4" indent="-228600" algn="l">
              <a:lnSpc>
                <a:spcPct val="90000"/>
              </a:lnSpc>
              <a:spcBef>
                <a:spcPts val="400"/>
              </a:spcBef>
              <a:spcAft>
                <a:spcPts val="0"/>
              </a:spcAft>
              <a:buClr>
                <a:schemeClr val="lt1"/>
              </a:buClr>
              <a:buSzPts val="1400"/>
              <a:buNone/>
              <a:defRPr>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442" name="Google Shape;442;p32"/>
          <p:cNvSpPr txBox="1"/>
          <p:nvPr/>
        </p:nvSpPr>
        <p:spPr>
          <a:xfrm>
            <a:off x="1472453" y="-907676"/>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443" name="Google Shape;443;p32"/>
          <p:cNvSpPr>
            <a:spLocks noGrp="1"/>
          </p:cNvSpPr>
          <p:nvPr>
            <p:ph type="pic" idx="2"/>
          </p:nvPr>
        </p:nvSpPr>
        <p:spPr>
          <a:xfrm>
            <a:off x="2476500" y="-2381"/>
            <a:ext cx="6667500" cy="5145900"/>
          </a:xfrm>
          <a:prstGeom prst="rect">
            <a:avLst/>
          </a:prstGeom>
          <a:noFill/>
          <a:ln>
            <a:noFill/>
          </a:ln>
        </p:spPr>
      </p:sp>
      <p:sp>
        <p:nvSpPr>
          <p:cNvPr id="444" name="Google Shape;444;p32"/>
          <p:cNvSpPr txBox="1">
            <a:spLocks noGrp="1"/>
          </p:cNvSpPr>
          <p:nvPr>
            <p:ph type="body" idx="3"/>
          </p:nvPr>
        </p:nvSpPr>
        <p:spPr>
          <a:xfrm>
            <a:off x="459581" y="453629"/>
            <a:ext cx="2413500" cy="381000"/>
          </a:xfrm>
          <a:prstGeom prst="rect">
            <a:avLst/>
          </a:prstGeom>
          <a:noFill/>
          <a:ln>
            <a:noFill/>
          </a:ln>
        </p:spPr>
        <p:txBody>
          <a:bodyPr spcFirstLastPara="1" wrap="square" lIns="0" tIns="0" rIns="0" bIns="0" anchor="t" anchorCtr="0">
            <a:normAutofit/>
          </a:bodyPr>
          <a:lstStyle>
            <a:lvl1pPr marL="457200" lvl="0" indent="-228600" algn="l">
              <a:lnSpc>
                <a:spcPct val="90000"/>
              </a:lnSpc>
              <a:spcBef>
                <a:spcPts val="800"/>
              </a:spcBef>
              <a:spcAft>
                <a:spcPts val="0"/>
              </a:spcAft>
              <a:buClr>
                <a:schemeClr val="lt1"/>
              </a:buClr>
              <a:buSzPts val="1800"/>
              <a:buNone/>
              <a:defRPr sz="1800" b="1">
                <a:solidFill>
                  <a:schemeClr val="lt1"/>
                </a:solidFill>
              </a:defRPr>
            </a:lvl1pPr>
            <a:lvl2pPr marL="914400" lvl="1" indent="-317500" algn="l">
              <a:lnSpc>
                <a:spcPct val="90000"/>
              </a:lnSpc>
              <a:spcBef>
                <a:spcPts val="400"/>
              </a:spcBef>
              <a:spcAft>
                <a:spcPts val="0"/>
              </a:spcAft>
              <a:buClr>
                <a:schemeClr val="accent6"/>
              </a:buClr>
              <a:buSzPts val="1400"/>
              <a:buChar char="•"/>
              <a:defRPr/>
            </a:lvl2pPr>
            <a:lvl3pPr marL="1371600" lvl="2" indent="-317500" algn="l">
              <a:lnSpc>
                <a:spcPct val="90000"/>
              </a:lnSpc>
              <a:spcBef>
                <a:spcPts val="400"/>
              </a:spcBef>
              <a:spcAft>
                <a:spcPts val="0"/>
              </a:spcAft>
              <a:buClr>
                <a:schemeClr val="accent6"/>
              </a:buClr>
              <a:buSzPts val="1400"/>
              <a:buChar char="•"/>
              <a:defRPr/>
            </a:lvl3pPr>
            <a:lvl4pPr marL="1828800" lvl="3" indent="-317500" algn="l">
              <a:lnSpc>
                <a:spcPct val="90000"/>
              </a:lnSpc>
              <a:spcBef>
                <a:spcPts val="400"/>
              </a:spcBef>
              <a:spcAft>
                <a:spcPts val="0"/>
              </a:spcAft>
              <a:buClr>
                <a:schemeClr val="accent6"/>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pic>
        <p:nvPicPr>
          <p:cNvPr id="445" name="Google Shape;445;p32" descr="Icon&#10;&#10;Description automatically generated with medium confidence"/>
          <p:cNvPicPr preferRelativeResize="0"/>
          <p:nvPr/>
        </p:nvPicPr>
        <p:blipFill rotWithShape="1">
          <a:blip r:embed="rId2">
            <a:alphaModFix/>
          </a:blip>
          <a:srcRect/>
          <a:stretch/>
        </p:blipFill>
        <p:spPr>
          <a:xfrm>
            <a:off x="260560" y="4756346"/>
            <a:ext cx="282321" cy="282321"/>
          </a:xfrm>
          <a:prstGeom prst="rect">
            <a:avLst/>
          </a:prstGeom>
          <a:noFill/>
          <a:ln>
            <a:noFill/>
          </a:ln>
        </p:spPr>
      </p:pic>
      <p:cxnSp>
        <p:nvCxnSpPr>
          <p:cNvPr id="446" name="Google Shape;446;p32"/>
          <p:cNvCxnSpPr/>
          <p:nvPr/>
        </p:nvCxnSpPr>
        <p:spPr>
          <a:xfrm>
            <a:off x="324000" y="4752000"/>
            <a:ext cx="8532000" cy="0"/>
          </a:xfrm>
          <a:prstGeom prst="straightConnector1">
            <a:avLst/>
          </a:prstGeom>
          <a:noFill/>
          <a:ln w="9525" cap="flat" cmpd="sng">
            <a:solidFill>
              <a:schemeClr val="accent2"/>
            </a:solidFill>
            <a:prstDash val="solid"/>
            <a:miter lim="800000"/>
            <a:headEnd type="none" w="sm" len="sm"/>
            <a:tailEnd type="none" w="sm" len="sm"/>
          </a:ln>
        </p:spPr>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Quote and image 4">
  <p:cSld name="Quote and image 4">
    <p:spTree>
      <p:nvGrpSpPr>
        <p:cNvPr id="1" name="Shape 447"/>
        <p:cNvGrpSpPr/>
        <p:nvPr/>
      </p:nvGrpSpPr>
      <p:grpSpPr>
        <a:xfrm>
          <a:off x="0" y="0"/>
          <a:ext cx="0" cy="0"/>
          <a:chOff x="0" y="0"/>
          <a:chExt cx="0" cy="0"/>
        </a:xfrm>
      </p:grpSpPr>
      <p:sp>
        <p:nvSpPr>
          <p:cNvPr id="448" name="Google Shape;448;p33"/>
          <p:cNvSpPr/>
          <p:nvPr/>
        </p:nvSpPr>
        <p:spPr>
          <a:xfrm rot="5400000">
            <a:off x="4445058" y="446580"/>
            <a:ext cx="5149540" cy="4252378"/>
          </a:xfrm>
          <a:custGeom>
            <a:avLst/>
            <a:gdLst/>
            <a:ahLst/>
            <a:cxnLst/>
            <a:rect l="l" t="t" r="r" b="b"/>
            <a:pathLst>
              <a:path w="6866053" h="5669837" extrusionOk="0">
                <a:moveTo>
                  <a:pt x="0" y="3472530"/>
                </a:moveTo>
                <a:lnTo>
                  <a:pt x="2667" y="2689"/>
                </a:lnTo>
                <a:lnTo>
                  <a:pt x="6866053" y="0"/>
                </a:lnTo>
                <a:cubicBezTo>
                  <a:pt x="6865544" y="1297722"/>
                  <a:pt x="6865036" y="2595445"/>
                  <a:pt x="6864527" y="3893167"/>
                </a:cubicBezTo>
                <a:lnTo>
                  <a:pt x="5863020" y="5669837"/>
                </a:lnTo>
                <a:lnTo>
                  <a:pt x="1303015" y="5663899"/>
                </a:lnTo>
                <a:lnTo>
                  <a:pt x="0" y="3472530"/>
                </a:lnTo>
                <a:close/>
              </a:path>
            </a:pathLst>
          </a:custGeom>
          <a:solidFill>
            <a:schemeClr val="lt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449" name="Google Shape;449;p33"/>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2"/>
                </a:solidFill>
                <a:latin typeface="Arial"/>
                <a:ea typeface="Arial"/>
                <a:cs typeface="Arial"/>
                <a:sym typeface="Arial"/>
              </a:rPr>
              <a:t>‹#›</a:t>
            </a:fld>
            <a:endParaRPr sz="900" b="0" i="0" u="none" strike="noStrike" cap="none">
              <a:solidFill>
                <a:schemeClr val="accent2"/>
              </a:solidFill>
              <a:latin typeface="Arial"/>
              <a:ea typeface="Arial"/>
              <a:cs typeface="Arial"/>
              <a:sym typeface="Arial"/>
            </a:endParaRPr>
          </a:p>
        </p:txBody>
      </p:sp>
      <p:sp>
        <p:nvSpPr>
          <p:cNvPr id="450" name="Google Shape;450;p33"/>
          <p:cNvSpPr txBox="1"/>
          <p:nvPr/>
        </p:nvSpPr>
        <p:spPr>
          <a:xfrm>
            <a:off x="1472453" y="-907676"/>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cxnSp>
        <p:nvCxnSpPr>
          <p:cNvPr id="451" name="Google Shape;451;p33"/>
          <p:cNvCxnSpPr/>
          <p:nvPr/>
        </p:nvCxnSpPr>
        <p:spPr>
          <a:xfrm>
            <a:off x="8043042" y="387136"/>
            <a:ext cx="648900" cy="0"/>
          </a:xfrm>
          <a:prstGeom prst="straightConnector1">
            <a:avLst/>
          </a:prstGeom>
          <a:noFill/>
          <a:ln w="38100" cap="flat" cmpd="sng">
            <a:solidFill>
              <a:schemeClr val="dk2"/>
            </a:solidFill>
            <a:prstDash val="solid"/>
            <a:miter lim="800000"/>
            <a:headEnd type="none" w="sm" len="sm"/>
            <a:tailEnd type="none" w="sm" len="sm"/>
          </a:ln>
        </p:spPr>
      </p:cxnSp>
      <p:sp>
        <p:nvSpPr>
          <p:cNvPr id="452" name="Google Shape;452;p33"/>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6"/>
                </a:solidFill>
                <a:latin typeface="Arial"/>
                <a:ea typeface="Arial"/>
                <a:cs typeface="Arial"/>
                <a:sym typeface="Arial"/>
              </a:rPr>
              <a:t>‹#›</a:t>
            </a:fld>
            <a:endParaRPr sz="900" b="0" i="0" u="none" strike="noStrike" cap="none">
              <a:solidFill>
                <a:schemeClr val="accent6"/>
              </a:solidFill>
              <a:latin typeface="Arial"/>
              <a:ea typeface="Arial"/>
              <a:cs typeface="Arial"/>
              <a:sym typeface="Arial"/>
            </a:endParaRPr>
          </a:p>
        </p:txBody>
      </p:sp>
      <p:sp>
        <p:nvSpPr>
          <p:cNvPr id="453" name="Google Shape;453;p33"/>
          <p:cNvSpPr>
            <a:spLocks noGrp="1"/>
          </p:cNvSpPr>
          <p:nvPr>
            <p:ph type="pic" idx="2"/>
          </p:nvPr>
        </p:nvSpPr>
        <p:spPr>
          <a:xfrm>
            <a:off x="0" y="0"/>
            <a:ext cx="6546900" cy="5143500"/>
          </a:xfrm>
          <a:prstGeom prst="rect">
            <a:avLst/>
          </a:prstGeom>
          <a:noFill/>
          <a:ln>
            <a:noFill/>
          </a:ln>
        </p:spPr>
      </p:sp>
      <p:sp>
        <p:nvSpPr>
          <p:cNvPr id="454" name="Google Shape;454;p33"/>
          <p:cNvSpPr txBox="1">
            <a:spLocks noGrp="1"/>
          </p:cNvSpPr>
          <p:nvPr>
            <p:ph type="body" idx="1"/>
          </p:nvPr>
        </p:nvSpPr>
        <p:spPr>
          <a:xfrm>
            <a:off x="6309700" y="459000"/>
            <a:ext cx="2413500" cy="381000"/>
          </a:xfrm>
          <a:prstGeom prst="rect">
            <a:avLst/>
          </a:prstGeom>
          <a:noFill/>
          <a:ln>
            <a:noFill/>
          </a:ln>
        </p:spPr>
        <p:txBody>
          <a:bodyPr spcFirstLastPara="1" wrap="square" lIns="0" tIns="0" rIns="0" bIns="0" anchor="t" anchorCtr="0">
            <a:normAutofit/>
          </a:bodyPr>
          <a:lstStyle>
            <a:lvl1pPr marL="457200" lvl="0" indent="-228600" algn="r">
              <a:lnSpc>
                <a:spcPct val="90000"/>
              </a:lnSpc>
              <a:spcBef>
                <a:spcPts val="800"/>
              </a:spcBef>
              <a:spcAft>
                <a:spcPts val="0"/>
              </a:spcAft>
              <a:buClr>
                <a:schemeClr val="lt1"/>
              </a:buClr>
              <a:buSzPts val="1800"/>
              <a:buNone/>
              <a:defRPr sz="1800" b="1">
                <a:solidFill>
                  <a:schemeClr val="lt1"/>
                </a:solidFill>
              </a:defRPr>
            </a:lvl1pPr>
            <a:lvl2pPr marL="914400" lvl="1" indent="-317500" algn="l">
              <a:lnSpc>
                <a:spcPct val="90000"/>
              </a:lnSpc>
              <a:spcBef>
                <a:spcPts val="400"/>
              </a:spcBef>
              <a:spcAft>
                <a:spcPts val="0"/>
              </a:spcAft>
              <a:buClr>
                <a:schemeClr val="accent6"/>
              </a:buClr>
              <a:buSzPts val="1400"/>
              <a:buChar char="•"/>
              <a:defRPr/>
            </a:lvl2pPr>
            <a:lvl3pPr marL="1371600" lvl="2" indent="-317500" algn="l">
              <a:lnSpc>
                <a:spcPct val="90000"/>
              </a:lnSpc>
              <a:spcBef>
                <a:spcPts val="400"/>
              </a:spcBef>
              <a:spcAft>
                <a:spcPts val="0"/>
              </a:spcAft>
              <a:buClr>
                <a:schemeClr val="accent6"/>
              </a:buClr>
              <a:buSzPts val="1400"/>
              <a:buChar char="•"/>
              <a:defRPr/>
            </a:lvl3pPr>
            <a:lvl4pPr marL="1828800" lvl="3" indent="-317500" algn="l">
              <a:lnSpc>
                <a:spcPct val="90000"/>
              </a:lnSpc>
              <a:spcBef>
                <a:spcPts val="400"/>
              </a:spcBef>
              <a:spcAft>
                <a:spcPts val="0"/>
              </a:spcAft>
              <a:buClr>
                <a:schemeClr val="accent6"/>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455" name="Google Shape;455;p33"/>
          <p:cNvSpPr txBox="1">
            <a:spLocks noGrp="1"/>
          </p:cNvSpPr>
          <p:nvPr>
            <p:ph type="body" idx="3"/>
          </p:nvPr>
        </p:nvSpPr>
        <p:spPr>
          <a:xfrm>
            <a:off x="5401954" y="1446163"/>
            <a:ext cx="3321000" cy="2251200"/>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800"/>
              </a:spcBef>
              <a:spcAft>
                <a:spcPts val="0"/>
              </a:spcAft>
              <a:buClr>
                <a:schemeClr val="lt1"/>
              </a:buClr>
              <a:buSzPts val="2300"/>
              <a:buNone/>
              <a:defRPr sz="2300" b="1">
                <a:solidFill>
                  <a:schemeClr val="lt1"/>
                </a:solidFill>
              </a:defRPr>
            </a:lvl1pPr>
            <a:lvl2pPr marL="914400" lvl="1" indent="-228600" algn="l">
              <a:lnSpc>
                <a:spcPct val="90000"/>
              </a:lnSpc>
              <a:spcBef>
                <a:spcPts val="400"/>
              </a:spcBef>
              <a:spcAft>
                <a:spcPts val="0"/>
              </a:spcAft>
              <a:buClr>
                <a:schemeClr val="lt1"/>
              </a:buClr>
              <a:buSzPts val="1800"/>
              <a:buNone/>
              <a:defRPr>
                <a:solidFill>
                  <a:schemeClr val="lt1"/>
                </a:solidFill>
              </a:defRPr>
            </a:lvl2pPr>
            <a:lvl3pPr marL="1371600" lvl="2" indent="-228600" algn="l">
              <a:lnSpc>
                <a:spcPct val="90000"/>
              </a:lnSpc>
              <a:spcBef>
                <a:spcPts val="400"/>
              </a:spcBef>
              <a:spcAft>
                <a:spcPts val="0"/>
              </a:spcAft>
              <a:buClr>
                <a:schemeClr val="lt1"/>
              </a:buClr>
              <a:buSzPts val="1500"/>
              <a:buNone/>
              <a:defRPr>
                <a:solidFill>
                  <a:schemeClr val="lt1"/>
                </a:solidFill>
              </a:defRPr>
            </a:lvl3pPr>
            <a:lvl4pPr marL="1828800" lvl="3" indent="-228600" algn="l">
              <a:lnSpc>
                <a:spcPct val="90000"/>
              </a:lnSpc>
              <a:spcBef>
                <a:spcPts val="400"/>
              </a:spcBef>
              <a:spcAft>
                <a:spcPts val="0"/>
              </a:spcAft>
              <a:buClr>
                <a:schemeClr val="lt1"/>
              </a:buClr>
              <a:buSzPts val="1400"/>
              <a:buNone/>
              <a:defRPr>
                <a:solidFill>
                  <a:schemeClr val="lt1"/>
                </a:solidFill>
              </a:defRPr>
            </a:lvl4pPr>
            <a:lvl5pPr marL="2286000" lvl="4" indent="-228600" algn="l">
              <a:lnSpc>
                <a:spcPct val="90000"/>
              </a:lnSpc>
              <a:spcBef>
                <a:spcPts val="400"/>
              </a:spcBef>
              <a:spcAft>
                <a:spcPts val="0"/>
              </a:spcAft>
              <a:buClr>
                <a:schemeClr val="lt1"/>
              </a:buClr>
              <a:buSzPts val="1400"/>
              <a:buNone/>
              <a:defRPr>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pic>
        <p:nvPicPr>
          <p:cNvPr id="456" name="Google Shape;456;p33" descr="Icon&#10;&#10;Description automatically generated with medium confidence"/>
          <p:cNvPicPr preferRelativeResize="0"/>
          <p:nvPr/>
        </p:nvPicPr>
        <p:blipFill rotWithShape="1">
          <a:blip r:embed="rId2">
            <a:alphaModFix/>
          </a:blip>
          <a:srcRect/>
          <a:stretch/>
        </p:blipFill>
        <p:spPr>
          <a:xfrm>
            <a:off x="260560" y="4756346"/>
            <a:ext cx="282321" cy="282321"/>
          </a:xfrm>
          <a:prstGeom prst="rect">
            <a:avLst/>
          </a:prstGeom>
          <a:noFill/>
          <a:ln>
            <a:noFill/>
          </a:ln>
        </p:spPr>
      </p:pic>
      <p:cxnSp>
        <p:nvCxnSpPr>
          <p:cNvPr id="457" name="Google Shape;457;p33"/>
          <p:cNvCxnSpPr/>
          <p:nvPr/>
        </p:nvCxnSpPr>
        <p:spPr>
          <a:xfrm>
            <a:off x="324000" y="4752000"/>
            <a:ext cx="8532000" cy="0"/>
          </a:xfrm>
          <a:prstGeom prst="straightConnector1">
            <a:avLst/>
          </a:prstGeom>
          <a:noFill/>
          <a:ln w="9525" cap="flat" cmpd="sng">
            <a:solidFill>
              <a:schemeClr val="accent2"/>
            </a:solidFill>
            <a:prstDash val="solid"/>
            <a:miter lim="800000"/>
            <a:headEnd type="none" w="sm" len="sm"/>
            <a:tailEnd type="none" w="sm" len="sm"/>
          </a:ln>
        </p:spPr>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Data 1">
  <p:cSld name="Data 1 2">
    <p:spTree>
      <p:nvGrpSpPr>
        <p:cNvPr id="1" name="Shape 458"/>
        <p:cNvGrpSpPr/>
        <p:nvPr/>
      </p:nvGrpSpPr>
      <p:grpSpPr>
        <a:xfrm>
          <a:off x="0" y="0"/>
          <a:ext cx="0" cy="0"/>
          <a:chOff x="0" y="0"/>
          <a:chExt cx="0" cy="0"/>
        </a:xfrm>
      </p:grpSpPr>
      <p:sp>
        <p:nvSpPr>
          <p:cNvPr id="459" name="Google Shape;459;p34"/>
          <p:cNvSpPr txBox="1">
            <a:spLocks noGrp="1"/>
          </p:cNvSpPr>
          <p:nvPr>
            <p:ph type="title"/>
          </p:nvPr>
        </p:nvSpPr>
        <p:spPr>
          <a:xfrm>
            <a:off x="324000" y="324000"/>
            <a:ext cx="8553300" cy="648900"/>
          </a:xfrm>
          <a:prstGeom prst="rect">
            <a:avLst/>
          </a:prstGeom>
          <a:noFill/>
          <a:ln>
            <a:noFill/>
          </a:ln>
        </p:spPr>
        <p:txBody>
          <a:bodyPr spcFirstLastPara="1" wrap="square" lIns="0" tIns="0" rIns="0" bIns="0" anchor="ctr" anchorCtr="0">
            <a:normAutofit/>
          </a:bodyPr>
          <a:lstStyle>
            <a:lvl1pPr lvl="0" algn="l">
              <a:lnSpc>
                <a:spcPct val="90000"/>
              </a:lnSpc>
              <a:spcBef>
                <a:spcPts val="0"/>
              </a:spcBef>
              <a:spcAft>
                <a:spcPts val="0"/>
              </a:spcAft>
              <a:buClr>
                <a:schemeClr val="lt1"/>
              </a:buClr>
              <a:buSzPts val="2700"/>
              <a:buFont typeface="Arial"/>
              <a:buNone/>
              <a:defRPr sz="2700" b="1">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460" name="Google Shape;460;p34"/>
          <p:cNvSpPr txBox="1"/>
          <p:nvPr/>
        </p:nvSpPr>
        <p:spPr>
          <a:xfrm>
            <a:off x="3525716" y="3174023"/>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461" name="Google Shape;461;p34"/>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6"/>
                </a:solidFill>
                <a:latin typeface="Arial"/>
                <a:ea typeface="Arial"/>
                <a:cs typeface="Arial"/>
                <a:sym typeface="Arial"/>
              </a:rPr>
              <a:t>‹#›</a:t>
            </a:fld>
            <a:endParaRPr sz="900" b="0" i="0" u="none" strike="noStrike" cap="none">
              <a:solidFill>
                <a:schemeClr val="accent6"/>
              </a:solidFill>
              <a:latin typeface="Arial"/>
              <a:ea typeface="Arial"/>
              <a:cs typeface="Arial"/>
              <a:sym typeface="Arial"/>
            </a:endParaRPr>
          </a:p>
        </p:txBody>
      </p:sp>
      <p:sp>
        <p:nvSpPr>
          <p:cNvPr id="462" name="Google Shape;462;p34"/>
          <p:cNvSpPr txBox="1"/>
          <p:nvPr/>
        </p:nvSpPr>
        <p:spPr>
          <a:xfrm>
            <a:off x="1674421" y="2378034"/>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cxnSp>
        <p:nvCxnSpPr>
          <p:cNvPr id="463" name="Google Shape;463;p34"/>
          <p:cNvCxnSpPr/>
          <p:nvPr/>
        </p:nvCxnSpPr>
        <p:spPr>
          <a:xfrm>
            <a:off x="324000" y="243000"/>
            <a:ext cx="324000" cy="0"/>
          </a:xfrm>
          <a:prstGeom prst="straightConnector1">
            <a:avLst/>
          </a:prstGeom>
          <a:noFill/>
          <a:ln w="25400" cap="flat" cmpd="sng">
            <a:solidFill>
              <a:schemeClr val="dk2"/>
            </a:solidFill>
            <a:prstDash val="solid"/>
            <a:miter lim="800000"/>
            <a:headEnd type="none" w="sm" len="sm"/>
            <a:tailEnd type="none" w="sm" len="sm"/>
          </a:ln>
        </p:spPr>
      </p:cxnSp>
      <p:cxnSp>
        <p:nvCxnSpPr>
          <p:cNvPr id="464" name="Google Shape;464;p34"/>
          <p:cNvCxnSpPr/>
          <p:nvPr/>
        </p:nvCxnSpPr>
        <p:spPr>
          <a:xfrm>
            <a:off x="324000" y="4752000"/>
            <a:ext cx="8532000" cy="0"/>
          </a:xfrm>
          <a:prstGeom prst="straightConnector1">
            <a:avLst/>
          </a:prstGeom>
          <a:noFill/>
          <a:ln w="9525" cap="flat" cmpd="sng">
            <a:solidFill>
              <a:schemeClr val="accent2"/>
            </a:solidFill>
            <a:prstDash val="solid"/>
            <a:miter lim="800000"/>
            <a:headEnd type="none" w="sm" len="sm"/>
            <a:tailEnd type="none" w="sm" len="sm"/>
          </a:ln>
        </p:spPr>
      </p:cxnSp>
      <p:pic>
        <p:nvPicPr>
          <p:cNvPr id="465" name="Google Shape;465;p34" descr="Icon&#10;&#10;Description automatically generated with medium confidence"/>
          <p:cNvPicPr preferRelativeResize="0"/>
          <p:nvPr/>
        </p:nvPicPr>
        <p:blipFill rotWithShape="1">
          <a:blip r:embed="rId2">
            <a:alphaModFix/>
          </a:blip>
          <a:srcRect/>
          <a:stretch/>
        </p:blipFill>
        <p:spPr>
          <a:xfrm>
            <a:off x="260560" y="4756346"/>
            <a:ext cx="282321" cy="282321"/>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Full page image">
  <p:cSld name="Full page image">
    <p:spTree>
      <p:nvGrpSpPr>
        <p:cNvPr id="1" name="Shape 466"/>
        <p:cNvGrpSpPr/>
        <p:nvPr/>
      </p:nvGrpSpPr>
      <p:grpSpPr>
        <a:xfrm>
          <a:off x="0" y="0"/>
          <a:ext cx="0" cy="0"/>
          <a:chOff x="0" y="0"/>
          <a:chExt cx="0" cy="0"/>
        </a:xfrm>
      </p:grpSpPr>
      <p:sp>
        <p:nvSpPr>
          <p:cNvPr id="467" name="Google Shape;467;p35"/>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6"/>
                </a:solidFill>
                <a:latin typeface="Arial"/>
                <a:ea typeface="Arial"/>
                <a:cs typeface="Arial"/>
                <a:sym typeface="Arial"/>
              </a:rPr>
              <a:t>‹#›</a:t>
            </a:fld>
            <a:endParaRPr sz="900" b="0" i="0" u="none" strike="noStrike" cap="none">
              <a:solidFill>
                <a:schemeClr val="accent6"/>
              </a:solidFill>
              <a:latin typeface="Arial"/>
              <a:ea typeface="Arial"/>
              <a:cs typeface="Arial"/>
              <a:sym typeface="Arial"/>
            </a:endParaRPr>
          </a:p>
        </p:txBody>
      </p:sp>
      <p:sp>
        <p:nvSpPr>
          <p:cNvPr id="468" name="Google Shape;468;p35"/>
          <p:cNvSpPr>
            <a:spLocks noGrp="1"/>
          </p:cNvSpPr>
          <p:nvPr>
            <p:ph type="pic" idx="2"/>
          </p:nvPr>
        </p:nvSpPr>
        <p:spPr>
          <a:xfrm>
            <a:off x="0" y="0"/>
            <a:ext cx="9144000" cy="5143500"/>
          </a:xfrm>
          <a:prstGeom prst="rect">
            <a:avLst/>
          </a:prstGeom>
          <a:noFill/>
          <a:ln>
            <a:noFill/>
          </a:ln>
        </p:spPr>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Heading, subhead, bullets one column">
  <p:cSld name="Heading, subhead, bullets one column">
    <p:spTree>
      <p:nvGrpSpPr>
        <p:cNvPr id="1" name="Shape 62"/>
        <p:cNvGrpSpPr/>
        <p:nvPr/>
      </p:nvGrpSpPr>
      <p:grpSpPr>
        <a:xfrm>
          <a:off x="0" y="0"/>
          <a:ext cx="0" cy="0"/>
          <a:chOff x="0" y="0"/>
          <a:chExt cx="0" cy="0"/>
        </a:xfrm>
      </p:grpSpPr>
      <p:sp>
        <p:nvSpPr>
          <p:cNvPr id="63" name="Google Shape;63;g14fed563bd5_0_856"/>
          <p:cNvSpPr txBox="1">
            <a:spLocks noGrp="1"/>
          </p:cNvSpPr>
          <p:nvPr>
            <p:ph type="body" idx="1"/>
          </p:nvPr>
        </p:nvSpPr>
        <p:spPr>
          <a:xfrm>
            <a:off x="324000" y="2078999"/>
            <a:ext cx="8316000" cy="2592000"/>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0"/>
              </a:spcBef>
              <a:spcAft>
                <a:spcPts val="0"/>
              </a:spcAft>
              <a:buClr>
                <a:schemeClr val="lt1"/>
              </a:buClr>
              <a:buSzPts val="1700"/>
              <a:buNone/>
              <a:defRPr sz="1700" b="0">
                <a:solidFill>
                  <a:schemeClr val="accent6"/>
                </a:solidFill>
              </a:defRPr>
            </a:lvl1pPr>
            <a:lvl2pPr marL="914400" lvl="1" indent="-336550" algn="l">
              <a:lnSpc>
                <a:spcPct val="90000"/>
              </a:lnSpc>
              <a:spcBef>
                <a:spcPts val="500"/>
              </a:spcBef>
              <a:spcAft>
                <a:spcPts val="0"/>
              </a:spcAft>
              <a:buClr>
                <a:schemeClr val="lt1"/>
              </a:buClr>
              <a:buSzPts val="1700"/>
              <a:buChar char="•"/>
              <a:defRPr sz="1700">
                <a:solidFill>
                  <a:schemeClr val="accent6"/>
                </a:solidFill>
              </a:defRPr>
            </a:lvl2pPr>
            <a:lvl3pPr marL="1371600" lvl="2" indent="-336550" algn="l">
              <a:lnSpc>
                <a:spcPct val="90000"/>
              </a:lnSpc>
              <a:spcBef>
                <a:spcPts val="400"/>
              </a:spcBef>
              <a:spcAft>
                <a:spcPts val="0"/>
              </a:spcAft>
              <a:buClr>
                <a:schemeClr val="lt1"/>
              </a:buClr>
              <a:buSzPts val="1700"/>
              <a:buChar char="•"/>
              <a:defRPr sz="1700">
                <a:solidFill>
                  <a:schemeClr val="lt1"/>
                </a:solidFill>
              </a:defRPr>
            </a:lvl3pPr>
            <a:lvl4pPr marL="1828800" lvl="3" indent="-336550" algn="l">
              <a:lnSpc>
                <a:spcPct val="90000"/>
              </a:lnSpc>
              <a:spcBef>
                <a:spcPts val="400"/>
              </a:spcBef>
              <a:spcAft>
                <a:spcPts val="0"/>
              </a:spcAft>
              <a:buClr>
                <a:schemeClr val="lt1"/>
              </a:buClr>
              <a:buSzPts val="1700"/>
              <a:buChar char="•"/>
              <a:defRPr sz="1700">
                <a:solidFill>
                  <a:schemeClr val="lt1"/>
                </a:solidFill>
              </a:defRPr>
            </a:lvl4pPr>
            <a:lvl5pPr marL="2286000" lvl="4" indent="-336550" algn="l">
              <a:lnSpc>
                <a:spcPct val="90000"/>
              </a:lnSpc>
              <a:spcBef>
                <a:spcPts val="400"/>
              </a:spcBef>
              <a:spcAft>
                <a:spcPts val="0"/>
              </a:spcAft>
              <a:buClr>
                <a:schemeClr val="lt1"/>
              </a:buClr>
              <a:buSzPts val="1700"/>
              <a:buChar char="•"/>
              <a:defRPr sz="17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64" name="Google Shape;64;g14fed563bd5_0_856"/>
          <p:cNvSpPr txBox="1">
            <a:spLocks noGrp="1"/>
          </p:cNvSpPr>
          <p:nvPr>
            <p:ph type="body" idx="2"/>
          </p:nvPr>
        </p:nvSpPr>
        <p:spPr>
          <a:xfrm>
            <a:off x="324001" y="1566000"/>
            <a:ext cx="8259600" cy="433500"/>
          </a:xfrm>
          <a:prstGeom prst="rect">
            <a:avLst/>
          </a:prstGeom>
          <a:noFill/>
          <a:ln>
            <a:noFill/>
          </a:ln>
        </p:spPr>
        <p:txBody>
          <a:bodyPr spcFirstLastPara="1" wrap="square" lIns="0" tIns="0" rIns="0" bIns="0" anchor="t" anchorCtr="0">
            <a:noAutofit/>
          </a:bodyPr>
          <a:lstStyle>
            <a:lvl1pPr marL="457200" lvl="0" indent="-228600" algn="l">
              <a:lnSpc>
                <a:spcPct val="91666"/>
              </a:lnSpc>
              <a:spcBef>
                <a:spcPts val="0"/>
              </a:spcBef>
              <a:spcAft>
                <a:spcPts val="0"/>
              </a:spcAft>
              <a:buClr>
                <a:schemeClr val="lt1"/>
              </a:buClr>
              <a:buSzPts val="1800"/>
              <a:buNone/>
              <a:defRPr sz="1800" b="1">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65" name="Google Shape;65;g14fed563bd5_0_856"/>
          <p:cNvSpPr txBox="1"/>
          <p:nvPr/>
        </p:nvSpPr>
        <p:spPr>
          <a:xfrm>
            <a:off x="3525716" y="3174023"/>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66" name="Google Shape;66;g14fed563bd5_0_856"/>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6"/>
                </a:solidFill>
                <a:latin typeface="Arial"/>
                <a:ea typeface="Arial"/>
                <a:cs typeface="Arial"/>
                <a:sym typeface="Arial"/>
              </a:rPr>
              <a:t>‹#›</a:t>
            </a:fld>
            <a:endParaRPr sz="900" b="0" i="0" u="none" strike="noStrike" cap="none">
              <a:solidFill>
                <a:schemeClr val="accent6"/>
              </a:solidFill>
              <a:latin typeface="Arial"/>
              <a:ea typeface="Arial"/>
              <a:cs typeface="Arial"/>
              <a:sym typeface="Arial"/>
            </a:endParaRPr>
          </a:p>
        </p:txBody>
      </p:sp>
      <p:sp>
        <p:nvSpPr>
          <p:cNvPr id="67" name="Google Shape;67;g14fed563bd5_0_856"/>
          <p:cNvSpPr txBox="1">
            <a:spLocks noGrp="1"/>
          </p:cNvSpPr>
          <p:nvPr>
            <p:ph type="title"/>
          </p:nvPr>
        </p:nvSpPr>
        <p:spPr>
          <a:xfrm>
            <a:off x="324000" y="324000"/>
            <a:ext cx="8553300" cy="648900"/>
          </a:xfrm>
          <a:prstGeom prst="rect">
            <a:avLst/>
          </a:prstGeom>
          <a:noFill/>
          <a:ln>
            <a:noFill/>
          </a:ln>
        </p:spPr>
        <p:txBody>
          <a:bodyPr spcFirstLastPara="1" wrap="square" lIns="0" tIns="0" rIns="0" bIns="0" anchor="ctr" anchorCtr="0">
            <a:normAutofit/>
          </a:bodyPr>
          <a:lstStyle>
            <a:lvl1pPr lvl="0" algn="l">
              <a:lnSpc>
                <a:spcPct val="90000"/>
              </a:lnSpc>
              <a:spcBef>
                <a:spcPts val="0"/>
              </a:spcBef>
              <a:spcAft>
                <a:spcPts val="0"/>
              </a:spcAft>
              <a:buClr>
                <a:schemeClr val="lt1"/>
              </a:buClr>
              <a:buSzPts val="2700"/>
              <a:buFont typeface="Arial"/>
              <a:buNone/>
              <a:defRPr sz="2700" b="1">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cxnSp>
        <p:nvCxnSpPr>
          <p:cNvPr id="68" name="Google Shape;68;g14fed563bd5_0_856"/>
          <p:cNvCxnSpPr/>
          <p:nvPr/>
        </p:nvCxnSpPr>
        <p:spPr>
          <a:xfrm>
            <a:off x="324000" y="243000"/>
            <a:ext cx="324000" cy="0"/>
          </a:xfrm>
          <a:prstGeom prst="straightConnector1">
            <a:avLst/>
          </a:prstGeom>
          <a:noFill/>
          <a:ln w="25400" cap="flat" cmpd="sng">
            <a:solidFill>
              <a:schemeClr val="dk2"/>
            </a:solidFill>
            <a:prstDash val="solid"/>
            <a:miter lim="800000"/>
            <a:headEnd type="none" w="sm" len="sm"/>
            <a:tailEnd type="none" w="sm" len="sm"/>
          </a:ln>
        </p:spPr>
      </p:cxnSp>
      <p:cxnSp>
        <p:nvCxnSpPr>
          <p:cNvPr id="69" name="Google Shape;69;g14fed563bd5_0_856"/>
          <p:cNvCxnSpPr/>
          <p:nvPr/>
        </p:nvCxnSpPr>
        <p:spPr>
          <a:xfrm>
            <a:off x="324000" y="4752000"/>
            <a:ext cx="8532000" cy="0"/>
          </a:xfrm>
          <a:prstGeom prst="straightConnector1">
            <a:avLst/>
          </a:prstGeom>
          <a:noFill/>
          <a:ln w="9525" cap="flat" cmpd="sng">
            <a:solidFill>
              <a:schemeClr val="accent2"/>
            </a:solidFill>
            <a:prstDash val="solid"/>
            <a:miter lim="800000"/>
            <a:headEnd type="none" w="sm" len="sm"/>
            <a:tailEnd type="none" w="sm" len="sm"/>
          </a:ln>
        </p:spPr>
      </p:cxnSp>
      <p:pic>
        <p:nvPicPr>
          <p:cNvPr id="70" name="Google Shape;70;g14fed563bd5_0_856" descr="Icon&#10;&#10;Description automatically generated with medium confidence"/>
          <p:cNvPicPr preferRelativeResize="0"/>
          <p:nvPr/>
        </p:nvPicPr>
        <p:blipFill rotWithShape="1">
          <a:blip r:embed="rId2">
            <a:alphaModFix/>
          </a:blip>
          <a:srcRect/>
          <a:stretch/>
        </p:blipFill>
        <p:spPr>
          <a:xfrm>
            <a:off x="260560" y="4756346"/>
            <a:ext cx="282321" cy="282321"/>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2_Breaker Heading1-Grey-Blue-Mix">
  <p:cSld name="2_Breaker Heading1-Grey-Blue-Mix">
    <p:spTree>
      <p:nvGrpSpPr>
        <p:cNvPr id="1" name="Shape 469"/>
        <p:cNvGrpSpPr/>
        <p:nvPr/>
      </p:nvGrpSpPr>
      <p:grpSpPr>
        <a:xfrm>
          <a:off x="0" y="0"/>
          <a:ext cx="0" cy="0"/>
          <a:chOff x="0" y="0"/>
          <a:chExt cx="0" cy="0"/>
        </a:xfrm>
      </p:grpSpPr>
      <p:sp>
        <p:nvSpPr>
          <p:cNvPr id="470" name="Google Shape;470;p36"/>
          <p:cNvSpPr/>
          <p:nvPr/>
        </p:nvSpPr>
        <p:spPr>
          <a:xfrm>
            <a:off x="5851328" y="2091969"/>
            <a:ext cx="3299692" cy="3051532"/>
          </a:xfrm>
          <a:custGeom>
            <a:avLst/>
            <a:gdLst/>
            <a:ahLst/>
            <a:cxnLst/>
            <a:rect l="l" t="t" r="r" b="b"/>
            <a:pathLst>
              <a:path w="4399590" h="4068709" extrusionOk="0">
                <a:moveTo>
                  <a:pt x="3667329" y="0"/>
                </a:moveTo>
                <a:lnTo>
                  <a:pt x="4399590" y="427314"/>
                </a:lnTo>
                <a:lnTo>
                  <a:pt x="4399590" y="4068709"/>
                </a:lnTo>
                <a:lnTo>
                  <a:pt x="3304962" y="4068709"/>
                </a:lnTo>
                <a:lnTo>
                  <a:pt x="2" y="2140085"/>
                </a:lnTo>
                <a:lnTo>
                  <a:pt x="0" y="2140084"/>
                </a:lnTo>
                <a:lnTo>
                  <a:pt x="3" y="2140084"/>
                </a:lnTo>
                <a:close/>
              </a:path>
            </a:pathLst>
          </a:custGeom>
          <a:solidFill>
            <a:srgbClr val="F9FAFB"/>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471" name="Google Shape;471;p36"/>
          <p:cNvSpPr/>
          <p:nvPr/>
        </p:nvSpPr>
        <p:spPr>
          <a:xfrm rot="5400000">
            <a:off x="6373826" y="3172140"/>
            <a:ext cx="1448861" cy="2493860"/>
          </a:xfrm>
          <a:custGeom>
            <a:avLst/>
            <a:gdLst/>
            <a:ahLst/>
            <a:cxnLst/>
            <a:rect l="l" t="t" r="r" b="b"/>
            <a:pathLst>
              <a:path w="1931815" h="3325147" extrusionOk="0">
                <a:moveTo>
                  <a:pt x="0" y="3325147"/>
                </a:moveTo>
                <a:lnTo>
                  <a:pt x="1931815" y="0"/>
                </a:lnTo>
                <a:lnTo>
                  <a:pt x="1931815" y="3325147"/>
                </a:lnTo>
                <a:close/>
              </a:path>
            </a:pathLst>
          </a:cu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400" b="0" i="0" u="none" strike="noStrike" cap="none">
                <a:solidFill>
                  <a:schemeClr val="lt1"/>
                </a:solidFill>
                <a:latin typeface="Arial"/>
                <a:ea typeface="Arial"/>
                <a:cs typeface="Arial"/>
                <a:sym typeface="Arial"/>
              </a:rPr>
              <a:t>       </a:t>
            </a:r>
            <a:endParaRPr sz="1100" b="0" i="0" u="none" strike="noStrike" cap="none">
              <a:solidFill>
                <a:srgbClr val="000000"/>
              </a:solidFill>
              <a:latin typeface="Arial"/>
              <a:ea typeface="Arial"/>
              <a:cs typeface="Arial"/>
              <a:sym typeface="Arial"/>
            </a:endParaRPr>
          </a:p>
        </p:txBody>
      </p:sp>
      <p:sp>
        <p:nvSpPr>
          <p:cNvPr id="472" name="Google Shape;472;p36"/>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lt1"/>
                </a:solidFill>
                <a:latin typeface="Arial"/>
                <a:ea typeface="Arial"/>
                <a:cs typeface="Arial"/>
                <a:sym typeface="Arial"/>
              </a:rPr>
              <a:t>‹#›</a:t>
            </a:fld>
            <a:endParaRPr sz="900" b="0" i="0" u="none" strike="noStrike" cap="none">
              <a:solidFill>
                <a:schemeClr val="lt1"/>
              </a:solidFill>
              <a:latin typeface="Arial"/>
              <a:ea typeface="Arial"/>
              <a:cs typeface="Arial"/>
              <a:sym typeface="Arial"/>
            </a:endParaRPr>
          </a:p>
        </p:txBody>
      </p:sp>
      <p:sp>
        <p:nvSpPr>
          <p:cNvPr id="473" name="Google Shape;473;p36"/>
          <p:cNvSpPr/>
          <p:nvPr/>
        </p:nvSpPr>
        <p:spPr>
          <a:xfrm rot="10800000" flipH="1">
            <a:off x="-1" y="-65"/>
            <a:ext cx="1841100" cy="1020900"/>
          </a:xfrm>
          <a:prstGeom prst="triangle">
            <a:avLst>
              <a:gd name="adj" fmla="val 95"/>
            </a:avLst>
          </a:prstGeom>
          <a:solidFill>
            <a:srgbClr val="B1D0EB"/>
          </a:solidFill>
          <a:ln>
            <a:noFill/>
          </a:ln>
        </p:spPr>
        <p:txBody>
          <a:bodyPr spcFirstLastPara="1" wrap="square" lIns="67500"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474" name="Google Shape;474;p36"/>
          <p:cNvSpPr/>
          <p:nvPr/>
        </p:nvSpPr>
        <p:spPr>
          <a:xfrm rot="10800000">
            <a:off x="7737719" y="89"/>
            <a:ext cx="1413300" cy="789900"/>
          </a:xfrm>
          <a:prstGeom prst="triangle">
            <a:avLst>
              <a:gd name="adj" fmla="val 0"/>
            </a:avLst>
          </a:prstGeom>
          <a:solidFill>
            <a:srgbClr val="DDE1E4"/>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475" name="Google Shape;475;p36"/>
          <p:cNvSpPr/>
          <p:nvPr/>
        </p:nvSpPr>
        <p:spPr>
          <a:xfrm flipH="1">
            <a:off x="1169" y="3852192"/>
            <a:ext cx="3391400" cy="1293384"/>
          </a:xfrm>
          <a:custGeom>
            <a:avLst/>
            <a:gdLst/>
            <a:ahLst/>
            <a:cxnLst/>
            <a:rect l="l" t="t" r="r" b="b"/>
            <a:pathLst>
              <a:path w="940749" h="358775" extrusionOk="0">
                <a:moveTo>
                  <a:pt x="940749" y="358775"/>
                </a:moveTo>
                <a:lnTo>
                  <a:pt x="0" y="358775"/>
                </a:lnTo>
                <a:lnTo>
                  <a:pt x="656636" y="0"/>
                </a:lnTo>
                <a:lnTo>
                  <a:pt x="940749" y="155235"/>
                </a:lnTo>
                <a:close/>
              </a:path>
            </a:pathLst>
          </a:custGeom>
          <a:solidFill>
            <a:srgbClr val="D5E7F6"/>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476" name="Google Shape;476;p36"/>
          <p:cNvSpPr txBox="1">
            <a:spLocks noGrp="1"/>
          </p:cNvSpPr>
          <p:nvPr>
            <p:ph type="body" idx="1"/>
          </p:nvPr>
        </p:nvSpPr>
        <p:spPr>
          <a:xfrm>
            <a:off x="459000" y="2673000"/>
            <a:ext cx="2917500" cy="672900"/>
          </a:xfrm>
          <a:prstGeom prst="rect">
            <a:avLst/>
          </a:prstGeom>
          <a:noFill/>
          <a:ln>
            <a:noFill/>
          </a:ln>
        </p:spPr>
        <p:txBody>
          <a:bodyPr spcFirstLastPara="1" wrap="square" lIns="0" tIns="0" rIns="0" bIns="0" anchor="t" anchorCtr="0">
            <a:normAutofit/>
          </a:bodyPr>
          <a:lstStyle>
            <a:lvl1pPr marL="457200" lvl="0" indent="-228600" algn="l">
              <a:lnSpc>
                <a:spcPct val="90000"/>
              </a:lnSpc>
              <a:spcBef>
                <a:spcPts val="800"/>
              </a:spcBef>
              <a:spcAft>
                <a:spcPts val="0"/>
              </a:spcAft>
              <a:buClr>
                <a:schemeClr val="accent6"/>
              </a:buClr>
              <a:buSzPts val="2100"/>
              <a:buNone/>
              <a:defRPr>
                <a:solidFill>
                  <a:schemeClr val="accent6"/>
                </a:solidFill>
              </a:defRPr>
            </a:lvl1pPr>
            <a:lvl2pPr marL="914400" lvl="1" indent="-228600" algn="l">
              <a:lnSpc>
                <a:spcPct val="90000"/>
              </a:lnSpc>
              <a:spcBef>
                <a:spcPts val="400"/>
              </a:spcBef>
              <a:spcAft>
                <a:spcPts val="0"/>
              </a:spcAft>
              <a:buClr>
                <a:schemeClr val="accent6"/>
              </a:buClr>
              <a:buSzPts val="1800"/>
              <a:buNone/>
              <a:defRPr/>
            </a:lvl2pPr>
            <a:lvl3pPr marL="1371600" lvl="2" indent="-228600" algn="l">
              <a:lnSpc>
                <a:spcPct val="90000"/>
              </a:lnSpc>
              <a:spcBef>
                <a:spcPts val="400"/>
              </a:spcBef>
              <a:spcAft>
                <a:spcPts val="0"/>
              </a:spcAft>
              <a:buClr>
                <a:schemeClr val="accent6"/>
              </a:buClr>
              <a:buSzPts val="1500"/>
              <a:buNone/>
              <a:defRPr/>
            </a:lvl3pPr>
            <a:lvl4pPr marL="1828800" lvl="3" indent="-228600" algn="l">
              <a:lnSpc>
                <a:spcPct val="90000"/>
              </a:lnSpc>
              <a:spcBef>
                <a:spcPts val="400"/>
              </a:spcBef>
              <a:spcAft>
                <a:spcPts val="0"/>
              </a:spcAft>
              <a:buClr>
                <a:schemeClr val="accent6"/>
              </a:buClr>
              <a:buSzPts val="1400"/>
              <a:buNone/>
              <a:defRPr/>
            </a:lvl4pPr>
            <a:lvl5pPr marL="2286000" lvl="4" indent="-228600" algn="l">
              <a:lnSpc>
                <a:spcPct val="90000"/>
              </a:lnSpc>
              <a:spcBef>
                <a:spcPts val="400"/>
              </a:spcBef>
              <a:spcAft>
                <a:spcPts val="0"/>
              </a:spcAft>
              <a:buClr>
                <a:schemeClr val="accent6"/>
              </a:buClr>
              <a:buSzPts val="1400"/>
              <a:buNone/>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cxnSp>
        <p:nvCxnSpPr>
          <p:cNvPr id="477" name="Google Shape;477;p36"/>
          <p:cNvCxnSpPr/>
          <p:nvPr/>
        </p:nvCxnSpPr>
        <p:spPr>
          <a:xfrm>
            <a:off x="459000" y="1849500"/>
            <a:ext cx="648900" cy="0"/>
          </a:xfrm>
          <a:prstGeom prst="straightConnector1">
            <a:avLst/>
          </a:prstGeom>
          <a:noFill/>
          <a:ln w="38100" cap="flat" cmpd="sng">
            <a:solidFill>
              <a:schemeClr val="dk2"/>
            </a:solidFill>
            <a:prstDash val="solid"/>
            <a:miter lim="800000"/>
            <a:headEnd type="none" w="sm" len="sm"/>
            <a:tailEnd type="none" w="sm" len="sm"/>
          </a:ln>
        </p:spPr>
      </p:cxnSp>
      <p:sp>
        <p:nvSpPr>
          <p:cNvPr id="478" name="Google Shape;478;p36"/>
          <p:cNvSpPr txBox="1">
            <a:spLocks noGrp="1"/>
          </p:cNvSpPr>
          <p:nvPr>
            <p:ph type="body" idx="2"/>
          </p:nvPr>
        </p:nvSpPr>
        <p:spPr>
          <a:xfrm>
            <a:off x="459000" y="1890000"/>
            <a:ext cx="5211300" cy="722700"/>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800"/>
              </a:spcBef>
              <a:spcAft>
                <a:spcPts val="0"/>
              </a:spcAft>
              <a:buClr>
                <a:schemeClr val="lt1"/>
              </a:buClr>
              <a:buSzPts val="4500"/>
              <a:buNone/>
              <a:defRPr sz="4500" b="1">
                <a:solidFill>
                  <a:schemeClr val="lt1"/>
                </a:solidFill>
              </a:defRPr>
            </a:lvl1pPr>
            <a:lvl2pPr marL="914400" lvl="1" indent="-228600" algn="l">
              <a:lnSpc>
                <a:spcPct val="90000"/>
              </a:lnSpc>
              <a:spcBef>
                <a:spcPts val="400"/>
              </a:spcBef>
              <a:spcAft>
                <a:spcPts val="0"/>
              </a:spcAft>
              <a:buClr>
                <a:schemeClr val="lt1"/>
              </a:buClr>
              <a:buSzPts val="1800"/>
              <a:buNone/>
              <a:defRPr>
                <a:solidFill>
                  <a:schemeClr val="lt1"/>
                </a:solidFill>
              </a:defRPr>
            </a:lvl2pPr>
            <a:lvl3pPr marL="1371600" lvl="2" indent="-228600" algn="l">
              <a:lnSpc>
                <a:spcPct val="90000"/>
              </a:lnSpc>
              <a:spcBef>
                <a:spcPts val="400"/>
              </a:spcBef>
              <a:spcAft>
                <a:spcPts val="0"/>
              </a:spcAft>
              <a:buClr>
                <a:schemeClr val="lt1"/>
              </a:buClr>
              <a:buSzPts val="1500"/>
              <a:buNone/>
              <a:defRPr>
                <a:solidFill>
                  <a:schemeClr val="lt1"/>
                </a:solidFill>
              </a:defRPr>
            </a:lvl3pPr>
            <a:lvl4pPr marL="1828800" lvl="3" indent="-228600" algn="l">
              <a:lnSpc>
                <a:spcPct val="90000"/>
              </a:lnSpc>
              <a:spcBef>
                <a:spcPts val="400"/>
              </a:spcBef>
              <a:spcAft>
                <a:spcPts val="0"/>
              </a:spcAft>
              <a:buClr>
                <a:schemeClr val="lt1"/>
              </a:buClr>
              <a:buSzPts val="1400"/>
              <a:buNone/>
              <a:defRPr>
                <a:solidFill>
                  <a:schemeClr val="lt1"/>
                </a:solidFill>
              </a:defRPr>
            </a:lvl4pPr>
            <a:lvl5pPr marL="2286000" lvl="4" indent="-228600" algn="l">
              <a:lnSpc>
                <a:spcPct val="90000"/>
              </a:lnSpc>
              <a:spcBef>
                <a:spcPts val="400"/>
              </a:spcBef>
              <a:spcAft>
                <a:spcPts val="0"/>
              </a:spcAft>
              <a:buClr>
                <a:schemeClr val="lt1"/>
              </a:buClr>
              <a:buSzPts val="1400"/>
              <a:buNone/>
              <a:defRPr>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Heading, subhead, bullets one column">
  <p:cSld name="Heading, subhead, bullets one column 2">
    <p:spTree>
      <p:nvGrpSpPr>
        <p:cNvPr id="1" name="Shape 479"/>
        <p:cNvGrpSpPr/>
        <p:nvPr/>
      </p:nvGrpSpPr>
      <p:grpSpPr>
        <a:xfrm>
          <a:off x="0" y="0"/>
          <a:ext cx="0" cy="0"/>
          <a:chOff x="0" y="0"/>
          <a:chExt cx="0" cy="0"/>
        </a:xfrm>
      </p:grpSpPr>
      <p:sp>
        <p:nvSpPr>
          <p:cNvPr id="480" name="Google Shape;480;p37"/>
          <p:cNvSpPr txBox="1">
            <a:spLocks noGrp="1"/>
          </p:cNvSpPr>
          <p:nvPr>
            <p:ph type="body" idx="1"/>
          </p:nvPr>
        </p:nvSpPr>
        <p:spPr>
          <a:xfrm>
            <a:off x="324000" y="2078999"/>
            <a:ext cx="8316000" cy="2592000"/>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0"/>
              </a:spcBef>
              <a:spcAft>
                <a:spcPts val="0"/>
              </a:spcAft>
              <a:buClr>
                <a:schemeClr val="lt1"/>
              </a:buClr>
              <a:buSzPts val="1700"/>
              <a:buNone/>
              <a:defRPr sz="1700" b="0">
                <a:solidFill>
                  <a:schemeClr val="accent6"/>
                </a:solidFill>
              </a:defRPr>
            </a:lvl1pPr>
            <a:lvl2pPr marL="914400" lvl="1" indent="-336550" algn="l">
              <a:lnSpc>
                <a:spcPct val="90000"/>
              </a:lnSpc>
              <a:spcBef>
                <a:spcPts val="500"/>
              </a:spcBef>
              <a:spcAft>
                <a:spcPts val="0"/>
              </a:spcAft>
              <a:buClr>
                <a:schemeClr val="lt1"/>
              </a:buClr>
              <a:buSzPts val="1700"/>
              <a:buChar char="•"/>
              <a:defRPr sz="1700">
                <a:solidFill>
                  <a:schemeClr val="accent6"/>
                </a:solidFill>
              </a:defRPr>
            </a:lvl2pPr>
            <a:lvl3pPr marL="1371600" lvl="2" indent="-336550" algn="l">
              <a:lnSpc>
                <a:spcPct val="90000"/>
              </a:lnSpc>
              <a:spcBef>
                <a:spcPts val="400"/>
              </a:spcBef>
              <a:spcAft>
                <a:spcPts val="0"/>
              </a:spcAft>
              <a:buClr>
                <a:schemeClr val="lt1"/>
              </a:buClr>
              <a:buSzPts val="1700"/>
              <a:buChar char="•"/>
              <a:defRPr sz="1700">
                <a:solidFill>
                  <a:schemeClr val="lt1"/>
                </a:solidFill>
              </a:defRPr>
            </a:lvl3pPr>
            <a:lvl4pPr marL="1828800" lvl="3" indent="-336550" algn="l">
              <a:lnSpc>
                <a:spcPct val="90000"/>
              </a:lnSpc>
              <a:spcBef>
                <a:spcPts val="400"/>
              </a:spcBef>
              <a:spcAft>
                <a:spcPts val="0"/>
              </a:spcAft>
              <a:buClr>
                <a:schemeClr val="lt1"/>
              </a:buClr>
              <a:buSzPts val="1700"/>
              <a:buChar char="•"/>
              <a:defRPr sz="1700">
                <a:solidFill>
                  <a:schemeClr val="lt1"/>
                </a:solidFill>
              </a:defRPr>
            </a:lvl4pPr>
            <a:lvl5pPr marL="2286000" lvl="4" indent="-336550" algn="l">
              <a:lnSpc>
                <a:spcPct val="90000"/>
              </a:lnSpc>
              <a:spcBef>
                <a:spcPts val="400"/>
              </a:spcBef>
              <a:spcAft>
                <a:spcPts val="0"/>
              </a:spcAft>
              <a:buClr>
                <a:schemeClr val="lt1"/>
              </a:buClr>
              <a:buSzPts val="1700"/>
              <a:buChar char="•"/>
              <a:defRPr sz="17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481" name="Google Shape;481;p37"/>
          <p:cNvSpPr txBox="1">
            <a:spLocks noGrp="1"/>
          </p:cNvSpPr>
          <p:nvPr>
            <p:ph type="body" idx="2"/>
          </p:nvPr>
        </p:nvSpPr>
        <p:spPr>
          <a:xfrm>
            <a:off x="324001" y="1566000"/>
            <a:ext cx="8259600" cy="433500"/>
          </a:xfrm>
          <a:prstGeom prst="rect">
            <a:avLst/>
          </a:prstGeom>
          <a:noFill/>
          <a:ln>
            <a:noFill/>
          </a:ln>
        </p:spPr>
        <p:txBody>
          <a:bodyPr spcFirstLastPara="1" wrap="square" lIns="0" tIns="0" rIns="0" bIns="0" anchor="t" anchorCtr="0">
            <a:noAutofit/>
          </a:bodyPr>
          <a:lstStyle>
            <a:lvl1pPr marL="457200" lvl="0" indent="-228600" algn="l">
              <a:lnSpc>
                <a:spcPct val="91666"/>
              </a:lnSpc>
              <a:spcBef>
                <a:spcPts val="0"/>
              </a:spcBef>
              <a:spcAft>
                <a:spcPts val="0"/>
              </a:spcAft>
              <a:buClr>
                <a:schemeClr val="lt1"/>
              </a:buClr>
              <a:buSzPts val="1800"/>
              <a:buNone/>
              <a:defRPr sz="1800" b="1">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482" name="Google Shape;482;p37"/>
          <p:cNvSpPr txBox="1"/>
          <p:nvPr/>
        </p:nvSpPr>
        <p:spPr>
          <a:xfrm>
            <a:off x="3525716" y="3174023"/>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483" name="Google Shape;483;p37"/>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6"/>
                </a:solidFill>
                <a:latin typeface="Arial"/>
                <a:ea typeface="Arial"/>
                <a:cs typeface="Arial"/>
                <a:sym typeface="Arial"/>
              </a:rPr>
              <a:t>‹#›</a:t>
            </a:fld>
            <a:endParaRPr sz="900" b="0" i="0" u="none" strike="noStrike" cap="none">
              <a:solidFill>
                <a:schemeClr val="accent6"/>
              </a:solidFill>
              <a:latin typeface="Arial"/>
              <a:ea typeface="Arial"/>
              <a:cs typeface="Arial"/>
              <a:sym typeface="Arial"/>
            </a:endParaRPr>
          </a:p>
        </p:txBody>
      </p:sp>
      <p:sp>
        <p:nvSpPr>
          <p:cNvPr id="484" name="Google Shape;484;p37"/>
          <p:cNvSpPr txBox="1">
            <a:spLocks noGrp="1"/>
          </p:cNvSpPr>
          <p:nvPr>
            <p:ph type="title"/>
          </p:nvPr>
        </p:nvSpPr>
        <p:spPr>
          <a:xfrm>
            <a:off x="324000" y="324000"/>
            <a:ext cx="8553300" cy="648900"/>
          </a:xfrm>
          <a:prstGeom prst="rect">
            <a:avLst/>
          </a:prstGeom>
          <a:noFill/>
          <a:ln>
            <a:noFill/>
          </a:ln>
        </p:spPr>
        <p:txBody>
          <a:bodyPr spcFirstLastPara="1" wrap="square" lIns="0" tIns="0" rIns="0" bIns="0" anchor="ctr" anchorCtr="0">
            <a:normAutofit/>
          </a:bodyPr>
          <a:lstStyle>
            <a:lvl1pPr lvl="0" algn="l">
              <a:lnSpc>
                <a:spcPct val="90000"/>
              </a:lnSpc>
              <a:spcBef>
                <a:spcPts val="0"/>
              </a:spcBef>
              <a:spcAft>
                <a:spcPts val="0"/>
              </a:spcAft>
              <a:buClr>
                <a:schemeClr val="lt1"/>
              </a:buClr>
              <a:buSzPts val="2700"/>
              <a:buFont typeface="Arial"/>
              <a:buNone/>
              <a:defRPr sz="2700" b="1">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cxnSp>
        <p:nvCxnSpPr>
          <p:cNvPr id="485" name="Google Shape;485;p37"/>
          <p:cNvCxnSpPr/>
          <p:nvPr/>
        </p:nvCxnSpPr>
        <p:spPr>
          <a:xfrm>
            <a:off x="324000" y="243000"/>
            <a:ext cx="324000" cy="0"/>
          </a:xfrm>
          <a:prstGeom prst="straightConnector1">
            <a:avLst/>
          </a:prstGeom>
          <a:noFill/>
          <a:ln w="25400" cap="flat" cmpd="sng">
            <a:solidFill>
              <a:schemeClr val="dk2"/>
            </a:solidFill>
            <a:prstDash val="solid"/>
            <a:miter lim="800000"/>
            <a:headEnd type="none" w="sm" len="sm"/>
            <a:tailEnd type="none" w="sm" len="sm"/>
          </a:ln>
        </p:spPr>
      </p:cxnSp>
      <p:cxnSp>
        <p:nvCxnSpPr>
          <p:cNvPr id="486" name="Google Shape;486;p37"/>
          <p:cNvCxnSpPr/>
          <p:nvPr/>
        </p:nvCxnSpPr>
        <p:spPr>
          <a:xfrm>
            <a:off x="324000" y="4752000"/>
            <a:ext cx="8532000" cy="0"/>
          </a:xfrm>
          <a:prstGeom prst="straightConnector1">
            <a:avLst/>
          </a:prstGeom>
          <a:noFill/>
          <a:ln w="9525" cap="flat" cmpd="sng">
            <a:solidFill>
              <a:schemeClr val="accent2"/>
            </a:solidFill>
            <a:prstDash val="solid"/>
            <a:miter lim="800000"/>
            <a:headEnd type="none" w="sm" len="sm"/>
            <a:tailEnd type="none" w="sm" len="sm"/>
          </a:ln>
        </p:spPr>
      </p:cxnSp>
      <p:pic>
        <p:nvPicPr>
          <p:cNvPr id="487" name="Google Shape;487;p37" descr="Icon&#10;&#10;Description automatically generated with medium confidence"/>
          <p:cNvPicPr preferRelativeResize="0"/>
          <p:nvPr/>
        </p:nvPicPr>
        <p:blipFill rotWithShape="1">
          <a:blip r:embed="rId2">
            <a:alphaModFix/>
          </a:blip>
          <a:srcRect/>
          <a:stretch/>
        </p:blipFill>
        <p:spPr>
          <a:xfrm>
            <a:off x="260560" y="4756346"/>
            <a:ext cx="282321" cy="282321"/>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matchingName="1_Sample-Icons-Layout">
  <p:cSld name="1_Sample-Icons-Layout">
    <p:spTree>
      <p:nvGrpSpPr>
        <p:cNvPr id="1" name="Shape 488"/>
        <p:cNvGrpSpPr/>
        <p:nvPr/>
      </p:nvGrpSpPr>
      <p:grpSpPr>
        <a:xfrm>
          <a:off x="0" y="0"/>
          <a:ext cx="0" cy="0"/>
          <a:chOff x="0" y="0"/>
          <a:chExt cx="0" cy="0"/>
        </a:xfrm>
      </p:grpSpPr>
      <p:sp>
        <p:nvSpPr>
          <p:cNvPr id="489" name="Google Shape;489;p38"/>
          <p:cNvSpPr txBox="1">
            <a:spLocks noGrp="1"/>
          </p:cNvSpPr>
          <p:nvPr>
            <p:ph type="title"/>
          </p:nvPr>
        </p:nvSpPr>
        <p:spPr>
          <a:xfrm>
            <a:off x="324000" y="324001"/>
            <a:ext cx="8553300" cy="351000"/>
          </a:xfrm>
          <a:prstGeom prst="rect">
            <a:avLst/>
          </a:prstGeom>
          <a:noFill/>
          <a:ln>
            <a:noFill/>
          </a:ln>
        </p:spPr>
        <p:txBody>
          <a:bodyPr spcFirstLastPara="1" wrap="square" lIns="0" tIns="0" rIns="0" bIns="0" anchor="ctr" anchorCtr="0">
            <a:normAutofit/>
          </a:bodyPr>
          <a:lstStyle>
            <a:lvl1pPr lvl="0" algn="l">
              <a:lnSpc>
                <a:spcPct val="90000"/>
              </a:lnSpc>
              <a:spcBef>
                <a:spcPts val="0"/>
              </a:spcBef>
              <a:spcAft>
                <a:spcPts val="0"/>
              </a:spcAft>
              <a:buClr>
                <a:schemeClr val="lt1"/>
              </a:buClr>
              <a:buSzPts val="2700"/>
              <a:buFont typeface="Arial"/>
              <a:buNone/>
              <a:defRPr sz="2700" b="1">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490" name="Google Shape;490;p38"/>
          <p:cNvSpPr txBox="1"/>
          <p:nvPr/>
        </p:nvSpPr>
        <p:spPr>
          <a:xfrm>
            <a:off x="3525716" y="3174023"/>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491" name="Google Shape;491;p38"/>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6"/>
                </a:solidFill>
                <a:latin typeface="Arial"/>
                <a:ea typeface="Arial"/>
                <a:cs typeface="Arial"/>
                <a:sym typeface="Arial"/>
              </a:rPr>
              <a:t>‹#›</a:t>
            </a:fld>
            <a:endParaRPr sz="900" b="0" i="0" u="none" strike="noStrike" cap="none">
              <a:solidFill>
                <a:schemeClr val="accent6"/>
              </a:solidFill>
              <a:latin typeface="Arial"/>
              <a:ea typeface="Arial"/>
              <a:cs typeface="Arial"/>
              <a:sym typeface="Arial"/>
            </a:endParaRPr>
          </a:p>
        </p:txBody>
      </p:sp>
      <p:cxnSp>
        <p:nvCxnSpPr>
          <p:cNvPr id="492" name="Google Shape;492;p38"/>
          <p:cNvCxnSpPr/>
          <p:nvPr/>
        </p:nvCxnSpPr>
        <p:spPr>
          <a:xfrm>
            <a:off x="324000" y="243000"/>
            <a:ext cx="324000" cy="0"/>
          </a:xfrm>
          <a:prstGeom prst="straightConnector1">
            <a:avLst/>
          </a:prstGeom>
          <a:noFill/>
          <a:ln w="25400" cap="flat" cmpd="sng">
            <a:solidFill>
              <a:schemeClr val="dk2"/>
            </a:solidFill>
            <a:prstDash val="solid"/>
            <a:miter lim="800000"/>
            <a:headEnd type="none" w="sm" len="sm"/>
            <a:tailEnd type="none" w="sm" len="sm"/>
          </a:ln>
        </p:spPr>
      </p:cxnSp>
      <p:cxnSp>
        <p:nvCxnSpPr>
          <p:cNvPr id="493" name="Google Shape;493;p38"/>
          <p:cNvCxnSpPr/>
          <p:nvPr/>
        </p:nvCxnSpPr>
        <p:spPr>
          <a:xfrm>
            <a:off x="324000" y="4752000"/>
            <a:ext cx="8532000" cy="0"/>
          </a:xfrm>
          <a:prstGeom prst="straightConnector1">
            <a:avLst/>
          </a:prstGeom>
          <a:noFill/>
          <a:ln w="9525" cap="flat" cmpd="sng">
            <a:solidFill>
              <a:schemeClr val="accent2"/>
            </a:solidFill>
            <a:prstDash val="solid"/>
            <a:miter lim="800000"/>
            <a:headEnd type="none" w="sm" len="sm"/>
            <a:tailEnd type="none" w="sm" len="sm"/>
          </a:ln>
        </p:spPr>
      </p:cxnSp>
      <p:pic>
        <p:nvPicPr>
          <p:cNvPr id="494" name="Google Shape;494;p38" descr="Icon&#10;&#10;Description automatically generated with medium confidence"/>
          <p:cNvPicPr preferRelativeResize="0"/>
          <p:nvPr/>
        </p:nvPicPr>
        <p:blipFill rotWithShape="1">
          <a:blip r:embed="rId2">
            <a:alphaModFix/>
          </a:blip>
          <a:srcRect/>
          <a:stretch/>
        </p:blipFill>
        <p:spPr>
          <a:xfrm>
            <a:off x="260560" y="4756346"/>
            <a:ext cx="282321" cy="282321"/>
          </a:xfrm>
          <a:prstGeom prst="rect">
            <a:avLst/>
          </a:prstGeom>
          <a:noFill/>
          <a:ln>
            <a:noFill/>
          </a:ln>
        </p:spPr>
      </p:pic>
      <p:sp>
        <p:nvSpPr>
          <p:cNvPr id="495" name="Google Shape;495;p38"/>
          <p:cNvSpPr/>
          <p:nvPr/>
        </p:nvSpPr>
        <p:spPr>
          <a:xfrm>
            <a:off x="287293" y="2381370"/>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496" name="Google Shape;496;p38"/>
          <p:cNvSpPr/>
          <p:nvPr/>
        </p:nvSpPr>
        <p:spPr>
          <a:xfrm>
            <a:off x="1150894" y="2381370"/>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497" name="Google Shape;497;p38"/>
          <p:cNvSpPr/>
          <p:nvPr/>
        </p:nvSpPr>
        <p:spPr>
          <a:xfrm>
            <a:off x="2014494" y="2381370"/>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498" name="Google Shape;498;p38"/>
          <p:cNvSpPr/>
          <p:nvPr/>
        </p:nvSpPr>
        <p:spPr>
          <a:xfrm>
            <a:off x="2878094" y="2381370"/>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499" name="Google Shape;499;p38"/>
          <p:cNvSpPr/>
          <p:nvPr/>
        </p:nvSpPr>
        <p:spPr>
          <a:xfrm>
            <a:off x="287293" y="3404328"/>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500" name="Google Shape;500;p38"/>
          <p:cNvSpPr/>
          <p:nvPr/>
        </p:nvSpPr>
        <p:spPr>
          <a:xfrm>
            <a:off x="1150894" y="3404328"/>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501" name="Google Shape;501;p38"/>
          <p:cNvSpPr/>
          <p:nvPr/>
        </p:nvSpPr>
        <p:spPr>
          <a:xfrm>
            <a:off x="2014494" y="3404328"/>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502" name="Google Shape;502;p38"/>
          <p:cNvSpPr/>
          <p:nvPr/>
        </p:nvSpPr>
        <p:spPr>
          <a:xfrm>
            <a:off x="2878094" y="3404328"/>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503" name="Google Shape;503;p38"/>
          <p:cNvSpPr/>
          <p:nvPr/>
        </p:nvSpPr>
        <p:spPr>
          <a:xfrm>
            <a:off x="3842183" y="2377024"/>
            <a:ext cx="1493700" cy="1461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504" name="Google Shape;504;p38"/>
          <p:cNvSpPr/>
          <p:nvPr/>
        </p:nvSpPr>
        <p:spPr>
          <a:xfrm>
            <a:off x="5605615" y="2377024"/>
            <a:ext cx="1493700" cy="1461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505" name="Google Shape;505;p38"/>
          <p:cNvSpPr/>
          <p:nvPr/>
        </p:nvSpPr>
        <p:spPr>
          <a:xfrm>
            <a:off x="7369046" y="2381370"/>
            <a:ext cx="1493700" cy="1461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3_Breaker Heading1-Blue-DarkBlueA">
  <p:cSld name="3_Breaker Heading1-Blue-DarkBlueA 3">
    <p:spTree>
      <p:nvGrpSpPr>
        <p:cNvPr id="1" name="Shape 506"/>
        <p:cNvGrpSpPr/>
        <p:nvPr/>
      </p:nvGrpSpPr>
      <p:grpSpPr>
        <a:xfrm>
          <a:off x="0" y="0"/>
          <a:ext cx="0" cy="0"/>
          <a:chOff x="0" y="0"/>
          <a:chExt cx="0" cy="0"/>
        </a:xfrm>
      </p:grpSpPr>
      <p:sp>
        <p:nvSpPr>
          <p:cNvPr id="507" name="Google Shape;507;p39"/>
          <p:cNvSpPr/>
          <p:nvPr/>
        </p:nvSpPr>
        <p:spPr>
          <a:xfrm>
            <a:off x="1" y="-1"/>
            <a:ext cx="9151019" cy="5155652"/>
          </a:xfrm>
          <a:custGeom>
            <a:avLst/>
            <a:gdLst/>
            <a:ahLst/>
            <a:cxnLst/>
            <a:rect l="l" t="t" r="r" b="b"/>
            <a:pathLst>
              <a:path w="12201359" h="6874203" extrusionOk="0">
                <a:moveTo>
                  <a:pt x="3013279" y="0"/>
                </a:moveTo>
                <a:lnTo>
                  <a:pt x="6369358" y="0"/>
                </a:lnTo>
                <a:lnTo>
                  <a:pt x="6369358" y="1"/>
                </a:lnTo>
                <a:lnTo>
                  <a:pt x="6687400" y="1"/>
                </a:lnTo>
                <a:lnTo>
                  <a:pt x="12201359" y="3274124"/>
                </a:lnTo>
                <a:lnTo>
                  <a:pt x="12201359" y="3453757"/>
                </a:lnTo>
                <a:lnTo>
                  <a:pt x="6642906" y="6874201"/>
                </a:lnTo>
                <a:lnTo>
                  <a:pt x="6169181" y="6874201"/>
                </a:lnTo>
                <a:lnTo>
                  <a:pt x="6169181" y="6874200"/>
                </a:lnTo>
                <a:lnTo>
                  <a:pt x="3013282" y="6874200"/>
                </a:lnTo>
                <a:lnTo>
                  <a:pt x="3013282" y="6874203"/>
                </a:lnTo>
                <a:lnTo>
                  <a:pt x="0" y="5158862"/>
                </a:lnTo>
                <a:lnTo>
                  <a:pt x="0" y="1715343"/>
                </a:lnTo>
                <a:lnTo>
                  <a:pt x="3013279" y="3"/>
                </a:lnTo>
                <a:close/>
              </a:path>
            </a:pathLst>
          </a:custGeom>
          <a:solidFill>
            <a:schemeClr val="accent1"/>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508" name="Google Shape;508;p39"/>
          <p:cNvSpPr txBox="1">
            <a:spLocks noGrp="1"/>
          </p:cNvSpPr>
          <p:nvPr>
            <p:ph type="body" idx="1"/>
          </p:nvPr>
        </p:nvSpPr>
        <p:spPr>
          <a:xfrm>
            <a:off x="459000" y="2673000"/>
            <a:ext cx="2917500" cy="672900"/>
          </a:xfrm>
          <a:prstGeom prst="rect">
            <a:avLst/>
          </a:prstGeom>
          <a:noFill/>
          <a:ln>
            <a:noFill/>
          </a:ln>
        </p:spPr>
        <p:txBody>
          <a:bodyPr spcFirstLastPara="1" wrap="square" lIns="0" tIns="0" rIns="0" bIns="0" anchor="t" anchorCtr="0">
            <a:normAutofit/>
          </a:bodyPr>
          <a:lstStyle>
            <a:lvl1pPr marL="457200" lvl="0" indent="-228600" algn="l">
              <a:lnSpc>
                <a:spcPct val="90000"/>
              </a:lnSpc>
              <a:spcBef>
                <a:spcPts val="800"/>
              </a:spcBef>
              <a:spcAft>
                <a:spcPts val="0"/>
              </a:spcAft>
              <a:buClr>
                <a:schemeClr val="dk1"/>
              </a:buClr>
              <a:buSzPts val="2100"/>
              <a:buNone/>
              <a:defRPr>
                <a:solidFill>
                  <a:schemeClr val="dk1"/>
                </a:solidFill>
              </a:defRPr>
            </a:lvl1pPr>
            <a:lvl2pPr marL="914400" lvl="1" indent="-228600" algn="l">
              <a:lnSpc>
                <a:spcPct val="90000"/>
              </a:lnSpc>
              <a:spcBef>
                <a:spcPts val="400"/>
              </a:spcBef>
              <a:spcAft>
                <a:spcPts val="0"/>
              </a:spcAft>
              <a:buClr>
                <a:schemeClr val="accent6"/>
              </a:buClr>
              <a:buSzPts val="1800"/>
              <a:buNone/>
              <a:defRPr/>
            </a:lvl2pPr>
            <a:lvl3pPr marL="1371600" lvl="2" indent="-228600" algn="l">
              <a:lnSpc>
                <a:spcPct val="90000"/>
              </a:lnSpc>
              <a:spcBef>
                <a:spcPts val="400"/>
              </a:spcBef>
              <a:spcAft>
                <a:spcPts val="0"/>
              </a:spcAft>
              <a:buClr>
                <a:schemeClr val="accent6"/>
              </a:buClr>
              <a:buSzPts val="1500"/>
              <a:buNone/>
              <a:defRPr/>
            </a:lvl3pPr>
            <a:lvl4pPr marL="1828800" lvl="3" indent="-228600" algn="l">
              <a:lnSpc>
                <a:spcPct val="90000"/>
              </a:lnSpc>
              <a:spcBef>
                <a:spcPts val="400"/>
              </a:spcBef>
              <a:spcAft>
                <a:spcPts val="0"/>
              </a:spcAft>
              <a:buClr>
                <a:schemeClr val="accent6"/>
              </a:buClr>
              <a:buSzPts val="1400"/>
              <a:buNone/>
              <a:defRPr/>
            </a:lvl4pPr>
            <a:lvl5pPr marL="2286000" lvl="4" indent="-228600" algn="l">
              <a:lnSpc>
                <a:spcPct val="90000"/>
              </a:lnSpc>
              <a:spcBef>
                <a:spcPts val="400"/>
              </a:spcBef>
              <a:spcAft>
                <a:spcPts val="0"/>
              </a:spcAft>
              <a:buClr>
                <a:schemeClr val="accent6"/>
              </a:buClr>
              <a:buSzPts val="1400"/>
              <a:buNone/>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cxnSp>
        <p:nvCxnSpPr>
          <p:cNvPr id="509" name="Google Shape;509;p39"/>
          <p:cNvCxnSpPr/>
          <p:nvPr/>
        </p:nvCxnSpPr>
        <p:spPr>
          <a:xfrm>
            <a:off x="459000" y="1849500"/>
            <a:ext cx="648900" cy="0"/>
          </a:xfrm>
          <a:prstGeom prst="straightConnector1">
            <a:avLst/>
          </a:prstGeom>
          <a:noFill/>
          <a:ln w="38100" cap="flat" cmpd="sng">
            <a:solidFill>
              <a:schemeClr val="dk1"/>
            </a:solidFill>
            <a:prstDash val="solid"/>
            <a:miter lim="800000"/>
            <a:headEnd type="none" w="sm" len="sm"/>
            <a:tailEnd type="none" w="sm" len="sm"/>
          </a:ln>
        </p:spPr>
      </p:cxnSp>
      <p:sp>
        <p:nvSpPr>
          <p:cNvPr id="510" name="Google Shape;510;p39"/>
          <p:cNvSpPr txBox="1">
            <a:spLocks noGrp="1"/>
          </p:cNvSpPr>
          <p:nvPr>
            <p:ph type="body" idx="2"/>
          </p:nvPr>
        </p:nvSpPr>
        <p:spPr>
          <a:xfrm>
            <a:off x="459000" y="1890000"/>
            <a:ext cx="5211300" cy="722700"/>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800"/>
              </a:spcBef>
              <a:spcAft>
                <a:spcPts val="0"/>
              </a:spcAft>
              <a:buClr>
                <a:schemeClr val="dk1"/>
              </a:buClr>
              <a:buSzPts val="4500"/>
              <a:buNone/>
              <a:defRPr sz="4500" b="1">
                <a:solidFill>
                  <a:schemeClr val="dk1"/>
                </a:solidFill>
              </a:defRPr>
            </a:lvl1pPr>
            <a:lvl2pPr marL="914400" lvl="1" indent="-228600" algn="l">
              <a:lnSpc>
                <a:spcPct val="90000"/>
              </a:lnSpc>
              <a:spcBef>
                <a:spcPts val="400"/>
              </a:spcBef>
              <a:spcAft>
                <a:spcPts val="0"/>
              </a:spcAft>
              <a:buClr>
                <a:schemeClr val="lt1"/>
              </a:buClr>
              <a:buSzPts val="1800"/>
              <a:buNone/>
              <a:defRPr>
                <a:solidFill>
                  <a:schemeClr val="lt1"/>
                </a:solidFill>
              </a:defRPr>
            </a:lvl2pPr>
            <a:lvl3pPr marL="1371600" lvl="2" indent="-228600" algn="l">
              <a:lnSpc>
                <a:spcPct val="90000"/>
              </a:lnSpc>
              <a:spcBef>
                <a:spcPts val="400"/>
              </a:spcBef>
              <a:spcAft>
                <a:spcPts val="0"/>
              </a:spcAft>
              <a:buClr>
                <a:schemeClr val="lt1"/>
              </a:buClr>
              <a:buSzPts val="1500"/>
              <a:buNone/>
              <a:defRPr>
                <a:solidFill>
                  <a:schemeClr val="lt1"/>
                </a:solidFill>
              </a:defRPr>
            </a:lvl3pPr>
            <a:lvl4pPr marL="1828800" lvl="3" indent="-228600" algn="l">
              <a:lnSpc>
                <a:spcPct val="90000"/>
              </a:lnSpc>
              <a:spcBef>
                <a:spcPts val="400"/>
              </a:spcBef>
              <a:spcAft>
                <a:spcPts val="0"/>
              </a:spcAft>
              <a:buClr>
                <a:schemeClr val="lt1"/>
              </a:buClr>
              <a:buSzPts val="1400"/>
              <a:buNone/>
              <a:defRPr>
                <a:solidFill>
                  <a:schemeClr val="lt1"/>
                </a:solidFill>
              </a:defRPr>
            </a:lvl4pPr>
            <a:lvl5pPr marL="2286000" lvl="4" indent="-228600" algn="l">
              <a:lnSpc>
                <a:spcPct val="90000"/>
              </a:lnSpc>
              <a:spcBef>
                <a:spcPts val="400"/>
              </a:spcBef>
              <a:spcAft>
                <a:spcPts val="0"/>
              </a:spcAft>
              <a:buClr>
                <a:schemeClr val="lt1"/>
              </a:buClr>
              <a:buSzPts val="1400"/>
              <a:buNone/>
              <a:defRPr>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511" name="Google Shape;511;p39"/>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lt1"/>
                </a:solidFill>
                <a:latin typeface="Arial"/>
                <a:ea typeface="Arial"/>
                <a:cs typeface="Arial"/>
                <a:sym typeface="Arial"/>
              </a:rPr>
              <a:t>‹#›</a:t>
            </a:fld>
            <a:endParaRPr sz="900" b="0" i="0" u="none" strike="noStrike" cap="none">
              <a:solidFill>
                <a:schemeClr val="lt1"/>
              </a:solidFill>
              <a:latin typeface="Arial"/>
              <a:ea typeface="Arial"/>
              <a:cs typeface="Arial"/>
              <a:sym typeface="Arial"/>
            </a:endParaRPr>
          </a:p>
        </p:txBody>
      </p:sp>
      <p:sp>
        <p:nvSpPr>
          <p:cNvPr id="512" name="Google Shape;512;p39"/>
          <p:cNvSpPr/>
          <p:nvPr/>
        </p:nvSpPr>
        <p:spPr>
          <a:xfrm>
            <a:off x="0" y="3837499"/>
            <a:ext cx="2259900" cy="1305900"/>
          </a:xfrm>
          <a:prstGeom prst="triangle">
            <a:avLst>
              <a:gd name="adj" fmla="val 204"/>
            </a:avLst>
          </a:prstGeom>
          <a:solidFill>
            <a:srgbClr val="1D6DB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513" name="Google Shape;513;p39"/>
          <p:cNvSpPr/>
          <p:nvPr/>
        </p:nvSpPr>
        <p:spPr>
          <a:xfrm rot="10800000" flipH="1">
            <a:off x="0" y="164"/>
            <a:ext cx="2367000" cy="1369200"/>
          </a:xfrm>
          <a:prstGeom prst="triangle">
            <a:avLst>
              <a:gd name="adj" fmla="val 204"/>
            </a:avLst>
          </a:prstGeom>
          <a:solidFill>
            <a:schemeClr val="accent4"/>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514" name="Google Shape;514;p39"/>
          <p:cNvSpPr/>
          <p:nvPr/>
        </p:nvSpPr>
        <p:spPr>
          <a:xfrm flipH="1">
            <a:off x="4777020" y="2571749"/>
            <a:ext cx="4374000" cy="2583900"/>
          </a:xfrm>
          <a:prstGeom prst="triangle">
            <a:avLst>
              <a:gd name="adj" fmla="val 95"/>
            </a:avLst>
          </a:prstGeom>
          <a:solidFill>
            <a:schemeClr val="accent4"/>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515" name="Google Shape;515;p39"/>
          <p:cNvSpPr/>
          <p:nvPr/>
        </p:nvSpPr>
        <p:spPr>
          <a:xfrm rot="10800000">
            <a:off x="4883820" y="150"/>
            <a:ext cx="4267200" cy="2571600"/>
          </a:xfrm>
          <a:prstGeom prst="triangle">
            <a:avLst>
              <a:gd name="adj" fmla="val 0"/>
            </a:avLst>
          </a:prstGeom>
          <a:solidFill>
            <a:schemeClr val="dk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1_Breaker Heading1-White-Grey-A">
  <p:cSld name="1_Breaker Heading1-White-Grey-A">
    <p:spTree>
      <p:nvGrpSpPr>
        <p:cNvPr id="1" name="Shape 516"/>
        <p:cNvGrpSpPr/>
        <p:nvPr/>
      </p:nvGrpSpPr>
      <p:grpSpPr>
        <a:xfrm>
          <a:off x="0" y="0"/>
          <a:ext cx="0" cy="0"/>
          <a:chOff x="0" y="0"/>
          <a:chExt cx="0" cy="0"/>
        </a:xfrm>
      </p:grpSpPr>
      <p:sp>
        <p:nvSpPr>
          <p:cNvPr id="517" name="Google Shape;517;p40"/>
          <p:cNvSpPr txBox="1">
            <a:spLocks noGrp="1"/>
          </p:cNvSpPr>
          <p:nvPr>
            <p:ph type="body" idx="1"/>
          </p:nvPr>
        </p:nvSpPr>
        <p:spPr>
          <a:xfrm>
            <a:off x="459000" y="2673000"/>
            <a:ext cx="2917500" cy="672900"/>
          </a:xfrm>
          <a:prstGeom prst="rect">
            <a:avLst/>
          </a:prstGeom>
          <a:noFill/>
          <a:ln>
            <a:noFill/>
          </a:ln>
        </p:spPr>
        <p:txBody>
          <a:bodyPr spcFirstLastPara="1" wrap="square" lIns="0" tIns="0" rIns="0" bIns="0" anchor="t" anchorCtr="0">
            <a:normAutofit/>
          </a:bodyPr>
          <a:lstStyle>
            <a:lvl1pPr marL="457200" lvl="0" indent="-228600" algn="l">
              <a:lnSpc>
                <a:spcPct val="90000"/>
              </a:lnSpc>
              <a:spcBef>
                <a:spcPts val="800"/>
              </a:spcBef>
              <a:spcAft>
                <a:spcPts val="0"/>
              </a:spcAft>
              <a:buClr>
                <a:schemeClr val="accent6"/>
              </a:buClr>
              <a:buSzPts val="2100"/>
              <a:buNone/>
              <a:defRPr>
                <a:solidFill>
                  <a:schemeClr val="accent6"/>
                </a:solidFill>
              </a:defRPr>
            </a:lvl1pPr>
            <a:lvl2pPr marL="914400" lvl="1" indent="-228600" algn="l">
              <a:lnSpc>
                <a:spcPct val="90000"/>
              </a:lnSpc>
              <a:spcBef>
                <a:spcPts val="400"/>
              </a:spcBef>
              <a:spcAft>
                <a:spcPts val="0"/>
              </a:spcAft>
              <a:buClr>
                <a:schemeClr val="accent6"/>
              </a:buClr>
              <a:buSzPts val="1800"/>
              <a:buNone/>
              <a:defRPr/>
            </a:lvl2pPr>
            <a:lvl3pPr marL="1371600" lvl="2" indent="-228600" algn="l">
              <a:lnSpc>
                <a:spcPct val="90000"/>
              </a:lnSpc>
              <a:spcBef>
                <a:spcPts val="400"/>
              </a:spcBef>
              <a:spcAft>
                <a:spcPts val="0"/>
              </a:spcAft>
              <a:buClr>
                <a:schemeClr val="accent6"/>
              </a:buClr>
              <a:buSzPts val="1500"/>
              <a:buNone/>
              <a:defRPr/>
            </a:lvl3pPr>
            <a:lvl4pPr marL="1828800" lvl="3" indent="-228600" algn="l">
              <a:lnSpc>
                <a:spcPct val="90000"/>
              </a:lnSpc>
              <a:spcBef>
                <a:spcPts val="400"/>
              </a:spcBef>
              <a:spcAft>
                <a:spcPts val="0"/>
              </a:spcAft>
              <a:buClr>
                <a:schemeClr val="accent6"/>
              </a:buClr>
              <a:buSzPts val="1400"/>
              <a:buNone/>
              <a:defRPr/>
            </a:lvl4pPr>
            <a:lvl5pPr marL="2286000" lvl="4" indent="-228600" algn="l">
              <a:lnSpc>
                <a:spcPct val="90000"/>
              </a:lnSpc>
              <a:spcBef>
                <a:spcPts val="400"/>
              </a:spcBef>
              <a:spcAft>
                <a:spcPts val="0"/>
              </a:spcAft>
              <a:buClr>
                <a:schemeClr val="accent6"/>
              </a:buClr>
              <a:buSzPts val="1400"/>
              <a:buNone/>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cxnSp>
        <p:nvCxnSpPr>
          <p:cNvPr id="518" name="Google Shape;518;p40"/>
          <p:cNvCxnSpPr/>
          <p:nvPr/>
        </p:nvCxnSpPr>
        <p:spPr>
          <a:xfrm>
            <a:off x="459000" y="1849500"/>
            <a:ext cx="648900" cy="0"/>
          </a:xfrm>
          <a:prstGeom prst="straightConnector1">
            <a:avLst/>
          </a:prstGeom>
          <a:noFill/>
          <a:ln w="38100" cap="flat" cmpd="sng">
            <a:solidFill>
              <a:schemeClr val="dk2"/>
            </a:solidFill>
            <a:prstDash val="solid"/>
            <a:miter lim="800000"/>
            <a:headEnd type="none" w="sm" len="sm"/>
            <a:tailEnd type="none" w="sm" len="sm"/>
          </a:ln>
        </p:spPr>
      </p:cxnSp>
      <p:sp>
        <p:nvSpPr>
          <p:cNvPr id="519" name="Google Shape;519;p40"/>
          <p:cNvSpPr txBox="1">
            <a:spLocks noGrp="1"/>
          </p:cNvSpPr>
          <p:nvPr>
            <p:ph type="body" idx="2"/>
          </p:nvPr>
        </p:nvSpPr>
        <p:spPr>
          <a:xfrm>
            <a:off x="459000" y="1890000"/>
            <a:ext cx="5211300" cy="722700"/>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800"/>
              </a:spcBef>
              <a:spcAft>
                <a:spcPts val="0"/>
              </a:spcAft>
              <a:buClr>
                <a:schemeClr val="lt1"/>
              </a:buClr>
              <a:buSzPts val="4500"/>
              <a:buNone/>
              <a:defRPr sz="4500" b="1">
                <a:solidFill>
                  <a:schemeClr val="lt1"/>
                </a:solidFill>
              </a:defRPr>
            </a:lvl1pPr>
            <a:lvl2pPr marL="914400" lvl="1" indent="-228600" algn="l">
              <a:lnSpc>
                <a:spcPct val="90000"/>
              </a:lnSpc>
              <a:spcBef>
                <a:spcPts val="400"/>
              </a:spcBef>
              <a:spcAft>
                <a:spcPts val="0"/>
              </a:spcAft>
              <a:buClr>
                <a:schemeClr val="lt1"/>
              </a:buClr>
              <a:buSzPts val="1800"/>
              <a:buNone/>
              <a:defRPr>
                <a:solidFill>
                  <a:schemeClr val="lt1"/>
                </a:solidFill>
              </a:defRPr>
            </a:lvl2pPr>
            <a:lvl3pPr marL="1371600" lvl="2" indent="-228600" algn="l">
              <a:lnSpc>
                <a:spcPct val="90000"/>
              </a:lnSpc>
              <a:spcBef>
                <a:spcPts val="400"/>
              </a:spcBef>
              <a:spcAft>
                <a:spcPts val="0"/>
              </a:spcAft>
              <a:buClr>
                <a:schemeClr val="lt1"/>
              </a:buClr>
              <a:buSzPts val="1500"/>
              <a:buNone/>
              <a:defRPr>
                <a:solidFill>
                  <a:schemeClr val="lt1"/>
                </a:solidFill>
              </a:defRPr>
            </a:lvl3pPr>
            <a:lvl4pPr marL="1828800" lvl="3" indent="-228600" algn="l">
              <a:lnSpc>
                <a:spcPct val="90000"/>
              </a:lnSpc>
              <a:spcBef>
                <a:spcPts val="400"/>
              </a:spcBef>
              <a:spcAft>
                <a:spcPts val="0"/>
              </a:spcAft>
              <a:buClr>
                <a:schemeClr val="lt1"/>
              </a:buClr>
              <a:buSzPts val="1400"/>
              <a:buNone/>
              <a:defRPr>
                <a:solidFill>
                  <a:schemeClr val="lt1"/>
                </a:solidFill>
              </a:defRPr>
            </a:lvl4pPr>
            <a:lvl5pPr marL="2286000" lvl="4" indent="-228600" algn="l">
              <a:lnSpc>
                <a:spcPct val="90000"/>
              </a:lnSpc>
              <a:spcBef>
                <a:spcPts val="400"/>
              </a:spcBef>
              <a:spcAft>
                <a:spcPts val="0"/>
              </a:spcAft>
              <a:buClr>
                <a:schemeClr val="lt1"/>
              </a:buClr>
              <a:buSzPts val="1400"/>
              <a:buNone/>
              <a:defRPr>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520" name="Google Shape;520;p40"/>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lt1"/>
                </a:solidFill>
                <a:latin typeface="Arial"/>
                <a:ea typeface="Arial"/>
                <a:cs typeface="Arial"/>
                <a:sym typeface="Arial"/>
              </a:rPr>
              <a:t>‹#›</a:t>
            </a:fld>
            <a:endParaRPr sz="900" b="0" i="0" u="none" strike="noStrike" cap="none">
              <a:solidFill>
                <a:schemeClr val="lt1"/>
              </a:solidFill>
              <a:latin typeface="Arial"/>
              <a:ea typeface="Arial"/>
              <a:cs typeface="Arial"/>
              <a:sym typeface="Arial"/>
            </a:endParaRPr>
          </a:p>
        </p:txBody>
      </p:sp>
      <p:sp>
        <p:nvSpPr>
          <p:cNvPr id="521" name="Google Shape;521;p40"/>
          <p:cNvSpPr/>
          <p:nvPr/>
        </p:nvSpPr>
        <p:spPr>
          <a:xfrm>
            <a:off x="0" y="3837499"/>
            <a:ext cx="2259900" cy="1305900"/>
          </a:xfrm>
          <a:prstGeom prst="triangle">
            <a:avLst>
              <a:gd name="adj" fmla="val 204"/>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522" name="Google Shape;522;p40"/>
          <p:cNvSpPr/>
          <p:nvPr/>
        </p:nvSpPr>
        <p:spPr>
          <a:xfrm rot="10800000" flipH="1">
            <a:off x="0" y="164"/>
            <a:ext cx="2367000" cy="1369200"/>
          </a:xfrm>
          <a:prstGeom prst="triangle">
            <a:avLst>
              <a:gd name="adj" fmla="val 204"/>
            </a:avLst>
          </a:prstGeom>
          <a:solidFill>
            <a:srgbClr val="DDE1E4"/>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523" name="Google Shape;523;p40"/>
          <p:cNvSpPr/>
          <p:nvPr/>
        </p:nvSpPr>
        <p:spPr>
          <a:xfrm flipH="1">
            <a:off x="4777020" y="2571749"/>
            <a:ext cx="4374000" cy="2583900"/>
          </a:xfrm>
          <a:prstGeom prst="triangle">
            <a:avLst>
              <a:gd name="adj" fmla="val 95"/>
            </a:avLst>
          </a:prstGeom>
          <a:solidFill>
            <a:schemeClr val="accent3"/>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524" name="Google Shape;524;p40"/>
          <p:cNvSpPr/>
          <p:nvPr/>
        </p:nvSpPr>
        <p:spPr>
          <a:xfrm rot="10800000">
            <a:off x="5038320" y="150"/>
            <a:ext cx="4112700" cy="2571600"/>
          </a:xfrm>
          <a:prstGeom prst="triangle">
            <a:avLst>
              <a:gd name="adj" fmla="val 0"/>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1_Breaker Heading-LightBlue-A">
  <p:cSld name="1_Breaker Heading-LightBlue-A">
    <p:spTree>
      <p:nvGrpSpPr>
        <p:cNvPr id="1" name="Shape 525"/>
        <p:cNvGrpSpPr/>
        <p:nvPr/>
      </p:nvGrpSpPr>
      <p:grpSpPr>
        <a:xfrm>
          <a:off x="0" y="0"/>
          <a:ext cx="0" cy="0"/>
          <a:chOff x="0" y="0"/>
          <a:chExt cx="0" cy="0"/>
        </a:xfrm>
      </p:grpSpPr>
      <p:sp>
        <p:nvSpPr>
          <p:cNvPr id="526" name="Google Shape;526;p41"/>
          <p:cNvSpPr txBox="1">
            <a:spLocks noGrp="1"/>
          </p:cNvSpPr>
          <p:nvPr>
            <p:ph type="body" idx="1"/>
          </p:nvPr>
        </p:nvSpPr>
        <p:spPr>
          <a:xfrm>
            <a:off x="459000" y="2673000"/>
            <a:ext cx="2917500" cy="672900"/>
          </a:xfrm>
          <a:prstGeom prst="rect">
            <a:avLst/>
          </a:prstGeom>
          <a:noFill/>
          <a:ln>
            <a:noFill/>
          </a:ln>
        </p:spPr>
        <p:txBody>
          <a:bodyPr spcFirstLastPara="1" wrap="square" lIns="0" tIns="0" rIns="0" bIns="0" anchor="t" anchorCtr="0">
            <a:normAutofit/>
          </a:bodyPr>
          <a:lstStyle>
            <a:lvl1pPr marL="457200" lvl="0" indent="-228600" algn="l">
              <a:lnSpc>
                <a:spcPct val="90000"/>
              </a:lnSpc>
              <a:spcBef>
                <a:spcPts val="800"/>
              </a:spcBef>
              <a:spcAft>
                <a:spcPts val="0"/>
              </a:spcAft>
              <a:buClr>
                <a:schemeClr val="accent6"/>
              </a:buClr>
              <a:buSzPts val="2100"/>
              <a:buNone/>
              <a:defRPr>
                <a:solidFill>
                  <a:schemeClr val="accent6"/>
                </a:solidFill>
              </a:defRPr>
            </a:lvl1pPr>
            <a:lvl2pPr marL="914400" lvl="1" indent="-228600" algn="l">
              <a:lnSpc>
                <a:spcPct val="90000"/>
              </a:lnSpc>
              <a:spcBef>
                <a:spcPts val="400"/>
              </a:spcBef>
              <a:spcAft>
                <a:spcPts val="0"/>
              </a:spcAft>
              <a:buClr>
                <a:schemeClr val="accent6"/>
              </a:buClr>
              <a:buSzPts val="1800"/>
              <a:buNone/>
              <a:defRPr/>
            </a:lvl2pPr>
            <a:lvl3pPr marL="1371600" lvl="2" indent="-228600" algn="l">
              <a:lnSpc>
                <a:spcPct val="90000"/>
              </a:lnSpc>
              <a:spcBef>
                <a:spcPts val="400"/>
              </a:spcBef>
              <a:spcAft>
                <a:spcPts val="0"/>
              </a:spcAft>
              <a:buClr>
                <a:schemeClr val="accent6"/>
              </a:buClr>
              <a:buSzPts val="1500"/>
              <a:buNone/>
              <a:defRPr/>
            </a:lvl3pPr>
            <a:lvl4pPr marL="1828800" lvl="3" indent="-228600" algn="l">
              <a:lnSpc>
                <a:spcPct val="90000"/>
              </a:lnSpc>
              <a:spcBef>
                <a:spcPts val="400"/>
              </a:spcBef>
              <a:spcAft>
                <a:spcPts val="0"/>
              </a:spcAft>
              <a:buClr>
                <a:schemeClr val="accent6"/>
              </a:buClr>
              <a:buSzPts val="1400"/>
              <a:buNone/>
              <a:defRPr/>
            </a:lvl4pPr>
            <a:lvl5pPr marL="2286000" lvl="4" indent="-228600" algn="l">
              <a:lnSpc>
                <a:spcPct val="90000"/>
              </a:lnSpc>
              <a:spcBef>
                <a:spcPts val="400"/>
              </a:spcBef>
              <a:spcAft>
                <a:spcPts val="0"/>
              </a:spcAft>
              <a:buClr>
                <a:schemeClr val="accent6"/>
              </a:buClr>
              <a:buSzPts val="1400"/>
              <a:buNone/>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cxnSp>
        <p:nvCxnSpPr>
          <p:cNvPr id="527" name="Google Shape;527;p41"/>
          <p:cNvCxnSpPr/>
          <p:nvPr/>
        </p:nvCxnSpPr>
        <p:spPr>
          <a:xfrm>
            <a:off x="459000" y="1849500"/>
            <a:ext cx="648900" cy="0"/>
          </a:xfrm>
          <a:prstGeom prst="straightConnector1">
            <a:avLst/>
          </a:prstGeom>
          <a:noFill/>
          <a:ln w="38100" cap="flat" cmpd="sng">
            <a:solidFill>
              <a:schemeClr val="dk2"/>
            </a:solidFill>
            <a:prstDash val="solid"/>
            <a:miter lim="800000"/>
            <a:headEnd type="none" w="sm" len="sm"/>
            <a:tailEnd type="none" w="sm" len="sm"/>
          </a:ln>
        </p:spPr>
      </p:cxnSp>
      <p:sp>
        <p:nvSpPr>
          <p:cNvPr id="528" name="Google Shape;528;p41"/>
          <p:cNvSpPr txBox="1">
            <a:spLocks noGrp="1"/>
          </p:cNvSpPr>
          <p:nvPr>
            <p:ph type="body" idx="2"/>
          </p:nvPr>
        </p:nvSpPr>
        <p:spPr>
          <a:xfrm>
            <a:off x="459581" y="1890000"/>
            <a:ext cx="5211300" cy="722700"/>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800"/>
              </a:spcBef>
              <a:spcAft>
                <a:spcPts val="0"/>
              </a:spcAft>
              <a:buClr>
                <a:schemeClr val="lt1"/>
              </a:buClr>
              <a:buSzPts val="4500"/>
              <a:buNone/>
              <a:defRPr sz="4500" b="1">
                <a:solidFill>
                  <a:schemeClr val="lt1"/>
                </a:solidFill>
              </a:defRPr>
            </a:lvl1pPr>
            <a:lvl2pPr marL="914400" lvl="1" indent="-228600" algn="l">
              <a:lnSpc>
                <a:spcPct val="90000"/>
              </a:lnSpc>
              <a:spcBef>
                <a:spcPts val="400"/>
              </a:spcBef>
              <a:spcAft>
                <a:spcPts val="0"/>
              </a:spcAft>
              <a:buClr>
                <a:schemeClr val="lt1"/>
              </a:buClr>
              <a:buSzPts val="1800"/>
              <a:buNone/>
              <a:defRPr>
                <a:solidFill>
                  <a:schemeClr val="lt1"/>
                </a:solidFill>
              </a:defRPr>
            </a:lvl2pPr>
            <a:lvl3pPr marL="1371600" lvl="2" indent="-228600" algn="l">
              <a:lnSpc>
                <a:spcPct val="90000"/>
              </a:lnSpc>
              <a:spcBef>
                <a:spcPts val="400"/>
              </a:spcBef>
              <a:spcAft>
                <a:spcPts val="0"/>
              </a:spcAft>
              <a:buClr>
                <a:schemeClr val="lt1"/>
              </a:buClr>
              <a:buSzPts val="1500"/>
              <a:buNone/>
              <a:defRPr>
                <a:solidFill>
                  <a:schemeClr val="lt1"/>
                </a:solidFill>
              </a:defRPr>
            </a:lvl3pPr>
            <a:lvl4pPr marL="1828800" lvl="3" indent="-228600" algn="l">
              <a:lnSpc>
                <a:spcPct val="90000"/>
              </a:lnSpc>
              <a:spcBef>
                <a:spcPts val="400"/>
              </a:spcBef>
              <a:spcAft>
                <a:spcPts val="0"/>
              </a:spcAft>
              <a:buClr>
                <a:schemeClr val="lt1"/>
              </a:buClr>
              <a:buSzPts val="1400"/>
              <a:buNone/>
              <a:defRPr>
                <a:solidFill>
                  <a:schemeClr val="lt1"/>
                </a:solidFill>
              </a:defRPr>
            </a:lvl4pPr>
            <a:lvl5pPr marL="2286000" lvl="4" indent="-228600" algn="l">
              <a:lnSpc>
                <a:spcPct val="90000"/>
              </a:lnSpc>
              <a:spcBef>
                <a:spcPts val="400"/>
              </a:spcBef>
              <a:spcAft>
                <a:spcPts val="0"/>
              </a:spcAft>
              <a:buClr>
                <a:schemeClr val="lt1"/>
              </a:buClr>
              <a:buSzPts val="1400"/>
              <a:buNone/>
              <a:defRPr>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529" name="Google Shape;529;p41"/>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6"/>
                </a:solidFill>
                <a:latin typeface="Arial"/>
                <a:ea typeface="Arial"/>
                <a:cs typeface="Arial"/>
                <a:sym typeface="Arial"/>
              </a:rPr>
              <a:t>‹#›</a:t>
            </a:fld>
            <a:endParaRPr sz="900" b="0" i="0" u="none" strike="noStrike" cap="none">
              <a:solidFill>
                <a:schemeClr val="accent6"/>
              </a:solidFill>
              <a:latin typeface="Arial"/>
              <a:ea typeface="Arial"/>
              <a:cs typeface="Arial"/>
              <a:sym typeface="Arial"/>
            </a:endParaRPr>
          </a:p>
        </p:txBody>
      </p:sp>
      <p:sp>
        <p:nvSpPr>
          <p:cNvPr id="530" name="Google Shape;530;p41"/>
          <p:cNvSpPr/>
          <p:nvPr/>
        </p:nvSpPr>
        <p:spPr>
          <a:xfrm>
            <a:off x="1917806" y="4490918"/>
            <a:ext cx="2213700" cy="652500"/>
          </a:xfrm>
          <a:prstGeom prst="triangle">
            <a:avLst>
              <a:gd name="adj" fmla="val 50000"/>
            </a:avLst>
          </a:prstGeom>
          <a:solidFill>
            <a:srgbClr val="C1DC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531" name="Google Shape;531;p41"/>
          <p:cNvSpPr/>
          <p:nvPr/>
        </p:nvSpPr>
        <p:spPr>
          <a:xfrm>
            <a:off x="5844307" y="1273120"/>
            <a:ext cx="3299693" cy="3530613"/>
          </a:xfrm>
          <a:custGeom>
            <a:avLst/>
            <a:gdLst/>
            <a:ahLst/>
            <a:cxnLst/>
            <a:rect l="l" t="t" r="r" b="b"/>
            <a:pathLst>
              <a:path w="4399590" h="4707484" extrusionOk="0">
                <a:moveTo>
                  <a:pt x="3667329" y="0"/>
                </a:moveTo>
                <a:lnTo>
                  <a:pt x="4399590" y="427314"/>
                </a:lnTo>
                <a:lnTo>
                  <a:pt x="4399590" y="4707484"/>
                </a:lnTo>
                <a:lnTo>
                  <a:pt x="2" y="2140085"/>
                </a:lnTo>
                <a:lnTo>
                  <a:pt x="0" y="2140084"/>
                </a:lnTo>
                <a:lnTo>
                  <a:pt x="3" y="2140084"/>
                </a:lnTo>
                <a:close/>
              </a:path>
            </a:pathLst>
          </a:custGeom>
          <a:solidFill>
            <a:srgbClr val="D5E7F6"/>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532" name="Google Shape;532;p41"/>
          <p:cNvSpPr/>
          <p:nvPr/>
        </p:nvSpPr>
        <p:spPr>
          <a:xfrm rot="5400000">
            <a:off x="6360299" y="2359799"/>
            <a:ext cx="2267710" cy="3299692"/>
          </a:xfrm>
          <a:custGeom>
            <a:avLst/>
            <a:gdLst/>
            <a:ahLst/>
            <a:cxnLst/>
            <a:rect l="l" t="t" r="r" b="b"/>
            <a:pathLst>
              <a:path w="3023613" h="4399590" extrusionOk="0">
                <a:moveTo>
                  <a:pt x="0" y="4399590"/>
                </a:moveTo>
                <a:lnTo>
                  <a:pt x="2556035" y="0"/>
                </a:lnTo>
                <a:lnTo>
                  <a:pt x="3023613" y="0"/>
                </a:lnTo>
                <a:lnTo>
                  <a:pt x="3023613" y="4399590"/>
                </a:lnTo>
                <a:close/>
              </a:path>
            </a:pathLst>
          </a:custGeom>
          <a:solidFill>
            <a:srgbClr val="B1D0EB"/>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400" b="0" i="0" u="none" strike="noStrike" cap="none">
                <a:solidFill>
                  <a:schemeClr val="lt1"/>
                </a:solidFill>
                <a:latin typeface="Arial"/>
                <a:ea typeface="Arial"/>
                <a:cs typeface="Arial"/>
                <a:sym typeface="Arial"/>
              </a:rPr>
              <a:t>       </a:t>
            </a:r>
            <a:endParaRPr sz="1100" b="0" i="0" u="none" strike="noStrike" cap="none">
              <a:solidFill>
                <a:srgbClr val="000000"/>
              </a:solidFill>
              <a:latin typeface="Arial"/>
              <a:ea typeface="Arial"/>
              <a:cs typeface="Arial"/>
              <a:sym typeface="Arial"/>
            </a:endParaRPr>
          </a:p>
        </p:txBody>
      </p:sp>
      <p:sp>
        <p:nvSpPr>
          <p:cNvPr id="533" name="Google Shape;533;p41"/>
          <p:cNvSpPr/>
          <p:nvPr/>
        </p:nvSpPr>
        <p:spPr>
          <a:xfrm rot="-5400000">
            <a:off x="8068106" y="515378"/>
            <a:ext cx="1591274" cy="560517"/>
          </a:xfrm>
          <a:custGeom>
            <a:avLst/>
            <a:gdLst/>
            <a:ahLst/>
            <a:cxnLst/>
            <a:rect l="l" t="t" r="r" b="b"/>
            <a:pathLst>
              <a:path w="2121699" h="747356" extrusionOk="0">
                <a:moveTo>
                  <a:pt x="2121699" y="0"/>
                </a:moveTo>
                <a:lnTo>
                  <a:pt x="2121699" y="747356"/>
                </a:lnTo>
                <a:lnTo>
                  <a:pt x="0" y="747356"/>
                </a:lnTo>
                <a:lnTo>
                  <a:pt x="416651" y="0"/>
                </a:lnTo>
                <a:close/>
              </a:path>
            </a:pathLst>
          </a:custGeom>
          <a:solidFill>
            <a:srgbClr val="B1D0EB"/>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matchingName="Heading, content, basic text one col">
  <p:cSld name="Heading, content, basic text one col">
    <p:spTree>
      <p:nvGrpSpPr>
        <p:cNvPr id="1" name="Shape 534"/>
        <p:cNvGrpSpPr/>
        <p:nvPr/>
      </p:nvGrpSpPr>
      <p:grpSpPr>
        <a:xfrm>
          <a:off x="0" y="0"/>
          <a:ext cx="0" cy="0"/>
          <a:chOff x="0" y="0"/>
          <a:chExt cx="0" cy="0"/>
        </a:xfrm>
      </p:grpSpPr>
      <p:sp>
        <p:nvSpPr>
          <p:cNvPr id="535" name="Google Shape;535;p42"/>
          <p:cNvSpPr txBox="1">
            <a:spLocks noGrp="1"/>
          </p:cNvSpPr>
          <p:nvPr>
            <p:ph type="title"/>
          </p:nvPr>
        </p:nvSpPr>
        <p:spPr>
          <a:xfrm>
            <a:off x="324000" y="324000"/>
            <a:ext cx="8553300" cy="648900"/>
          </a:xfrm>
          <a:prstGeom prst="rect">
            <a:avLst/>
          </a:prstGeom>
          <a:noFill/>
          <a:ln>
            <a:noFill/>
          </a:ln>
        </p:spPr>
        <p:txBody>
          <a:bodyPr spcFirstLastPara="1" wrap="square" lIns="0" tIns="0" rIns="0" bIns="0" anchor="ctr" anchorCtr="0">
            <a:normAutofit/>
          </a:bodyPr>
          <a:lstStyle>
            <a:lvl1pPr lvl="0" algn="l">
              <a:lnSpc>
                <a:spcPct val="90000"/>
              </a:lnSpc>
              <a:spcBef>
                <a:spcPts val="0"/>
              </a:spcBef>
              <a:spcAft>
                <a:spcPts val="0"/>
              </a:spcAft>
              <a:buClr>
                <a:schemeClr val="lt1"/>
              </a:buClr>
              <a:buSzPts val="2700"/>
              <a:buFont typeface="Arial"/>
              <a:buNone/>
              <a:defRPr sz="2700" b="1">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536" name="Google Shape;536;p42"/>
          <p:cNvSpPr txBox="1">
            <a:spLocks noGrp="1"/>
          </p:cNvSpPr>
          <p:nvPr>
            <p:ph type="body" idx="1"/>
          </p:nvPr>
        </p:nvSpPr>
        <p:spPr>
          <a:xfrm>
            <a:off x="309531" y="1579500"/>
            <a:ext cx="5724000" cy="3019800"/>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0"/>
              </a:spcBef>
              <a:spcAft>
                <a:spcPts val="0"/>
              </a:spcAft>
              <a:buClr>
                <a:schemeClr val="lt1"/>
              </a:buClr>
              <a:buSzPts val="1700"/>
              <a:buFont typeface="Arial"/>
              <a:buNone/>
              <a:defRPr sz="1700" b="0">
                <a:solidFill>
                  <a:schemeClr val="accent6"/>
                </a:solidFill>
              </a:defRPr>
            </a:lvl1pPr>
            <a:lvl2pPr marL="914400" lvl="1" indent="-336550" algn="l">
              <a:lnSpc>
                <a:spcPct val="90000"/>
              </a:lnSpc>
              <a:spcBef>
                <a:spcPts val="500"/>
              </a:spcBef>
              <a:spcAft>
                <a:spcPts val="0"/>
              </a:spcAft>
              <a:buClr>
                <a:schemeClr val="lt1"/>
              </a:buClr>
              <a:buSzPts val="1700"/>
              <a:buChar char="•"/>
              <a:defRPr sz="1700">
                <a:solidFill>
                  <a:schemeClr val="lt1"/>
                </a:solidFill>
              </a:defRPr>
            </a:lvl2pPr>
            <a:lvl3pPr marL="1371600" lvl="2" indent="-336550" algn="l">
              <a:lnSpc>
                <a:spcPct val="90000"/>
              </a:lnSpc>
              <a:spcBef>
                <a:spcPts val="400"/>
              </a:spcBef>
              <a:spcAft>
                <a:spcPts val="0"/>
              </a:spcAft>
              <a:buClr>
                <a:schemeClr val="lt1"/>
              </a:buClr>
              <a:buSzPts val="1700"/>
              <a:buChar char="•"/>
              <a:defRPr sz="1700">
                <a:solidFill>
                  <a:schemeClr val="lt1"/>
                </a:solidFill>
              </a:defRPr>
            </a:lvl3pPr>
            <a:lvl4pPr marL="1828800" lvl="3" indent="-336550" algn="l">
              <a:lnSpc>
                <a:spcPct val="90000"/>
              </a:lnSpc>
              <a:spcBef>
                <a:spcPts val="400"/>
              </a:spcBef>
              <a:spcAft>
                <a:spcPts val="0"/>
              </a:spcAft>
              <a:buClr>
                <a:schemeClr val="lt1"/>
              </a:buClr>
              <a:buSzPts val="1700"/>
              <a:buChar char="•"/>
              <a:defRPr sz="1700">
                <a:solidFill>
                  <a:schemeClr val="lt1"/>
                </a:solidFill>
              </a:defRPr>
            </a:lvl4pPr>
            <a:lvl5pPr marL="2286000" lvl="4" indent="-336550" algn="l">
              <a:lnSpc>
                <a:spcPct val="90000"/>
              </a:lnSpc>
              <a:spcBef>
                <a:spcPts val="400"/>
              </a:spcBef>
              <a:spcAft>
                <a:spcPts val="0"/>
              </a:spcAft>
              <a:buClr>
                <a:schemeClr val="lt1"/>
              </a:buClr>
              <a:buSzPts val="1700"/>
              <a:buChar char="•"/>
              <a:defRPr sz="17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537" name="Google Shape;537;p42"/>
          <p:cNvSpPr txBox="1"/>
          <p:nvPr/>
        </p:nvSpPr>
        <p:spPr>
          <a:xfrm>
            <a:off x="3525716" y="3174023"/>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538" name="Google Shape;538;p42"/>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6"/>
                </a:solidFill>
                <a:latin typeface="Arial"/>
                <a:ea typeface="Arial"/>
                <a:cs typeface="Arial"/>
                <a:sym typeface="Arial"/>
              </a:rPr>
              <a:t>‹#›</a:t>
            </a:fld>
            <a:endParaRPr sz="900" b="0" i="0" u="none" strike="noStrike" cap="none">
              <a:solidFill>
                <a:schemeClr val="accent6"/>
              </a:solidFill>
              <a:latin typeface="Arial"/>
              <a:ea typeface="Arial"/>
              <a:cs typeface="Arial"/>
              <a:sym typeface="Arial"/>
            </a:endParaRPr>
          </a:p>
        </p:txBody>
      </p:sp>
      <p:cxnSp>
        <p:nvCxnSpPr>
          <p:cNvPr id="539" name="Google Shape;539;p42"/>
          <p:cNvCxnSpPr/>
          <p:nvPr/>
        </p:nvCxnSpPr>
        <p:spPr>
          <a:xfrm>
            <a:off x="324000" y="243000"/>
            <a:ext cx="324000" cy="0"/>
          </a:xfrm>
          <a:prstGeom prst="straightConnector1">
            <a:avLst/>
          </a:prstGeom>
          <a:noFill/>
          <a:ln w="25400" cap="flat" cmpd="sng">
            <a:solidFill>
              <a:schemeClr val="dk2"/>
            </a:solidFill>
            <a:prstDash val="solid"/>
            <a:miter lim="800000"/>
            <a:headEnd type="none" w="sm" len="sm"/>
            <a:tailEnd type="none" w="sm" len="sm"/>
          </a:ln>
        </p:spPr>
      </p:cxnSp>
      <p:cxnSp>
        <p:nvCxnSpPr>
          <p:cNvPr id="540" name="Google Shape;540;p42"/>
          <p:cNvCxnSpPr/>
          <p:nvPr/>
        </p:nvCxnSpPr>
        <p:spPr>
          <a:xfrm>
            <a:off x="324000" y="4752000"/>
            <a:ext cx="8532000" cy="0"/>
          </a:xfrm>
          <a:prstGeom prst="straightConnector1">
            <a:avLst/>
          </a:prstGeom>
          <a:noFill/>
          <a:ln w="9525" cap="flat" cmpd="sng">
            <a:solidFill>
              <a:schemeClr val="accent2"/>
            </a:solidFill>
            <a:prstDash val="solid"/>
            <a:miter lim="800000"/>
            <a:headEnd type="none" w="sm" len="sm"/>
            <a:tailEnd type="none" w="sm" len="sm"/>
          </a:ln>
        </p:spPr>
      </p:cxnSp>
      <p:pic>
        <p:nvPicPr>
          <p:cNvPr id="541" name="Google Shape;541;p42" descr="Icon&#10;&#10;Description automatically generated with medium confidence"/>
          <p:cNvPicPr preferRelativeResize="0"/>
          <p:nvPr/>
        </p:nvPicPr>
        <p:blipFill rotWithShape="1">
          <a:blip r:embed="rId2">
            <a:alphaModFix/>
          </a:blip>
          <a:srcRect/>
          <a:stretch/>
        </p:blipFill>
        <p:spPr>
          <a:xfrm>
            <a:off x="260560" y="4756346"/>
            <a:ext cx="282321" cy="282321"/>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matchingName="2_Title, subhead, Three columns">
  <p:cSld name="2_Title, subhead, Three columns">
    <p:spTree>
      <p:nvGrpSpPr>
        <p:cNvPr id="1" name="Shape 542"/>
        <p:cNvGrpSpPr/>
        <p:nvPr/>
      </p:nvGrpSpPr>
      <p:grpSpPr>
        <a:xfrm>
          <a:off x="0" y="0"/>
          <a:ext cx="0" cy="0"/>
          <a:chOff x="0" y="0"/>
          <a:chExt cx="0" cy="0"/>
        </a:xfrm>
      </p:grpSpPr>
      <p:sp>
        <p:nvSpPr>
          <p:cNvPr id="543" name="Google Shape;543;p43"/>
          <p:cNvSpPr txBox="1">
            <a:spLocks noGrp="1"/>
          </p:cNvSpPr>
          <p:nvPr>
            <p:ph type="body" idx="1"/>
          </p:nvPr>
        </p:nvSpPr>
        <p:spPr>
          <a:xfrm>
            <a:off x="324000" y="2052000"/>
            <a:ext cx="8316000" cy="2592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Clr>
                <a:schemeClr val="lt1"/>
              </a:buClr>
              <a:buSzPts val="1700"/>
              <a:buNone/>
              <a:defRPr sz="1700" b="0">
                <a:solidFill>
                  <a:schemeClr val="accent6"/>
                </a:solidFill>
              </a:defRPr>
            </a:lvl1pPr>
            <a:lvl2pPr marL="914400" lvl="1" indent="-336550" algn="l">
              <a:lnSpc>
                <a:spcPct val="90000"/>
              </a:lnSpc>
              <a:spcBef>
                <a:spcPts val="500"/>
              </a:spcBef>
              <a:spcAft>
                <a:spcPts val="0"/>
              </a:spcAft>
              <a:buClr>
                <a:schemeClr val="lt1"/>
              </a:buClr>
              <a:buSzPts val="1700"/>
              <a:buChar char="•"/>
              <a:defRPr sz="1700">
                <a:solidFill>
                  <a:schemeClr val="accent6"/>
                </a:solidFill>
              </a:defRPr>
            </a:lvl2pPr>
            <a:lvl3pPr marL="1371600" lvl="2" indent="-336550" algn="l">
              <a:lnSpc>
                <a:spcPct val="90000"/>
              </a:lnSpc>
              <a:spcBef>
                <a:spcPts val="400"/>
              </a:spcBef>
              <a:spcAft>
                <a:spcPts val="0"/>
              </a:spcAft>
              <a:buClr>
                <a:schemeClr val="lt1"/>
              </a:buClr>
              <a:buSzPts val="1700"/>
              <a:buChar char="•"/>
              <a:defRPr sz="1700">
                <a:solidFill>
                  <a:schemeClr val="lt1"/>
                </a:solidFill>
              </a:defRPr>
            </a:lvl3pPr>
            <a:lvl4pPr marL="1828800" lvl="3" indent="-336550" algn="l">
              <a:lnSpc>
                <a:spcPct val="90000"/>
              </a:lnSpc>
              <a:spcBef>
                <a:spcPts val="400"/>
              </a:spcBef>
              <a:spcAft>
                <a:spcPts val="0"/>
              </a:spcAft>
              <a:buClr>
                <a:schemeClr val="lt1"/>
              </a:buClr>
              <a:buSzPts val="1700"/>
              <a:buChar char="•"/>
              <a:defRPr sz="1700">
                <a:solidFill>
                  <a:schemeClr val="lt1"/>
                </a:solidFill>
              </a:defRPr>
            </a:lvl4pPr>
            <a:lvl5pPr marL="2286000" lvl="4" indent="-336550" algn="l">
              <a:lnSpc>
                <a:spcPct val="90000"/>
              </a:lnSpc>
              <a:spcBef>
                <a:spcPts val="400"/>
              </a:spcBef>
              <a:spcAft>
                <a:spcPts val="0"/>
              </a:spcAft>
              <a:buClr>
                <a:schemeClr val="lt1"/>
              </a:buClr>
              <a:buSzPts val="1700"/>
              <a:buChar char="•"/>
              <a:defRPr sz="17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544" name="Google Shape;544;p43"/>
          <p:cNvSpPr txBox="1">
            <a:spLocks noGrp="1"/>
          </p:cNvSpPr>
          <p:nvPr>
            <p:ph type="body" idx="2"/>
          </p:nvPr>
        </p:nvSpPr>
        <p:spPr>
          <a:xfrm>
            <a:off x="324000" y="1565999"/>
            <a:ext cx="8288100" cy="3465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Clr>
                <a:schemeClr val="lt1"/>
              </a:buClr>
              <a:buSzPts val="1800"/>
              <a:buNone/>
              <a:defRPr sz="1800" b="1">
                <a:solidFill>
                  <a:schemeClr val="accent6"/>
                </a:solidFill>
              </a:defRPr>
            </a:lvl1pPr>
            <a:lvl2pPr marL="914400" lvl="1" indent="-228600" algn="l">
              <a:lnSpc>
                <a:spcPct val="90000"/>
              </a:lnSpc>
              <a:spcBef>
                <a:spcPts val="4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545" name="Google Shape;545;p43"/>
          <p:cNvSpPr txBox="1"/>
          <p:nvPr/>
        </p:nvSpPr>
        <p:spPr>
          <a:xfrm>
            <a:off x="3525716" y="3174023"/>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546" name="Google Shape;546;p43"/>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6"/>
                </a:solidFill>
                <a:latin typeface="Arial"/>
                <a:ea typeface="Arial"/>
                <a:cs typeface="Arial"/>
                <a:sym typeface="Arial"/>
              </a:rPr>
              <a:t>‹#›</a:t>
            </a:fld>
            <a:endParaRPr sz="900" b="0" i="0" u="none" strike="noStrike" cap="none">
              <a:solidFill>
                <a:schemeClr val="accent6"/>
              </a:solidFill>
              <a:latin typeface="Arial"/>
              <a:ea typeface="Arial"/>
              <a:cs typeface="Arial"/>
              <a:sym typeface="Arial"/>
            </a:endParaRPr>
          </a:p>
        </p:txBody>
      </p:sp>
      <p:sp>
        <p:nvSpPr>
          <p:cNvPr id="547" name="Google Shape;547;p43"/>
          <p:cNvSpPr txBox="1">
            <a:spLocks noGrp="1"/>
          </p:cNvSpPr>
          <p:nvPr>
            <p:ph type="title"/>
          </p:nvPr>
        </p:nvSpPr>
        <p:spPr>
          <a:xfrm>
            <a:off x="324000" y="324000"/>
            <a:ext cx="8553300" cy="648900"/>
          </a:xfrm>
          <a:prstGeom prst="rect">
            <a:avLst/>
          </a:prstGeom>
          <a:noFill/>
          <a:ln>
            <a:noFill/>
          </a:ln>
        </p:spPr>
        <p:txBody>
          <a:bodyPr spcFirstLastPara="1" wrap="square" lIns="0" tIns="0" rIns="0" bIns="0" anchor="ctr" anchorCtr="0">
            <a:normAutofit/>
          </a:bodyPr>
          <a:lstStyle>
            <a:lvl1pPr lvl="0" algn="l">
              <a:lnSpc>
                <a:spcPct val="90000"/>
              </a:lnSpc>
              <a:spcBef>
                <a:spcPts val="0"/>
              </a:spcBef>
              <a:spcAft>
                <a:spcPts val="0"/>
              </a:spcAft>
              <a:buClr>
                <a:schemeClr val="lt1"/>
              </a:buClr>
              <a:buSzPts val="2700"/>
              <a:buFont typeface="Arial"/>
              <a:buNone/>
              <a:defRPr sz="2700" b="1">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cxnSp>
        <p:nvCxnSpPr>
          <p:cNvPr id="548" name="Google Shape;548;p43"/>
          <p:cNvCxnSpPr/>
          <p:nvPr/>
        </p:nvCxnSpPr>
        <p:spPr>
          <a:xfrm>
            <a:off x="324000" y="243000"/>
            <a:ext cx="324000" cy="0"/>
          </a:xfrm>
          <a:prstGeom prst="straightConnector1">
            <a:avLst/>
          </a:prstGeom>
          <a:noFill/>
          <a:ln w="25400" cap="flat" cmpd="sng">
            <a:solidFill>
              <a:schemeClr val="dk2"/>
            </a:solidFill>
            <a:prstDash val="solid"/>
            <a:miter lim="800000"/>
            <a:headEnd type="none" w="sm" len="sm"/>
            <a:tailEnd type="none" w="sm" len="sm"/>
          </a:ln>
        </p:spPr>
      </p:cxnSp>
      <p:cxnSp>
        <p:nvCxnSpPr>
          <p:cNvPr id="549" name="Google Shape;549;p43"/>
          <p:cNvCxnSpPr/>
          <p:nvPr/>
        </p:nvCxnSpPr>
        <p:spPr>
          <a:xfrm>
            <a:off x="324000" y="4752000"/>
            <a:ext cx="8532000" cy="0"/>
          </a:xfrm>
          <a:prstGeom prst="straightConnector1">
            <a:avLst/>
          </a:prstGeom>
          <a:noFill/>
          <a:ln w="9525" cap="flat" cmpd="sng">
            <a:solidFill>
              <a:schemeClr val="accent2"/>
            </a:solidFill>
            <a:prstDash val="solid"/>
            <a:miter lim="800000"/>
            <a:headEnd type="none" w="sm" len="sm"/>
            <a:tailEnd type="none" w="sm" len="sm"/>
          </a:ln>
        </p:spPr>
      </p:cxnSp>
      <p:pic>
        <p:nvPicPr>
          <p:cNvPr id="550" name="Google Shape;550;p43" descr="Icon&#10;&#10;Description automatically generated with medium confidence"/>
          <p:cNvPicPr preferRelativeResize="0"/>
          <p:nvPr/>
        </p:nvPicPr>
        <p:blipFill rotWithShape="1">
          <a:blip r:embed="rId2">
            <a:alphaModFix/>
          </a:blip>
          <a:srcRect/>
          <a:stretch/>
        </p:blipFill>
        <p:spPr>
          <a:xfrm>
            <a:off x="260560" y="4756346"/>
            <a:ext cx="282321" cy="282321"/>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matchingName="Quote slide with image right">
  <p:cSld name="Quote slide with image right">
    <p:spTree>
      <p:nvGrpSpPr>
        <p:cNvPr id="1" name="Shape 551"/>
        <p:cNvGrpSpPr/>
        <p:nvPr/>
      </p:nvGrpSpPr>
      <p:grpSpPr>
        <a:xfrm>
          <a:off x="0" y="0"/>
          <a:ext cx="0" cy="0"/>
          <a:chOff x="0" y="0"/>
          <a:chExt cx="0" cy="0"/>
        </a:xfrm>
      </p:grpSpPr>
      <p:sp>
        <p:nvSpPr>
          <p:cNvPr id="552" name="Google Shape;552;p44"/>
          <p:cNvSpPr txBox="1">
            <a:spLocks noGrp="1"/>
          </p:cNvSpPr>
          <p:nvPr>
            <p:ph type="title"/>
          </p:nvPr>
        </p:nvSpPr>
        <p:spPr>
          <a:xfrm>
            <a:off x="324000" y="1099923"/>
            <a:ext cx="3682200" cy="2548800"/>
          </a:xfrm>
          <a:prstGeom prst="rect">
            <a:avLst/>
          </a:prstGeom>
          <a:noFill/>
          <a:ln>
            <a:noFill/>
          </a:ln>
        </p:spPr>
        <p:txBody>
          <a:bodyPr spcFirstLastPara="1" wrap="square" lIns="68575" tIns="34275" rIns="68575" bIns="34275" anchor="t" anchorCtr="0">
            <a:normAutofit/>
          </a:bodyPr>
          <a:lstStyle>
            <a:lvl1pPr lvl="0" algn="l">
              <a:lnSpc>
                <a:spcPct val="116666"/>
              </a:lnSpc>
              <a:spcBef>
                <a:spcPts val="0"/>
              </a:spcBef>
              <a:spcAft>
                <a:spcPts val="0"/>
              </a:spcAft>
              <a:buClr>
                <a:schemeClr val="lt1"/>
              </a:buClr>
              <a:buSzPts val="2700"/>
              <a:buFont typeface="Arial"/>
              <a:buNone/>
              <a:defRPr sz="2700">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553" name="Google Shape;553;p44"/>
          <p:cNvSpPr txBox="1">
            <a:spLocks noGrp="1"/>
          </p:cNvSpPr>
          <p:nvPr>
            <p:ph type="body" idx="1"/>
          </p:nvPr>
        </p:nvSpPr>
        <p:spPr>
          <a:xfrm>
            <a:off x="528251" y="3082077"/>
            <a:ext cx="3234900" cy="1128600"/>
          </a:xfrm>
          <a:prstGeom prst="rect">
            <a:avLst/>
          </a:prstGeom>
          <a:noFill/>
          <a:ln>
            <a:noFill/>
          </a:ln>
        </p:spPr>
        <p:txBody>
          <a:bodyPr spcFirstLastPara="1" wrap="square" lIns="0" tIns="0" rIns="0" bIns="0" anchor="t" anchorCtr="0">
            <a:normAutofit/>
          </a:bodyPr>
          <a:lstStyle>
            <a:lvl1pPr marL="457200" lvl="0" indent="-228600" algn="l">
              <a:lnSpc>
                <a:spcPct val="90000"/>
              </a:lnSpc>
              <a:spcBef>
                <a:spcPts val="800"/>
              </a:spcBef>
              <a:spcAft>
                <a:spcPts val="0"/>
              </a:spcAft>
              <a:buClr>
                <a:schemeClr val="lt1"/>
              </a:buClr>
              <a:buSzPts val="1700"/>
              <a:buNone/>
              <a:defRPr sz="1700" b="1">
                <a:solidFill>
                  <a:schemeClr val="accent6"/>
                </a:solidFill>
              </a:defRPr>
            </a:lvl1pPr>
            <a:lvl2pPr marL="914400" lvl="1" indent="-336550" algn="l">
              <a:lnSpc>
                <a:spcPct val="90000"/>
              </a:lnSpc>
              <a:spcBef>
                <a:spcPts val="400"/>
              </a:spcBef>
              <a:spcAft>
                <a:spcPts val="0"/>
              </a:spcAft>
              <a:buClr>
                <a:schemeClr val="lt1"/>
              </a:buClr>
              <a:buSzPts val="1700"/>
              <a:buChar char="•"/>
              <a:defRPr sz="1700">
                <a:solidFill>
                  <a:schemeClr val="lt1"/>
                </a:solidFill>
              </a:defRPr>
            </a:lvl2pPr>
            <a:lvl3pPr marL="1371600" lvl="2" indent="-336550" algn="l">
              <a:lnSpc>
                <a:spcPct val="90000"/>
              </a:lnSpc>
              <a:spcBef>
                <a:spcPts val="400"/>
              </a:spcBef>
              <a:spcAft>
                <a:spcPts val="0"/>
              </a:spcAft>
              <a:buClr>
                <a:schemeClr val="lt1"/>
              </a:buClr>
              <a:buSzPts val="1700"/>
              <a:buChar char="•"/>
              <a:defRPr sz="1700">
                <a:solidFill>
                  <a:schemeClr val="lt1"/>
                </a:solidFill>
              </a:defRPr>
            </a:lvl3pPr>
            <a:lvl4pPr marL="1828800" lvl="3" indent="-336550" algn="l">
              <a:lnSpc>
                <a:spcPct val="90000"/>
              </a:lnSpc>
              <a:spcBef>
                <a:spcPts val="400"/>
              </a:spcBef>
              <a:spcAft>
                <a:spcPts val="0"/>
              </a:spcAft>
              <a:buClr>
                <a:schemeClr val="lt1"/>
              </a:buClr>
              <a:buSzPts val="1700"/>
              <a:buChar char="•"/>
              <a:defRPr sz="1700">
                <a:solidFill>
                  <a:schemeClr val="lt1"/>
                </a:solidFill>
              </a:defRPr>
            </a:lvl4pPr>
            <a:lvl5pPr marL="2286000" lvl="4" indent="-336550" algn="l">
              <a:lnSpc>
                <a:spcPct val="90000"/>
              </a:lnSpc>
              <a:spcBef>
                <a:spcPts val="400"/>
              </a:spcBef>
              <a:spcAft>
                <a:spcPts val="0"/>
              </a:spcAft>
              <a:buClr>
                <a:schemeClr val="lt1"/>
              </a:buClr>
              <a:buSzPts val="1700"/>
              <a:buChar char="•"/>
              <a:defRPr sz="17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554" name="Google Shape;554;p44"/>
          <p:cNvSpPr txBox="1"/>
          <p:nvPr/>
        </p:nvSpPr>
        <p:spPr>
          <a:xfrm>
            <a:off x="3525716" y="3174023"/>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555" name="Google Shape;555;p44"/>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lt1"/>
                </a:solidFill>
                <a:latin typeface="Arial"/>
                <a:ea typeface="Arial"/>
                <a:cs typeface="Arial"/>
                <a:sym typeface="Arial"/>
              </a:rPr>
              <a:t>‹#›</a:t>
            </a:fld>
            <a:endParaRPr sz="900" b="0" i="0" u="none" strike="noStrike" cap="none">
              <a:solidFill>
                <a:schemeClr val="lt1"/>
              </a:solidFill>
              <a:latin typeface="Arial"/>
              <a:ea typeface="Arial"/>
              <a:cs typeface="Arial"/>
              <a:sym typeface="Arial"/>
            </a:endParaRPr>
          </a:p>
        </p:txBody>
      </p:sp>
      <p:sp>
        <p:nvSpPr>
          <p:cNvPr id="556" name="Google Shape;556;p44"/>
          <p:cNvSpPr>
            <a:spLocks noGrp="1"/>
          </p:cNvSpPr>
          <p:nvPr>
            <p:ph type="pic" idx="2"/>
          </p:nvPr>
        </p:nvSpPr>
        <p:spPr>
          <a:xfrm>
            <a:off x="4572000" y="0"/>
            <a:ext cx="4572000" cy="5143500"/>
          </a:xfrm>
          <a:prstGeom prst="rect">
            <a:avLst/>
          </a:prstGeom>
          <a:solidFill>
            <a:schemeClr val="lt2"/>
          </a:solidFill>
          <a:ln>
            <a:noFill/>
          </a:ln>
        </p:spPr>
      </p:sp>
      <p:cxnSp>
        <p:nvCxnSpPr>
          <p:cNvPr id="557" name="Google Shape;557;p44"/>
          <p:cNvCxnSpPr/>
          <p:nvPr/>
        </p:nvCxnSpPr>
        <p:spPr>
          <a:xfrm>
            <a:off x="324000" y="330441"/>
            <a:ext cx="459000" cy="0"/>
          </a:xfrm>
          <a:prstGeom prst="straightConnector1">
            <a:avLst/>
          </a:prstGeom>
          <a:noFill/>
          <a:ln w="38100" cap="flat" cmpd="sng">
            <a:solidFill>
              <a:schemeClr val="dk2"/>
            </a:solidFill>
            <a:prstDash val="solid"/>
            <a:miter lim="800000"/>
            <a:headEnd type="none" w="sm" len="sm"/>
            <a:tailEnd type="none" w="sm" len="sm"/>
          </a:ln>
        </p:spPr>
      </p:cxnSp>
      <p:cxnSp>
        <p:nvCxnSpPr>
          <p:cNvPr id="558" name="Google Shape;558;p44"/>
          <p:cNvCxnSpPr/>
          <p:nvPr/>
        </p:nvCxnSpPr>
        <p:spPr>
          <a:xfrm>
            <a:off x="324000" y="4752000"/>
            <a:ext cx="8532000" cy="0"/>
          </a:xfrm>
          <a:prstGeom prst="straightConnector1">
            <a:avLst/>
          </a:prstGeom>
          <a:noFill/>
          <a:ln w="9525" cap="flat" cmpd="sng">
            <a:solidFill>
              <a:schemeClr val="accent2"/>
            </a:solidFill>
            <a:prstDash val="solid"/>
            <a:miter lim="800000"/>
            <a:headEnd type="none" w="sm" len="sm"/>
            <a:tailEnd type="none" w="sm" len="sm"/>
          </a:ln>
        </p:spPr>
      </p:cxnSp>
      <p:pic>
        <p:nvPicPr>
          <p:cNvPr id="559" name="Google Shape;559;p44" descr="Icon&#10;&#10;Description automatically generated with medium confidence"/>
          <p:cNvPicPr preferRelativeResize="0"/>
          <p:nvPr/>
        </p:nvPicPr>
        <p:blipFill rotWithShape="1">
          <a:blip r:embed="rId2">
            <a:alphaModFix/>
          </a:blip>
          <a:srcRect/>
          <a:stretch/>
        </p:blipFill>
        <p:spPr>
          <a:xfrm>
            <a:off x="260560" y="4756346"/>
            <a:ext cx="282321" cy="282321"/>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matchingName="Headline slide with image A">
  <p:cSld name="Headline slide with image A">
    <p:spTree>
      <p:nvGrpSpPr>
        <p:cNvPr id="1" name="Shape 560"/>
        <p:cNvGrpSpPr/>
        <p:nvPr/>
      </p:nvGrpSpPr>
      <p:grpSpPr>
        <a:xfrm>
          <a:off x="0" y="0"/>
          <a:ext cx="0" cy="0"/>
          <a:chOff x="0" y="0"/>
          <a:chExt cx="0" cy="0"/>
        </a:xfrm>
      </p:grpSpPr>
      <p:sp>
        <p:nvSpPr>
          <p:cNvPr id="561" name="Google Shape;561;p45"/>
          <p:cNvSpPr txBox="1">
            <a:spLocks noGrp="1"/>
          </p:cNvSpPr>
          <p:nvPr>
            <p:ph type="title"/>
          </p:nvPr>
        </p:nvSpPr>
        <p:spPr>
          <a:xfrm>
            <a:off x="265570" y="1235676"/>
            <a:ext cx="3682200" cy="2347800"/>
          </a:xfrm>
          <a:prstGeom prst="rect">
            <a:avLst/>
          </a:prstGeom>
          <a:noFill/>
          <a:ln>
            <a:noFill/>
          </a:ln>
        </p:spPr>
        <p:txBody>
          <a:bodyPr spcFirstLastPara="1" wrap="square" lIns="68575" tIns="34275" rIns="68575" bIns="34275" anchor="t" anchorCtr="0">
            <a:normAutofit/>
          </a:bodyPr>
          <a:lstStyle>
            <a:lvl1pPr lvl="0" algn="l">
              <a:lnSpc>
                <a:spcPct val="116666"/>
              </a:lnSpc>
              <a:spcBef>
                <a:spcPts val="0"/>
              </a:spcBef>
              <a:spcAft>
                <a:spcPts val="0"/>
              </a:spcAft>
              <a:buClr>
                <a:schemeClr val="lt1"/>
              </a:buClr>
              <a:buSzPts val="2700"/>
              <a:buFont typeface="Arial"/>
              <a:buNone/>
              <a:defRPr sz="2700" b="1">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562" name="Google Shape;562;p45"/>
          <p:cNvSpPr txBox="1"/>
          <p:nvPr/>
        </p:nvSpPr>
        <p:spPr>
          <a:xfrm>
            <a:off x="3525716" y="3174023"/>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563" name="Google Shape;563;p45"/>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lt1"/>
                </a:solidFill>
                <a:latin typeface="Arial"/>
                <a:ea typeface="Arial"/>
                <a:cs typeface="Arial"/>
                <a:sym typeface="Arial"/>
              </a:rPr>
              <a:t>‹#›</a:t>
            </a:fld>
            <a:endParaRPr sz="900" b="0" i="0" u="none" strike="noStrike" cap="none">
              <a:solidFill>
                <a:schemeClr val="lt1"/>
              </a:solidFill>
              <a:latin typeface="Arial"/>
              <a:ea typeface="Arial"/>
              <a:cs typeface="Arial"/>
              <a:sym typeface="Arial"/>
            </a:endParaRPr>
          </a:p>
        </p:txBody>
      </p:sp>
      <p:sp>
        <p:nvSpPr>
          <p:cNvPr id="564" name="Google Shape;564;p45"/>
          <p:cNvSpPr>
            <a:spLocks noGrp="1"/>
          </p:cNvSpPr>
          <p:nvPr>
            <p:ph type="pic" idx="2"/>
          </p:nvPr>
        </p:nvSpPr>
        <p:spPr>
          <a:xfrm>
            <a:off x="4572000" y="0"/>
            <a:ext cx="4572000" cy="5143500"/>
          </a:xfrm>
          <a:prstGeom prst="rect">
            <a:avLst/>
          </a:prstGeom>
          <a:solidFill>
            <a:schemeClr val="lt2"/>
          </a:solidFill>
          <a:ln>
            <a:noFill/>
          </a:ln>
        </p:spPr>
      </p:sp>
      <p:cxnSp>
        <p:nvCxnSpPr>
          <p:cNvPr id="565" name="Google Shape;565;p45"/>
          <p:cNvCxnSpPr/>
          <p:nvPr/>
        </p:nvCxnSpPr>
        <p:spPr>
          <a:xfrm>
            <a:off x="324000" y="1224584"/>
            <a:ext cx="459000" cy="0"/>
          </a:xfrm>
          <a:prstGeom prst="straightConnector1">
            <a:avLst/>
          </a:prstGeom>
          <a:noFill/>
          <a:ln w="38100" cap="flat" cmpd="sng">
            <a:solidFill>
              <a:schemeClr val="dk2"/>
            </a:solidFill>
            <a:prstDash val="solid"/>
            <a:miter lim="800000"/>
            <a:headEnd type="none" w="sm" len="sm"/>
            <a:tailEnd type="none" w="sm" len="sm"/>
          </a:ln>
        </p:spPr>
      </p:cxnSp>
      <p:cxnSp>
        <p:nvCxnSpPr>
          <p:cNvPr id="566" name="Google Shape;566;p45"/>
          <p:cNvCxnSpPr/>
          <p:nvPr/>
        </p:nvCxnSpPr>
        <p:spPr>
          <a:xfrm>
            <a:off x="324000" y="4752000"/>
            <a:ext cx="8532000" cy="0"/>
          </a:xfrm>
          <a:prstGeom prst="straightConnector1">
            <a:avLst/>
          </a:prstGeom>
          <a:noFill/>
          <a:ln w="9525" cap="flat" cmpd="sng">
            <a:solidFill>
              <a:schemeClr val="accent2"/>
            </a:solidFill>
            <a:prstDash val="solid"/>
            <a:miter lim="800000"/>
            <a:headEnd type="none" w="sm" len="sm"/>
            <a:tailEnd type="none" w="sm" len="sm"/>
          </a:ln>
        </p:spPr>
      </p:cxnSp>
      <p:pic>
        <p:nvPicPr>
          <p:cNvPr id="567" name="Google Shape;567;p45" descr="Icon&#10;&#10;Description automatically generated with medium confidence"/>
          <p:cNvPicPr preferRelativeResize="0"/>
          <p:nvPr/>
        </p:nvPicPr>
        <p:blipFill rotWithShape="1">
          <a:blip r:embed="rId2">
            <a:alphaModFix/>
          </a:blip>
          <a:srcRect/>
          <a:stretch/>
        </p:blipFill>
        <p:spPr>
          <a:xfrm>
            <a:off x="260560" y="4756346"/>
            <a:ext cx="282321" cy="282321"/>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matchingName="1_Title, subhead, two columns">
  <p:cSld name="1_Title, subhead, two columns">
    <p:spTree>
      <p:nvGrpSpPr>
        <p:cNvPr id="1" name="Shape 71"/>
        <p:cNvGrpSpPr/>
        <p:nvPr/>
      </p:nvGrpSpPr>
      <p:grpSpPr>
        <a:xfrm>
          <a:off x="0" y="0"/>
          <a:ext cx="0" cy="0"/>
          <a:chOff x="0" y="0"/>
          <a:chExt cx="0" cy="0"/>
        </a:xfrm>
      </p:grpSpPr>
      <p:sp>
        <p:nvSpPr>
          <p:cNvPr id="72" name="Google Shape;72;g14fed563bd5_0_865"/>
          <p:cNvSpPr txBox="1">
            <a:spLocks noGrp="1"/>
          </p:cNvSpPr>
          <p:nvPr>
            <p:ph type="body" idx="1"/>
          </p:nvPr>
        </p:nvSpPr>
        <p:spPr>
          <a:xfrm>
            <a:off x="324000" y="2051994"/>
            <a:ext cx="8316000" cy="2592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Clr>
                <a:schemeClr val="lt1"/>
              </a:buClr>
              <a:buSzPts val="1700"/>
              <a:buNone/>
              <a:defRPr sz="1700" b="0">
                <a:solidFill>
                  <a:schemeClr val="accent6"/>
                </a:solidFill>
              </a:defRPr>
            </a:lvl1pPr>
            <a:lvl2pPr marL="914400" lvl="1" indent="-336550" algn="l">
              <a:lnSpc>
                <a:spcPct val="90000"/>
              </a:lnSpc>
              <a:spcBef>
                <a:spcPts val="500"/>
              </a:spcBef>
              <a:spcAft>
                <a:spcPts val="0"/>
              </a:spcAft>
              <a:buClr>
                <a:schemeClr val="lt1"/>
              </a:buClr>
              <a:buSzPts val="1700"/>
              <a:buChar char="•"/>
              <a:defRPr sz="1700">
                <a:solidFill>
                  <a:schemeClr val="accent6"/>
                </a:solidFill>
              </a:defRPr>
            </a:lvl2pPr>
            <a:lvl3pPr marL="1371600" lvl="2" indent="-336550" algn="l">
              <a:lnSpc>
                <a:spcPct val="90000"/>
              </a:lnSpc>
              <a:spcBef>
                <a:spcPts val="400"/>
              </a:spcBef>
              <a:spcAft>
                <a:spcPts val="0"/>
              </a:spcAft>
              <a:buClr>
                <a:schemeClr val="lt1"/>
              </a:buClr>
              <a:buSzPts val="1700"/>
              <a:buChar char="•"/>
              <a:defRPr sz="1700">
                <a:solidFill>
                  <a:schemeClr val="lt1"/>
                </a:solidFill>
              </a:defRPr>
            </a:lvl3pPr>
            <a:lvl4pPr marL="1828800" lvl="3" indent="-336550" algn="l">
              <a:lnSpc>
                <a:spcPct val="90000"/>
              </a:lnSpc>
              <a:spcBef>
                <a:spcPts val="400"/>
              </a:spcBef>
              <a:spcAft>
                <a:spcPts val="0"/>
              </a:spcAft>
              <a:buClr>
                <a:schemeClr val="lt1"/>
              </a:buClr>
              <a:buSzPts val="1700"/>
              <a:buChar char="•"/>
              <a:defRPr sz="1700">
                <a:solidFill>
                  <a:schemeClr val="lt1"/>
                </a:solidFill>
              </a:defRPr>
            </a:lvl4pPr>
            <a:lvl5pPr marL="2286000" lvl="4" indent="-336550" algn="l">
              <a:lnSpc>
                <a:spcPct val="90000"/>
              </a:lnSpc>
              <a:spcBef>
                <a:spcPts val="400"/>
              </a:spcBef>
              <a:spcAft>
                <a:spcPts val="0"/>
              </a:spcAft>
              <a:buClr>
                <a:schemeClr val="lt1"/>
              </a:buClr>
              <a:buSzPts val="1700"/>
              <a:buChar char="•"/>
              <a:defRPr sz="17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73" name="Google Shape;73;g14fed563bd5_0_865"/>
          <p:cNvSpPr txBox="1">
            <a:spLocks noGrp="1"/>
          </p:cNvSpPr>
          <p:nvPr>
            <p:ph type="body" idx="2"/>
          </p:nvPr>
        </p:nvSpPr>
        <p:spPr>
          <a:xfrm>
            <a:off x="324000" y="1565999"/>
            <a:ext cx="8288100" cy="3465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Clr>
                <a:schemeClr val="lt1"/>
              </a:buClr>
              <a:buSzPts val="1800"/>
              <a:buNone/>
              <a:defRPr sz="1800" b="1">
                <a:solidFill>
                  <a:schemeClr val="accent6"/>
                </a:solidFill>
              </a:defRPr>
            </a:lvl1pPr>
            <a:lvl2pPr marL="914400" lvl="1" indent="-228600" algn="l">
              <a:lnSpc>
                <a:spcPct val="90000"/>
              </a:lnSpc>
              <a:spcBef>
                <a:spcPts val="4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74" name="Google Shape;74;g14fed563bd5_0_865"/>
          <p:cNvSpPr txBox="1"/>
          <p:nvPr/>
        </p:nvSpPr>
        <p:spPr>
          <a:xfrm>
            <a:off x="3525716" y="3174023"/>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75" name="Google Shape;75;g14fed563bd5_0_865"/>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6"/>
                </a:solidFill>
                <a:latin typeface="Arial"/>
                <a:ea typeface="Arial"/>
                <a:cs typeface="Arial"/>
                <a:sym typeface="Arial"/>
              </a:rPr>
              <a:t>‹#›</a:t>
            </a:fld>
            <a:endParaRPr sz="900" b="0" i="0" u="none" strike="noStrike" cap="none">
              <a:solidFill>
                <a:schemeClr val="accent6"/>
              </a:solidFill>
              <a:latin typeface="Arial"/>
              <a:ea typeface="Arial"/>
              <a:cs typeface="Arial"/>
              <a:sym typeface="Arial"/>
            </a:endParaRPr>
          </a:p>
        </p:txBody>
      </p:sp>
      <p:sp>
        <p:nvSpPr>
          <p:cNvPr id="76" name="Google Shape;76;g14fed563bd5_0_865"/>
          <p:cNvSpPr txBox="1">
            <a:spLocks noGrp="1"/>
          </p:cNvSpPr>
          <p:nvPr>
            <p:ph type="title"/>
          </p:nvPr>
        </p:nvSpPr>
        <p:spPr>
          <a:xfrm>
            <a:off x="324000" y="324000"/>
            <a:ext cx="8553300" cy="648900"/>
          </a:xfrm>
          <a:prstGeom prst="rect">
            <a:avLst/>
          </a:prstGeom>
          <a:noFill/>
          <a:ln>
            <a:noFill/>
          </a:ln>
        </p:spPr>
        <p:txBody>
          <a:bodyPr spcFirstLastPara="1" wrap="square" lIns="0" tIns="0" rIns="0" bIns="0" anchor="ctr" anchorCtr="0">
            <a:normAutofit/>
          </a:bodyPr>
          <a:lstStyle>
            <a:lvl1pPr lvl="0" algn="l">
              <a:lnSpc>
                <a:spcPct val="90000"/>
              </a:lnSpc>
              <a:spcBef>
                <a:spcPts val="0"/>
              </a:spcBef>
              <a:spcAft>
                <a:spcPts val="0"/>
              </a:spcAft>
              <a:buClr>
                <a:schemeClr val="lt1"/>
              </a:buClr>
              <a:buSzPts val="2700"/>
              <a:buFont typeface="Arial"/>
              <a:buNone/>
              <a:defRPr sz="2700" b="1">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cxnSp>
        <p:nvCxnSpPr>
          <p:cNvPr id="77" name="Google Shape;77;g14fed563bd5_0_865"/>
          <p:cNvCxnSpPr/>
          <p:nvPr/>
        </p:nvCxnSpPr>
        <p:spPr>
          <a:xfrm>
            <a:off x="324000" y="243000"/>
            <a:ext cx="324000" cy="0"/>
          </a:xfrm>
          <a:prstGeom prst="straightConnector1">
            <a:avLst/>
          </a:prstGeom>
          <a:noFill/>
          <a:ln w="25400" cap="flat" cmpd="sng">
            <a:solidFill>
              <a:schemeClr val="dk2"/>
            </a:solidFill>
            <a:prstDash val="solid"/>
            <a:miter lim="800000"/>
            <a:headEnd type="none" w="sm" len="sm"/>
            <a:tailEnd type="none" w="sm" len="sm"/>
          </a:ln>
        </p:spPr>
      </p:cxnSp>
      <p:cxnSp>
        <p:nvCxnSpPr>
          <p:cNvPr id="78" name="Google Shape;78;g14fed563bd5_0_865"/>
          <p:cNvCxnSpPr/>
          <p:nvPr/>
        </p:nvCxnSpPr>
        <p:spPr>
          <a:xfrm>
            <a:off x="324000" y="4752000"/>
            <a:ext cx="8532000" cy="0"/>
          </a:xfrm>
          <a:prstGeom prst="straightConnector1">
            <a:avLst/>
          </a:prstGeom>
          <a:noFill/>
          <a:ln w="9525" cap="flat" cmpd="sng">
            <a:solidFill>
              <a:schemeClr val="accent2"/>
            </a:solidFill>
            <a:prstDash val="solid"/>
            <a:miter lim="800000"/>
            <a:headEnd type="none" w="sm" len="sm"/>
            <a:tailEnd type="none" w="sm" len="sm"/>
          </a:ln>
        </p:spPr>
      </p:cxnSp>
      <p:pic>
        <p:nvPicPr>
          <p:cNvPr id="79" name="Google Shape;79;g14fed563bd5_0_865" descr="Icon&#10;&#10;Description automatically generated with medium confidence"/>
          <p:cNvPicPr preferRelativeResize="0"/>
          <p:nvPr/>
        </p:nvPicPr>
        <p:blipFill rotWithShape="1">
          <a:blip r:embed="rId2">
            <a:alphaModFix/>
          </a:blip>
          <a:srcRect/>
          <a:stretch/>
        </p:blipFill>
        <p:spPr>
          <a:xfrm>
            <a:off x="260560" y="4756346"/>
            <a:ext cx="282321" cy="282321"/>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matchingName="Quote large Centred">
  <p:cSld name="Quote large Centred">
    <p:spTree>
      <p:nvGrpSpPr>
        <p:cNvPr id="1" name="Shape 568"/>
        <p:cNvGrpSpPr/>
        <p:nvPr/>
      </p:nvGrpSpPr>
      <p:grpSpPr>
        <a:xfrm>
          <a:off x="0" y="0"/>
          <a:ext cx="0" cy="0"/>
          <a:chOff x="0" y="0"/>
          <a:chExt cx="0" cy="0"/>
        </a:xfrm>
      </p:grpSpPr>
      <p:grpSp>
        <p:nvGrpSpPr>
          <p:cNvPr id="569" name="Google Shape;569;p46"/>
          <p:cNvGrpSpPr/>
          <p:nvPr/>
        </p:nvGrpSpPr>
        <p:grpSpPr>
          <a:xfrm>
            <a:off x="5137919" y="2484249"/>
            <a:ext cx="4314804" cy="2837503"/>
            <a:chOff x="6850559" y="3312331"/>
            <a:chExt cx="5753072" cy="3783339"/>
          </a:xfrm>
        </p:grpSpPr>
        <p:grpSp>
          <p:nvGrpSpPr>
            <p:cNvPr id="570" name="Google Shape;570;p46"/>
            <p:cNvGrpSpPr/>
            <p:nvPr/>
          </p:nvGrpSpPr>
          <p:grpSpPr>
            <a:xfrm>
              <a:off x="10297419" y="3312331"/>
              <a:ext cx="2306145" cy="2002957"/>
              <a:chOff x="9217699" y="1569442"/>
              <a:chExt cx="1939078" cy="1684145"/>
            </a:xfrm>
          </p:grpSpPr>
          <p:sp>
            <p:nvSpPr>
              <p:cNvPr id="571" name="Google Shape;571;p46"/>
              <p:cNvSpPr/>
              <p:nvPr/>
            </p:nvSpPr>
            <p:spPr>
              <a:xfrm>
                <a:off x="9539238" y="1569442"/>
                <a:ext cx="1296000" cy="748800"/>
              </a:xfrm>
              <a:prstGeom prst="diamond">
                <a:avLst/>
              </a:prstGeom>
              <a:solidFill>
                <a:srgbClr val="CCDEF0"/>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572" name="Google Shape;572;p46"/>
              <p:cNvSpPr/>
              <p:nvPr/>
            </p:nvSpPr>
            <p:spPr>
              <a:xfrm rot="-3599909">
                <a:off x="9860527" y="2130751"/>
                <a:ext cx="1295940" cy="748904"/>
              </a:xfrm>
              <a:prstGeom prst="diamond">
                <a:avLst/>
              </a:prstGeom>
              <a:solidFill>
                <a:srgbClr val="B2CEEB"/>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573" name="Google Shape;573;p46"/>
              <p:cNvSpPr/>
              <p:nvPr/>
            </p:nvSpPr>
            <p:spPr>
              <a:xfrm rot="3599909">
                <a:off x="9218009" y="2130683"/>
                <a:ext cx="1295940" cy="748904"/>
              </a:xfrm>
              <a:prstGeom prst="diamond">
                <a:avLst/>
              </a:prstGeom>
              <a:solidFill>
                <a:srgbClr val="BFD5ED"/>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grpSp>
        <p:grpSp>
          <p:nvGrpSpPr>
            <p:cNvPr id="574" name="Google Shape;574;p46"/>
            <p:cNvGrpSpPr/>
            <p:nvPr/>
          </p:nvGrpSpPr>
          <p:grpSpPr>
            <a:xfrm>
              <a:off x="7999581" y="4644023"/>
              <a:ext cx="2306145" cy="2002957"/>
              <a:chOff x="9217699" y="1569442"/>
              <a:chExt cx="1939078" cy="1684145"/>
            </a:xfrm>
          </p:grpSpPr>
          <p:sp>
            <p:nvSpPr>
              <p:cNvPr id="575" name="Google Shape;575;p46"/>
              <p:cNvSpPr/>
              <p:nvPr/>
            </p:nvSpPr>
            <p:spPr>
              <a:xfrm>
                <a:off x="9539238" y="1569442"/>
                <a:ext cx="1296000" cy="748800"/>
              </a:xfrm>
              <a:prstGeom prst="diamond">
                <a:avLst/>
              </a:prstGeom>
              <a:solidFill>
                <a:schemeClr val="dk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576" name="Google Shape;576;p46"/>
              <p:cNvSpPr/>
              <p:nvPr/>
            </p:nvSpPr>
            <p:spPr>
              <a:xfrm rot="-3599909">
                <a:off x="9860527" y="2130751"/>
                <a:ext cx="1295940" cy="748904"/>
              </a:xfrm>
              <a:prstGeom prst="diamond">
                <a:avLst/>
              </a:prstGeom>
              <a:solidFill>
                <a:srgbClr val="0356B5"/>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577" name="Google Shape;577;p46"/>
              <p:cNvSpPr/>
              <p:nvPr/>
            </p:nvSpPr>
            <p:spPr>
              <a:xfrm rot="3599909">
                <a:off x="9218009" y="2130683"/>
                <a:ext cx="1295940" cy="748904"/>
              </a:xfrm>
              <a:prstGeom prst="diamond">
                <a:avLst/>
              </a:prstGeom>
              <a:solidFill>
                <a:schemeClr val="accent1"/>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grpSp>
        <p:sp>
          <p:nvSpPr>
            <p:cNvPr id="578" name="Google Shape;578;p46"/>
            <p:cNvSpPr/>
            <p:nvPr/>
          </p:nvSpPr>
          <p:spPr>
            <a:xfrm>
              <a:off x="9148827" y="4206576"/>
              <a:ext cx="1541400" cy="890700"/>
            </a:xfrm>
            <a:prstGeom prst="diamond">
              <a:avLst/>
            </a:prstGeom>
            <a:solidFill>
              <a:srgbClr val="CCDFF0"/>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grpSp>
          <p:nvGrpSpPr>
            <p:cNvPr id="579" name="Google Shape;579;p46"/>
            <p:cNvGrpSpPr/>
            <p:nvPr/>
          </p:nvGrpSpPr>
          <p:grpSpPr>
            <a:xfrm>
              <a:off x="10297486" y="5092713"/>
              <a:ext cx="2306145" cy="2002957"/>
              <a:chOff x="9217699" y="1569442"/>
              <a:chExt cx="1939078" cy="1684145"/>
            </a:xfrm>
          </p:grpSpPr>
          <p:sp>
            <p:nvSpPr>
              <p:cNvPr id="580" name="Google Shape;580;p46"/>
              <p:cNvSpPr/>
              <p:nvPr/>
            </p:nvSpPr>
            <p:spPr>
              <a:xfrm>
                <a:off x="9539238" y="1569442"/>
                <a:ext cx="1296000" cy="748800"/>
              </a:xfrm>
              <a:prstGeom prst="diamond">
                <a:avLst/>
              </a:prstGeom>
              <a:solidFill>
                <a:schemeClr val="dk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581" name="Google Shape;581;p46"/>
              <p:cNvSpPr/>
              <p:nvPr/>
            </p:nvSpPr>
            <p:spPr>
              <a:xfrm rot="-3599909">
                <a:off x="9860527" y="2130751"/>
                <a:ext cx="1295940" cy="748904"/>
              </a:xfrm>
              <a:prstGeom prst="diamond">
                <a:avLst/>
              </a:prstGeom>
              <a:solidFill>
                <a:srgbClr val="0356B5"/>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582" name="Google Shape;582;p46"/>
              <p:cNvSpPr/>
              <p:nvPr/>
            </p:nvSpPr>
            <p:spPr>
              <a:xfrm rot="3599909">
                <a:off x="9218009" y="2130683"/>
                <a:ext cx="1295940" cy="748904"/>
              </a:xfrm>
              <a:prstGeom prst="diamond">
                <a:avLst/>
              </a:prstGeom>
              <a:solidFill>
                <a:schemeClr val="accent1"/>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grpSp>
        <p:sp>
          <p:nvSpPr>
            <p:cNvPr id="583" name="Google Shape;583;p46"/>
            <p:cNvSpPr/>
            <p:nvPr/>
          </p:nvSpPr>
          <p:spPr>
            <a:xfrm>
              <a:off x="11451727" y="4663273"/>
              <a:ext cx="740273" cy="855426"/>
            </a:xfrm>
            <a:custGeom>
              <a:avLst/>
              <a:gdLst/>
              <a:ahLst/>
              <a:cxnLst/>
              <a:rect l="l" t="t" r="r" b="b"/>
              <a:pathLst>
                <a:path w="740273" h="855426" extrusionOk="0">
                  <a:moveTo>
                    <a:pt x="740273" y="0"/>
                  </a:moveTo>
                  <a:lnTo>
                    <a:pt x="740273" y="855426"/>
                  </a:lnTo>
                  <a:lnTo>
                    <a:pt x="0" y="427713"/>
                  </a:lnTo>
                  <a:close/>
                </a:path>
              </a:pathLst>
            </a:custGeom>
            <a:solidFill>
              <a:srgbClr val="FAFAFA"/>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grpSp>
          <p:nvGrpSpPr>
            <p:cNvPr id="584" name="Google Shape;584;p46"/>
            <p:cNvGrpSpPr/>
            <p:nvPr/>
          </p:nvGrpSpPr>
          <p:grpSpPr>
            <a:xfrm>
              <a:off x="9533781" y="4647800"/>
              <a:ext cx="1923739" cy="2002875"/>
              <a:chOff x="9217699" y="1569442"/>
              <a:chExt cx="1617539" cy="1684077"/>
            </a:xfrm>
          </p:grpSpPr>
          <p:sp>
            <p:nvSpPr>
              <p:cNvPr id="585" name="Google Shape;585;p46"/>
              <p:cNvSpPr/>
              <p:nvPr/>
            </p:nvSpPr>
            <p:spPr>
              <a:xfrm>
                <a:off x="9539238" y="1569442"/>
                <a:ext cx="1296000" cy="748800"/>
              </a:xfrm>
              <a:prstGeom prst="diamond">
                <a:avLst/>
              </a:prstGeom>
              <a:solidFill>
                <a:schemeClr val="accent4"/>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586" name="Google Shape;586;p46"/>
              <p:cNvSpPr/>
              <p:nvPr/>
            </p:nvSpPr>
            <p:spPr>
              <a:xfrm rot="3599909">
                <a:off x="9218009" y="2130683"/>
                <a:ext cx="1295940" cy="748904"/>
              </a:xfrm>
              <a:prstGeom prst="diamond">
                <a:avLst/>
              </a:prstGeom>
              <a:solidFill>
                <a:srgbClr val="02257A"/>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grpSp>
        <p:sp>
          <p:nvSpPr>
            <p:cNvPr id="587" name="Google Shape;587;p46"/>
            <p:cNvSpPr/>
            <p:nvPr/>
          </p:nvSpPr>
          <p:spPr>
            <a:xfrm>
              <a:off x="9918880" y="6426329"/>
              <a:ext cx="1541368" cy="457926"/>
            </a:xfrm>
            <a:custGeom>
              <a:avLst/>
              <a:gdLst/>
              <a:ahLst/>
              <a:cxnLst/>
              <a:rect l="l" t="t" r="r" b="b"/>
              <a:pathLst>
                <a:path w="1541368" h="457926" extrusionOk="0">
                  <a:moveTo>
                    <a:pt x="770684" y="0"/>
                  </a:moveTo>
                  <a:lnTo>
                    <a:pt x="1541368" y="445284"/>
                  </a:lnTo>
                  <a:lnTo>
                    <a:pt x="1519488" y="457926"/>
                  </a:lnTo>
                  <a:lnTo>
                    <a:pt x="21880" y="457926"/>
                  </a:lnTo>
                  <a:lnTo>
                    <a:pt x="0" y="445284"/>
                  </a:lnTo>
                  <a:close/>
                </a:path>
              </a:pathLst>
            </a:custGeom>
            <a:solidFill>
              <a:srgbClr val="000000"/>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588" name="Google Shape;588;p46"/>
            <p:cNvSpPr/>
            <p:nvPr/>
          </p:nvSpPr>
          <p:spPr>
            <a:xfrm>
              <a:off x="8392312" y="6430402"/>
              <a:ext cx="1520438" cy="439238"/>
            </a:xfrm>
            <a:custGeom>
              <a:avLst/>
              <a:gdLst/>
              <a:ahLst/>
              <a:cxnLst/>
              <a:rect l="l" t="t" r="r" b="b"/>
              <a:pathLst>
                <a:path w="1520438" h="439238" extrusionOk="0">
                  <a:moveTo>
                    <a:pt x="760219" y="0"/>
                  </a:moveTo>
                  <a:lnTo>
                    <a:pt x="1520438" y="439238"/>
                  </a:lnTo>
                  <a:lnTo>
                    <a:pt x="0" y="439238"/>
                  </a:lnTo>
                  <a:close/>
                </a:path>
              </a:pathLst>
            </a:custGeom>
            <a:solidFill>
              <a:srgbClr val="E9F3FA"/>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589" name="Google Shape;589;p46"/>
            <p:cNvSpPr/>
            <p:nvPr/>
          </p:nvSpPr>
          <p:spPr>
            <a:xfrm>
              <a:off x="6850559" y="6426330"/>
              <a:ext cx="1534538" cy="443311"/>
            </a:xfrm>
            <a:custGeom>
              <a:avLst/>
              <a:gdLst/>
              <a:ahLst/>
              <a:cxnLst/>
              <a:rect l="l" t="t" r="r" b="b"/>
              <a:pathLst>
                <a:path w="1534538" h="443311" extrusionOk="0">
                  <a:moveTo>
                    <a:pt x="767269" y="0"/>
                  </a:moveTo>
                  <a:lnTo>
                    <a:pt x="1534538" y="443311"/>
                  </a:lnTo>
                  <a:lnTo>
                    <a:pt x="0" y="443311"/>
                  </a:lnTo>
                  <a:close/>
                </a:path>
              </a:pathLst>
            </a:cu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590" name="Google Shape;590;p46"/>
            <p:cNvSpPr/>
            <p:nvPr/>
          </p:nvSpPr>
          <p:spPr>
            <a:xfrm>
              <a:off x="9144014" y="5981132"/>
              <a:ext cx="1541400" cy="890700"/>
            </a:xfrm>
            <a:prstGeom prst="diamond">
              <a:avLst/>
            </a:prstGeom>
            <a:solidFill>
              <a:srgbClr val="C2E2FF"/>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grpSp>
      <p:cxnSp>
        <p:nvCxnSpPr>
          <p:cNvPr id="591" name="Google Shape;591;p46"/>
          <p:cNvCxnSpPr/>
          <p:nvPr/>
        </p:nvCxnSpPr>
        <p:spPr>
          <a:xfrm>
            <a:off x="4247584" y="709590"/>
            <a:ext cx="648900" cy="0"/>
          </a:xfrm>
          <a:prstGeom prst="straightConnector1">
            <a:avLst/>
          </a:prstGeom>
          <a:noFill/>
          <a:ln w="38100" cap="flat" cmpd="sng">
            <a:solidFill>
              <a:schemeClr val="dk2"/>
            </a:solidFill>
            <a:prstDash val="solid"/>
            <a:miter lim="800000"/>
            <a:headEnd type="none" w="sm" len="sm"/>
            <a:tailEnd type="none" w="sm" len="sm"/>
          </a:ln>
        </p:spPr>
      </p:cxnSp>
      <p:sp>
        <p:nvSpPr>
          <p:cNvPr id="592" name="Google Shape;592;p46"/>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6"/>
                </a:solidFill>
                <a:latin typeface="Arial"/>
                <a:ea typeface="Arial"/>
                <a:cs typeface="Arial"/>
                <a:sym typeface="Arial"/>
              </a:rPr>
              <a:t>‹#›</a:t>
            </a:fld>
            <a:endParaRPr sz="900" b="0" i="0" u="none" strike="noStrike" cap="none">
              <a:solidFill>
                <a:schemeClr val="accent6"/>
              </a:solidFill>
              <a:latin typeface="Arial"/>
              <a:ea typeface="Arial"/>
              <a:cs typeface="Arial"/>
              <a:sym typeface="Arial"/>
            </a:endParaRPr>
          </a:p>
        </p:txBody>
      </p:sp>
      <p:sp>
        <p:nvSpPr>
          <p:cNvPr id="593" name="Google Shape;593;p46"/>
          <p:cNvSpPr txBox="1">
            <a:spLocks noGrp="1"/>
          </p:cNvSpPr>
          <p:nvPr>
            <p:ph type="body" idx="1"/>
          </p:nvPr>
        </p:nvSpPr>
        <p:spPr>
          <a:xfrm>
            <a:off x="910775" y="885224"/>
            <a:ext cx="7358400" cy="2237400"/>
          </a:xfrm>
          <a:prstGeom prst="rect">
            <a:avLst/>
          </a:prstGeom>
          <a:noFill/>
          <a:ln>
            <a:noFill/>
          </a:ln>
        </p:spPr>
        <p:txBody>
          <a:bodyPr spcFirstLastPara="1" wrap="square" lIns="68575" tIns="34275" rIns="68575" bIns="34275" anchor="t" anchorCtr="0">
            <a:noAutofit/>
          </a:bodyPr>
          <a:lstStyle>
            <a:lvl1pPr marL="457200" lvl="0" indent="-228600" algn="ctr">
              <a:lnSpc>
                <a:spcPct val="90000"/>
              </a:lnSpc>
              <a:spcBef>
                <a:spcPts val="800"/>
              </a:spcBef>
              <a:spcAft>
                <a:spcPts val="0"/>
              </a:spcAft>
              <a:buClr>
                <a:schemeClr val="lt1"/>
              </a:buClr>
              <a:buSzPts val="3200"/>
              <a:buNone/>
              <a:defRPr sz="3200" b="0">
                <a:solidFill>
                  <a:schemeClr val="lt1"/>
                </a:solidFill>
              </a:defRPr>
            </a:lvl1pPr>
            <a:lvl2pPr marL="914400" lvl="1" indent="-228600" algn="l">
              <a:lnSpc>
                <a:spcPct val="90000"/>
              </a:lnSpc>
              <a:spcBef>
                <a:spcPts val="400"/>
              </a:spcBef>
              <a:spcAft>
                <a:spcPts val="0"/>
              </a:spcAft>
              <a:buClr>
                <a:schemeClr val="lt1"/>
              </a:buClr>
              <a:buSzPts val="1800"/>
              <a:buNone/>
              <a:defRPr>
                <a:solidFill>
                  <a:schemeClr val="lt1"/>
                </a:solidFill>
              </a:defRPr>
            </a:lvl2pPr>
            <a:lvl3pPr marL="1371600" lvl="2" indent="-228600" algn="l">
              <a:lnSpc>
                <a:spcPct val="90000"/>
              </a:lnSpc>
              <a:spcBef>
                <a:spcPts val="400"/>
              </a:spcBef>
              <a:spcAft>
                <a:spcPts val="0"/>
              </a:spcAft>
              <a:buClr>
                <a:schemeClr val="lt1"/>
              </a:buClr>
              <a:buSzPts val="1500"/>
              <a:buNone/>
              <a:defRPr>
                <a:solidFill>
                  <a:schemeClr val="lt1"/>
                </a:solidFill>
              </a:defRPr>
            </a:lvl3pPr>
            <a:lvl4pPr marL="1828800" lvl="3" indent="-228600" algn="l">
              <a:lnSpc>
                <a:spcPct val="90000"/>
              </a:lnSpc>
              <a:spcBef>
                <a:spcPts val="400"/>
              </a:spcBef>
              <a:spcAft>
                <a:spcPts val="0"/>
              </a:spcAft>
              <a:buClr>
                <a:schemeClr val="lt1"/>
              </a:buClr>
              <a:buSzPts val="1400"/>
              <a:buNone/>
              <a:defRPr>
                <a:solidFill>
                  <a:schemeClr val="lt1"/>
                </a:solidFill>
              </a:defRPr>
            </a:lvl4pPr>
            <a:lvl5pPr marL="2286000" lvl="4" indent="-228600" algn="l">
              <a:lnSpc>
                <a:spcPct val="90000"/>
              </a:lnSpc>
              <a:spcBef>
                <a:spcPts val="400"/>
              </a:spcBef>
              <a:spcAft>
                <a:spcPts val="0"/>
              </a:spcAft>
              <a:buClr>
                <a:schemeClr val="lt1"/>
              </a:buClr>
              <a:buSzPts val="1400"/>
              <a:buNone/>
              <a:defRPr>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594" name="Google Shape;594;p46"/>
          <p:cNvSpPr txBox="1">
            <a:spLocks noGrp="1"/>
          </p:cNvSpPr>
          <p:nvPr>
            <p:ph type="body" idx="2"/>
          </p:nvPr>
        </p:nvSpPr>
        <p:spPr>
          <a:xfrm>
            <a:off x="3113192" y="3822177"/>
            <a:ext cx="2917500" cy="672900"/>
          </a:xfrm>
          <a:prstGeom prst="rect">
            <a:avLst/>
          </a:prstGeom>
          <a:noFill/>
          <a:ln>
            <a:noFill/>
          </a:ln>
        </p:spPr>
        <p:txBody>
          <a:bodyPr spcFirstLastPara="1" wrap="square" lIns="68575" tIns="34275" rIns="68575" bIns="34275" anchor="t" anchorCtr="0">
            <a:normAutofit/>
          </a:bodyPr>
          <a:lstStyle>
            <a:lvl1pPr marL="457200" lvl="0" indent="-228600" algn="ctr">
              <a:lnSpc>
                <a:spcPct val="90000"/>
              </a:lnSpc>
              <a:spcBef>
                <a:spcPts val="800"/>
              </a:spcBef>
              <a:spcAft>
                <a:spcPts val="0"/>
              </a:spcAft>
              <a:buClr>
                <a:schemeClr val="accent6"/>
              </a:buClr>
              <a:buSzPts val="1700"/>
              <a:buNone/>
              <a:defRPr sz="1700" b="1">
                <a:solidFill>
                  <a:schemeClr val="accent6"/>
                </a:solidFill>
              </a:defRPr>
            </a:lvl1pPr>
            <a:lvl2pPr marL="914400" lvl="1" indent="-228600" algn="l">
              <a:lnSpc>
                <a:spcPct val="90000"/>
              </a:lnSpc>
              <a:spcBef>
                <a:spcPts val="400"/>
              </a:spcBef>
              <a:spcAft>
                <a:spcPts val="0"/>
              </a:spcAft>
              <a:buClr>
                <a:schemeClr val="accent6"/>
              </a:buClr>
              <a:buSzPts val="1800"/>
              <a:buNone/>
              <a:defRPr/>
            </a:lvl2pPr>
            <a:lvl3pPr marL="1371600" lvl="2" indent="-228600" algn="l">
              <a:lnSpc>
                <a:spcPct val="90000"/>
              </a:lnSpc>
              <a:spcBef>
                <a:spcPts val="400"/>
              </a:spcBef>
              <a:spcAft>
                <a:spcPts val="0"/>
              </a:spcAft>
              <a:buClr>
                <a:schemeClr val="accent6"/>
              </a:buClr>
              <a:buSzPts val="1500"/>
              <a:buNone/>
              <a:defRPr/>
            </a:lvl3pPr>
            <a:lvl4pPr marL="1828800" lvl="3" indent="-228600" algn="l">
              <a:lnSpc>
                <a:spcPct val="90000"/>
              </a:lnSpc>
              <a:spcBef>
                <a:spcPts val="400"/>
              </a:spcBef>
              <a:spcAft>
                <a:spcPts val="0"/>
              </a:spcAft>
              <a:buClr>
                <a:schemeClr val="accent6"/>
              </a:buClr>
              <a:buSzPts val="1400"/>
              <a:buNone/>
              <a:defRPr/>
            </a:lvl4pPr>
            <a:lvl5pPr marL="2286000" lvl="4" indent="-228600" algn="l">
              <a:lnSpc>
                <a:spcPct val="90000"/>
              </a:lnSpc>
              <a:spcBef>
                <a:spcPts val="400"/>
              </a:spcBef>
              <a:spcAft>
                <a:spcPts val="0"/>
              </a:spcAft>
              <a:buClr>
                <a:schemeClr val="accent6"/>
              </a:buClr>
              <a:buSzPts val="1400"/>
              <a:buNone/>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cxnSp>
        <p:nvCxnSpPr>
          <p:cNvPr id="595" name="Google Shape;595;p46"/>
          <p:cNvCxnSpPr/>
          <p:nvPr/>
        </p:nvCxnSpPr>
        <p:spPr>
          <a:xfrm>
            <a:off x="324000" y="4752000"/>
            <a:ext cx="8532000" cy="0"/>
          </a:xfrm>
          <a:prstGeom prst="straightConnector1">
            <a:avLst/>
          </a:prstGeom>
          <a:noFill/>
          <a:ln w="9525" cap="flat" cmpd="sng">
            <a:solidFill>
              <a:schemeClr val="accent2"/>
            </a:solidFill>
            <a:prstDash val="solid"/>
            <a:miter lim="800000"/>
            <a:headEnd type="none" w="sm" len="sm"/>
            <a:tailEnd type="none" w="sm" len="sm"/>
          </a:ln>
        </p:spPr>
      </p:cxnSp>
      <p:pic>
        <p:nvPicPr>
          <p:cNvPr id="596" name="Google Shape;596;p46" descr="Icon&#10;&#10;Description automatically generated with medium confidence"/>
          <p:cNvPicPr preferRelativeResize="0"/>
          <p:nvPr/>
        </p:nvPicPr>
        <p:blipFill rotWithShape="1">
          <a:blip r:embed="rId2">
            <a:alphaModFix/>
          </a:blip>
          <a:srcRect/>
          <a:stretch/>
        </p:blipFill>
        <p:spPr>
          <a:xfrm>
            <a:off x="260560" y="4756346"/>
            <a:ext cx="282321" cy="282321"/>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matchingName="Icon Grid Boxes 2UP with Intro">
  <p:cSld name="Icon Grid Boxes 2UP with Intro">
    <p:spTree>
      <p:nvGrpSpPr>
        <p:cNvPr id="1" name="Shape 597"/>
        <p:cNvGrpSpPr/>
        <p:nvPr/>
      </p:nvGrpSpPr>
      <p:grpSpPr>
        <a:xfrm>
          <a:off x="0" y="0"/>
          <a:ext cx="0" cy="0"/>
          <a:chOff x="0" y="0"/>
          <a:chExt cx="0" cy="0"/>
        </a:xfrm>
      </p:grpSpPr>
      <p:sp>
        <p:nvSpPr>
          <p:cNvPr id="598" name="Google Shape;598;p47"/>
          <p:cNvSpPr txBox="1"/>
          <p:nvPr/>
        </p:nvSpPr>
        <p:spPr>
          <a:xfrm>
            <a:off x="3525716" y="3174023"/>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599" name="Google Shape;599;p47"/>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6"/>
                </a:solidFill>
                <a:latin typeface="Arial"/>
                <a:ea typeface="Arial"/>
                <a:cs typeface="Arial"/>
                <a:sym typeface="Arial"/>
              </a:rPr>
              <a:t>‹#›</a:t>
            </a:fld>
            <a:endParaRPr sz="900" b="0" i="0" u="none" strike="noStrike" cap="none">
              <a:solidFill>
                <a:schemeClr val="accent6"/>
              </a:solidFill>
              <a:latin typeface="Arial"/>
              <a:ea typeface="Arial"/>
              <a:cs typeface="Arial"/>
              <a:sym typeface="Arial"/>
            </a:endParaRPr>
          </a:p>
        </p:txBody>
      </p:sp>
      <p:sp>
        <p:nvSpPr>
          <p:cNvPr id="600" name="Google Shape;600;p47"/>
          <p:cNvSpPr txBox="1">
            <a:spLocks noGrp="1"/>
          </p:cNvSpPr>
          <p:nvPr>
            <p:ph type="body" idx="1"/>
          </p:nvPr>
        </p:nvSpPr>
        <p:spPr>
          <a:xfrm>
            <a:off x="3275153" y="2057260"/>
            <a:ext cx="2673000" cy="248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l">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601" name="Google Shape;601;p47"/>
          <p:cNvSpPr/>
          <p:nvPr/>
        </p:nvSpPr>
        <p:spPr>
          <a:xfrm>
            <a:off x="3275153" y="1301261"/>
            <a:ext cx="2673000" cy="756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602" name="Google Shape;602;p47"/>
          <p:cNvSpPr txBox="1">
            <a:spLocks noGrp="1"/>
          </p:cNvSpPr>
          <p:nvPr>
            <p:ph type="body" idx="2"/>
          </p:nvPr>
        </p:nvSpPr>
        <p:spPr>
          <a:xfrm>
            <a:off x="6194437" y="2057260"/>
            <a:ext cx="2673000" cy="248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l">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603" name="Google Shape;603;p47"/>
          <p:cNvSpPr/>
          <p:nvPr/>
        </p:nvSpPr>
        <p:spPr>
          <a:xfrm>
            <a:off x="6194437" y="1301261"/>
            <a:ext cx="2673000" cy="756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604" name="Google Shape;604;p47"/>
          <p:cNvSpPr txBox="1"/>
          <p:nvPr/>
        </p:nvSpPr>
        <p:spPr>
          <a:xfrm>
            <a:off x="3525716" y="4897791"/>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605" name="Google Shape;605;p47"/>
          <p:cNvSpPr txBox="1">
            <a:spLocks noGrp="1"/>
          </p:cNvSpPr>
          <p:nvPr>
            <p:ph type="body" idx="3"/>
          </p:nvPr>
        </p:nvSpPr>
        <p:spPr>
          <a:xfrm>
            <a:off x="324000" y="1301261"/>
            <a:ext cx="2673000" cy="3239700"/>
          </a:xfrm>
          <a:prstGeom prst="rect">
            <a:avLst/>
          </a:prstGeom>
          <a:noFill/>
          <a:ln>
            <a:noFill/>
          </a:ln>
        </p:spPr>
        <p:txBody>
          <a:bodyPr spcFirstLastPara="1" wrap="square" lIns="68575" tIns="34275" rIns="68575" bIns="34275" anchor="t" anchorCtr="0">
            <a:normAutofit/>
          </a:bodyPr>
          <a:lstStyle>
            <a:lvl1pPr marL="457200" lvl="0" indent="-228600" algn="l">
              <a:lnSpc>
                <a:spcPct val="90000"/>
              </a:lnSpc>
              <a:spcBef>
                <a:spcPts val="800"/>
              </a:spcBef>
              <a:spcAft>
                <a:spcPts val="0"/>
              </a:spcAft>
              <a:buClr>
                <a:schemeClr val="accent6"/>
              </a:buClr>
              <a:buSzPts val="1700"/>
              <a:buNone/>
              <a:defRPr sz="1700">
                <a:solidFill>
                  <a:schemeClr val="accent6"/>
                </a:solidFill>
              </a:defRPr>
            </a:lvl1pPr>
            <a:lvl2pPr marL="914400" lvl="1" indent="-317500" algn="l">
              <a:lnSpc>
                <a:spcPct val="90000"/>
              </a:lnSpc>
              <a:spcBef>
                <a:spcPts val="400"/>
              </a:spcBef>
              <a:spcAft>
                <a:spcPts val="0"/>
              </a:spcAft>
              <a:buClr>
                <a:schemeClr val="accent6"/>
              </a:buClr>
              <a:buSzPts val="1400"/>
              <a:buChar char="•"/>
              <a:defRPr/>
            </a:lvl2pPr>
            <a:lvl3pPr marL="1371600" lvl="2" indent="-317500" algn="l">
              <a:lnSpc>
                <a:spcPct val="90000"/>
              </a:lnSpc>
              <a:spcBef>
                <a:spcPts val="400"/>
              </a:spcBef>
              <a:spcAft>
                <a:spcPts val="0"/>
              </a:spcAft>
              <a:buClr>
                <a:schemeClr val="accent6"/>
              </a:buClr>
              <a:buSzPts val="1400"/>
              <a:buChar char="•"/>
              <a:defRPr/>
            </a:lvl3pPr>
            <a:lvl4pPr marL="1828800" lvl="3" indent="-317500" algn="l">
              <a:lnSpc>
                <a:spcPct val="90000"/>
              </a:lnSpc>
              <a:spcBef>
                <a:spcPts val="400"/>
              </a:spcBef>
              <a:spcAft>
                <a:spcPts val="0"/>
              </a:spcAft>
              <a:buClr>
                <a:schemeClr val="accent6"/>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606" name="Google Shape;606;p47"/>
          <p:cNvSpPr txBox="1">
            <a:spLocks noGrp="1"/>
          </p:cNvSpPr>
          <p:nvPr>
            <p:ph type="title"/>
          </p:nvPr>
        </p:nvSpPr>
        <p:spPr>
          <a:xfrm>
            <a:off x="324000" y="324000"/>
            <a:ext cx="8553300" cy="521700"/>
          </a:xfrm>
          <a:prstGeom prst="rect">
            <a:avLst/>
          </a:prstGeom>
          <a:noFill/>
          <a:ln>
            <a:noFill/>
          </a:ln>
        </p:spPr>
        <p:txBody>
          <a:bodyPr spcFirstLastPara="1" wrap="square" lIns="0" tIns="0" rIns="0" bIns="0" anchor="ctr" anchorCtr="0">
            <a:normAutofit/>
          </a:bodyPr>
          <a:lstStyle>
            <a:lvl1pPr lvl="0" algn="l">
              <a:lnSpc>
                <a:spcPct val="90000"/>
              </a:lnSpc>
              <a:spcBef>
                <a:spcPts val="0"/>
              </a:spcBef>
              <a:spcAft>
                <a:spcPts val="0"/>
              </a:spcAft>
              <a:buClr>
                <a:schemeClr val="lt1"/>
              </a:buClr>
              <a:buSzPts val="2700"/>
              <a:buFont typeface="Arial"/>
              <a:buNone/>
              <a:defRPr sz="2700" b="1">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cxnSp>
        <p:nvCxnSpPr>
          <p:cNvPr id="607" name="Google Shape;607;p47"/>
          <p:cNvCxnSpPr/>
          <p:nvPr/>
        </p:nvCxnSpPr>
        <p:spPr>
          <a:xfrm>
            <a:off x="324000" y="243000"/>
            <a:ext cx="324000" cy="0"/>
          </a:xfrm>
          <a:prstGeom prst="straightConnector1">
            <a:avLst/>
          </a:prstGeom>
          <a:noFill/>
          <a:ln w="25400" cap="flat" cmpd="sng">
            <a:solidFill>
              <a:schemeClr val="dk2"/>
            </a:solidFill>
            <a:prstDash val="solid"/>
            <a:miter lim="800000"/>
            <a:headEnd type="none" w="sm" len="sm"/>
            <a:tailEnd type="none" w="sm" len="sm"/>
          </a:ln>
        </p:spPr>
      </p:cxnSp>
      <p:cxnSp>
        <p:nvCxnSpPr>
          <p:cNvPr id="608" name="Google Shape;608;p47"/>
          <p:cNvCxnSpPr/>
          <p:nvPr/>
        </p:nvCxnSpPr>
        <p:spPr>
          <a:xfrm>
            <a:off x="324000" y="4752000"/>
            <a:ext cx="8532000" cy="0"/>
          </a:xfrm>
          <a:prstGeom prst="straightConnector1">
            <a:avLst/>
          </a:prstGeom>
          <a:noFill/>
          <a:ln w="9525" cap="flat" cmpd="sng">
            <a:solidFill>
              <a:schemeClr val="accent2"/>
            </a:solidFill>
            <a:prstDash val="solid"/>
            <a:miter lim="800000"/>
            <a:headEnd type="none" w="sm" len="sm"/>
            <a:tailEnd type="none" w="sm" len="sm"/>
          </a:ln>
        </p:spPr>
      </p:cxnSp>
      <p:pic>
        <p:nvPicPr>
          <p:cNvPr id="609" name="Google Shape;609;p47" descr="Icon&#10;&#10;Description automatically generated with medium confidence"/>
          <p:cNvPicPr preferRelativeResize="0"/>
          <p:nvPr/>
        </p:nvPicPr>
        <p:blipFill rotWithShape="1">
          <a:blip r:embed="rId2">
            <a:alphaModFix/>
          </a:blip>
          <a:srcRect/>
          <a:stretch/>
        </p:blipFill>
        <p:spPr>
          <a:xfrm>
            <a:off x="260560" y="4756346"/>
            <a:ext cx="282321" cy="282321"/>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matchingName="ICON Grid Boxes 4UP Grey">
  <p:cSld name="ICON Grid Boxes 4UP Grey">
    <p:spTree>
      <p:nvGrpSpPr>
        <p:cNvPr id="1" name="Shape 610"/>
        <p:cNvGrpSpPr/>
        <p:nvPr/>
      </p:nvGrpSpPr>
      <p:grpSpPr>
        <a:xfrm>
          <a:off x="0" y="0"/>
          <a:ext cx="0" cy="0"/>
          <a:chOff x="0" y="0"/>
          <a:chExt cx="0" cy="0"/>
        </a:xfrm>
      </p:grpSpPr>
      <p:sp>
        <p:nvSpPr>
          <p:cNvPr id="611" name="Google Shape;611;p48"/>
          <p:cNvSpPr txBox="1">
            <a:spLocks noGrp="1"/>
          </p:cNvSpPr>
          <p:nvPr>
            <p:ph type="body" idx="1"/>
          </p:nvPr>
        </p:nvSpPr>
        <p:spPr>
          <a:xfrm>
            <a:off x="309531" y="1566000"/>
            <a:ext cx="2673000" cy="113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l">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612" name="Google Shape;612;p48"/>
          <p:cNvSpPr txBox="1"/>
          <p:nvPr/>
        </p:nvSpPr>
        <p:spPr>
          <a:xfrm>
            <a:off x="3525716" y="3174023"/>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613" name="Google Shape;613;p48"/>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6"/>
                </a:solidFill>
                <a:latin typeface="Arial"/>
                <a:ea typeface="Arial"/>
                <a:cs typeface="Arial"/>
                <a:sym typeface="Arial"/>
              </a:rPr>
              <a:t>‹#›</a:t>
            </a:fld>
            <a:endParaRPr sz="900" b="0" i="0" u="none" strike="noStrike" cap="none">
              <a:solidFill>
                <a:schemeClr val="accent6"/>
              </a:solidFill>
              <a:latin typeface="Arial"/>
              <a:ea typeface="Arial"/>
              <a:cs typeface="Arial"/>
              <a:sym typeface="Arial"/>
            </a:endParaRPr>
          </a:p>
        </p:txBody>
      </p:sp>
      <p:sp>
        <p:nvSpPr>
          <p:cNvPr id="614" name="Google Shape;614;p48"/>
          <p:cNvSpPr/>
          <p:nvPr/>
        </p:nvSpPr>
        <p:spPr>
          <a:xfrm>
            <a:off x="309531" y="891000"/>
            <a:ext cx="2673000" cy="675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615" name="Google Shape;615;p48"/>
          <p:cNvSpPr txBox="1">
            <a:spLocks noGrp="1"/>
          </p:cNvSpPr>
          <p:nvPr>
            <p:ph type="body" idx="2"/>
          </p:nvPr>
        </p:nvSpPr>
        <p:spPr>
          <a:xfrm>
            <a:off x="3275153" y="1566775"/>
            <a:ext cx="2673000" cy="113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l">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616" name="Google Shape;616;p48"/>
          <p:cNvSpPr/>
          <p:nvPr/>
        </p:nvSpPr>
        <p:spPr>
          <a:xfrm>
            <a:off x="3275153" y="891000"/>
            <a:ext cx="2673000" cy="675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617" name="Google Shape;617;p48"/>
          <p:cNvSpPr txBox="1">
            <a:spLocks noGrp="1"/>
          </p:cNvSpPr>
          <p:nvPr>
            <p:ph type="body" idx="3"/>
          </p:nvPr>
        </p:nvSpPr>
        <p:spPr>
          <a:xfrm>
            <a:off x="309531" y="3486950"/>
            <a:ext cx="2673000" cy="113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l">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618" name="Google Shape;618;p48"/>
          <p:cNvSpPr txBox="1"/>
          <p:nvPr/>
        </p:nvSpPr>
        <p:spPr>
          <a:xfrm>
            <a:off x="3525716" y="4897791"/>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619" name="Google Shape;619;p48"/>
          <p:cNvSpPr/>
          <p:nvPr/>
        </p:nvSpPr>
        <p:spPr>
          <a:xfrm>
            <a:off x="309531" y="2811950"/>
            <a:ext cx="2673000" cy="675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620" name="Google Shape;620;p48"/>
          <p:cNvSpPr txBox="1">
            <a:spLocks noGrp="1"/>
          </p:cNvSpPr>
          <p:nvPr>
            <p:ph type="body" idx="4"/>
          </p:nvPr>
        </p:nvSpPr>
        <p:spPr>
          <a:xfrm>
            <a:off x="3275153" y="3487820"/>
            <a:ext cx="2673000" cy="113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l">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621" name="Google Shape;621;p48"/>
          <p:cNvSpPr/>
          <p:nvPr/>
        </p:nvSpPr>
        <p:spPr>
          <a:xfrm>
            <a:off x="3280825" y="2814151"/>
            <a:ext cx="2673000" cy="675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622" name="Google Shape;622;p48"/>
          <p:cNvSpPr txBox="1">
            <a:spLocks noGrp="1"/>
          </p:cNvSpPr>
          <p:nvPr>
            <p:ph type="title"/>
          </p:nvPr>
        </p:nvSpPr>
        <p:spPr>
          <a:xfrm>
            <a:off x="324000" y="324000"/>
            <a:ext cx="8553300" cy="521700"/>
          </a:xfrm>
          <a:prstGeom prst="rect">
            <a:avLst/>
          </a:prstGeom>
          <a:noFill/>
          <a:ln>
            <a:noFill/>
          </a:ln>
        </p:spPr>
        <p:txBody>
          <a:bodyPr spcFirstLastPara="1" wrap="square" lIns="0" tIns="0" rIns="0" bIns="0" anchor="ctr" anchorCtr="0">
            <a:normAutofit/>
          </a:bodyPr>
          <a:lstStyle>
            <a:lvl1pPr lvl="0" algn="l">
              <a:lnSpc>
                <a:spcPct val="90000"/>
              </a:lnSpc>
              <a:spcBef>
                <a:spcPts val="0"/>
              </a:spcBef>
              <a:spcAft>
                <a:spcPts val="0"/>
              </a:spcAft>
              <a:buClr>
                <a:schemeClr val="lt1"/>
              </a:buClr>
              <a:buSzPts val="2700"/>
              <a:buFont typeface="Arial"/>
              <a:buNone/>
              <a:defRPr sz="2700" b="1">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cxnSp>
        <p:nvCxnSpPr>
          <p:cNvPr id="623" name="Google Shape;623;p48"/>
          <p:cNvCxnSpPr/>
          <p:nvPr/>
        </p:nvCxnSpPr>
        <p:spPr>
          <a:xfrm>
            <a:off x="324000" y="243000"/>
            <a:ext cx="324000" cy="0"/>
          </a:xfrm>
          <a:prstGeom prst="straightConnector1">
            <a:avLst/>
          </a:prstGeom>
          <a:noFill/>
          <a:ln w="25400" cap="flat" cmpd="sng">
            <a:solidFill>
              <a:schemeClr val="dk2"/>
            </a:solidFill>
            <a:prstDash val="solid"/>
            <a:miter lim="800000"/>
            <a:headEnd type="none" w="sm" len="sm"/>
            <a:tailEnd type="none" w="sm" len="sm"/>
          </a:ln>
        </p:spPr>
      </p:cxnSp>
      <p:cxnSp>
        <p:nvCxnSpPr>
          <p:cNvPr id="624" name="Google Shape;624;p48"/>
          <p:cNvCxnSpPr/>
          <p:nvPr/>
        </p:nvCxnSpPr>
        <p:spPr>
          <a:xfrm>
            <a:off x="324000" y="4752000"/>
            <a:ext cx="8532000" cy="0"/>
          </a:xfrm>
          <a:prstGeom prst="straightConnector1">
            <a:avLst/>
          </a:prstGeom>
          <a:noFill/>
          <a:ln w="9525" cap="flat" cmpd="sng">
            <a:solidFill>
              <a:schemeClr val="accent2"/>
            </a:solidFill>
            <a:prstDash val="solid"/>
            <a:miter lim="800000"/>
            <a:headEnd type="none" w="sm" len="sm"/>
            <a:tailEnd type="none" w="sm" len="sm"/>
          </a:ln>
        </p:spPr>
      </p:cxnSp>
      <p:pic>
        <p:nvPicPr>
          <p:cNvPr id="625" name="Google Shape;625;p48" descr="Icon&#10;&#10;Description automatically generated with medium confidence"/>
          <p:cNvPicPr preferRelativeResize="0"/>
          <p:nvPr/>
        </p:nvPicPr>
        <p:blipFill rotWithShape="1">
          <a:blip r:embed="rId2">
            <a:alphaModFix/>
          </a:blip>
          <a:srcRect/>
          <a:stretch/>
        </p:blipFill>
        <p:spPr>
          <a:xfrm>
            <a:off x="260560" y="4756346"/>
            <a:ext cx="282321" cy="282321"/>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matchingName="Icon Grid Boxes 3UP">
  <p:cSld name="Icon Grid Boxes 3UP">
    <p:spTree>
      <p:nvGrpSpPr>
        <p:cNvPr id="1" name="Shape 626"/>
        <p:cNvGrpSpPr/>
        <p:nvPr/>
      </p:nvGrpSpPr>
      <p:grpSpPr>
        <a:xfrm>
          <a:off x="0" y="0"/>
          <a:ext cx="0" cy="0"/>
          <a:chOff x="0" y="0"/>
          <a:chExt cx="0" cy="0"/>
        </a:xfrm>
      </p:grpSpPr>
      <p:sp>
        <p:nvSpPr>
          <p:cNvPr id="627" name="Google Shape;627;p49"/>
          <p:cNvSpPr txBox="1">
            <a:spLocks noGrp="1"/>
          </p:cNvSpPr>
          <p:nvPr>
            <p:ph type="body" idx="1"/>
          </p:nvPr>
        </p:nvSpPr>
        <p:spPr>
          <a:xfrm>
            <a:off x="309531" y="2057260"/>
            <a:ext cx="2673000" cy="248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l">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628" name="Google Shape;628;p49"/>
          <p:cNvSpPr txBox="1"/>
          <p:nvPr/>
        </p:nvSpPr>
        <p:spPr>
          <a:xfrm>
            <a:off x="3525716" y="3174023"/>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629" name="Google Shape;629;p49"/>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6"/>
                </a:solidFill>
                <a:latin typeface="Arial"/>
                <a:ea typeface="Arial"/>
                <a:cs typeface="Arial"/>
                <a:sym typeface="Arial"/>
              </a:rPr>
              <a:t>‹#›</a:t>
            </a:fld>
            <a:endParaRPr sz="900" b="0" i="0" u="none" strike="noStrike" cap="none">
              <a:solidFill>
                <a:schemeClr val="accent6"/>
              </a:solidFill>
              <a:latin typeface="Arial"/>
              <a:ea typeface="Arial"/>
              <a:cs typeface="Arial"/>
              <a:sym typeface="Arial"/>
            </a:endParaRPr>
          </a:p>
        </p:txBody>
      </p:sp>
      <p:sp>
        <p:nvSpPr>
          <p:cNvPr id="630" name="Google Shape;630;p49"/>
          <p:cNvSpPr/>
          <p:nvPr/>
        </p:nvSpPr>
        <p:spPr>
          <a:xfrm>
            <a:off x="309531" y="1301261"/>
            <a:ext cx="2673000" cy="756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631" name="Google Shape;631;p49"/>
          <p:cNvSpPr txBox="1">
            <a:spLocks noGrp="1"/>
          </p:cNvSpPr>
          <p:nvPr>
            <p:ph type="body" idx="2"/>
          </p:nvPr>
        </p:nvSpPr>
        <p:spPr>
          <a:xfrm>
            <a:off x="3275153" y="2057260"/>
            <a:ext cx="2673000" cy="248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l">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632" name="Google Shape;632;p49"/>
          <p:cNvSpPr/>
          <p:nvPr/>
        </p:nvSpPr>
        <p:spPr>
          <a:xfrm>
            <a:off x="3275153" y="1301261"/>
            <a:ext cx="2673000" cy="756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633" name="Google Shape;633;p49"/>
          <p:cNvSpPr txBox="1">
            <a:spLocks noGrp="1"/>
          </p:cNvSpPr>
          <p:nvPr>
            <p:ph type="body" idx="3"/>
          </p:nvPr>
        </p:nvSpPr>
        <p:spPr>
          <a:xfrm>
            <a:off x="6194437" y="2057260"/>
            <a:ext cx="2673000" cy="248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l">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634" name="Google Shape;634;p49"/>
          <p:cNvSpPr/>
          <p:nvPr/>
        </p:nvSpPr>
        <p:spPr>
          <a:xfrm>
            <a:off x="6194437" y="1301261"/>
            <a:ext cx="2673000" cy="756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635" name="Google Shape;635;p49"/>
          <p:cNvSpPr txBox="1"/>
          <p:nvPr/>
        </p:nvSpPr>
        <p:spPr>
          <a:xfrm>
            <a:off x="3525716" y="4897791"/>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636" name="Google Shape;636;p49"/>
          <p:cNvSpPr txBox="1">
            <a:spLocks noGrp="1"/>
          </p:cNvSpPr>
          <p:nvPr>
            <p:ph type="title"/>
          </p:nvPr>
        </p:nvSpPr>
        <p:spPr>
          <a:xfrm>
            <a:off x="324000" y="324000"/>
            <a:ext cx="8553300" cy="521700"/>
          </a:xfrm>
          <a:prstGeom prst="rect">
            <a:avLst/>
          </a:prstGeom>
          <a:noFill/>
          <a:ln>
            <a:noFill/>
          </a:ln>
        </p:spPr>
        <p:txBody>
          <a:bodyPr spcFirstLastPara="1" wrap="square" lIns="0" tIns="0" rIns="0" bIns="0" anchor="ctr" anchorCtr="0">
            <a:normAutofit/>
          </a:bodyPr>
          <a:lstStyle>
            <a:lvl1pPr lvl="0" algn="l">
              <a:lnSpc>
                <a:spcPct val="90000"/>
              </a:lnSpc>
              <a:spcBef>
                <a:spcPts val="0"/>
              </a:spcBef>
              <a:spcAft>
                <a:spcPts val="0"/>
              </a:spcAft>
              <a:buClr>
                <a:schemeClr val="lt1"/>
              </a:buClr>
              <a:buSzPts val="2700"/>
              <a:buFont typeface="Arial"/>
              <a:buNone/>
              <a:defRPr sz="2700" b="1">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cxnSp>
        <p:nvCxnSpPr>
          <p:cNvPr id="637" name="Google Shape;637;p49"/>
          <p:cNvCxnSpPr/>
          <p:nvPr/>
        </p:nvCxnSpPr>
        <p:spPr>
          <a:xfrm>
            <a:off x="324000" y="243000"/>
            <a:ext cx="324000" cy="0"/>
          </a:xfrm>
          <a:prstGeom prst="straightConnector1">
            <a:avLst/>
          </a:prstGeom>
          <a:noFill/>
          <a:ln w="25400" cap="flat" cmpd="sng">
            <a:solidFill>
              <a:schemeClr val="dk2"/>
            </a:solidFill>
            <a:prstDash val="solid"/>
            <a:miter lim="800000"/>
            <a:headEnd type="none" w="sm" len="sm"/>
            <a:tailEnd type="none" w="sm" len="sm"/>
          </a:ln>
        </p:spPr>
      </p:cxnSp>
      <p:cxnSp>
        <p:nvCxnSpPr>
          <p:cNvPr id="638" name="Google Shape;638;p49"/>
          <p:cNvCxnSpPr/>
          <p:nvPr/>
        </p:nvCxnSpPr>
        <p:spPr>
          <a:xfrm>
            <a:off x="324000" y="4752000"/>
            <a:ext cx="8532000" cy="0"/>
          </a:xfrm>
          <a:prstGeom prst="straightConnector1">
            <a:avLst/>
          </a:prstGeom>
          <a:noFill/>
          <a:ln w="9525" cap="flat" cmpd="sng">
            <a:solidFill>
              <a:schemeClr val="accent2"/>
            </a:solidFill>
            <a:prstDash val="solid"/>
            <a:miter lim="800000"/>
            <a:headEnd type="none" w="sm" len="sm"/>
            <a:tailEnd type="none" w="sm" len="sm"/>
          </a:ln>
        </p:spPr>
      </p:cxnSp>
      <p:pic>
        <p:nvPicPr>
          <p:cNvPr id="639" name="Google Shape;639;p49" descr="Icon&#10;&#10;Description automatically generated with medium confidence"/>
          <p:cNvPicPr preferRelativeResize="0"/>
          <p:nvPr/>
        </p:nvPicPr>
        <p:blipFill rotWithShape="1">
          <a:blip r:embed="rId2">
            <a:alphaModFix/>
          </a:blip>
          <a:srcRect/>
          <a:stretch/>
        </p:blipFill>
        <p:spPr>
          <a:xfrm>
            <a:off x="260560" y="4756346"/>
            <a:ext cx="282321" cy="282321"/>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matchingName="ICON Grid Boxes 4UP with Intro">
  <p:cSld name="ICON Grid Boxes 4UP with Intro">
    <p:spTree>
      <p:nvGrpSpPr>
        <p:cNvPr id="1" name="Shape 640"/>
        <p:cNvGrpSpPr/>
        <p:nvPr/>
      </p:nvGrpSpPr>
      <p:grpSpPr>
        <a:xfrm>
          <a:off x="0" y="0"/>
          <a:ext cx="0" cy="0"/>
          <a:chOff x="0" y="0"/>
          <a:chExt cx="0" cy="0"/>
        </a:xfrm>
      </p:grpSpPr>
      <p:sp>
        <p:nvSpPr>
          <p:cNvPr id="641" name="Google Shape;641;p50"/>
          <p:cNvSpPr txBox="1"/>
          <p:nvPr/>
        </p:nvSpPr>
        <p:spPr>
          <a:xfrm>
            <a:off x="3525716" y="3174023"/>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642" name="Google Shape;642;p50"/>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6"/>
                </a:solidFill>
                <a:latin typeface="Arial"/>
                <a:ea typeface="Arial"/>
                <a:cs typeface="Arial"/>
                <a:sym typeface="Arial"/>
              </a:rPr>
              <a:t>‹#›</a:t>
            </a:fld>
            <a:endParaRPr sz="900" b="0" i="0" u="none" strike="noStrike" cap="none">
              <a:solidFill>
                <a:schemeClr val="accent6"/>
              </a:solidFill>
              <a:latin typeface="Arial"/>
              <a:ea typeface="Arial"/>
              <a:cs typeface="Arial"/>
              <a:sym typeface="Arial"/>
            </a:endParaRPr>
          </a:p>
        </p:txBody>
      </p:sp>
      <p:sp>
        <p:nvSpPr>
          <p:cNvPr id="643" name="Google Shape;643;p50"/>
          <p:cNvSpPr txBox="1"/>
          <p:nvPr/>
        </p:nvSpPr>
        <p:spPr>
          <a:xfrm>
            <a:off x="3525716" y="4897791"/>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644" name="Google Shape;644;p50"/>
          <p:cNvSpPr txBox="1">
            <a:spLocks noGrp="1"/>
          </p:cNvSpPr>
          <p:nvPr>
            <p:ph type="body" idx="1"/>
          </p:nvPr>
        </p:nvSpPr>
        <p:spPr>
          <a:xfrm>
            <a:off x="3232821" y="1638761"/>
            <a:ext cx="2673000" cy="113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l">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645" name="Google Shape;645;p50"/>
          <p:cNvSpPr/>
          <p:nvPr/>
        </p:nvSpPr>
        <p:spPr>
          <a:xfrm>
            <a:off x="3232821" y="963761"/>
            <a:ext cx="2673000" cy="675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646" name="Google Shape;646;p50"/>
          <p:cNvSpPr txBox="1">
            <a:spLocks noGrp="1"/>
          </p:cNvSpPr>
          <p:nvPr>
            <p:ph type="body" idx="2"/>
          </p:nvPr>
        </p:nvSpPr>
        <p:spPr>
          <a:xfrm>
            <a:off x="6198443" y="1639536"/>
            <a:ext cx="2673000" cy="113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l">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647" name="Google Shape;647;p50"/>
          <p:cNvSpPr/>
          <p:nvPr/>
        </p:nvSpPr>
        <p:spPr>
          <a:xfrm>
            <a:off x="6198443" y="963761"/>
            <a:ext cx="2673000" cy="675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648" name="Google Shape;648;p50"/>
          <p:cNvSpPr txBox="1">
            <a:spLocks noGrp="1"/>
          </p:cNvSpPr>
          <p:nvPr>
            <p:ph type="body" idx="3"/>
          </p:nvPr>
        </p:nvSpPr>
        <p:spPr>
          <a:xfrm>
            <a:off x="3232821" y="3559711"/>
            <a:ext cx="2673000" cy="113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l">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649" name="Google Shape;649;p50"/>
          <p:cNvSpPr/>
          <p:nvPr/>
        </p:nvSpPr>
        <p:spPr>
          <a:xfrm>
            <a:off x="3232821" y="2884711"/>
            <a:ext cx="2673000" cy="675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650" name="Google Shape;650;p50"/>
          <p:cNvSpPr txBox="1">
            <a:spLocks noGrp="1"/>
          </p:cNvSpPr>
          <p:nvPr>
            <p:ph type="body" idx="4"/>
          </p:nvPr>
        </p:nvSpPr>
        <p:spPr>
          <a:xfrm>
            <a:off x="6198443" y="3560581"/>
            <a:ext cx="2673000" cy="113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l">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651" name="Google Shape;651;p50"/>
          <p:cNvSpPr/>
          <p:nvPr/>
        </p:nvSpPr>
        <p:spPr>
          <a:xfrm>
            <a:off x="6204116" y="2886911"/>
            <a:ext cx="2673000" cy="675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652" name="Google Shape;652;p50"/>
          <p:cNvSpPr txBox="1">
            <a:spLocks noGrp="1"/>
          </p:cNvSpPr>
          <p:nvPr>
            <p:ph type="title"/>
          </p:nvPr>
        </p:nvSpPr>
        <p:spPr>
          <a:xfrm>
            <a:off x="324000" y="324000"/>
            <a:ext cx="8553300" cy="521700"/>
          </a:xfrm>
          <a:prstGeom prst="rect">
            <a:avLst/>
          </a:prstGeom>
          <a:noFill/>
          <a:ln>
            <a:noFill/>
          </a:ln>
        </p:spPr>
        <p:txBody>
          <a:bodyPr spcFirstLastPara="1" wrap="square" lIns="0" tIns="0" rIns="0" bIns="0" anchor="ctr" anchorCtr="0">
            <a:normAutofit/>
          </a:bodyPr>
          <a:lstStyle>
            <a:lvl1pPr lvl="0" algn="l">
              <a:lnSpc>
                <a:spcPct val="90000"/>
              </a:lnSpc>
              <a:spcBef>
                <a:spcPts val="0"/>
              </a:spcBef>
              <a:spcAft>
                <a:spcPts val="0"/>
              </a:spcAft>
              <a:buClr>
                <a:schemeClr val="lt1"/>
              </a:buClr>
              <a:buSzPts val="2700"/>
              <a:buFont typeface="Arial"/>
              <a:buNone/>
              <a:defRPr sz="2700" b="1">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cxnSp>
        <p:nvCxnSpPr>
          <p:cNvPr id="653" name="Google Shape;653;p50"/>
          <p:cNvCxnSpPr/>
          <p:nvPr/>
        </p:nvCxnSpPr>
        <p:spPr>
          <a:xfrm>
            <a:off x="324000" y="243000"/>
            <a:ext cx="324000" cy="0"/>
          </a:xfrm>
          <a:prstGeom prst="straightConnector1">
            <a:avLst/>
          </a:prstGeom>
          <a:noFill/>
          <a:ln w="25400" cap="flat" cmpd="sng">
            <a:solidFill>
              <a:schemeClr val="dk2"/>
            </a:solidFill>
            <a:prstDash val="solid"/>
            <a:miter lim="800000"/>
            <a:headEnd type="none" w="sm" len="sm"/>
            <a:tailEnd type="none" w="sm" len="sm"/>
          </a:ln>
        </p:spPr>
      </p:cxnSp>
      <p:cxnSp>
        <p:nvCxnSpPr>
          <p:cNvPr id="654" name="Google Shape;654;p50"/>
          <p:cNvCxnSpPr/>
          <p:nvPr/>
        </p:nvCxnSpPr>
        <p:spPr>
          <a:xfrm>
            <a:off x="324000" y="4752000"/>
            <a:ext cx="8532000" cy="0"/>
          </a:xfrm>
          <a:prstGeom prst="straightConnector1">
            <a:avLst/>
          </a:prstGeom>
          <a:noFill/>
          <a:ln w="9525" cap="flat" cmpd="sng">
            <a:solidFill>
              <a:schemeClr val="accent2"/>
            </a:solidFill>
            <a:prstDash val="solid"/>
            <a:miter lim="800000"/>
            <a:headEnd type="none" w="sm" len="sm"/>
            <a:tailEnd type="none" w="sm" len="sm"/>
          </a:ln>
        </p:spPr>
      </p:cxnSp>
      <p:pic>
        <p:nvPicPr>
          <p:cNvPr id="655" name="Google Shape;655;p50" descr="Icon&#10;&#10;Description automatically generated with medium confidence"/>
          <p:cNvPicPr preferRelativeResize="0"/>
          <p:nvPr/>
        </p:nvPicPr>
        <p:blipFill rotWithShape="1">
          <a:blip r:embed="rId2">
            <a:alphaModFix/>
          </a:blip>
          <a:srcRect/>
          <a:stretch/>
        </p:blipFill>
        <p:spPr>
          <a:xfrm>
            <a:off x="260560" y="4756346"/>
            <a:ext cx="282321" cy="282321"/>
          </a:xfrm>
          <a:prstGeom prst="rect">
            <a:avLst/>
          </a:prstGeom>
          <a:noFill/>
          <a:ln>
            <a:noFill/>
          </a:ln>
        </p:spPr>
      </p:pic>
      <p:sp>
        <p:nvSpPr>
          <p:cNvPr id="656" name="Google Shape;656;p50"/>
          <p:cNvSpPr txBox="1">
            <a:spLocks noGrp="1"/>
          </p:cNvSpPr>
          <p:nvPr>
            <p:ph type="body" idx="5"/>
          </p:nvPr>
        </p:nvSpPr>
        <p:spPr>
          <a:xfrm>
            <a:off x="324000" y="963761"/>
            <a:ext cx="2673000" cy="3577200"/>
          </a:xfrm>
          <a:prstGeom prst="rect">
            <a:avLst/>
          </a:prstGeom>
          <a:noFill/>
          <a:ln>
            <a:noFill/>
          </a:ln>
        </p:spPr>
        <p:txBody>
          <a:bodyPr spcFirstLastPara="1" wrap="square" lIns="68575" tIns="34275" rIns="68575" bIns="34275" anchor="t" anchorCtr="0">
            <a:normAutofit/>
          </a:bodyPr>
          <a:lstStyle>
            <a:lvl1pPr marL="457200" lvl="0" indent="-228600" algn="l">
              <a:lnSpc>
                <a:spcPct val="90000"/>
              </a:lnSpc>
              <a:spcBef>
                <a:spcPts val="800"/>
              </a:spcBef>
              <a:spcAft>
                <a:spcPts val="0"/>
              </a:spcAft>
              <a:buClr>
                <a:schemeClr val="accent6"/>
              </a:buClr>
              <a:buSzPts val="1700"/>
              <a:buNone/>
              <a:defRPr sz="1700">
                <a:solidFill>
                  <a:schemeClr val="accent6"/>
                </a:solidFill>
              </a:defRPr>
            </a:lvl1pPr>
            <a:lvl2pPr marL="914400" lvl="1" indent="-317500" algn="l">
              <a:lnSpc>
                <a:spcPct val="90000"/>
              </a:lnSpc>
              <a:spcBef>
                <a:spcPts val="400"/>
              </a:spcBef>
              <a:spcAft>
                <a:spcPts val="0"/>
              </a:spcAft>
              <a:buClr>
                <a:schemeClr val="accent6"/>
              </a:buClr>
              <a:buSzPts val="1400"/>
              <a:buChar char="•"/>
              <a:defRPr/>
            </a:lvl2pPr>
            <a:lvl3pPr marL="1371600" lvl="2" indent="-317500" algn="l">
              <a:lnSpc>
                <a:spcPct val="90000"/>
              </a:lnSpc>
              <a:spcBef>
                <a:spcPts val="400"/>
              </a:spcBef>
              <a:spcAft>
                <a:spcPts val="0"/>
              </a:spcAft>
              <a:buClr>
                <a:schemeClr val="accent6"/>
              </a:buClr>
              <a:buSzPts val="1400"/>
              <a:buChar char="•"/>
              <a:defRPr/>
            </a:lvl3pPr>
            <a:lvl4pPr marL="1828800" lvl="3" indent="-317500" algn="l">
              <a:lnSpc>
                <a:spcPct val="90000"/>
              </a:lnSpc>
              <a:spcBef>
                <a:spcPts val="400"/>
              </a:spcBef>
              <a:spcAft>
                <a:spcPts val="0"/>
              </a:spcAft>
              <a:buClr>
                <a:schemeClr val="accent6"/>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matchingName="ICON Grid boxes 5UP">
  <p:cSld name="ICON Grid boxes 5UP">
    <p:spTree>
      <p:nvGrpSpPr>
        <p:cNvPr id="1" name="Shape 657"/>
        <p:cNvGrpSpPr/>
        <p:nvPr/>
      </p:nvGrpSpPr>
      <p:grpSpPr>
        <a:xfrm>
          <a:off x="0" y="0"/>
          <a:ext cx="0" cy="0"/>
          <a:chOff x="0" y="0"/>
          <a:chExt cx="0" cy="0"/>
        </a:xfrm>
      </p:grpSpPr>
      <p:sp>
        <p:nvSpPr>
          <p:cNvPr id="658" name="Google Shape;658;p51"/>
          <p:cNvSpPr txBox="1"/>
          <p:nvPr/>
        </p:nvSpPr>
        <p:spPr>
          <a:xfrm>
            <a:off x="3525716" y="3174023"/>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659" name="Google Shape;659;p51"/>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6"/>
                </a:solidFill>
                <a:latin typeface="Arial"/>
                <a:ea typeface="Arial"/>
                <a:cs typeface="Arial"/>
                <a:sym typeface="Arial"/>
              </a:rPr>
              <a:t>‹#›</a:t>
            </a:fld>
            <a:endParaRPr sz="900" b="0" i="0" u="none" strike="noStrike" cap="none">
              <a:solidFill>
                <a:schemeClr val="accent6"/>
              </a:solidFill>
              <a:latin typeface="Arial"/>
              <a:ea typeface="Arial"/>
              <a:cs typeface="Arial"/>
              <a:sym typeface="Arial"/>
            </a:endParaRPr>
          </a:p>
        </p:txBody>
      </p:sp>
      <p:sp>
        <p:nvSpPr>
          <p:cNvPr id="660" name="Google Shape;660;p51"/>
          <p:cNvSpPr txBox="1">
            <a:spLocks noGrp="1"/>
          </p:cNvSpPr>
          <p:nvPr>
            <p:ph type="body" idx="1"/>
          </p:nvPr>
        </p:nvSpPr>
        <p:spPr>
          <a:xfrm>
            <a:off x="1778234" y="1493240"/>
            <a:ext cx="2673000" cy="113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ctr">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661" name="Google Shape;661;p51"/>
          <p:cNvSpPr/>
          <p:nvPr/>
        </p:nvSpPr>
        <p:spPr>
          <a:xfrm>
            <a:off x="1778234" y="817465"/>
            <a:ext cx="2673000" cy="675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662" name="Google Shape;662;p51"/>
          <p:cNvSpPr txBox="1">
            <a:spLocks noGrp="1"/>
          </p:cNvSpPr>
          <p:nvPr>
            <p:ph type="body" idx="2"/>
          </p:nvPr>
        </p:nvSpPr>
        <p:spPr>
          <a:xfrm>
            <a:off x="4692768" y="1493240"/>
            <a:ext cx="2673000" cy="113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ctr">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663" name="Google Shape;663;p51"/>
          <p:cNvSpPr/>
          <p:nvPr/>
        </p:nvSpPr>
        <p:spPr>
          <a:xfrm>
            <a:off x="4692768" y="818241"/>
            <a:ext cx="2673000" cy="675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664" name="Google Shape;664;p51"/>
          <p:cNvSpPr txBox="1">
            <a:spLocks noGrp="1"/>
          </p:cNvSpPr>
          <p:nvPr>
            <p:ph type="body" idx="3"/>
          </p:nvPr>
        </p:nvSpPr>
        <p:spPr>
          <a:xfrm>
            <a:off x="309531" y="3486950"/>
            <a:ext cx="2673000" cy="113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ctr">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665" name="Google Shape;665;p51"/>
          <p:cNvSpPr txBox="1"/>
          <p:nvPr/>
        </p:nvSpPr>
        <p:spPr>
          <a:xfrm>
            <a:off x="3525716" y="4897791"/>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666" name="Google Shape;666;p51"/>
          <p:cNvSpPr/>
          <p:nvPr/>
        </p:nvSpPr>
        <p:spPr>
          <a:xfrm>
            <a:off x="309531" y="2811950"/>
            <a:ext cx="2673000" cy="675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667" name="Google Shape;667;p51"/>
          <p:cNvSpPr txBox="1">
            <a:spLocks noGrp="1"/>
          </p:cNvSpPr>
          <p:nvPr>
            <p:ph type="body" idx="4"/>
          </p:nvPr>
        </p:nvSpPr>
        <p:spPr>
          <a:xfrm>
            <a:off x="3249148" y="3486950"/>
            <a:ext cx="2673000" cy="113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ctr">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668" name="Google Shape;668;p51"/>
          <p:cNvSpPr/>
          <p:nvPr/>
        </p:nvSpPr>
        <p:spPr>
          <a:xfrm>
            <a:off x="3254820" y="2813281"/>
            <a:ext cx="2673000" cy="675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669" name="Google Shape;669;p51"/>
          <p:cNvSpPr txBox="1">
            <a:spLocks noGrp="1"/>
          </p:cNvSpPr>
          <p:nvPr>
            <p:ph type="body" idx="5"/>
          </p:nvPr>
        </p:nvSpPr>
        <p:spPr>
          <a:xfrm>
            <a:off x="6194437" y="3487819"/>
            <a:ext cx="2673000" cy="113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ctr">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670" name="Google Shape;670;p51"/>
          <p:cNvSpPr/>
          <p:nvPr/>
        </p:nvSpPr>
        <p:spPr>
          <a:xfrm>
            <a:off x="6194437" y="2811950"/>
            <a:ext cx="2673000" cy="675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671" name="Google Shape;671;p51"/>
          <p:cNvSpPr txBox="1">
            <a:spLocks noGrp="1"/>
          </p:cNvSpPr>
          <p:nvPr>
            <p:ph type="title"/>
          </p:nvPr>
        </p:nvSpPr>
        <p:spPr>
          <a:xfrm>
            <a:off x="324000" y="324000"/>
            <a:ext cx="8553300" cy="521700"/>
          </a:xfrm>
          <a:prstGeom prst="rect">
            <a:avLst/>
          </a:prstGeom>
          <a:noFill/>
          <a:ln>
            <a:noFill/>
          </a:ln>
        </p:spPr>
        <p:txBody>
          <a:bodyPr spcFirstLastPara="1" wrap="square" lIns="0" tIns="0" rIns="0" bIns="0" anchor="ctr" anchorCtr="0">
            <a:normAutofit/>
          </a:bodyPr>
          <a:lstStyle>
            <a:lvl1pPr lvl="0" algn="l">
              <a:lnSpc>
                <a:spcPct val="90000"/>
              </a:lnSpc>
              <a:spcBef>
                <a:spcPts val="0"/>
              </a:spcBef>
              <a:spcAft>
                <a:spcPts val="0"/>
              </a:spcAft>
              <a:buClr>
                <a:schemeClr val="lt1"/>
              </a:buClr>
              <a:buSzPts val="2700"/>
              <a:buFont typeface="Arial"/>
              <a:buNone/>
              <a:defRPr sz="2700" b="1">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cxnSp>
        <p:nvCxnSpPr>
          <p:cNvPr id="672" name="Google Shape;672;p51"/>
          <p:cNvCxnSpPr/>
          <p:nvPr/>
        </p:nvCxnSpPr>
        <p:spPr>
          <a:xfrm>
            <a:off x="324000" y="243000"/>
            <a:ext cx="324000" cy="0"/>
          </a:xfrm>
          <a:prstGeom prst="straightConnector1">
            <a:avLst/>
          </a:prstGeom>
          <a:noFill/>
          <a:ln w="25400" cap="flat" cmpd="sng">
            <a:solidFill>
              <a:schemeClr val="dk2"/>
            </a:solidFill>
            <a:prstDash val="solid"/>
            <a:miter lim="800000"/>
            <a:headEnd type="none" w="sm" len="sm"/>
            <a:tailEnd type="none" w="sm" len="sm"/>
          </a:ln>
        </p:spPr>
      </p:cxnSp>
      <p:cxnSp>
        <p:nvCxnSpPr>
          <p:cNvPr id="673" name="Google Shape;673;p51"/>
          <p:cNvCxnSpPr/>
          <p:nvPr/>
        </p:nvCxnSpPr>
        <p:spPr>
          <a:xfrm>
            <a:off x="324000" y="4752000"/>
            <a:ext cx="8532000" cy="0"/>
          </a:xfrm>
          <a:prstGeom prst="straightConnector1">
            <a:avLst/>
          </a:prstGeom>
          <a:noFill/>
          <a:ln w="9525" cap="flat" cmpd="sng">
            <a:solidFill>
              <a:schemeClr val="accent2"/>
            </a:solidFill>
            <a:prstDash val="solid"/>
            <a:miter lim="800000"/>
            <a:headEnd type="none" w="sm" len="sm"/>
            <a:tailEnd type="none" w="sm" len="sm"/>
          </a:ln>
        </p:spPr>
      </p:cxnSp>
      <p:pic>
        <p:nvPicPr>
          <p:cNvPr id="674" name="Google Shape;674;p51" descr="Icon&#10;&#10;Description automatically generated with medium confidence"/>
          <p:cNvPicPr preferRelativeResize="0"/>
          <p:nvPr/>
        </p:nvPicPr>
        <p:blipFill rotWithShape="1">
          <a:blip r:embed="rId2">
            <a:alphaModFix/>
          </a:blip>
          <a:srcRect/>
          <a:stretch/>
        </p:blipFill>
        <p:spPr>
          <a:xfrm>
            <a:off x="260560" y="4756346"/>
            <a:ext cx="282321" cy="282321"/>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matchingName="ICON Grid Boxes 6UP Grey">
  <p:cSld name="ICON Grid Boxes 6UP Grey">
    <p:spTree>
      <p:nvGrpSpPr>
        <p:cNvPr id="1" name="Shape 675"/>
        <p:cNvGrpSpPr/>
        <p:nvPr/>
      </p:nvGrpSpPr>
      <p:grpSpPr>
        <a:xfrm>
          <a:off x="0" y="0"/>
          <a:ext cx="0" cy="0"/>
          <a:chOff x="0" y="0"/>
          <a:chExt cx="0" cy="0"/>
        </a:xfrm>
      </p:grpSpPr>
      <p:sp>
        <p:nvSpPr>
          <p:cNvPr id="676" name="Google Shape;676;p52"/>
          <p:cNvSpPr txBox="1">
            <a:spLocks noGrp="1"/>
          </p:cNvSpPr>
          <p:nvPr>
            <p:ph type="body" idx="1"/>
          </p:nvPr>
        </p:nvSpPr>
        <p:spPr>
          <a:xfrm>
            <a:off x="309531" y="1566000"/>
            <a:ext cx="2673000" cy="113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l">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677" name="Google Shape;677;p52"/>
          <p:cNvSpPr txBox="1"/>
          <p:nvPr/>
        </p:nvSpPr>
        <p:spPr>
          <a:xfrm>
            <a:off x="3525716" y="3174023"/>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678" name="Google Shape;678;p52"/>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6"/>
                </a:solidFill>
                <a:latin typeface="Arial"/>
                <a:ea typeface="Arial"/>
                <a:cs typeface="Arial"/>
                <a:sym typeface="Arial"/>
              </a:rPr>
              <a:t>‹#›</a:t>
            </a:fld>
            <a:endParaRPr sz="900" b="0" i="0" u="none" strike="noStrike" cap="none">
              <a:solidFill>
                <a:schemeClr val="accent6"/>
              </a:solidFill>
              <a:latin typeface="Arial"/>
              <a:ea typeface="Arial"/>
              <a:cs typeface="Arial"/>
              <a:sym typeface="Arial"/>
            </a:endParaRPr>
          </a:p>
        </p:txBody>
      </p:sp>
      <p:sp>
        <p:nvSpPr>
          <p:cNvPr id="679" name="Google Shape;679;p52"/>
          <p:cNvSpPr/>
          <p:nvPr/>
        </p:nvSpPr>
        <p:spPr>
          <a:xfrm>
            <a:off x="309531" y="891000"/>
            <a:ext cx="2673000" cy="675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680" name="Google Shape;680;p52"/>
          <p:cNvSpPr txBox="1">
            <a:spLocks noGrp="1"/>
          </p:cNvSpPr>
          <p:nvPr>
            <p:ph type="body" idx="2"/>
          </p:nvPr>
        </p:nvSpPr>
        <p:spPr>
          <a:xfrm>
            <a:off x="3275153" y="1566775"/>
            <a:ext cx="2673000" cy="113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l">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681" name="Google Shape;681;p52"/>
          <p:cNvSpPr/>
          <p:nvPr/>
        </p:nvSpPr>
        <p:spPr>
          <a:xfrm>
            <a:off x="3275153" y="891000"/>
            <a:ext cx="2673000" cy="675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682" name="Google Shape;682;p52"/>
          <p:cNvSpPr txBox="1">
            <a:spLocks noGrp="1"/>
          </p:cNvSpPr>
          <p:nvPr>
            <p:ph type="body" idx="3"/>
          </p:nvPr>
        </p:nvSpPr>
        <p:spPr>
          <a:xfrm>
            <a:off x="6194437" y="1565999"/>
            <a:ext cx="2673000" cy="113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l">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683" name="Google Shape;683;p52"/>
          <p:cNvSpPr/>
          <p:nvPr/>
        </p:nvSpPr>
        <p:spPr>
          <a:xfrm>
            <a:off x="6194437" y="891000"/>
            <a:ext cx="2673000" cy="675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684" name="Google Shape;684;p52"/>
          <p:cNvSpPr txBox="1">
            <a:spLocks noGrp="1"/>
          </p:cNvSpPr>
          <p:nvPr>
            <p:ph type="body" idx="4"/>
          </p:nvPr>
        </p:nvSpPr>
        <p:spPr>
          <a:xfrm>
            <a:off x="309531" y="3486950"/>
            <a:ext cx="2673000" cy="113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l">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685" name="Google Shape;685;p52"/>
          <p:cNvSpPr txBox="1"/>
          <p:nvPr/>
        </p:nvSpPr>
        <p:spPr>
          <a:xfrm>
            <a:off x="3525716" y="4897791"/>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686" name="Google Shape;686;p52"/>
          <p:cNvSpPr/>
          <p:nvPr/>
        </p:nvSpPr>
        <p:spPr>
          <a:xfrm>
            <a:off x="309531" y="2811950"/>
            <a:ext cx="2673000" cy="675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687" name="Google Shape;687;p52"/>
          <p:cNvSpPr txBox="1">
            <a:spLocks noGrp="1"/>
          </p:cNvSpPr>
          <p:nvPr>
            <p:ph type="body" idx="5"/>
          </p:nvPr>
        </p:nvSpPr>
        <p:spPr>
          <a:xfrm>
            <a:off x="3275153" y="3487820"/>
            <a:ext cx="2673000" cy="113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l">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688" name="Google Shape;688;p52"/>
          <p:cNvSpPr/>
          <p:nvPr/>
        </p:nvSpPr>
        <p:spPr>
          <a:xfrm>
            <a:off x="3280825" y="2814151"/>
            <a:ext cx="2673000" cy="675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689" name="Google Shape;689;p52"/>
          <p:cNvSpPr txBox="1">
            <a:spLocks noGrp="1"/>
          </p:cNvSpPr>
          <p:nvPr>
            <p:ph type="body" idx="6"/>
          </p:nvPr>
        </p:nvSpPr>
        <p:spPr>
          <a:xfrm>
            <a:off x="6194437" y="3487819"/>
            <a:ext cx="2673000" cy="113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l">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690" name="Google Shape;690;p52"/>
          <p:cNvSpPr/>
          <p:nvPr/>
        </p:nvSpPr>
        <p:spPr>
          <a:xfrm>
            <a:off x="6194437" y="2811950"/>
            <a:ext cx="2673000" cy="675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691" name="Google Shape;691;p52"/>
          <p:cNvSpPr txBox="1">
            <a:spLocks noGrp="1"/>
          </p:cNvSpPr>
          <p:nvPr>
            <p:ph type="title"/>
          </p:nvPr>
        </p:nvSpPr>
        <p:spPr>
          <a:xfrm>
            <a:off x="324000" y="324000"/>
            <a:ext cx="8553300" cy="521700"/>
          </a:xfrm>
          <a:prstGeom prst="rect">
            <a:avLst/>
          </a:prstGeom>
          <a:noFill/>
          <a:ln>
            <a:noFill/>
          </a:ln>
        </p:spPr>
        <p:txBody>
          <a:bodyPr spcFirstLastPara="1" wrap="square" lIns="0" tIns="0" rIns="0" bIns="0" anchor="ctr" anchorCtr="0">
            <a:normAutofit/>
          </a:bodyPr>
          <a:lstStyle>
            <a:lvl1pPr lvl="0" algn="l">
              <a:lnSpc>
                <a:spcPct val="90000"/>
              </a:lnSpc>
              <a:spcBef>
                <a:spcPts val="0"/>
              </a:spcBef>
              <a:spcAft>
                <a:spcPts val="0"/>
              </a:spcAft>
              <a:buClr>
                <a:schemeClr val="lt1"/>
              </a:buClr>
              <a:buSzPts val="2700"/>
              <a:buFont typeface="Arial"/>
              <a:buNone/>
              <a:defRPr sz="2700" b="1">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cxnSp>
        <p:nvCxnSpPr>
          <p:cNvPr id="692" name="Google Shape;692;p52"/>
          <p:cNvCxnSpPr/>
          <p:nvPr/>
        </p:nvCxnSpPr>
        <p:spPr>
          <a:xfrm>
            <a:off x="324000" y="243000"/>
            <a:ext cx="324000" cy="0"/>
          </a:xfrm>
          <a:prstGeom prst="straightConnector1">
            <a:avLst/>
          </a:prstGeom>
          <a:noFill/>
          <a:ln w="25400" cap="flat" cmpd="sng">
            <a:solidFill>
              <a:schemeClr val="dk2"/>
            </a:solidFill>
            <a:prstDash val="solid"/>
            <a:miter lim="800000"/>
            <a:headEnd type="none" w="sm" len="sm"/>
            <a:tailEnd type="none" w="sm" len="sm"/>
          </a:ln>
        </p:spPr>
      </p:cxnSp>
      <p:cxnSp>
        <p:nvCxnSpPr>
          <p:cNvPr id="693" name="Google Shape;693;p52"/>
          <p:cNvCxnSpPr/>
          <p:nvPr/>
        </p:nvCxnSpPr>
        <p:spPr>
          <a:xfrm>
            <a:off x="324000" y="4752000"/>
            <a:ext cx="8532000" cy="0"/>
          </a:xfrm>
          <a:prstGeom prst="straightConnector1">
            <a:avLst/>
          </a:prstGeom>
          <a:noFill/>
          <a:ln w="9525" cap="flat" cmpd="sng">
            <a:solidFill>
              <a:schemeClr val="accent2"/>
            </a:solidFill>
            <a:prstDash val="solid"/>
            <a:miter lim="800000"/>
            <a:headEnd type="none" w="sm" len="sm"/>
            <a:tailEnd type="none" w="sm" len="sm"/>
          </a:ln>
        </p:spPr>
      </p:cxnSp>
      <p:pic>
        <p:nvPicPr>
          <p:cNvPr id="694" name="Google Shape;694;p52" descr="Icon&#10;&#10;Description automatically generated with medium confidence"/>
          <p:cNvPicPr preferRelativeResize="0"/>
          <p:nvPr/>
        </p:nvPicPr>
        <p:blipFill rotWithShape="1">
          <a:blip r:embed="rId2">
            <a:alphaModFix/>
          </a:blip>
          <a:srcRect/>
          <a:stretch/>
        </p:blipFill>
        <p:spPr>
          <a:xfrm>
            <a:off x="260560" y="4756346"/>
            <a:ext cx="282321" cy="282321"/>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matchingName="TEXT Grid Boxes, Titles 2UP +Intro ">
  <p:cSld name="TEXT Grid Boxes, Titles 2UP +Intro ">
    <p:spTree>
      <p:nvGrpSpPr>
        <p:cNvPr id="1" name="Shape 695"/>
        <p:cNvGrpSpPr/>
        <p:nvPr/>
      </p:nvGrpSpPr>
      <p:grpSpPr>
        <a:xfrm>
          <a:off x="0" y="0"/>
          <a:ext cx="0" cy="0"/>
          <a:chOff x="0" y="0"/>
          <a:chExt cx="0" cy="0"/>
        </a:xfrm>
      </p:grpSpPr>
      <p:sp>
        <p:nvSpPr>
          <p:cNvPr id="696" name="Google Shape;696;p53"/>
          <p:cNvSpPr txBox="1"/>
          <p:nvPr/>
        </p:nvSpPr>
        <p:spPr>
          <a:xfrm>
            <a:off x="3525716" y="3174023"/>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697" name="Google Shape;697;p53"/>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6"/>
                </a:solidFill>
                <a:latin typeface="Arial"/>
                <a:ea typeface="Arial"/>
                <a:cs typeface="Arial"/>
                <a:sym typeface="Arial"/>
              </a:rPr>
              <a:t>‹#›</a:t>
            </a:fld>
            <a:endParaRPr sz="900" b="0" i="0" u="none" strike="noStrike" cap="none">
              <a:solidFill>
                <a:schemeClr val="accent6"/>
              </a:solidFill>
              <a:latin typeface="Arial"/>
              <a:ea typeface="Arial"/>
              <a:cs typeface="Arial"/>
              <a:sym typeface="Arial"/>
            </a:endParaRPr>
          </a:p>
        </p:txBody>
      </p:sp>
      <p:sp>
        <p:nvSpPr>
          <p:cNvPr id="698" name="Google Shape;698;p53"/>
          <p:cNvSpPr txBox="1">
            <a:spLocks noGrp="1"/>
          </p:cNvSpPr>
          <p:nvPr>
            <p:ph type="body" idx="1"/>
          </p:nvPr>
        </p:nvSpPr>
        <p:spPr>
          <a:xfrm>
            <a:off x="3275153" y="2057260"/>
            <a:ext cx="2673000" cy="248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l">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699" name="Google Shape;699;p53"/>
          <p:cNvSpPr/>
          <p:nvPr/>
        </p:nvSpPr>
        <p:spPr>
          <a:xfrm>
            <a:off x="3275153" y="1301261"/>
            <a:ext cx="2673000" cy="756000"/>
          </a:xfrm>
          <a:prstGeom prst="rect">
            <a:avLst/>
          </a:prstGeom>
          <a:solidFill>
            <a:srgbClr val="E4EBEE"/>
          </a:solidFill>
          <a:ln>
            <a:noFill/>
          </a:ln>
        </p:spPr>
        <p:txBody>
          <a:bodyPr spcFirstLastPara="1" wrap="square" lIns="0"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700" name="Google Shape;700;p53"/>
          <p:cNvSpPr txBox="1">
            <a:spLocks noGrp="1"/>
          </p:cNvSpPr>
          <p:nvPr>
            <p:ph type="body" idx="2"/>
          </p:nvPr>
        </p:nvSpPr>
        <p:spPr>
          <a:xfrm>
            <a:off x="6194437" y="2057260"/>
            <a:ext cx="2673000" cy="248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l">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701" name="Google Shape;701;p53"/>
          <p:cNvSpPr/>
          <p:nvPr/>
        </p:nvSpPr>
        <p:spPr>
          <a:xfrm>
            <a:off x="6194437" y="1301261"/>
            <a:ext cx="2673000" cy="756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702" name="Google Shape;702;p53"/>
          <p:cNvSpPr txBox="1"/>
          <p:nvPr/>
        </p:nvSpPr>
        <p:spPr>
          <a:xfrm>
            <a:off x="3525716" y="4897791"/>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703" name="Google Shape;703;p53"/>
          <p:cNvSpPr txBox="1">
            <a:spLocks noGrp="1"/>
          </p:cNvSpPr>
          <p:nvPr>
            <p:ph type="body" idx="3"/>
          </p:nvPr>
        </p:nvSpPr>
        <p:spPr>
          <a:xfrm>
            <a:off x="324000" y="1422761"/>
            <a:ext cx="2673000" cy="3118200"/>
          </a:xfrm>
          <a:prstGeom prst="rect">
            <a:avLst/>
          </a:prstGeom>
          <a:noFill/>
          <a:ln>
            <a:noFill/>
          </a:ln>
        </p:spPr>
        <p:txBody>
          <a:bodyPr spcFirstLastPara="1" wrap="square" lIns="0" tIns="0" rIns="0" bIns="0" anchor="t" anchorCtr="0">
            <a:normAutofit/>
          </a:bodyPr>
          <a:lstStyle>
            <a:lvl1pPr marL="457200" lvl="0" indent="-228600" algn="l">
              <a:lnSpc>
                <a:spcPct val="90000"/>
              </a:lnSpc>
              <a:spcBef>
                <a:spcPts val="800"/>
              </a:spcBef>
              <a:spcAft>
                <a:spcPts val="0"/>
              </a:spcAft>
              <a:buClr>
                <a:schemeClr val="accent6"/>
              </a:buClr>
              <a:buSzPts val="1700"/>
              <a:buNone/>
              <a:defRPr sz="1700"/>
            </a:lvl1pPr>
            <a:lvl2pPr marL="914400" lvl="1" indent="-317500" algn="l">
              <a:lnSpc>
                <a:spcPct val="90000"/>
              </a:lnSpc>
              <a:spcBef>
                <a:spcPts val="400"/>
              </a:spcBef>
              <a:spcAft>
                <a:spcPts val="0"/>
              </a:spcAft>
              <a:buClr>
                <a:schemeClr val="accent6"/>
              </a:buClr>
              <a:buSzPts val="1400"/>
              <a:buChar char="•"/>
              <a:defRPr/>
            </a:lvl2pPr>
            <a:lvl3pPr marL="1371600" lvl="2" indent="-317500" algn="l">
              <a:lnSpc>
                <a:spcPct val="90000"/>
              </a:lnSpc>
              <a:spcBef>
                <a:spcPts val="400"/>
              </a:spcBef>
              <a:spcAft>
                <a:spcPts val="0"/>
              </a:spcAft>
              <a:buClr>
                <a:schemeClr val="accent6"/>
              </a:buClr>
              <a:buSzPts val="1400"/>
              <a:buChar char="•"/>
              <a:defRPr/>
            </a:lvl3pPr>
            <a:lvl4pPr marL="1828800" lvl="3" indent="-317500" algn="l">
              <a:lnSpc>
                <a:spcPct val="90000"/>
              </a:lnSpc>
              <a:spcBef>
                <a:spcPts val="400"/>
              </a:spcBef>
              <a:spcAft>
                <a:spcPts val="0"/>
              </a:spcAft>
              <a:buClr>
                <a:schemeClr val="accent6"/>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704" name="Google Shape;704;p53"/>
          <p:cNvSpPr txBox="1">
            <a:spLocks noGrp="1"/>
          </p:cNvSpPr>
          <p:nvPr>
            <p:ph type="title"/>
          </p:nvPr>
        </p:nvSpPr>
        <p:spPr>
          <a:xfrm>
            <a:off x="324000" y="324000"/>
            <a:ext cx="8553300" cy="521700"/>
          </a:xfrm>
          <a:prstGeom prst="rect">
            <a:avLst/>
          </a:prstGeom>
          <a:noFill/>
          <a:ln>
            <a:noFill/>
          </a:ln>
        </p:spPr>
        <p:txBody>
          <a:bodyPr spcFirstLastPara="1" wrap="square" lIns="0" tIns="0" rIns="0" bIns="0" anchor="ctr" anchorCtr="0">
            <a:normAutofit/>
          </a:bodyPr>
          <a:lstStyle>
            <a:lvl1pPr lvl="0" algn="l">
              <a:lnSpc>
                <a:spcPct val="90000"/>
              </a:lnSpc>
              <a:spcBef>
                <a:spcPts val="0"/>
              </a:spcBef>
              <a:spcAft>
                <a:spcPts val="0"/>
              </a:spcAft>
              <a:buClr>
                <a:schemeClr val="lt1"/>
              </a:buClr>
              <a:buSzPts val="2700"/>
              <a:buFont typeface="Arial"/>
              <a:buNone/>
              <a:defRPr sz="2700" b="1">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705" name="Google Shape;705;p53"/>
          <p:cNvSpPr txBox="1">
            <a:spLocks noGrp="1"/>
          </p:cNvSpPr>
          <p:nvPr>
            <p:ph type="body" idx="4"/>
          </p:nvPr>
        </p:nvSpPr>
        <p:spPr>
          <a:xfrm>
            <a:off x="3356153" y="1422761"/>
            <a:ext cx="2511000" cy="513000"/>
          </a:xfrm>
          <a:prstGeom prst="rect">
            <a:avLst/>
          </a:prstGeom>
          <a:noFill/>
          <a:ln>
            <a:noFill/>
          </a:ln>
        </p:spPr>
        <p:txBody>
          <a:bodyPr spcFirstLastPara="1" wrap="square" lIns="68575" tIns="34275" rIns="68575" bIns="34275" anchor="ctr" anchorCtr="0">
            <a:normAutofit/>
          </a:bodyPr>
          <a:lstStyle>
            <a:lvl1pPr marL="457200" lvl="0" indent="-228600" algn="ctr">
              <a:lnSpc>
                <a:spcPct val="90000"/>
              </a:lnSpc>
              <a:spcBef>
                <a:spcPts val="800"/>
              </a:spcBef>
              <a:spcAft>
                <a:spcPts val="0"/>
              </a:spcAft>
              <a:buClr>
                <a:schemeClr val="accent6"/>
              </a:buClr>
              <a:buSzPts val="1700"/>
              <a:buNone/>
              <a:defRPr sz="1700" b="1">
                <a:solidFill>
                  <a:schemeClr val="accent6"/>
                </a:solidFill>
              </a:defRPr>
            </a:lvl1pPr>
            <a:lvl2pPr marL="914400" lvl="1" indent="-317500" algn="l">
              <a:lnSpc>
                <a:spcPct val="90000"/>
              </a:lnSpc>
              <a:spcBef>
                <a:spcPts val="400"/>
              </a:spcBef>
              <a:spcAft>
                <a:spcPts val="0"/>
              </a:spcAft>
              <a:buClr>
                <a:schemeClr val="accent6"/>
              </a:buClr>
              <a:buSzPts val="1400"/>
              <a:buChar char="•"/>
              <a:defRPr/>
            </a:lvl2pPr>
            <a:lvl3pPr marL="1371600" lvl="2" indent="-317500" algn="l">
              <a:lnSpc>
                <a:spcPct val="90000"/>
              </a:lnSpc>
              <a:spcBef>
                <a:spcPts val="400"/>
              </a:spcBef>
              <a:spcAft>
                <a:spcPts val="0"/>
              </a:spcAft>
              <a:buClr>
                <a:schemeClr val="accent6"/>
              </a:buClr>
              <a:buSzPts val="1400"/>
              <a:buChar char="•"/>
              <a:defRPr/>
            </a:lvl3pPr>
            <a:lvl4pPr marL="1828800" lvl="3" indent="-317500" algn="l">
              <a:lnSpc>
                <a:spcPct val="90000"/>
              </a:lnSpc>
              <a:spcBef>
                <a:spcPts val="400"/>
              </a:spcBef>
              <a:spcAft>
                <a:spcPts val="0"/>
              </a:spcAft>
              <a:buClr>
                <a:schemeClr val="accent6"/>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706" name="Google Shape;706;p53"/>
          <p:cNvSpPr txBox="1">
            <a:spLocks noGrp="1"/>
          </p:cNvSpPr>
          <p:nvPr>
            <p:ph type="body" idx="5"/>
          </p:nvPr>
        </p:nvSpPr>
        <p:spPr>
          <a:xfrm>
            <a:off x="6275437" y="1422761"/>
            <a:ext cx="2511000" cy="513000"/>
          </a:xfrm>
          <a:prstGeom prst="rect">
            <a:avLst/>
          </a:prstGeom>
          <a:noFill/>
          <a:ln>
            <a:noFill/>
          </a:ln>
        </p:spPr>
        <p:txBody>
          <a:bodyPr spcFirstLastPara="1" wrap="square" lIns="68575" tIns="34275" rIns="68575" bIns="34275" anchor="ctr" anchorCtr="0">
            <a:normAutofit/>
          </a:bodyPr>
          <a:lstStyle>
            <a:lvl1pPr marL="457200" lvl="0" indent="-228600" algn="ctr">
              <a:lnSpc>
                <a:spcPct val="90000"/>
              </a:lnSpc>
              <a:spcBef>
                <a:spcPts val="800"/>
              </a:spcBef>
              <a:spcAft>
                <a:spcPts val="0"/>
              </a:spcAft>
              <a:buClr>
                <a:schemeClr val="accent6"/>
              </a:buClr>
              <a:buSzPts val="1700"/>
              <a:buNone/>
              <a:defRPr sz="1700" b="1">
                <a:solidFill>
                  <a:schemeClr val="accent6"/>
                </a:solidFill>
              </a:defRPr>
            </a:lvl1pPr>
            <a:lvl2pPr marL="914400" lvl="1" indent="-317500" algn="l">
              <a:lnSpc>
                <a:spcPct val="90000"/>
              </a:lnSpc>
              <a:spcBef>
                <a:spcPts val="400"/>
              </a:spcBef>
              <a:spcAft>
                <a:spcPts val="0"/>
              </a:spcAft>
              <a:buClr>
                <a:schemeClr val="accent6"/>
              </a:buClr>
              <a:buSzPts val="1400"/>
              <a:buChar char="•"/>
              <a:defRPr/>
            </a:lvl2pPr>
            <a:lvl3pPr marL="1371600" lvl="2" indent="-317500" algn="l">
              <a:lnSpc>
                <a:spcPct val="90000"/>
              </a:lnSpc>
              <a:spcBef>
                <a:spcPts val="400"/>
              </a:spcBef>
              <a:spcAft>
                <a:spcPts val="0"/>
              </a:spcAft>
              <a:buClr>
                <a:schemeClr val="accent6"/>
              </a:buClr>
              <a:buSzPts val="1400"/>
              <a:buChar char="•"/>
              <a:defRPr/>
            </a:lvl3pPr>
            <a:lvl4pPr marL="1828800" lvl="3" indent="-317500" algn="l">
              <a:lnSpc>
                <a:spcPct val="90000"/>
              </a:lnSpc>
              <a:spcBef>
                <a:spcPts val="400"/>
              </a:spcBef>
              <a:spcAft>
                <a:spcPts val="0"/>
              </a:spcAft>
              <a:buClr>
                <a:schemeClr val="accent6"/>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cxnSp>
        <p:nvCxnSpPr>
          <p:cNvPr id="707" name="Google Shape;707;p53"/>
          <p:cNvCxnSpPr/>
          <p:nvPr/>
        </p:nvCxnSpPr>
        <p:spPr>
          <a:xfrm>
            <a:off x="324000" y="243000"/>
            <a:ext cx="324000" cy="0"/>
          </a:xfrm>
          <a:prstGeom prst="straightConnector1">
            <a:avLst/>
          </a:prstGeom>
          <a:noFill/>
          <a:ln w="25400" cap="flat" cmpd="sng">
            <a:solidFill>
              <a:schemeClr val="dk2"/>
            </a:solidFill>
            <a:prstDash val="solid"/>
            <a:miter lim="800000"/>
            <a:headEnd type="none" w="sm" len="sm"/>
            <a:tailEnd type="none" w="sm" len="sm"/>
          </a:ln>
        </p:spPr>
      </p:cxnSp>
      <p:cxnSp>
        <p:nvCxnSpPr>
          <p:cNvPr id="708" name="Google Shape;708;p53"/>
          <p:cNvCxnSpPr/>
          <p:nvPr/>
        </p:nvCxnSpPr>
        <p:spPr>
          <a:xfrm>
            <a:off x="324000" y="4752000"/>
            <a:ext cx="8532000" cy="0"/>
          </a:xfrm>
          <a:prstGeom prst="straightConnector1">
            <a:avLst/>
          </a:prstGeom>
          <a:noFill/>
          <a:ln w="9525" cap="flat" cmpd="sng">
            <a:solidFill>
              <a:schemeClr val="accent2"/>
            </a:solidFill>
            <a:prstDash val="solid"/>
            <a:miter lim="800000"/>
            <a:headEnd type="none" w="sm" len="sm"/>
            <a:tailEnd type="none" w="sm" len="sm"/>
          </a:ln>
        </p:spPr>
      </p:cxnSp>
      <p:pic>
        <p:nvPicPr>
          <p:cNvPr id="709" name="Google Shape;709;p53" descr="Icon&#10;&#10;Description automatically generated with medium confidence"/>
          <p:cNvPicPr preferRelativeResize="0"/>
          <p:nvPr/>
        </p:nvPicPr>
        <p:blipFill rotWithShape="1">
          <a:blip r:embed="rId2">
            <a:alphaModFix/>
          </a:blip>
          <a:srcRect/>
          <a:stretch/>
        </p:blipFill>
        <p:spPr>
          <a:xfrm>
            <a:off x="260560" y="4756346"/>
            <a:ext cx="282321" cy="282321"/>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matchingName="TEXT Grid boxes, Titles 3UP">
  <p:cSld name="TEXT Grid boxes, Titles 3UP">
    <p:spTree>
      <p:nvGrpSpPr>
        <p:cNvPr id="1" name="Shape 710"/>
        <p:cNvGrpSpPr/>
        <p:nvPr/>
      </p:nvGrpSpPr>
      <p:grpSpPr>
        <a:xfrm>
          <a:off x="0" y="0"/>
          <a:ext cx="0" cy="0"/>
          <a:chOff x="0" y="0"/>
          <a:chExt cx="0" cy="0"/>
        </a:xfrm>
      </p:grpSpPr>
      <p:sp>
        <p:nvSpPr>
          <p:cNvPr id="711" name="Google Shape;711;p54"/>
          <p:cNvSpPr txBox="1">
            <a:spLocks noGrp="1"/>
          </p:cNvSpPr>
          <p:nvPr>
            <p:ph type="body" idx="1"/>
          </p:nvPr>
        </p:nvSpPr>
        <p:spPr>
          <a:xfrm>
            <a:off x="309531" y="2057260"/>
            <a:ext cx="2673000" cy="248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l">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712" name="Google Shape;712;p54"/>
          <p:cNvSpPr txBox="1"/>
          <p:nvPr/>
        </p:nvSpPr>
        <p:spPr>
          <a:xfrm>
            <a:off x="3525716" y="3174023"/>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713" name="Google Shape;713;p54"/>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6"/>
                </a:solidFill>
                <a:latin typeface="Arial"/>
                <a:ea typeface="Arial"/>
                <a:cs typeface="Arial"/>
                <a:sym typeface="Arial"/>
              </a:rPr>
              <a:t>‹#›</a:t>
            </a:fld>
            <a:endParaRPr sz="900" b="0" i="0" u="none" strike="noStrike" cap="none">
              <a:solidFill>
                <a:schemeClr val="accent6"/>
              </a:solidFill>
              <a:latin typeface="Arial"/>
              <a:ea typeface="Arial"/>
              <a:cs typeface="Arial"/>
              <a:sym typeface="Arial"/>
            </a:endParaRPr>
          </a:p>
        </p:txBody>
      </p:sp>
      <p:sp>
        <p:nvSpPr>
          <p:cNvPr id="714" name="Google Shape;714;p54"/>
          <p:cNvSpPr/>
          <p:nvPr/>
        </p:nvSpPr>
        <p:spPr>
          <a:xfrm>
            <a:off x="309531" y="1301261"/>
            <a:ext cx="2673000" cy="756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715" name="Google Shape;715;p54"/>
          <p:cNvSpPr txBox="1">
            <a:spLocks noGrp="1"/>
          </p:cNvSpPr>
          <p:nvPr>
            <p:ph type="body" idx="2"/>
          </p:nvPr>
        </p:nvSpPr>
        <p:spPr>
          <a:xfrm>
            <a:off x="3275153" y="2057260"/>
            <a:ext cx="2673000" cy="248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l">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716" name="Google Shape;716;p54"/>
          <p:cNvSpPr/>
          <p:nvPr/>
        </p:nvSpPr>
        <p:spPr>
          <a:xfrm>
            <a:off x="3275153" y="1301261"/>
            <a:ext cx="2673000" cy="756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717" name="Google Shape;717;p54"/>
          <p:cNvSpPr txBox="1">
            <a:spLocks noGrp="1"/>
          </p:cNvSpPr>
          <p:nvPr>
            <p:ph type="body" idx="3"/>
          </p:nvPr>
        </p:nvSpPr>
        <p:spPr>
          <a:xfrm>
            <a:off x="6194437" y="2057260"/>
            <a:ext cx="2673000" cy="248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l">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718" name="Google Shape;718;p54"/>
          <p:cNvSpPr/>
          <p:nvPr/>
        </p:nvSpPr>
        <p:spPr>
          <a:xfrm>
            <a:off x="6194437" y="1301261"/>
            <a:ext cx="2673000" cy="756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719" name="Google Shape;719;p54"/>
          <p:cNvSpPr txBox="1"/>
          <p:nvPr/>
        </p:nvSpPr>
        <p:spPr>
          <a:xfrm>
            <a:off x="3525716" y="4897791"/>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720" name="Google Shape;720;p54"/>
          <p:cNvSpPr txBox="1">
            <a:spLocks noGrp="1"/>
          </p:cNvSpPr>
          <p:nvPr>
            <p:ph type="title"/>
          </p:nvPr>
        </p:nvSpPr>
        <p:spPr>
          <a:xfrm>
            <a:off x="324000" y="324000"/>
            <a:ext cx="8553300" cy="521700"/>
          </a:xfrm>
          <a:prstGeom prst="rect">
            <a:avLst/>
          </a:prstGeom>
          <a:noFill/>
          <a:ln>
            <a:noFill/>
          </a:ln>
        </p:spPr>
        <p:txBody>
          <a:bodyPr spcFirstLastPara="1" wrap="square" lIns="0" tIns="0" rIns="0" bIns="0" anchor="ctr" anchorCtr="0">
            <a:normAutofit/>
          </a:bodyPr>
          <a:lstStyle>
            <a:lvl1pPr lvl="0" algn="l">
              <a:lnSpc>
                <a:spcPct val="90000"/>
              </a:lnSpc>
              <a:spcBef>
                <a:spcPts val="0"/>
              </a:spcBef>
              <a:spcAft>
                <a:spcPts val="0"/>
              </a:spcAft>
              <a:buClr>
                <a:schemeClr val="lt1"/>
              </a:buClr>
              <a:buSzPts val="2700"/>
              <a:buFont typeface="Arial"/>
              <a:buNone/>
              <a:defRPr sz="2700" b="1">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721" name="Google Shape;721;p54"/>
          <p:cNvSpPr txBox="1">
            <a:spLocks noGrp="1"/>
          </p:cNvSpPr>
          <p:nvPr>
            <p:ph type="body" idx="4"/>
          </p:nvPr>
        </p:nvSpPr>
        <p:spPr>
          <a:xfrm>
            <a:off x="390531" y="1422761"/>
            <a:ext cx="2511000" cy="513000"/>
          </a:xfrm>
          <a:prstGeom prst="rect">
            <a:avLst/>
          </a:prstGeom>
          <a:noFill/>
          <a:ln>
            <a:noFill/>
          </a:ln>
        </p:spPr>
        <p:txBody>
          <a:bodyPr spcFirstLastPara="1" wrap="square" lIns="68575" tIns="34275" rIns="68575" bIns="34275" anchor="ctr" anchorCtr="0">
            <a:normAutofit/>
          </a:bodyPr>
          <a:lstStyle>
            <a:lvl1pPr marL="457200" lvl="0" indent="-228600" algn="ctr">
              <a:lnSpc>
                <a:spcPct val="90000"/>
              </a:lnSpc>
              <a:spcBef>
                <a:spcPts val="800"/>
              </a:spcBef>
              <a:spcAft>
                <a:spcPts val="0"/>
              </a:spcAft>
              <a:buClr>
                <a:schemeClr val="accent6"/>
              </a:buClr>
              <a:buSzPts val="1700"/>
              <a:buNone/>
              <a:defRPr sz="1700" b="1">
                <a:solidFill>
                  <a:schemeClr val="accent6"/>
                </a:solidFill>
              </a:defRPr>
            </a:lvl1pPr>
            <a:lvl2pPr marL="914400" lvl="1" indent="-317500" algn="l">
              <a:lnSpc>
                <a:spcPct val="90000"/>
              </a:lnSpc>
              <a:spcBef>
                <a:spcPts val="400"/>
              </a:spcBef>
              <a:spcAft>
                <a:spcPts val="0"/>
              </a:spcAft>
              <a:buClr>
                <a:schemeClr val="accent6"/>
              </a:buClr>
              <a:buSzPts val="1400"/>
              <a:buChar char="•"/>
              <a:defRPr/>
            </a:lvl2pPr>
            <a:lvl3pPr marL="1371600" lvl="2" indent="-317500" algn="l">
              <a:lnSpc>
                <a:spcPct val="90000"/>
              </a:lnSpc>
              <a:spcBef>
                <a:spcPts val="400"/>
              </a:spcBef>
              <a:spcAft>
                <a:spcPts val="0"/>
              </a:spcAft>
              <a:buClr>
                <a:schemeClr val="accent6"/>
              </a:buClr>
              <a:buSzPts val="1400"/>
              <a:buChar char="•"/>
              <a:defRPr/>
            </a:lvl3pPr>
            <a:lvl4pPr marL="1828800" lvl="3" indent="-317500" algn="l">
              <a:lnSpc>
                <a:spcPct val="90000"/>
              </a:lnSpc>
              <a:spcBef>
                <a:spcPts val="400"/>
              </a:spcBef>
              <a:spcAft>
                <a:spcPts val="0"/>
              </a:spcAft>
              <a:buClr>
                <a:schemeClr val="accent6"/>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722" name="Google Shape;722;p54"/>
          <p:cNvSpPr txBox="1">
            <a:spLocks noGrp="1"/>
          </p:cNvSpPr>
          <p:nvPr>
            <p:ph type="body" idx="5"/>
          </p:nvPr>
        </p:nvSpPr>
        <p:spPr>
          <a:xfrm>
            <a:off x="3356153" y="1422761"/>
            <a:ext cx="2511000" cy="513000"/>
          </a:xfrm>
          <a:prstGeom prst="rect">
            <a:avLst/>
          </a:prstGeom>
          <a:noFill/>
          <a:ln>
            <a:noFill/>
          </a:ln>
        </p:spPr>
        <p:txBody>
          <a:bodyPr spcFirstLastPara="1" wrap="square" lIns="68575" tIns="34275" rIns="68575" bIns="34275" anchor="ctr" anchorCtr="0">
            <a:normAutofit/>
          </a:bodyPr>
          <a:lstStyle>
            <a:lvl1pPr marL="457200" lvl="0" indent="-228600" algn="ctr">
              <a:lnSpc>
                <a:spcPct val="90000"/>
              </a:lnSpc>
              <a:spcBef>
                <a:spcPts val="800"/>
              </a:spcBef>
              <a:spcAft>
                <a:spcPts val="0"/>
              </a:spcAft>
              <a:buClr>
                <a:schemeClr val="accent6"/>
              </a:buClr>
              <a:buSzPts val="1700"/>
              <a:buNone/>
              <a:defRPr sz="1700" b="1">
                <a:solidFill>
                  <a:schemeClr val="accent6"/>
                </a:solidFill>
              </a:defRPr>
            </a:lvl1pPr>
            <a:lvl2pPr marL="914400" lvl="1" indent="-317500" algn="l">
              <a:lnSpc>
                <a:spcPct val="90000"/>
              </a:lnSpc>
              <a:spcBef>
                <a:spcPts val="400"/>
              </a:spcBef>
              <a:spcAft>
                <a:spcPts val="0"/>
              </a:spcAft>
              <a:buClr>
                <a:schemeClr val="accent6"/>
              </a:buClr>
              <a:buSzPts val="1400"/>
              <a:buChar char="•"/>
              <a:defRPr/>
            </a:lvl2pPr>
            <a:lvl3pPr marL="1371600" lvl="2" indent="-317500" algn="l">
              <a:lnSpc>
                <a:spcPct val="90000"/>
              </a:lnSpc>
              <a:spcBef>
                <a:spcPts val="400"/>
              </a:spcBef>
              <a:spcAft>
                <a:spcPts val="0"/>
              </a:spcAft>
              <a:buClr>
                <a:schemeClr val="accent6"/>
              </a:buClr>
              <a:buSzPts val="1400"/>
              <a:buChar char="•"/>
              <a:defRPr/>
            </a:lvl3pPr>
            <a:lvl4pPr marL="1828800" lvl="3" indent="-317500" algn="l">
              <a:lnSpc>
                <a:spcPct val="90000"/>
              </a:lnSpc>
              <a:spcBef>
                <a:spcPts val="400"/>
              </a:spcBef>
              <a:spcAft>
                <a:spcPts val="0"/>
              </a:spcAft>
              <a:buClr>
                <a:schemeClr val="accent6"/>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723" name="Google Shape;723;p54"/>
          <p:cNvSpPr txBox="1">
            <a:spLocks noGrp="1"/>
          </p:cNvSpPr>
          <p:nvPr>
            <p:ph type="body" idx="6"/>
          </p:nvPr>
        </p:nvSpPr>
        <p:spPr>
          <a:xfrm>
            <a:off x="6275437" y="1418997"/>
            <a:ext cx="2511000" cy="513000"/>
          </a:xfrm>
          <a:prstGeom prst="rect">
            <a:avLst/>
          </a:prstGeom>
          <a:noFill/>
          <a:ln>
            <a:noFill/>
          </a:ln>
        </p:spPr>
        <p:txBody>
          <a:bodyPr spcFirstLastPara="1" wrap="square" lIns="68575" tIns="34275" rIns="68575" bIns="34275" anchor="ctr" anchorCtr="0">
            <a:normAutofit/>
          </a:bodyPr>
          <a:lstStyle>
            <a:lvl1pPr marL="457200" lvl="0" indent="-228600" algn="ctr">
              <a:lnSpc>
                <a:spcPct val="90000"/>
              </a:lnSpc>
              <a:spcBef>
                <a:spcPts val="800"/>
              </a:spcBef>
              <a:spcAft>
                <a:spcPts val="0"/>
              </a:spcAft>
              <a:buClr>
                <a:schemeClr val="accent6"/>
              </a:buClr>
              <a:buSzPts val="1700"/>
              <a:buNone/>
              <a:defRPr sz="1700" b="1">
                <a:solidFill>
                  <a:schemeClr val="accent6"/>
                </a:solidFill>
              </a:defRPr>
            </a:lvl1pPr>
            <a:lvl2pPr marL="914400" lvl="1" indent="-317500" algn="l">
              <a:lnSpc>
                <a:spcPct val="90000"/>
              </a:lnSpc>
              <a:spcBef>
                <a:spcPts val="400"/>
              </a:spcBef>
              <a:spcAft>
                <a:spcPts val="0"/>
              </a:spcAft>
              <a:buClr>
                <a:schemeClr val="accent6"/>
              </a:buClr>
              <a:buSzPts val="1400"/>
              <a:buChar char="•"/>
              <a:defRPr/>
            </a:lvl2pPr>
            <a:lvl3pPr marL="1371600" lvl="2" indent="-317500" algn="l">
              <a:lnSpc>
                <a:spcPct val="90000"/>
              </a:lnSpc>
              <a:spcBef>
                <a:spcPts val="400"/>
              </a:spcBef>
              <a:spcAft>
                <a:spcPts val="0"/>
              </a:spcAft>
              <a:buClr>
                <a:schemeClr val="accent6"/>
              </a:buClr>
              <a:buSzPts val="1400"/>
              <a:buChar char="•"/>
              <a:defRPr/>
            </a:lvl3pPr>
            <a:lvl4pPr marL="1828800" lvl="3" indent="-317500" algn="l">
              <a:lnSpc>
                <a:spcPct val="90000"/>
              </a:lnSpc>
              <a:spcBef>
                <a:spcPts val="400"/>
              </a:spcBef>
              <a:spcAft>
                <a:spcPts val="0"/>
              </a:spcAft>
              <a:buClr>
                <a:schemeClr val="accent6"/>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cxnSp>
        <p:nvCxnSpPr>
          <p:cNvPr id="724" name="Google Shape;724;p54"/>
          <p:cNvCxnSpPr/>
          <p:nvPr/>
        </p:nvCxnSpPr>
        <p:spPr>
          <a:xfrm>
            <a:off x="324000" y="243000"/>
            <a:ext cx="324000" cy="0"/>
          </a:xfrm>
          <a:prstGeom prst="straightConnector1">
            <a:avLst/>
          </a:prstGeom>
          <a:noFill/>
          <a:ln w="25400" cap="flat" cmpd="sng">
            <a:solidFill>
              <a:schemeClr val="dk2"/>
            </a:solidFill>
            <a:prstDash val="solid"/>
            <a:miter lim="800000"/>
            <a:headEnd type="none" w="sm" len="sm"/>
            <a:tailEnd type="none" w="sm" len="sm"/>
          </a:ln>
        </p:spPr>
      </p:cxnSp>
      <p:cxnSp>
        <p:nvCxnSpPr>
          <p:cNvPr id="725" name="Google Shape;725;p54"/>
          <p:cNvCxnSpPr/>
          <p:nvPr/>
        </p:nvCxnSpPr>
        <p:spPr>
          <a:xfrm>
            <a:off x="324000" y="4752000"/>
            <a:ext cx="8532000" cy="0"/>
          </a:xfrm>
          <a:prstGeom prst="straightConnector1">
            <a:avLst/>
          </a:prstGeom>
          <a:noFill/>
          <a:ln w="9525" cap="flat" cmpd="sng">
            <a:solidFill>
              <a:schemeClr val="accent2"/>
            </a:solidFill>
            <a:prstDash val="solid"/>
            <a:miter lim="800000"/>
            <a:headEnd type="none" w="sm" len="sm"/>
            <a:tailEnd type="none" w="sm" len="sm"/>
          </a:ln>
        </p:spPr>
      </p:cxnSp>
      <p:pic>
        <p:nvPicPr>
          <p:cNvPr id="726" name="Google Shape;726;p54" descr="Icon&#10;&#10;Description automatically generated with medium confidence"/>
          <p:cNvPicPr preferRelativeResize="0"/>
          <p:nvPr/>
        </p:nvPicPr>
        <p:blipFill rotWithShape="1">
          <a:blip r:embed="rId2">
            <a:alphaModFix/>
          </a:blip>
          <a:srcRect/>
          <a:stretch/>
        </p:blipFill>
        <p:spPr>
          <a:xfrm>
            <a:off x="260560" y="4756346"/>
            <a:ext cx="282321" cy="282321"/>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matchingName="TEXT Grid boxes, Titles 4UP +Intro">
  <p:cSld name="TEXT Grid boxes, Titles 4UP +Intro">
    <p:spTree>
      <p:nvGrpSpPr>
        <p:cNvPr id="1" name="Shape 727"/>
        <p:cNvGrpSpPr/>
        <p:nvPr/>
      </p:nvGrpSpPr>
      <p:grpSpPr>
        <a:xfrm>
          <a:off x="0" y="0"/>
          <a:ext cx="0" cy="0"/>
          <a:chOff x="0" y="0"/>
          <a:chExt cx="0" cy="0"/>
        </a:xfrm>
      </p:grpSpPr>
      <p:sp>
        <p:nvSpPr>
          <p:cNvPr id="728" name="Google Shape;728;p55"/>
          <p:cNvSpPr txBox="1"/>
          <p:nvPr/>
        </p:nvSpPr>
        <p:spPr>
          <a:xfrm>
            <a:off x="3525716" y="3174023"/>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729" name="Google Shape;729;p55"/>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6"/>
                </a:solidFill>
                <a:latin typeface="Arial"/>
                <a:ea typeface="Arial"/>
                <a:cs typeface="Arial"/>
                <a:sym typeface="Arial"/>
              </a:rPr>
              <a:t>‹#›</a:t>
            </a:fld>
            <a:endParaRPr sz="900" b="0" i="0" u="none" strike="noStrike" cap="none">
              <a:solidFill>
                <a:schemeClr val="accent6"/>
              </a:solidFill>
              <a:latin typeface="Arial"/>
              <a:ea typeface="Arial"/>
              <a:cs typeface="Arial"/>
              <a:sym typeface="Arial"/>
            </a:endParaRPr>
          </a:p>
        </p:txBody>
      </p:sp>
      <p:sp>
        <p:nvSpPr>
          <p:cNvPr id="730" name="Google Shape;730;p55"/>
          <p:cNvSpPr txBox="1"/>
          <p:nvPr/>
        </p:nvSpPr>
        <p:spPr>
          <a:xfrm>
            <a:off x="3525716" y="4897791"/>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731" name="Google Shape;731;p55"/>
          <p:cNvSpPr txBox="1">
            <a:spLocks noGrp="1"/>
          </p:cNvSpPr>
          <p:nvPr>
            <p:ph type="body" idx="1"/>
          </p:nvPr>
        </p:nvSpPr>
        <p:spPr>
          <a:xfrm>
            <a:off x="3232821" y="1638761"/>
            <a:ext cx="2673000" cy="113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l">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732" name="Google Shape;732;p55"/>
          <p:cNvSpPr/>
          <p:nvPr/>
        </p:nvSpPr>
        <p:spPr>
          <a:xfrm>
            <a:off x="3232821" y="963761"/>
            <a:ext cx="2673000" cy="675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733" name="Google Shape;733;p55"/>
          <p:cNvSpPr txBox="1">
            <a:spLocks noGrp="1"/>
          </p:cNvSpPr>
          <p:nvPr>
            <p:ph type="body" idx="2"/>
          </p:nvPr>
        </p:nvSpPr>
        <p:spPr>
          <a:xfrm>
            <a:off x="6198443" y="1639536"/>
            <a:ext cx="2673000" cy="113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l">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734" name="Google Shape;734;p55"/>
          <p:cNvSpPr/>
          <p:nvPr/>
        </p:nvSpPr>
        <p:spPr>
          <a:xfrm>
            <a:off x="6198443" y="963761"/>
            <a:ext cx="2673000" cy="675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735" name="Google Shape;735;p55"/>
          <p:cNvSpPr txBox="1">
            <a:spLocks noGrp="1"/>
          </p:cNvSpPr>
          <p:nvPr>
            <p:ph type="body" idx="3"/>
          </p:nvPr>
        </p:nvSpPr>
        <p:spPr>
          <a:xfrm>
            <a:off x="3232821" y="3559711"/>
            <a:ext cx="2673000" cy="113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l">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736" name="Google Shape;736;p55"/>
          <p:cNvSpPr/>
          <p:nvPr/>
        </p:nvSpPr>
        <p:spPr>
          <a:xfrm>
            <a:off x="3232821" y="2884711"/>
            <a:ext cx="2673000" cy="675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737" name="Google Shape;737;p55"/>
          <p:cNvSpPr txBox="1">
            <a:spLocks noGrp="1"/>
          </p:cNvSpPr>
          <p:nvPr>
            <p:ph type="body" idx="4"/>
          </p:nvPr>
        </p:nvSpPr>
        <p:spPr>
          <a:xfrm>
            <a:off x="6198443" y="3560581"/>
            <a:ext cx="2673000" cy="113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l">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738" name="Google Shape;738;p55"/>
          <p:cNvSpPr/>
          <p:nvPr/>
        </p:nvSpPr>
        <p:spPr>
          <a:xfrm>
            <a:off x="6204116" y="2886911"/>
            <a:ext cx="2673000" cy="675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739" name="Google Shape;739;p55"/>
          <p:cNvSpPr txBox="1">
            <a:spLocks noGrp="1"/>
          </p:cNvSpPr>
          <p:nvPr>
            <p:ph type="body" idx="5"/>
          </p:nvPr>
        </p:nvSpPr>
        <p:spPr>
          <a:xfrm>
            <a:off x="324000" y="1044761"/>
            <a:ext cx="2673000" cy="3648900"/>
          </a:xfrm>
          <a:prstGeom prst="rect">
            <a:avLst/>
          </a:prstGeom>
          <a:noFill/>
          <a:ln>
            <a:noFill/>
          </a:ln>
        </p:spPr>
        <p:txBody>
          <a:bodyPr spcFirstLastPara="1" wrap="square" lIns="0" tIns="0" rIns="0" bIns="0" anchor="t" anchorCtr="0">
            <a:normAutofit/>
          </a:bodyPr>
          <a:lstStyle>
            <a:lvl1pPr marL="457200" lvl="0" indent="-228600" algn="l">
              <a:lnSpc>
                <a:spcPct val="90000"/>
              </a:lnSpc>
              <a:spcBef>
                <a:spcPts val="800"/>
              </a:spcBef>
              <a:spcAft>
                <a:spcPts val="0"/>
              </a:spcAft>
              <a:buClr>
                <a:schemeClr val="accent6"/>
              </a:buClr>
              <a:buSzPts val="1700"/>
              <a:buNone/>
              <a:defRPr sz="1700"/>
            </a:lvl1pPr>
            <a:lvl2pPr marL="914400" lvl="1" indent="-317500" algn="l">
              <a:lnSpc>
                <a:spcPct val="90000"/>
              </a:lnSpc>
              <a:spcBef>
                <a:spcPts val="400"/>
              </a:spcBef>
              <a:spcAft>
                <a:spcPts val="0"/>
              </a:spcAft>
              <a:buClr>
                <a:schemeClr val="accent6"/>
              </a:buClr>
              <a:buSzPts val="1400"/>
              <a:buChar char="•"/>
              <a:defRPr/>
            </a:lvl2pPr>
            <a:lvl3pPr marL="1371600" lvl="2" indent="-317500" algn="l">
              <a:lnSpc>
                <a:spcPct val="90000"/>
              </a:lnSpc>
              <a:spcBef>
                <a:spcPts val="400"/>
              </a:spcBef>
              <a:spcAft>
                <a:spcPts val="0"/>
              </a:spcAft>
              <a:buClr>
                <a:schemeClr val="accent6"/>
              </a:buClr>
              <a:buSzPts val="1400"/>
              <a:buChar char="•"/>
              <a:defRPr/>
            </a:lvl3pPr>
            <a:lvl4pPr marL="1828800" lvl="3" indent="-317500" algn="l">
              <a:lnSpc>
                <a:spcPct val="90000"/>
              </a:lnSpc>
              <a:spcBef>
                <a:spcPts val="400"/>
              </a:spcBef>
              <a:spcAft>
                <a:spcPts val="0"/>
              </a:spcAft>
              <a:buClr>
                <a:schemeClr val="accent6"/>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740" name="Google Shape;740;p55"/>
          <p:cNvSpPr txBox="1">
            <a:spLocks noGrp="1"/>
          </p:cNvSpPr>
          <p:nvPr>
            <p:ph type="title"/>
          </p:nvPr>
        </p:nvSpPr>
        <p:spPr>
          <a:xfrm>
            <a:off x="324000" y="324000"/>
            <a:ext cx="8553300" cy="521700"/>
          </a:xfrm>
          <a:prstGeom prst="rect">
            <a:avLst/>
          </a:prstGeom>
          <a:noFill/>
          <a:ln>
            <a:noFill/>
          </a:ln>
        </p:spPr>
        <p:txBody>
          <a:bodyPr spcFirstLastPara="1" wrap="square" lIns="0" tIns="0" rIns="0" bIns="0" anchor="ctr" anchorCtr="0">
            <a:normAutofit/>
          </a:bodyPr>
          <a:lstStyle>
            <a:lvl1pPr lvl="0" algn="l">
              <a:lnSpc>
                <a:spcPct val="90000"/>
              </a:lnSpc>
              <a:spcBef>
                <a:spcPts val="0"/>
              </a:spcBef>
              <a:spcAft>
                <a:spcPts val="0"/>
              </a:spcAft>
              <a:buClr>
                <a:schemeClr val="lt1"/>
              </a:buClr>
              <a:buSzPts val="2700"/>
              <a:buFont typeface="Arial"/>
              <a:buNone/>
              <a:defRPr sz="2700" b="1">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741" name="Google Shape;741;p55"/>
          <p:cNvSpPr txBox="1">
            <a:spLocks noGrp="1"/>
          </p:cNvSpPr>
          <p:nvPr>
            <p:ph type="body" idx="6"/>
          </p:nvPr>
        </p:nvSpPr>
        <p:spPr>
          <a:xfrm>
            <a:off x="3313821" y="1044761"/>
            <a:ext cx="2511000" cy="513000"/>
          </a:xfrm>
          <a:prstGeom prst="rect">
            <a:avLst/>
          </a:prstGeom>
          <a:noFill/>
          <a:ln>
            <a:noFill/>
          </a:ln>
        </p:spPr>
        <p:txBody>
          <a:bodyPr spcFirstLastPara="1" wrap="square" lIns="68575" tIns="34275" rIns="68575" bIns="34275" anchor="ctr" anchorCtr="0">
            <a:normAutofit/>
          </a:bodyPr>
          <a:lstStyle>
            <a:lvl1pPr marL="457200" lvl="0" indent="-228600" algn="ctr">
              <a:lnSpc>
                <a:spcPct val="90000"/>
              </a:lnSpc>
              <a:spcBef>
                <a:spcPts val="800"/>
              </a:spcBef>
              <a:spcAft>
                <a:spcPts val="0"/>
              </a:spcAft>
              <a:buClr>
                <a:schemeClr val="accent6"/>
              </a:buClr>
              <a:buSzPts val="1700"/>
              <a:buNone/>
              <a:defRPr sz="1700" b="1">
                <a:solidFill>
                  <a:schemeClr val="accent6"/>
                </a:solidFill>
              </a:defRPr>
            </a:lvl1pPr>
            <a:lvl2pPr marL="914400" lvl="1" indent="-317500" algn="l">
              <a:lnSpc>
                <a:spcPct val="90000"/>
              </a:lnSpc>
              <a:spcBef>
                <a:spcPts val="400"/>
              </a:spcBef>
              <a:spcAft>
                <a:spcPts val="0"/>
              </a:spcAft>
              <a:buClr>
                <a:schemeClr val="accent6"/>
              </a:buClr>
              <a:buSzPts val="1400"/>
              <a:buChar char="•"/>
              <a:defRPr/>
            </a:lvl2pPr>
            <a:lvl3pPr marL="1371600" lvl="2" indent="-317500" algn="l">
              <a:lnSpc>
                <a:spcPct val="90000"/>
              </a:lnSpc>
              <a:spcBef>
                <a:spcPts val="400"/>
              </a:spcBef>
              <a:spcAft>
                <a:spcPts val="0"/>
              </a:spcAft>
              <a:buClr>
                <a:schemeClr val="accent6"/>
              </a:buClr>
              <a:buSzPts val="1400"/>
              <a:buChar char="•"/>
              <a:defRPr/>
            </a:lvl3pPr>
            <a:lvl4pPr marL="1828800" lvl="3" indent="-317500" algn="l">
              <a:lnSpc>
                <a:spcPct val="90000"/>
              </a:lnSpc>
              <a:spcBef>
                <a:spcPts val="400"/>
              </a:spcBef>
              <a:spcAft>
                <a:spcPts val="0"/>
              </a:spcAft>
              <a:buClr>
                <a:schemeClr val="accent6"/>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742" name="Google Shape;742;p55"/>
          <p:cNvSpPr txBox="1">
            <a:spLocks noGrp="1"/>
          </p:cNvSpPr>
          <p:nvPr>
            <p:ph type="body" idx="7"/>
          </p:nvPr>
        </p:nvSpPr>
        <p:spPr>
          <a:xfrm>
            <a:off x="6279443" y="1045799"/>
            <a:ext cx="2511000" cy="513000"/>
          </a:xfrm>
          <a:prstGeom prst="rect">
            <a:avLst/>
          </a:prstGeom>
          <a:noFill/>
          <a:ln>
            <a:noFill/>
          </a:ln>
        </p:spPr>
        <p:txBody>
          <a:bodyPr spcFirstLastPara="1" wrap="square" lIns="68575" tIns="34275" rIns="68575" bIns="34275" anchor="ctr" anchorCtr="0">
            <a:normAutofit/>
          </a:bodyPr>
          <a:lstStyle>
            <a:lvl1pPr marL="457200" lvl="0" indent="-228600" algn="ctr">
              <a:lnSpc>
                <a:spcPct val="90000"/>
              </a:lnSpc>
              <a:spcBef>
                <a:spcPts val="800"/>
              </a:spcBef>
              <a:spcAft>
                <a:spcPts val="0"/>
              </a:spcAft>
              <a:buClr>
                <a:schemeClr val="accent6"/>
              </a:buClr>
              <a:buSzPts val="1700"/>
              <a:buNone/>
              <a:defRPr sz="1700" b="1">
                <a:solidFill>
                  <a:schemeClr val="accent6"/>
                </a:solidFill>
              </a:defRPr>
            </a:lvl1pPr>
            <a:lvl2pPr marL="914400" lvl="1" indent="-317500" algn="l">
              <a:lnSpc>
                <a:spcPct val="90000"/>
              </a:lnSpc>
              <a:spcBef>
                <a:spcPts val="400"/>
              </a:spcBef>
              <a:spcAft>
                <a:spcPts val="0"/>
              </a:spcAft>
              <a:buClr>
                <a:schemeClr val="accent6"/>
              </a:buClr>
              <a:buSzPts val="1400"/>
              <a:buChar char="•"/>
              <a:defRPr/>
            </a:lvl2pPr>
            <a:lvl3pPr marL="1371600" lvl="2" indent="-317500" algn="l">
              <a:lnSpc>
                <a:spcPct val="90000"/>
              </a:lnSpc>
              <a:spcBef>
                <a:spcPts val="400"/>
              </a:spcBef>
              <a:spcAft>
                <a:spcPts val="0"/>
              </a:spcAft>
              <a:buClr>
                <a:schemeClr val="accent6"/>
              </a:buClr>
              <a:buSzPts val="1400"/>
              <a:buChar char="•"/>
              <a:defRPr/>
            </a:lvl3pPr>
            <a:lvl4pPr marL="1828800" lvl="3" indent="-317500" algn="l">
              <a:lnSpc>
                <a:spcPct val="90000"/>
              </a:lnSpc>
              <a:spcBef>
                <a:spcPts val="400"/>
              </a:spcBef>
              <a:spcAft>
                <a:spcPts val="0"/>
              </a:spcAft>
              <a:buClr>
                <a:schemeClr val="accent6"/>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743" name="Google Shape;743;p55"/>
          <p:cNvSpPr txBox="1">
            <a:spLocks noGrp="1"/>
          </p:cNvSpPr>
          <p:nvPr>
            <p:ph type="body" idx="8"/>
          </p:nvPr>
        </p:nvSpPr>
        <p:spPr>
          <a:xfrm>
            <a:off x="3313821" y="2965711"/>
            <a:ext cx="2511000" cy="513000"/>
          </a:xfrm>
          <a:prstGeom prst="rect">
            <a:avLst/>
          </a:prstGeom>
          <a:noFill/>
          <a:ln>
            <a:noFill/>
          </a:ln>
        </p:spPr>
        <p:txBody>
          <a:bodyPr spcFirstLastPara="1" wrap="square" lIns="68575" tIns="34275" rIns="68575" bIns="34275" anchor="ctr" anchorCtr="0">
            <a:normAutofit/>
          </a:bodyPr>
          <a:lstStyle>
            <a:lvl1pPr marL="457200" lvl="0" indent="-228600" algn="ctr">
              <a:lnSpc>
                <a:spcPct val="90000"/>
              </a:lnSpc>
              <a:spcBef>
                <a:spcPts val="800"/>
              </a:spcBef>
              <a:spcAft>
                <a:spcPts val="0"/>
              </a:spcAft>
              <a:buClr>
                <a:schemeClr val="accent6"/>
              </a:buClr>
              <a:buSzPts val="1700"/>
              <a:buNone/>
              <a:defRPr sz="1700" b="1">
                <a:solidFill>
                  <a:schemeClr val="accent6"/>
                </a:solidFill>
              </a:defRPr>
            </a:lvl1pPr>
            <a:lvl2pPr marL="914400" lvl="1" indent="-317500" algn="l">
              <a:lnSpc>
                <a:spcPct val="90000"/>
              </a:lnSpc>
              <a:spcBef>
                <a:spcPts val="400"/>
              </a:spcBef>
              <a:spcAft>
                <a:spcPts val="0"/>
              </a:spcAft>
              <a:buClr>
                <a:schemeClr val="accent6"/>
              </a:buClr>
              <a:buSzPts val="1400"/>
              <a:buChar char="•"/>
              <a:defRPr/>
            </a:lvl2pPr>
            <a:lvl3pPr marL="1371600" lvl="2" indent="-317500" algn="l">
              <a:lnSpc>
                <a:spcPct val="90000"/>
              </a:lnSpc>
              <a:spcBef>
                <a:spcPts val="400"/>
              </a:spcBef>
              <a:spcAft>
                <a:spcPts val="0"/>
              </a:spcAft>
              <a:buClr>
                <a:schemeClr val="accent6"/>
              </a:buClr>
              <a:buSzPts val="1400"/>
              <a:buChar char="•"/>
              <a:defRPr/>
            </a:lvl3pPr>
            <a:lvl4pPr marL="1828800" lvl="3" indent="-317500" algn="l">
              <a:lnSpc>
                <a:spcPct val="90000"/>
              </a:lnSpc>
              <a:spcBef>
                <a:spcPts val="400"/>
              </a:spcBef>
              <a:spcAft>
                <a:spcPts val="0"/>
              </a:spcAft>
              <a:buClr>
                <a:schemeClr val="accent6"/>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744" name="Google Shape;744;p55"/>
          <p:cNvSpPr txBox="1">
            <a:spLocks noGrp="1"/>
          </p:cNvSpPr>
          <p:nvPr>
            <p:ph type="body" idx="9"/>
          </p:nvPr>
        </p:nvSpPr>
        <p:spPr>
          <a:xfrm>
            <a:off x="6285116" y="2965711"/>
            <a:ext cx="2511000" cy="513000"/>
          </a:xfrm>
          <a:prstGeom prst="rect">
            <a:avLst/>
          </a:prstGeom>
          <a:noFill/>
          <a:ln>
            <a:noFill/>
          </a:ln>
        </p:spPr>
        <p:txBody>
          <a:bodyPr spcFirstLastPara="1" wrap="square" lIns="68575" tIns="34275" rIns="68575" bIns="34275" anchor="ctr" anchorCtr="0">
            <a:normAutofit/>
          </a:bodyPr>
          <a:lstStyle>
            <a:lvl1pPr marL="457200" lvl="0" indent="-228600" algn="ctr">
              <a:lnSpc>
                <a:spcPct val="90000"/>
              </a:lnSpc>
              <a:spcBef>
                <a:spcPts val="800"/>
              </a:spcBef>
              <a:spcAft>
                <a:spcPts val="0"/>
              </a:spcAft>
              <a:buClr>
                <a:schemeClr val="accent6"/>
              </a:buClr>
              <a:buSzPts val="1700"/>
              <a:buNone/>
              <a:defRPr sz="1700" b="1">
                <a:solidFill>
                  <a:schemeClr val="accent6"/>
                </a:solidFill>
              </a:defRPr>
            </a:lvl1pPr>
            <a:lvl2pPr marL="914400" lvl="1" indent="-317500" algn="l">
              <a:lnSpc>
                <a:spcPct val="90000"/>
              </a:lnSpc>
              <a:spcBef>
                <a:spcPts val="400"/>
              </a:spcBef>
              <a:spcAft>
                <a:spcPts val="0"/>
              </a:spcAft>
              <a:buClr>
                <a:schemeClr val="accent6"/>
              </a:buClr>
              <a:buSzPts val="1400"/>
              <a:buChar char="•"/>
              <a:defRPr/>
            </a:lvl2pPr>
            <a:lvl3pPr marL="1371600" lvl="2" indent="-317500" algn="l">
              <a:lnSpc>
                <a:spcPct val="90000"/>
              </a:lnSpc>
              <a:spcBef>
                <a:spcPts val="400"/>
              </a:spcBef>
              <a:spcAft>
                <a:spcPts val="0"/>
              </a:spcAft>
              <a:buClr>
                <a:schemeClr val="accent6"/>
              </a:buClr>
              <a:buSzPts val="1400"/>
              <a:buChar char="•"/>
              <a:defRPr/>
            </a:lvl3pPr>
            <a:lvl4pPr marL="1828800" lvl="3" indent="-317500" algn="l">
              <a:lnSpc>
                <a:spcPct val="90000"/>
              </a:lnSpc>
              <a:spcBef>
                <a:spcPts val="400"/>
              </a:spcBef>
              <a:spcAft>
                <a:spcPts val="0"/>
              </a:spcAft>
              <a:buClr>
                <a:schemeClr val="accent6"/>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cxnSp>
        <p:nvCxnSpPr>
          <p:cNvPr id="745" name="Google Shape;745;p55"/>
          <p:cNvCxnSpPr/>
          <p:nvPr/>
        </p:nvCxnSpPr>
        <p:spPr>
          <a:xfrm>
            <a:off x="324000" y="243000"/>
            <a:ext cx="324000" cy="0"/>
          </a:xfrm>
          <a:prstGeom prst="straightConnector1">
            <a:avLst/>
          </a:prstGeom>
          <a:noFill/>
          <a:ln w="25400" cap="flat" cmpd="sng">
            <a:solidFill>
              <a:schemeClr val="dk2"/>
            </a:solidFill>
            <a:prstDash val="solid"/>
            <a:miter lim="800000"/>
            <a:headEnd type="none" w="sm" len="sm"/>
            <a:tailEnd type="none" w="sm" len="sm"/>
          </a:ln>
        </p:spPr>
      </p:cxnSp>
      <p:cxnSp>
        <p:nvCxnSpPr>
          <p:cNvPr id="746" name="Google Shape;746;p55"/>
          <p:cNvCxnSpPr/>
          <p:nvPr/>
        </p:nvCxnSpPr>
        <p:spPr>
          <a:xfrm>
            <a:off x="324000" y="4752000"/>
            <a:ext cx="8532000" cy="0"/>
          </a:xfrm>
          <a:prstGeom prst="straightConnector1">
            <a:avLst/>
          </a:prstGeom>
          <a:noFill/>
          <a:ln w="9525" cap="flat" cmpd="sng">
            <a:solidFill>
              <a:schemeClr val="accent2"/>
            </a:solidFill>
            <a:prstDash val="solid"/>
            <a:miter lim="800000"/>
            <a:headEnd type="none" w="sm" len="sm"/>
            <a:tailEnd type="none" w="sm" len="sm"/>
          </a:ln>
        </p:spPr>
      </p:cxnSp>
      <p:pic>
        <p:nvPicPr>
          <p:cNvPr id="747" name="Google Shape;747;p55" descr="Icon&#10;&#10;Description automatically generated with medium confidence"/>
          <p:cNvPicPr preferRelativeResize="0"/>
          <p:nvPr/>
        </p:nvPicPr>
        <p:blipFill rotWithShape="1">
          <a:blip r:embed="rId2">
            <a:alphaModFix/>
          </a:blip>
          <a:srcRect/>
          <a:stretch/>
        </p:blipFill>
        <p:spPr>
          <a:xfrm>
            <a:off x="260560" y="4756346"/>
            <a:ext cx="282321" cy="282321"/>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3_Breaker Heading1-Blue-DarkBlueA">
  <p:cSld name="3_Breaker Heading1-Blue-DarkBlueA">
    <p:spTree>
      <p:nvGrpSpPr>
        <p:cNvPr id="1" name="Shape 80"/>
        <p:cNvGrpSpPr/>
        <p:nvPr/>
      </p:nvGrpSpPr>
      <p:grpSpPr>
        <a:xfrm>
          <a:off x="0" y="0"/>
          <a:ext cx="0" cy="0"/>
          <a:chOff x="0" y="0"/>
          <a:chExt cx="0" cy="0"/>
        </a:xfrm>
      </p:grpSpPr>
      <p:sp>
        <p:nvSpPr>
          <p:cNvPr id="81" name="Google Shape;81;g14fed563bd5_0_874"/>
          <p:cNvSpPr/>
          <p:nvPr/>
        </p:nvSpPr>
        <p:spPr>
          <a:xfrm>
            <a:off x="1" y="-1"/>
            <a:ext cx="9151019" cy="5155652"/>
          </a:xfrm>
          <a:custGeom>
            <a:avLst/>
            <a:gdLst/>
            <a:ahLst/>
            <a:cxnLst/>
            <a:rect l="l" t="t" r="r" b="b"/>
            <a:pathLst>
              <a:path w="12201359" h="6874203" extrusionOk="0">
                <a:moveTo>
                  <a:pt x="3013279" y="0"/>
                </a:moveTo>
                <a:lnTo>
                  <a:pt x="6369358" y="0"/>
                </a:lnTo>
                <a:lnTo>
                  <a:pt x="6369358" y="1"/>
                </a:lnTo>
                <a:lnTo>
                  <a:pt x="6687400" y="1"/>
                </a:lnTo>
                <a:lnTo>
                  <a:pt x="12201359" y="3274124"/>
                </a:lnTo>
                <a:lnTo>
                  <a:pt x="12201359" y="3453757"/>
                </a:lnTo>
                <a:lnTo>
                  <a:pt x="6642906" y="6874201"/>
                </a:lnTo>
                <a:lnTo>
                  <a:pt x="6169181" y="6874201"/>
                </a:lnTo>
                <a:lnTo>
                  <a:pt x="6169181" y="6874200"/>
                </a:lnTo>
                <a:lnTo>
                  <a:pt x="3013282" y="6874200"/>
                </a:lnTo>
                <a:lnTo>
                  <a:pt x="3013282" y="6874203"/>
                </a:lnTo>
                <a:lnTo>
                  <a:pt x="0" y="5158862"/>
                </a:lnTo>
                <a:lnTo>
                  <a:pt x="0" y="1715343"/>
                </a:lnTo>
                <a:lnTo>
                  <a:pt x="3013279" y="3"/>
                </a:lnTo>
                <a:close/>
              </a:path>
            </a:pathLst>
          </a:custGeom>
          <a:solidFill>
            <a:schemeClr val="accent1"/>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82" name="Google Shape;82;g14fed563bd5_0_874"/>
          <p:cNvSpPr txBox="1">
            <a:spLocks noGrp="1"/>
          </p:cNvSpPr>
          <p:nvPr>
            <p:ph type="body" idx="1"/>
          </p:nvPr>
        </p:nvSpPr>
        <p:spPr>
          <a:xfrm>
            <a:off x="459000" y="2673000"/>
            <a:ext cx="2917500" cy="672900"/>
          </a:xfrm>
          <a:prstGeom prst="rect">
            <a:avLst/>
          </a:prstGeom>
          <a:noFill/>
          <a:ln>
            <a:noFill/>
          </a:ln>
        </p:spPr>
        <p:txBody>
          <a:bodyPr spcFirstLastPara="1" wrap="square" lIns="0" tIns="0" rIns="0" bIns="0" anchor="t" anchorCtr="0">
            <a:normAutofit/>
          </a:bodyPr>
          <a:lstStyle>
            <a:lvl1pPr marL="457200" lvl="0" indent="-228600" algn="l">
              <a:lnSpc>
                <a:spcPct val="90000"/>
              </a:lnSpc>
              <a:spcBef>
                <a:spcPts val="800"/>
              </a:spcBef>
              <a:spcAft>
                <a:spcPts val="0"/>
              </a:spcAft>
              <a:buClr>
                <a:schemeClr val="dk1"/>
              </a:buClr>
              <a:buSzPts val="2100"/>
              <a:buNone/>
              <a:defRPr>
                <a:solidFill>
                  <a:schemeClr val="dk1"/>
                </a:solidFill>
              </a:defRPr>
            </a:lvl1pPr>
            <a:lvl2pPr marL="914400" lvl="1" indent="-228600" algn="l">
              <a:lnSpc>
                <a:spcPct val="90000"/>
              </a:lnSpc>
              <a:spcBef>
                <a:spcPts val="400"/>
              </a:spcBef>
              <a:spcAft>
                <a:spcPts val="0"/>
              </a:spcAft>
              <a:buClr>
                <a:schemeClr val="accent6"/>
              </a:buClr>
              <a:buSzPts val="1800"/>
              <a:buNone/>
              <a:defRPr/>
            </a:lvl2pPr>
            <a:lvl3pPr marL="1371600" lvl="2" indent="-228600" algn="l">
              <a:lnSpc>
                <a:spcPct val="90000"/>
              </a:lnSpc>
              <a:spcBef>
                <a:spcPts val="400"/>
              </a:spcBef>
              <a:spcAft>
                <a:spcPts val="0"/>
              </a:spcAft>
              <a:buClr>
                <a:schemeClr val="accent6"/>
              </a:buClr>
              <a:buSzPts val="1500"/>
              <a:buNone/>
              <a:defRPr/>
            </a:lvl3pPr>
            <a:lvl4pPr marL="1828800" lvl="3" indent="-228600" algn="l">
              <a:lnSpc>
                <a:spcPct val="90000"/>
              </a:lnSpc>
              <a:spcBef>
                <a:spcPts val="400"/>
              </a:spcBef>
              <a:spcAft>
                <a:spcPts val="0"/>
              </a:spcAft>
              <a:buClr>
                <a:schemeClr val="accent6"/>
              </a:buClr>
              <a:buSzPts val="1400"/>
              <a:buNone/>
              <a:defRPr/>
            </a:lvl4pPr>
            <a:lvl5pPr marL="2286000" lvl="4" indent="-228600" algn="l">
              <a:lnSpc>
                <a:spcPct val="90000"/>
              </a:lnSpc>
              <a:spcBef>
                <a:spcPts val="400"/>
              </a:spcBef>
              <a:spcAft>
                <a:spcPts val="0"/>
              </a:spcAft>
              <a:buClr>
                <a:schemeClr val="accent6"/>
              </a:buClr>
              <a:buSzPts val="1400"/>
              <a:buNone/>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cxnSp>
        <p:nvCxnSpPr>
          <p:cNvPr id="83" name="Google Shape;83;g14fed563bd5_0_874"/>
          <p:cNvCxnSpPr/>
          <p:nvPr/>
        </p:nvCxnSpPr>
        <p:spPr>
          <a:xfrm>
            <a:off x="459000" y="1849500"/>
            <a:ext cx="648900" cy="0"/>
          </a:xfrm>
          <a:prstGeom prst="straightConnector1">
            <a:avLst/>
          </a:prstGeom>
          <a:noFill/>
          <a:ln w="38100" cap="flat" cmpd="sng">
            <a:solidFill>
              <a:schemeClr val="dk1"/>
            </a:solidFill>
            <a:prstDash val="solid"/>
            <a:miter lim="800000"/>
            <a:headEnd type="none" w="sm" len="sm"/>
            <a:tailEnd type="none" w="sm" len="sm"/>
          </a:ln>
        </p:spPr>
      </p:cxnSp>
      <p:sp>
        <p:nvSpPr>
          <p:cNvPr id="84" name="Google Shape;84;g14fed563bd5_0_874"/>
          <p:cNvSpPr txBox="1">
            <a:spLocks noGrp="1"/>
          </p:cNvSpPr>
          <p:nvPr>
            <p:ph type="body" idx="2"/>
          </p:nvPr>
        </p:nvSpPr>
        <p:spPr>
          <a:xfrm>
            <a:off x="459000" y="1890000"/>
            <a:ext cx="5211300" cy="722700"/>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800"/>
              </a:spcBef>
              <a:spcAft>
                <a:spcPts val="0"/>
              </a:spcAft>
              <a:buClr>
                <a:schemeClr val="dk1"/>
              </a:buClr>
              <a:buSzPts val="4500"/>
              <a:buNone/>
              <a:defRPr sz="4500" b="1">
                <a:solidFill>
                  <a:schemeClr val="dk1"/>
                </a:solidFill>
              </a:defRPr>
            </a:lvl1pPr>
            <a:lvl2pPr marL="914400" lvl="1" indent="-228600" algn="l">
              <a:lnSpc>
                <a:spcPct val="90000"/>
              </a:lnSpc>
              <a:spcBef>
                <a:spcPts val="400"/>
              </a:spcBef>
              <a:spcAft>
                <a:spcPts val="0"/>
              </a:spcAft>
              <a:buClr>
                <a:schemeClr val="lt1"/>
              </a:buClr>
              <a:buSzPts val="1800"/>
              <a:buNone/>
              <a:defRPr>
                <a:solidFill>
                  <a:schemeClr val="lt1"/>
                </a:solidFill>
              </a:defRPr>
            </a:lvl2pPr>
            <a:lvl3pPr marL="1371600" lvl="2" indent="-228600" algn="l">
              <a:lnSpc>
                <a:spcPct val="90000"/>
              </a:lnSpc>
              <a:spcBef>
                <a:spcPts val="400"/>
              </a:spcBef>
              <a:spcAft>
                <a:spcPts val="0"/>
              </a:spcAft>
              <a:buClr>
                <a:schemeClr val="lt1"/>
              </a:buClr>
              <a:buSzPts val="1500"/>
              <a:buNone/>
              <a:defRPr>
                <a:solidFill>
                  <a:schemeClr val="lt1"/>
                </a:solidFill>
              </a:defRPr>
            </a:lvl3pPr>
            <a:lvl4pPr marL="1828800" lvl="3" indent="-228600" algn="l">
              <a:lnSpc>
                <a:spcPct val="90000"/>
              </a:lnSpc>
              <a:spcBef>
                <a:spcPts val="400"/>
              </a:spcBef>
              <a:spcAft>
                <a:spcPts val="0"/>
              </a:spcAft>
              <a:buClr>
                <a:schemeClr val="lt1"/>
              </a:buClr>
              <a:buSzPts val="1400"/>
              <a:buNone/>
              <a:defRPr>
                <a:solidFill>
                  <a:schemeClr val="lt1"/>
                </a:solidFill>
              </a:defRPr>
            </a:lvl4pPr>
            <a:lvl5pPr marL="2286000" lvl="4" indent="-228600" algn="l">
              <a:lnSpc>
                <a:spcPct val="90000"/>
              </a:lnSpc>
              <a:spcBef>
                <a:spcPts val="400"/>
              </a:spcBef>
              <a:spcAft>
                <a:spcPts val="0"/>
              </a:spcAft>
              <a:buClr>
                <a:schemeClr val="lt1"/>
              </a:buClr>
              <a:buSzPts val="1400"/>
              <a:buNone/>
              <a:defRPr>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85" name="Google Shape;85;g14fed563bd5_0_874"/>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lt1"/>
                </a:solidFill>
                <a:latin typeface="Arial"/>
                <a:ea typeface="Arial"/>
                <a:cs typeface="Arial"/>
                <a:sym typeface="Arial"/>
              </a:rPr>
              <a:t>‹#›</a:t>
            </a:fld>
            <a:endParaRPr sz="900" b="0" i="0" u="none" strike="noStrike" cap="none">
              <a:solidFill>
                <a:schemeClr val="lt1"/>
              </a:solidFill>
              <a:latin typeface="Arial"/>
              <a:ea typeface="Arial"/>
              <a:cs typeface="Arial"/>
              <a:sym typeface="Arial"/>
            </a:endParaRPr>
          </a:p>
        </p:txBody>
      </p:sp>
      <p:sp>
        <p:nvSpPr>
          <p:cNvPr id="86" name="Google Shape;86;g14fed563bd5_0_874"/>
          <p:cNvSpPr/>
          <p:nvPr/>
        </p:nvSpPr>
        <p:spPr>
          <a:xfrm>
            <a:off x="0" y="3837499"/>
            <a:ext cx="2259900" cy="1305900"/>
          </a:xfrm>
          <a:prstGeom prst="triangle">
            <a:avLst>
              <a:gd name="adj" fmla="val 204"/>
            </a:avLst>
          </a:prstGeom>
          <a:solidFill>
            <a:srgbClr val="1D6DB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87" name="Google Shape;87;g14fed563bd5_0_874"/>
          <p:cNvSpPr/>
          <p:nvPr/>
        </p:nvSpPr>
        <p:spPr>
          <a:xfrm rot="10800000" flipH="1">
            <a:off x="0" y="164"/>
            <a:ext cx="2367000" cy="1369200"/>
          </a:xfrm>
          <a:prstGeom prst="triangle">
            <a:avLst>
              <a:gd name="adj" fmla="val 204"/>
            </a:avLst>
          </a:prstGeom>
          <a:solidFill>
            <a:schemeClr val="accent4"/>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88" name="Google Shape;88;g14fed563bd5_0_874"/>
          <p:cNvSpPr/>
          <p:nvPr/>
        </p:nvSpPr>
        <p:spPr>
          <a:xfrm flipH="1">
            <a:off x="4777020" y="2571749"/>
            <a:ext cx="4374000" cy="2583900"/>
          </a:xfrm>
          <a:prstGeom prst="triangle">
            <a:avLst>
              <a:gd name="adj" fmla="val 95"/>
            </a:avLst>
          </a:prstGeom>
          <a:solidFill>
            <a:schemeClr val="accent4"/>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89" name="Google Shape;89;g14fed563bd5_0_874"/>
          <p:cNvSpPr/>
          <p:nvPr/>
        </p:nvSpPr>
        <p:spPr>
          <a:xfrm rot="10800000">
            <a:off x="4883820" y="150"/>
            <a:ext cx="4267200" cy="2571600"/>
          </a:xfrm>
          <a:prstGeom prst="triangle">
            <a:avLst>
              <a:gd name="adj" fmla="val 0"/>
            </a:avLst>
          </a:prstGeom>
          <a:solidFill>
            <a:schemeClr val="dk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60.xml><?xml version="1.0" encoding="utf-8"?>
<p:sldLayout xmlns:a="http://schemas.openxmlformats.org/drawingml/2006/main" xmlns:r="http://schemas.openxmlformats.org/officeDocument/2006/relationships" xmlns:p="http://schemas.openxmlformats.org/presentationml/2006/main" matchingName="TEXT Grid boxes, Titles 6UP">
  <p:cSld name="TEXT Grid boxes, Titles 6UP">
    <p:spTree>
      <p:nvGrpSpPr>
        <p:cNvPr id="1" name="Shape 748"/>
        <p:cNvGrpSpPr/>
        <p:nvPr/>
      </p:nvGrpSpPr>
      <p:grpSpPr>
        <a:xfrm>
          <a:off x="0" y="0"/>
          <a:ext cx="0" cy="0"/>
          <a:chOff x="0" y="0"/>
          <a:chExt cx="0" cy="0"/>
        </a:xfrm>
      </p:grpSpPr>
      <p:sp>
        <p:nvSpPr>
          <p:cNvPr id="749" name="Google Shape;749;p56"/>
          <p:cNvSpPr txBox="1">
            <a:spLocks noGrp="1"/>
          </p:cNvSpPr>
          <p:nvPr>
            <p:ph type="body" idx="1"/>
          </p:nvPr>
        </p:nvSpPr>
        <p:spPr>
          <a:xfrm>
            <a:off x="309531" y="1566000"/>
            <a:ext cx="2673000" cy="113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l">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750" name="Google Shape;750;p56"/>
          <p:cNvSpPr txBox="1"/>
          <p:nvPr/>
        </p:nvSpPr>
        <p:spPr>
          <a:xfrm>
            <a:off x="3525716" y="3174023"/>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751" name="Google Shape;751;p56"/>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6"/>
                </a:solidFill>
                <a:latin typeface="Arial"/>
                <a:ea typeface="Arial"/>
                <a:cs typeface="Arial"/>
                <a:sym typeface="Arial"/>
              </a:rPr>
              <a:t>‹#›</a:t>
            </a:fld>
            <a:endParaRPr sz="900" b="0" i="0" u="none" strike="noStrike" cap="none">
              <a:solidFill>
                <a:schemeClr val="accent6"/>
              </a:solidFill>
              <a:latin typeface="Arial"/>
              <a:ea typeface="Arial"/>
              <a:cs typeface="Arial"/>
              <a:sym typeface="Arial"/>
            </a:endParaRPr>
          </a:p>
        </p:txBody>
      </p:sp>
      <p:sp>
        <p:nvSpPr>
          <p:cNvPr id="752" name="Google Shape;752;p56"/>
          <p:cNvSpPr/>
          <p:nvPr/>
        </p:nvSpPr>
        <p:spPr>
          <a:xfrm>
            <a:off x="309531" y="891000"/>
            <a:ext cx="2673000" cy="675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753" name="Google Shape;753;p56"/>
          <p:cNvSpPr txBox="1">
            <a:spLocks noGrp="1"/>
          </p:cNvSpPr>
          <p:nvPr>
            <p:ph type="body" idx="2"/>
          </p:nvPr>
        </p:nvSpPr>
        <p:spPr>
          <a:xfrm>
            <a:off x="3275153" y="1566775"/>
            <a:ext cx="2673000" cy="113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l">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754" name="Google Shape;754;p56"/>
          <p:cNvSpPr/>
          <p:nvPr/>
        </p:nvSpPr>
        <p:spPr>
          <a:xfrm>
            <a:off x="3275153" y="891000"/>
            <a:ext cx="2673000" cy="675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755" name="Google Shape;755;p56"/>
          <p:cNvSpPr txBox="1">
            <a:spLocks noGrp="1"/>
          </p:cNvSpPr>
          <p:nvPr>
            <p:ph type="body" idx="3"/>
          </p:nvPr>
        </p:nvSpPr>
        <p:spPr>
          <a:xfrm>
            <a:off x="6194437" y="1565999"/>
            <a:ext cx="2673000" cy="113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l">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756" name="Google Shape;756;p56"/>
          <p:cNvSpPr/>
          <p:nvPr/>
        </p:nvSpPr>
        <p:spPr>
          <a:xfrm>
            <a:off x="6194437" y="891000"/>
            <a:ext cx="2673000" cy="675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757" name="Google Shape;757;p56"/>
          <p:cNvSpPr txBox="1">
            <a:spLocks noGrp="1"/>
          </p:cNvSpPr>
          <p:nvPr>
            <p:ph type="body" idx="4"/>
          </p:nvPr>
        </p:nvSpPr>
        <p:spPr>
          <a:xfrm>
            <a:off x="309531" y="3486950"/>
            <a:ext cx="2673000" cy="113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l">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758" name="Google Shape;758;p56"/>
          <p:cNvSpPr txBox="1"/>
          <p:nvPr/>
        </p:nvSpPr>
        <p:spPr>
          <a:xfrm>
            <a:off x="3525716" y="4897791"/>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759" name="Google Shape;759;p56"/>
          <p:cNvSpPr/>
          <p:nvPr/>
        </p:nvSpPr>
        <p:spPr>
          <a:xfrm>
            <a:off x="309531" y="2811950"/>
            <a:ext cx="2673000" cy="675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760" name="Google Shape;760;p56"/>
          <p:cNvSpPr txBox="1">
            <a:spLocks noGrp="1"/>
          </p:cNvSpPr>
          <p:nvPr>
            <p:ph type="body" idx="5"/>
          </p:nvPr>
        </p:nvSpPr>
        <p:spPr>
          <a:xfrm>
            <a:off x="3275153" y="3487820"/>
            <a:ext cx="2673000" cy="113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l">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761" name="Google Shape;761;p56"/>
          <p:cNvSpPr/>
          <p:nvPr/>
        </p:nvSpPr>
        <p:spPr>
          <a:xfrm>
            <a:off x="3280825" y="2814151"/>
            <a:ext cx="2673000" cy="675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762" name="Google Shape;762;p56"/>
          <p:cNvSpPr txBox="1">
            <a:spLocks noGrp="1"/>
          </p:cNvSpPr>
          <p:nvPr>
            <p:ph type="body" idx="6"/>
          </p:nvPr>
        </p:nvSpPr>
        <p:spPr>
          <a:xfrm>
            <a:off x="6194437" y="3487819"/>
            <a:ext cx="2673000" cy="113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l">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763" name="Google Shape;763;p56"/>
          <p:cNvSpPr/>
          <p:nvPr/>
        </p:nvSpPr>
        <p:spPr>
          <a:xfrm>
            <a:off x="6194437" y="2811950"/>
            <a:ext cx="2673000" cy="675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764" name="Google Shape;764;p56"/>
          <p:cNvSpPr txBox="1">
            <a:spLocks noGrp="1"/>
          </p:cNvSpPr>
          <p:nvPr>
            <p:ph type="title"/>
          </p:nvPr>
        </p:nvSpPr>
        <p:spPr>
          <a:xfrm>
            <a:off x="324000" y="324000"/>
            <a:ext cx="8553300" cy="521700"/>
          </a:xfrm>
          <a:prstGeom prst="rect">
            <a:avLst/>
          </a:prstGeom>
          <a:noFill/>
          <a:ln>
            <a:noFill/>
          </a:ln>
        </p:spPr>
        <p:txBody>
          <a:bodyPr spcFirstLastPara="1" wrap="square" lIns="0" tIns="0" rIns="0" bIns="0" anchor="ctr" anchorCtr="0">
            <a:normAutofit/>
          </a:bodyPr>
          <a:lstStyle>
            <a:lvl1pPr lvl="0" algn="l">
              <a:lnSpc>
                <a:spcPct val="90000"/>
              </a:lnSpc>
              <a:spcBef>
                <a:spcPts val="0"/>
              </a:spcBef>
              <a:spcAft>
                <a:spcPts val="0"/>
              </a:spcAft>
              <a:buClr>
                <a:schemeClr val="lt1"/>
              </a:buClr>
              <a:buSzPts val="2700"/>
              <a:buFont typeface="Arial"/>
              <a:buNone/>
              <a:defRPr sz="2700" b="1">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765" name="Google Shape;765;p56"/>
          <p:cNvSpPr txBox="1">
            <a:spLocks noGrp="1"/>
          </p:cNvSpPr>
          <p:nvPr>
            <p:ph type="body" idx="7"/>
          </p:nvPr>
        </p:nvSpPr>
        <p:spPr>
          <a:xfrm>
            <a:off x="390531" y="972000"/>
            <a:ext cx="2511000" cy="513000"/>
          </a:xfrm>
          <a:prstGeom prst="rect">
            <a:avLst/>
          </a:prstGeom>
          <a:noFill/>
          <a:ln>
            <a:noFill/>
          </a:ln>
        </p:spPr>
        <p:txBody>
          <a:bodyPr spcFirstLastPara="1" wrap="square" lIns="68575" tIns="34275" rIns="68575" bIns="34275" anchor="ctr" anchorCtr="0">
            <a:normAutofit/>
          </a:bodyPr>
          <a:lstStyle>
            <a:lvl1pPr marL="457200" lvl="0" indent="-228600" algn="ctr">
              <a:lnSpc>
                <a:spcPct val="90000"/>
              </a:lnSpc>
              <a:spcBef>
                <a:spcPts val="800"/>
              </a:spcBef>
              <a:spcAft>
                <a:spcPts val="0"/>
              </a:spcAft>
              <a:buClr>
                <a:schemeClr val="accent6"/>
              </a:buClr>
              <a:buSzPts val="1700"/>
              <a:buNone/>
              <a:defRPr sz="1700" b="1">
                <a:solidFill>
                  <a:schemeClr val="accent6"/>
                </a:solidFill>
              </a:defRPr>
            </a:lvl1pPr>
            <a:lvl2pPr marL="914400" lvl="1" indent="-317500" algn="l">
              <a:lnSpc>
                <a:spcPct val="90000"/>
              </a:lnSpc>
              <a:spcBef>
                <a:spcPts val="400"/>
              </a:spcBef>
              <a:spcAft>
                <a:spcPts val="0"/>
              </a:spcAft>
              <a:buClr>
                <a:schemeClr val="accent6"/>
              </a:buClr>
              <a:buSzPts val="1400"/>
              <a:buChar char="•"/>
              <a:defRPr/>
            </a:lvl2pPr>
            <a:lvl3pPr marL="1371600" lvl="2" indent="-317500" algn="l">
              <a:lnSpc>
                <a:spcPct val="90000"/>
              </a:lnSpc>
              <a:spcBef>
                <a:spcPts val="400"/>
              </a:spcBef>
              <a:spcAft>
                <a:spcPts val="0"/>
              </a:spcAft>
              <a:buClr>
                <a:schemeClr val="accent6"/>
              </a:buClr>
              <a:buSzPts val="1400"/>
              <a:buChar char="•"/>
              <a:defRPr/>
            </a:lvl3pPr>
            <a:lvl4pPr marL="1828800" lvl="3" indent="-317500" algn="l">
              <a:lnSpc>
                <a:spcPct val="90000"/>
              </a:lnSpc>
              <a:spcBef>
                <a:spcPts val="400"/>
              </a:spcBef>
              <a:spcAft>
                <a:spcPts val="0"/>
              </a:spcAft>
              <a:buClr>
                <a:schemeClr val="accent6"/>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766" name="Google Shape;766;p56"/>
          <p:cNvSpPr txBox="1">
            <a:spLocks noGrp="1"/>
          </p:cNvSpPr>
          <p:nvPr>
            <p:ph type="body" idx="8"/>
          </p:nvPr>
        </p:nvSpPr>
        <p:spPr>
          <a:xfrm>
            <a:off x="3361825" y="972000"/>
            <a:ext cx="2511000" cy="513000"/>
          </a:xfrm>
          <a:prstGeom prst="rect">
            <a:avLst/>
          </a:prstGeom>
          <a:noFill/>
          <a:ln>
            <a:noFill/>
          </a:ln>
        </p:spPr>
        <p:txBody>
          <a:bodyPr spcFirstLastPara="1" wrap="square" lIns="68575" tIns="34275" rIns="68575" bIns="34275" anchor="ctr" anchorCtr="0">
            <a:normAutofit/>
          </a:bodyPr>
          <a:lstStyle>
            <a:lvl1pPr marL="457200" lvl="0" indent="-228600" algn="ctr">
              <a:lnSpc>
                <a:spcPct val="90000"/>
              </a:lnSpc>
              <a:spcBef>
                <a:spcPts val="800"/>
              </a:spcBef>
              <a:spcAft>
                <a:spcPts val="0"/>
              </a:spcAft>
              <a:buClr>
                <a:schemeClr val="accent6"/>
              </a:buClr>
              <a:buSzPts val="1700"/>
              <a:buNone/>
              <a:defRPr sz="1700" b="1">
                <a:solidFill>
                  <a:schemeClr val="accent6"/>
                </a:solidFill>
              </a:defRPr>
            </a:lvl1pPr>
            <a:lvl2pPr marL="914400" lvl="1" indent="-317500" algn="l">
              <a:lnSpc>
                <a:spcPct val="90000"/>
              </a:lnSpc>
              <a:spcBef>
                <a:spcPts val="400"/>
              </a:spcBef>
              <a:spcAft>
                <a:spcPts val="0"/>
              </a:spcAft>
              <a:buClr>
                <a:schemeClr val="accent6"/>
              </a:buClr>
              <a:buSzPts val="1400"/>
              <a:buChar char="•"/>
              <a:defRPr/>
            </a:lvl2pPr>
            <a:lvl3pPr marL="1371600" lvl="2" indent="-317500" algn="l">
              <a:lnSpc>
                <a:spcPct val="90000"/>
              </a:lnSpc>
              <a:spcBef>
                <a:spcPts val="400"/>
              </a:spcBef>
              <a:spcAft>
                <a:spcPts val="0"/>
              </a:spcAft>
              <a:buClr>
                <a:schemeClr val="accent6"/>
              </a:buClr>
              <a:buSzPts val="1400"/>
              <a:buChar char="•"/>
              <a:defRPr/>
            </a:lvl3pPr>
            <a:lvl4pPr marL="1828800" lvl="3" indent="-317500" algn="l">
              <a:lnSpc>
                <a:spcPct val="90000"/>
              </a:lnSpc>
              <a:spcBef>
                <a:spcPts val="400"/>
              </a:spcBef>
              <a:spcAft>
                <a:spcPts val="0"/>
              </a:spcAft>
              <a:buClr>
                <a:schemeClr val="accent6"/>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767" name="Google Shape;767;p56"/>
          <p:cNvSpPr txBox="1">
            <a:spLocks noGrp="1"/>
          </p:cNvSpPr>
          <p:nvPr>
            <p:ph type="body" idx="9"/>
          </p:nvPr>
        </p:nvSpPr>
        <p:spPr>
          <a:xfrm>
            <a:off x="6275437" y="972000"/>
            <a:ext cx="2511000" cy="513000"/>
          </a:xfrm>
          <a:prstGeom prst="rect">
            <a:avLst/>
          </a:prstGeom>
          <a:noFill/>
          <a:ln>
            <a:noFill/>
          </a:ln>
        </p:spPr>
        <p:txBody>
          <a:bodyPr spcFirstLastPara="1" wrap="square" lIns="68575" tIns="34275" rIns="68575" bIns="34275" anchor="ctr" anchorCtr="0">
            <a:normAutofit/>
          </a:bodyPr>
          <a:lstStyle>
            <a:lvl1pPr marL="457200" lvl="0" indent="-228600" algn="ctr">
              <a:lnSpc>
                <a:spcPct val="90000"/>
              </a:lnSpc>
              <a:spcBef>
                <a:spcPts val="800"/>
              </a:spcBef>
              <a:spcAft>
                <a:spcPts val="0"/>
              </a:spcAft>
              <a:buClr>
                <a:schemeClr val="accent6"/>
              </a:buClr>
              <a:buSzPts val="1700"/>
              <a:buNone/>
              <a:defRPr sz="1700" b="1">
                <a:solidFill>
                  <a:schemeClr val="accent6"/>
                </a:solidFill>
              </a:defRPr>
            </a:lvl1pPr>
            <a:lvl2pPr marL="914400" lvl="1" indent="-317500" algn="l">
              <a:lnSpc>
                <a:spcPct val="90000"/>
              </a:lnSpc>
              <a:spcBef>
                <a:spcPts val="400"/>
              </a:spcBef>
              <a:spcAft>
                <a:spcPts val="0"/>
              </a:spcAft>
              <a:buClr>
                <a:schemeClr val="accent6"/>
              </a:buClr>
              <a:buSzPts val="1400"/>
              <a:buChar char="•"/>
              <a:defRPr/>
            </a:lvl2pPr>
            <a:lvl3pPr marL="1371600" lvl="2" indent="-317500" algn="l">
              <a:lnSpc>
                <a:spcPct val="90000"/>
              </a:lnSpc>
              <a:spcBef>
                <a:spcPts val="400"/>
              </a:spcBef>
              <a:spcAft>
                <a:spcPts val="0"/>
              </a:spcAft>
              <a:buClr>
                <a:schemeClr val="accent6"/>
              </a:buClr>
              <a:buSzPts val="1400"/>
              <a:buChar char="•"/>
              <a:defRPr/>
            </a:lvl3pPr>
            <a:lvl4pPr marL="1828800" lvl="3" indent="-317500" algn="l">
              <a:lnSpc>
                <a:spcPct val="90000"/>
              </a:lnSpc>
              <a:spcBef>
                <a:spcPts val="400"/>
              </a:spcBef>
              <a:spcAft>
                <a:spcPts val="0"/>
              </a:spcAft>
              <a:buClr>
                <a:schemeClr val="accent6"/>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768" name="Google Shape;768;p56"/>
          <p:cNvSpPr txBox="1">
            <a:spLocks noGrp="1"/>
          </p:cNvSpPr>
          <p:nvPr>
            <p:ph type="body" idx="13"/>
          </p:nvPr>
        </p:nvSpPr>
        <p:spPr>
          <a:xfrm>
            <a:off x="390531" y="2892950"/>
            <a:ext cx="2511000" cy="513000"/>
          </a:xfrm>
          <a:prstGeom prst="rect">
            <a:avLst/>
          </a:prstGeom>
          <a:noFill/>
          <a:ln>
            <a:noFill/>
          </a:ln>
        </p:spPr>
        <p:txBody>
          <a:bodyPr spcFirstLastPara="1" wrap="square" lIns="68575" tIns="34275" rIns="68575" bIns="34275" anchor="ctr" anchorCtr="0">
            <a:normAutofit/>
          </a:bodyPr>
          <a:lstStyle>
            <a:lvl1pPr marL="457200" lvl="0" indent="-228600" algn="ctr">
              <a:lnSpc>
                <a:spcPct val="90000"/>
              </a:lnSpc>
              <a:spcBef>
                <a:spcPts val="800"/>
              </a:spcBef>
              <a:spcAft>
                <a:spcPts val="0"/>
              </a:spcAft>
              <a:buClr>
                <a:schemeClr val="accent6"/>
              </a:buClr>
              <a:buSzPts val="1700"/>
              <a:buNone/>
              <a:defRPr sz="1700" b="1">
                <a:solidFill>
                  <a:schemeClr val="accent6"/>
                </a:solidFill>
              </a:defRPr>
            </a:lvl1pPr>
            <a:lvl2pPr marL="914400" lvl="1" indent="-317500" algn="l">
              <a:lnSpc>
                <a:spcPct val="90000"/>
              </a:lnSpc>
              <a:spcBef>
                <a:spcPts val="400"/>
              </a:spcBef>
              <a:spcAft>
                <a:spcPts val="0"/>
              </a:spcAft>
              <a:buClr>
                <a:schemeClr val="accent6"/>
              </a:buClr>
              <a:buSzPts val="1400"/>
              <a:buChar char="•"/>
              <a:defRPr/>
            </a:lvl2pPr>
            <a:lvl3pPr marL="1371600" lvl="2" indent="-317500" algn="l">
              <a:lnSpc>
                <a:spcPct val="90000"/>
              </a:lnSpc>
              <a:spcBef>
                <a:spcPts val="400"/>
              </a:spcBef>
              <a:spcAft>
                <a:spcPts val="0"/>
              </a:spcAft>
              <a:buClr>
                <a:schemeClr val="accent6"/>
              </a:buClr>
              <a:buSzPts val="1400"/>
              <a:buChar char="•"/>
              <a:defRPr/>
            </a:lvl3pPr>
            <a:lvl4pPr marL="1828800" lvl="3" indent="-317500" algn="l">
              <a:lnSpc>
                <a:spcPct val="90000"/>
              </a:lnSpc>
              <a:spcBef>
                <a:spcPts val="400"/>
              </a:spcBef>
              <a:spcAft>
                <a:spcPts val="0"/>
              </a:spcAft>
              <a:buClr>
                <a:schemeClr val="accent6"/>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769" name="Google Shape;769;p56"/>
          <p:cNvSpPr txBox="1">
            <a:spLocks noGrp="1"/>
          </p:cNvSpPr>
          <p:nvPr>
            <p:ph type="body" idx="14"/>
          </p:nvPr>
        </p:nvSpPr>
        <p:spPr>
          <a:xfrm>
            <a:off x="3361825" y="2892950"/>
            <a:ext cx="2511000" cy="513000"/>
          </a:xfrm>
          <a:prstGeom prst="rect">
            <a:avLst/>
          </a:prstGeom>
          <a:noFill/>
          <a:ln>
            <a:noFill/>
          </a:ln>
        </p:spPr>
        <p:txBody>
          <a:bodyPr spcFirstLastPara="1" wrap="square" lIns="68575" tIns="34275" rIns="68575" bIns="34275" anchor="ctr" anchorCtr="0">
            <a:normAutofit/>
          </a:bodyPr>
          <a:lstStyle>
            <a:lvl1pPr marL="457200" lvl="0" indent="-228600" algn="ctr">
              <a:lnSpc>
                <a:spcPct val="90000"/>
              </a:lnSpc>
              <a:spcBef>
                <a:spcPts val="800"/>
              </a:spcBef>
              <a:spcAft>
                <a:spcPts val="0"/>
              </a:spcAft>
              <a:buClr>
                <a:schemeClr val="accent6"/>
              </a:buClr>
              <a:buSzPts val="1700"/>
              <a:buNone/>
              <a:defRPr sz="1700" b="1">
                <a:solidFill>
                  <a:schemeClr val="accent6"/>
                </a:solidFill>
              </a:defRPr>
            </a:lvl1pPr>
            <a:lvl2pPr marL="914400" lvl="1" indent="-317500" algn="l">
              <a:lnSpc>
                <a:spcPct val="90000"/>
              </a:lnSpc>
              <a:spcBef>
                <a:spcPts val="400"/>
              </a:spcBef>
              <a:spcAft>
                <a:spcPts val="0"/>
              </a:spcAft>
              <a:buClr>
                <a:schemeClr val="accent6"/>
              </a:buClr>
              <a:buSzPts val="1400"/>
              <a:buChar char="•"/>
              <a:defRPr/>
            </a:lvl2pPr>
            <a:lvl3pPr marL="1371600" lvl="2" indent="-317500" algn="l">
              <a:lnSpc>
                <a:spcPct val="90000"/>
              </a:lnSpc>
              <a:spcBef>
                <a:spcPts val="400"/>
              </a:spcBef>
              <a:spcAft>
                <a:spcPts val="0"/>
              </a:spcAft>
              <a:buClr>
                <a:schemeClr val="accent6"/>
              </a:buClr>
              <a:buSzPts val="1400"/>
              <a:buChar char="•"/>
              <a:defRPr/>
            </a:lvl3pPr>
            <a:lvl4pPr marL="1828800" lvl="3" indent="-317500" algn="l">
              <a:lnSpc>
                <a:spcPct val="90000"/>
              </a:lnSpc>
              <a:spcBef>
                <a:spcPts val="400"/>
              </a:spcBef>
              <a:spcAft>
                <a:spcPts val="0"/>
              </a:spcAft>
              <a:buClr>
                <a:schemeClr val="accent6"/>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770" name="Google Shape;770;p56"/>
          <p:cNvSpPr txBox="1">
            <a:spLocks noGrp="1"/>
          </p:cNvSpPr>
          <p:nvPr>
            <p:ph type="body" idx="15"/>
          </p:nvPr>
        </p:nvSpPr>
        <p:spPr>
          <a:xfrm>
            <a:off x="6275437" y="2892950"/>
            <a:ext cx="2511000" cy="513000"/>
          </a:xfrm>
          <a:prstGeom prst="rect">
            <a:avLst/>
          </a:prstGeom>
          <a:noFill/>
          <a:ln>
            <a:noFill/>
          </a:ln>
        </p:spPr>
        <p:txBody>
          <a:bodyPr spcFirstLastPara="1" wrap="square" lIns="68575" tIns="34275" rIns="68575" bIns="34275" anchor="ctr" anchorCtr="0">
            <a:normAutofit/>
          </a:bodyPr>
          <a:lstStyle>
            <a:lvl1pPr marL="457200" lvl="0" indent="-228600" algn="ctr">
              <a:lnSpc>
                <a:spcPct val="90000"/>
              </a:lnSpc>
              <a:spcBef>
                <a:spcPts val="800"/>
              </a:spcBef>
              <a:spcAft>
                <a:spcPts val="0"/>
              </a:spcAft>
              <a:buClr>
                <a:schemeClr val="accent6"/>
              </a:buClr>
              <a:buSzPts val="1700"/>
              <a:buNone/>
              <a:defRPr sz="1700" b="1">
                <a:solidFill>
                  <a:schemeClr val="accent6"/>
                </a:solidFill>
              </a:defRPr>
            </a:lvl1pPr>
            <a:lvl2pPr marL="914400" lvl="1" indent="-317500" algn="l">
              <a:lnSpc>
                <a:spcPct val="90000"/>
              </a:lnSpc>
              <a:spcBef>
                <a:spcPts val="400"/>
              </a:spcBef>
              <a:spcAft>
                <a:spcPts val="0"/>
              </a:spcAft>
              <a:buClr>
                <a:schemeClr val="accent6"/>
              </a:buClr>
              <a:buSzPts val="1400"/>
              <a:buChar char="•"/>
              <a:defRPr/>
            </a:lvl2pPr>
            <a:lvl3pPr marL="1371600" lvl="2" indent="-317500" algn="l">
              <a:lnSpc>
                <a:spcPct val="90000"/>
              </a:lnSpc>
              <a:spcBef>
                <a:spcPts val="400"/>
              </a:spcBef>
              <a:spcAft>
                <a:spcPts val="0"/>
              </a:spcAft>
              <a:buClr>
                <a:schemeClr val="accent6"/>
              </a:buClr>
              <a:buSzPts val="1400"/>
              <a:buChar char="•"/>
              <a:defRPr/>
            </a:lvl3pPr>
            <a:lvl4pPr marL="1828800" lvl="3" indent="-317500" algn="l">
              <a:lnSpc>
                <a:spcPct val="90000"/>
              </a:lnSpc>
              <a:spcBef>
                <a:spcPts val="400"/>
              </a:spcBef>
              <a:spcAft>
                <a:spcPts val="0"/>
              </a:spcAft>
              <a:buClr>
                <a:schemeClr val="accent6"/>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cxnSp>
        <p:nvCxnSpPr>
          <p:cNvPr id="771" name="Google Shape;771;p56"/>
          <p:cNvCxnSpPr/>
          <p:nvPr/>
        </p:nvCxnSpPr>
        <p:spPr>
          <a:xfrm>
            <a:off x="324000" y="243000"/>
            <a:ext cx="324000" cy="0"/>
          </a:xfrm>
          <a:prstGeom prst="straightConnector1">
            <a:avLst/>
          </a:prstGeom>
          <a:noFill/>
          <a:ln w="25400" cap="flat" cmpd="sng">
            <a:solidFill>
              <a:schemeClr val="dk2"/>
            </a:solidFill>
            <a:prstDash val="solid"/>
            <a:miter lim="800000"/>
            <a:headEnd type="none" w="sm" len="sm"/>
            <a:tailEnd type="none" w="sm" len="sm"/>
          </a:ln>
        </p:spPr>
      </p:cxnSp>
      <p:cxnSp>
        <p:nvCxnSpPr>
          <p:cNvPr id="772" name="Google Shape;772;p56"/>
          <p:cNvCxnSpPr/>
          <p:nvPr/>
        </p:nvCxnSpPr>
        <p:spPr>
          <a:xfrm>
            <a:off x="324000" y="4752000"/>
            <a:ext cx="8532000" cy="0"/>
          </a:xfrm>
          <a:prstGeom prst="straightConnector1">
            <a:avLst/>
          </a:prstGeom>
          <a:noFill/>
          <a:ln w="9525" cap="flat" cmpd="sng">
            <a:solidFill>
              <a:schemeClr val="accent2"/>
            </a:solidFill>
            <a:prstDash val="solid"/>
            <a:miter lim="800000"/>
            <a:headEnd type="none" w="sm" len="sm"/>
            <a:tailEnd type="none" w="sm" len="sm"/>
          </a:ln>
        </p:spPr>
      </p:cxnSp>
      <p:pic>
        <p:nvPicPr>
          <p:cNvPr id="773" name="Google Shape;773;p56" descr="Icon&#10;&#10;Description automatically generated with medium confidence"/>
          <p:cNvPicPr preferRelativeResize="0"/>
          <p:nvPr/>
        </p:nvPicPr>
        <p:blipFill rotWithShape="1">
          <a:blip r:embed="rId2">
            <a:alphaModFix/>
          </a:blip>
          <a:srcRect/>
          <a:stretch/>
        </p:blipFill>
        <p:spPr>
          <a:xfrm>
            <a:off x="260560" y="4756346"/>
            <a:ext cx="282321" cy="282321"/>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matchingName="TEXT Grid boxes, Titles 5UP">
  <p:cSld name="TEXT Grid boxes, Titles 5UP">
    <p:spTree>
      <p:nvGrpSpPr>
        <p:cNvPr id="1" name="Shape 774"/>
        <p:cNvGrpSpPr/>
        <p:nvPr/>
      </p:nvGrpSpPr>
      <p:grpSpPr>
        <a:xfrm>
          <a:off x="0" y="0"/>
          <a:ext cx="0" cy="0"/>
          <a:chOff x="0" y="0"/>
          <a:chExt cx="0" cy="0"/>
        </a:xfrm>
      </p:grpSpPr>
      <p:sp>
        <p:nvSpPr>
          <p:cNvPr id="775" name="Google Shape;775;p57"/>
          <p:cNvSpPr txBox="1"/>
          <p:nvPr/>
        </p:nvSpPr>
        <p:spPr>
          <a:xfrm>
            <a:off x="3525716" y="3174023"/>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776" name="Google Shape;776;p57"/>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6"/>
                </a:solidFill>
                <a:latin typeface="Arial"/>
                <a:ea typeface="Arial"/>
                <a:cs typeface="Arial"/>
                <a:sym typeface="Arial"/>
              </a:rPr>
              <a:t>‹#›</a:t>
            </a:fld>
            <a:endParaRPr sz="900" b="0" i="0" u="none" strike="noStrike" cap="none">
              <a:solidFill>
                <a:schemeClr val="accent6"/>
              </a:solidFill>
              <a:latin typeface="Arial"/>
              <a:ea typeface="Arial"/>
              <a:cs typeface="Arial"/>
              <a:sym typeface="Arial"/>
            </a:endParaRPr>
          </a:p>
        </p:txBody>
      </p:sp>
      <p:sp>
        <p:nvSpPr>
          <p:cNvPr id="777" name="Google Shape;777;p57"/>
          <p:cNvSpPr txBox="1">
            <a:spLocks noGrp="1"/>
          </p:cNvSpPr>
          <p:nvPr>
            <p:ph type="body" idx="1"/>
          </p:nvPr>
        </p:nvSpPr>
        <p:spPr>
          <a:xfrm>
            <a:off x="1778234" y="1493240"/>
            <a:ext cx="2673000" cy="113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ctr">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778" name="Google Shape;778;p57"/>
          <p:cNvSpPr/>
          <p:nvPr/>
        </p:nvSpPr>
        <p:spPr>
          <a:xfrm>
            <a:off x="1778234" y="835049"/>
            <a:ext cx="2673000" cy="675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779" name="Google Shape;779;p57"/>
          <p:cNvSpPr txBox="1">
            <a:spLocks noGrp="1"/>
          </p:cNvSpPr>
          <p:nvPr>
            <p:ph type="body" idx="2"/>
          </p:nvPr>
        </p:nvSpPr>
        <p:spPr>
          <a:xfrm>
            <a:off x="4692768" y="1493240"/>
            <a:ext cx="2673000" cy="113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ctr">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780" name="Google Shape;780;p57"/>
          <p:cNvSpPr/>
          <p:nvPr/>
        </p:nvSpPr>
        <p:spPr>
          <a:xfrm>
            <a:off x="4692768" y="818241"/>
            <a:ext cx="2673000" cy="675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781" name="Google Shape;781;p57"/>
          <p:cNvSpPr txBox="1">
            <a:spLocks noGrp="1"/>
          </p:cNvSpPr>
          <p:nvPr>
            <p:ph type="body" idx="3"/>
          </p:nvPr>
        </p:nvSpPr>
        <p:spPr>
          <a:xfrm>
            <a:off x="309531" y="3486950"/>
            <a:ext cx="2673000" cy="113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ctr">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782" name="Google Shape;782;p57"/>
          <p:cNvSpPr txBox="1"/>
          <p:nvPr/>
        </p:nvSpPr>
        <p:spPr>
          <a:xfrm>
            <a:off x="3525716" y="4897791"/>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783" name="Google Shape;783;p57"/>
          <p:cNvSpPr/>
          <p:nvPr/>
        </p:nvSpPr>
        <p:spPr>
          <a:xfrm>
            <a:off x="309531" y="2811950"/>
            <a:ext cx="2673000" cy="675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784" name="Google Shape;784;p57"/>
          <p:cNvSpPr txBox="1">
            <a:spLocks noGrp="1"/>
          </p:cNvSpPr>
          <p:nvPr>
            <p:ph type="body" idx="4"/>
          </p:nvPr>
        </p:nvSpPr>
        <p:spPr>
          <a:xfrm>
            <a:off x="3249148" y="3486950"/>
            <a:ext cx="2673000" cy="113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ctr">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785" name="Google Shape;785;p57"/>
          <p:cNvSpPr/>
          <p:nvPr/>
        </p:nvSpPr>
        <p:spPr>
          <a:xfrm>
            <a:off x="3254820" y="2813281"/>
            <a:ext cx="2673000" cy="675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786" name="Google Shape;786;p57"/>
          <p:cNvSpPr txBox="1">
            <a:spLocks noGrp="1"/>
          </p:cNvSpPr>
          <p:nvPr>
            <p:ph type="body" idx="5"/>
          </p:nvPr>
        </p:nvSpPr>
        <p:spPr>
          <a:xfrm>
            <a:off x="6194437" y="3487819"/>
            <a:ext cx="2673000" cy="113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ctr">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787" name="Google Shape;787;p57"/>
          <p:cNvSpPr/>
          <p:nvPr/>
        </p:nvSpPr>
        <p:spPr>
          <a:xfrm>
            <a:off x="6194437" y="2811950"/>
            <a:ext cx="2673000" cy="675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788" name="Google Shape;788;p57"/>
          <p:cNvSpPr txBox="1">
            <a:spLocks noGrp="1"/>
          </p:cNvSpPr>
          <p:nvPr>
            <p:ph type="title"/>
          </p:nvPr>
        </p:nvSpPr>
        <p:spPr>
          <a:xfrm>
            <a:off x="324000" y="324000"/>
            <a:ext cx="8553300" cy="521700"/>
          </a:xfrm>
          <a:prstGeom prst="rect">
            <a:avLst/>
          </a:prstGeom>
          <a:noFill/>
          <a:ln>
            <a:noFill/>
          </a:ln>
        </p:spPr>
        <p:txBody>
          <a:bodyPr spcFirstLastPara="1" wrap="square" lIns="0" tIns="0" rIns="0" bIns="0" anchor="ctr" anchorCtr="0">
            <a:normAutofit/>
          </a:bodyPr>
          <a:lstStyle>
            <a:lvl1pPr lvl="0" algn="l">
              <a:lnSpc>
                <a:spcPct val="90000"/>
              </a:lnSpc>
              <a:spcBef>
                <a:spcPts val="0"/>
              </a:spcBef>
              <a:spcAft>
                <a:spcPts val="0"/>
              </a:spcAft>
              <a:buClr>
                <a:schemeClr val="lt1"/>
              </a:buClr>
              <a:buSzPts val="2700"/>
              <a:buFont typeface="Arial"/>
              <a:buNone/>
              <a:defRPr sz="2700" b="1">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789" name="Google Shape;789;p57"/>
          <p:cNvSpPr txBox="1">
            <a:spLocks noGrp="1"/>
          </p:cNvSpPr>
          <p:nvPr>
            <p:ph type="body" idx="6"/>
          </p:nvPr>
        </p:nvSpPr>
        <p:spPr>
          <a:xfrm>
            <a:off x="1859234" y="921376"/>
            <a:ext cx="2511000" cy="513000"/>
          </a:xfrm>
          <a:prstGeom prst="rect">
            <a:avLst/>
          </a:prstGeom>
          <a:noFill/>
          <a:ln>
            <a:noFill/>
          </a:ln>
        </p:spPr>
        <p:txBody>
          <a:bodyPr spcFirstLastPara="1" wrap="square" lIns="68575" tIns="34275" rIns="68575" bIns="34275" anchor="ctr" anchorCtr="0">
            <a:normAutofit/>
          </a:bodyPr>
          <a:lstStyle>
            <a:lvl1pPr marL="457200" lvl="0" indent="-228600" algn="ctr">
              <a:lnSpc>
                <a:spcPct val="90000"/>
              </a:lnSpc>
              <a:spcBef>
                <a:spcPts val="800"/>
              </a:spcBef>
              <a:spcAft>
                <a:spcPts val="0"/>
              </a:spcAft>
              <a:buClr>
                <a:schemeClr val="accent6"/>
              </a:buClr>
              <a:buSzPts val="1700"/>
              <a:buNone/>
              <a:defRPr sz="1700" b="1">
                <a:solidFill>
                  <a:schemeClr val="accent6"/>
                </a:solidFill>
              </a:defRPr>
            </a:lvl1pPr>
            <a:lvl2pPr marL="914400" lvl="1" indent="-317500" algn="l">
              <a:lnSpc>
                <a:spcPct val="90000"/>
              </a:lnSpc>
              <a:spcBef>
                <a:spcPts val="400"/>
              </a:spcBef>
              <a:spcAft>
                <a:spcPts val="0"/>
              </a:spcAft>
              <a:buClr>
                <a:schemeClr val="accent6"/>
              </a:buClr>
              <a:buSzPts val="1400"/>
              <a:buChar char="•"/>
              <a:defRPr/>
            </a:lvl2pPr>
            <a:lvl3pPr marL="1371600" lvl="2" indent="-317500" algn="l">
              <a:lnSpc>
                <a:spcPct val="90000"/>
              </a:lnSpc>
              <a:spcBef>
                <a:spcPts val="400"/>
              </a:spcBef>
              <a:spcAft>
                <a:spcPts val="0"/>
              </a:spcAft>
              <a:buClr>
                <a:schemeClr val="accent6"/>
              </a:buClr>
              <a:buSzPts val="1400"/>
              <a:buChar char="•"/>
              <a:defRPr/>
            </a:lvl3pPr>
            <a:lvl4pPr marL="1828800" lvl="3" indent="-317500" algn="l">
              <a:lnSpc>
                <a:spcPct val="90000"/>
              </a:lnSpc>
              <a:spcBef>
                <a:spcPts val="400"/>
              </a:spcBef>
              <a:spcAft>
                <a:spcPts val="0"/>
              </a:spcAft>
              <a:buClr>
                <a:schemeClr val="accent6"/>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790" name="Google Shape;790;p57"/>
          <p:cNvSpPr txBox="1">
            <a:spLocks noGrp="1"/>
          </p:cNvSpPr>
          <p:nvPr>
            <p:ph type="body" idx="7"/>
          </p:nvPr>
        </p:nvSpPr>
        <p:spPr>
          <a:xfrm>
            <a:off x="4777823" y="921376"/>
            <a:ext cx="2511000" cy="513000"/>
          </a:xfrm>
          <a:prstGeom prst="rect">
            <a:avLst/>
          </a:prstGeom>
          <a:noFill/>
          <a:ln>
            <a:noFill/>
          </a:ln>
        </p:spPr>
        <p:txBody>
          <a:bodyPr spcFirstLastPara="1" wrap="square" lIns="68575" tIns="34275" rIns="68575" bIns="34275" anchor="ctr" anchorCtr="0">
            <a:normAutofit/>
          </a:bodyPr>
          <a:lstStyle>
            <a:lvl1pPr marL="457200" lvl="0" indent="-228600" algn="ctr">
              <a:lnSpc>
                <a:spcPct val="90000"/>
              </a:lnSpc>
              <a:spcBef>
                <a:spcPts val="800"/>
              </a:spcBef>
              <a:spcAft>
                <a:spcPts val="0"/>
              </a:spcAft>
              <a:buClr>
                <a:schemeClr val="accent6"/>
              </a:buClr>
              <a:buSzPts val="1700"/>
              <a:buNone/>
              <a:defRPr sz="1700" b="1">
                <a:solidFill>
                  <a:schemeClr val="accent6"/>
                </a:solidFill>
              </a:defRPr>
            </a:lvl1pPr>
            <a:lvl2pPr marL="914400" lvl="1" indent="-317500" algn="l">
              <a:lnSpc>
                <a:spcPct val="90000"/>
              </a:lnSpc>
              <a:spcBef>
                <a:spcPts val="400"/>
              </a:spcBef>
              <a:spcAft>
                <a:spcPts val="0"/>
              </a:spcAft>
              <a:buClr>
                <a:schemeClr val="accent6"/>
              </a:buClr>
              <a:buSzPts val="1400"/>
              <a:buChar char="•"/>
              <a:defRPr/>
            </a:lvl2pPr>
            <a:lvl3pPr marL="1371600" lvl="2" indent="-317500" algn="l">
              <a:lnSpc>
                <a:spcPct val="90000"/>
              </a:lnSpc>
              <a:spcBef>
                <a:spcPts val="400"/>
              </a:spcBef>
              <a:spcAft>
                <a:spcPts val="0"/>
              </a:spcAft>
              <a:buClr>
                <a:schemeClr val="accent6"/>
              </a:buClr>
              <a:buSzPts val="1400"/>
              <a:buChar char="•"/>
              <a:defRPr/>
            </a:lvl3pPr>
            <a:lvl4pPr marL="1828800" lvl="3" indent="-317500" algn="l">
              <a:lnSpc>
                <a:spcPct val="90000"/>
              </a:lnSpc>
              <a:spcBef>
                <a:spcPts val="400"/>
              </a:spcBef>
              <a:spcAft>
                <a:spcPts val="0"/>
              </a:spcAft>
              <a:buClr>
                <a:schemeClr val="accent6"/>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791" name="Google Shape;791;p57"/>
          <p:cNvSpPr txBox="1">
            <a:spLocks noGrp="1"/>
          </p:cNvSpPr>
          <p:nvPr>
            <p:ph type="body" idx="8"/>
          </p:nvPr>
        </p:nvSpPr>
        <p:spPr>
          <a:xfrm>
            <a:off x="393367" y="2892950"/>
            <a:ext cx="2511000" cy="513000"/>
          </a:xfrm>
          <a:prstGeom prst="rect">
            <a:avLst/>
          </a:prstGeom>
          <a:noFill/>
          <a:ln>
            <a:noFill/>
          </a:ln>
        </p:spPr>
        <p:txBody>
          <a:bodyPr spcFirstLastPara="1" wrap="square" lIns="68575" tIns="34275" rIns="68575" bIns="34275" anchor="ctr" anchorCtr="0">
            <a:normAutofit/>
          </a:bodyPr>
          <a:lstStyle>
            <a:lvl1pPr marL="457200" lvl="0" indent="-228600" algn="ctr">
              <a:lnSpc>
                <a:spcPct val="90000"/>
              </a:lnSpc>
              <a:spcBef>
                <a:spcPts val="800"/>
              </a:spcBef>
              <a:spcAft>
                <a:spcPts val="0"/>
              </a:spcAft>
              <a:buClr>
                <a:schemeClr val="accent6"/>
              </a:buClr>
              <a:buSzPts val="1700"/>
              <a:buNone/>
              <a:defRPr sz="1700" b="1">
                <a:solidFill>
                  <a:schemeClr val="accent6"/>
                </a:solidFill>
              </a:defRPr>
            </a:lvl1pPr>
            <a:lvl2pPr marL="914400" lvl="1" indent="-317500" algn="l">
              <a:lnSpc>
                <a:spcPct val="90000"/>
              </a:lnSpc>
              <a:spcBef>
                <a:spcPts val="400"/>
              </a:spcBef>
              <a:spcAft>
                <a:spcPts val="0"/>
              </a:spcAft>
              <a:buClr>
                <a:schemeClr val="accent6"/>
              </a:buClr>
              <a:buSzPts val="1400"/>
              <a:buChar char="•"/>
              <a:defRPr/>
            </a:lvl2pPr>
            <a:lvl3pPr marL="1371600" lvl="2" indent="-317500" algn="l">
              <a:lnSpc>
                <a:spcPct val="90000"/>
              </a:lnSpc>
              <a:spcBef>
                <a:spcPts val="400"/>
              </a:spcBef>
              <a:spcAft>
                <a:spcPts val="0"/>
              </a:spcAft>
              <a:buClr>
                <a:schemeClr val="accent6"/>
              </a:buClr>
              <a:buSzPts val="1400"/>
              <a:buChar char="•"/>
              <a:defRPr/>
            </a:lvl3pPr>
            <a:lvl4pPr marL="1828800" lvl="3" indent="-317500" algn="l">
              <a:lnSpc>
                <a:spcPct val="90000"/>
              </a:lnSpc>
              <a:spcBef>
                <a:spcPts val="400"/>
              </a:spcBef>
              <a:spcAft>
                <a:spcPts val="0"/>
              </a:spcAft>
              <a:buClr>
                <a:schemeClr val="accent6"/>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792" name="Google Shape;792;p57"/>
          <p:cNvSpPr txBox="1">
            <a:spLocks noGrp="1"/>
          </p:cNvSpPr>
          <p:nvPr>
            <p:ph type="body" idx="9"/>
          </p:nvPr>
        </p:nvSpPr>
        <p:spPr>
          <a:xfrm>
            <a:off x="3345058" y="2892950"/>
            <a:ext cx="2511000" cy="513000"/>
          </a:xfrm>
          <a:prstGeom prst="rect">
            <a:avLst/>
          </a:prstGeom>
          <a:noFill/>
          <a:ln>
            <a:noFill/>
          </a:ln>
        </p:spPr>
        <p:txBody>
          <a:bodyPr spcFirstLastPara="1" wrap="square" lIns="68575" tIns="34275" rIns="68575" bIns="34275" anchor="ctr" anchorCtr="0">
            <a:normAutofit/>
          </a:bodyPr>
          <a:lstStyle>
            <a:lvl1pPr marL="457200" lvl="0" indent="-228600" algn="ctr">
              <a:lnSpc>
                <a:spcPct val="90000"/>
              </a:lnSpc>
              <a:spcBef>
                <a:spcPts val="800"/>
              </a:spcBef>
              <a:spcAft>
                <a:spcPts val="0"/>
              </a:spcAft>
              <a:buClr>
                <a:schemeClr val="accent6"/>
              </a:buClr>
              <a:buSzPts val="1700"/>
              <a:buNone/>
              <a:defRPr sz="1700" b="1">
                <a:solidFill>
                  <a:schemeClr val="accent6"/>
                </a:solidFill>
              </a:defRPr>
            </a:lvl1pPr>
            <a:lvl2pPr marL="914400" lvl="1" indent="-317500" algn="l">
              <a:lnSpc>
                <a:spcPct val="90000"/>
              </a:lnSpc>
              <a:spcBef>
                <a:spcPts val="400"/>
              </a:spcBef>
              <a:spcAft>
                <a:spcPts val="0"/>
              </a:spcAft>
              <a:buClr>
                <a:schemeClr val="accent6"/>
              </a:buClr>
              <a:buSzPts val="1400"/>
              <a:buChar char="•"/>
              <a:defRPr/>
            </a:lvl2pPr>
            <a:lvl3pPr marL="1371600" lvl="2" indent="-317500" algn="l">
              <a:lnSpc>
                <a:spcPct val="90000"/>
              </a:lnSpc>
              <a:spcBef>
                <a:spcPts val="400"/>
              </a:spcBef>
              <a:spcAft>
                <a:spcPts val="0"/>
              </a:spcAft>
              <a:buClr>
                <a:schemeClr val="accent6"/>
              </a:buClr>
              <a:buSzPts val="1400"/>
              <a:buChar char="•"/>
              <a:defRPr/>
            </a:lvl3pPr>
            <a:lvl4pPr marL="1828800" lvl="3" indent="-317500" algn="l">
              <a:lnSpc>
                <a:spcPct val="90000"/>
              </a:lnSpc>
              <a:spcBef>
                <a:spcPts val="400"/>
              </a:spcBef>
              <a:spcAft>
                <a:spcPts val="0"/>
              </a:spcAft>
              <a:buClr>
                <a:schemeClr val="accent6"/>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793" name="Google Shape;793;p57"/>
          <p:cNvSpPr txBox="1">
            <a:spLocks noGrp="1"/>
          </p:cNvSpPr>
          <p:nvPr>
            <p:ph type="body" idx="13"/>
          </p:nvPr>
        </p:nvSpPr>
        <p:spPr>
          <a:xfrm>
            <a:off x="6275437" y="2892950"/>
            <a:ext cx="2511000" cy="513000"/>
          </a:xfrm>
          <a:prstGeom prst="rect">
            <a:avLst/>
          </a:prstGeom>
          <a:noFill/>
          <a:ln>
            <a:noFill/>
          </a:ln>
        </p:spPr>
        <p:txBody>
          <a:bodyPr spcFirstLastPara="1" wrap="square" lIns="68575" tIns="34275" rIns="68575" bIns="34275" anchor="ctr" anchorCtr="0">
            <a:normAutofit/>
          </a:bodyPr>
          <a:lstStyle>
            <a:lvl1pPr marL="457200" lvl="0" indent="-228600" algn="ctr">
              <a:lnSpc>
                <a:spcPct val="90000"/>
              </a:lnSpc>
              <a:spcBef>
                <a:spcPts val="800"/>
              </a:spcBef>
              <a:spcAft>
                <a:spcPts val="0"/>
              </a:spcAft>
              <a:buClr>
                <a:schemeClr val="accent6"/>
              </a:buClr>
              <a:buSzPts val="1700"/>
              <a:buNone/>
              <a:defRPr sz="1700" b="1">
                <a:solidFill>
                  <a:schemeClr val="accent6"/>
                </a:solidFill>
              </a:defRPr>
            </a:lvl1pPr>
            <a:lvl2pPr marL="914400" lvl="1" indent="-317500" algn="l">
              <a:lnSpc>
                <a:spcPct val="90000"/>
              </a:lnSpc>
              <a:spcBef>
                <a:spcPts val="400"/>
              </a:spcBef>
              <a:spcAft>
                <a:spcPts val="0"/>
              </a:spcAft>
              <a:buClr>
                <a:schemeClr val="accent6"/>
              </a:buClr>
              <a:buSzPts val="1400"/>
              <a:buChar char="•"/>
              <a:defRPr/>
            </a:lvl2pPr>
            <a:lvl3pPr marL="1371600" lvl="2" indent="-317500" algn="l">
              <a:lnSpc>
                <a:spcPct val="90000"/>
              </a:lnSpc>
              <a:spcBef>
                <a:spcPts val="400"/>
              </a:spcBef>
              <a:spcAft>
                <a:spcPts val="0"/>
              </a:spcAft>
              <a:buClr>
                <a:schemeClr val="accent6"/>
              </a:buClr>
              <a:buSzPts val="1400"/>
              <a:buChar char="•"/>
              <a:defRPr/>
            </a:lvl3pPr>
            <a:lvl4pPr marL="1828800" lvl="3" indent="-317500" algn="l">
              <a:lnSpc>
                <a:spcPct val="90000"/>
              </a:lnSpc>
              <a:spcBef>
                <a:spcPts val="400"/>
              </a:spcBef>
              <a:spcAft>
                <a:spcPts val="0"/>
              </a:spcAft>
              <a:buClr>
                <a:schemeClr val="accent6"/>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cxnSp>
        <p:nvCxnSpPr>
          <p:cNvPr id="794" name="Google Shape;794;p57"/>
          <p:cNvCxnSpPr/>
          <p:nvPr/>
        </p:nvCxnSpPr>
        <p:spPr>
          <a:xfrm>
            <a:off x="324000" y="243000"/>
            <a:ext cx="324000" cy="0"/>
          </a:xfrm>
          <a:prstGeom prst="straightConnector1">
            <a:avLst/>
          </a:prstGeom>
          <a:noFill/>
          <a:ln w="25400" cap="flat" cmpd="sng">
            <a:solidFill>
              <a:schemeClr val="dk2"/>
            </a:solidFill>
            <a:prstDash val="solid"/>
            <a:miter lim="800000"/>
            <a:headEnd type="none" w="sm" len="sm"/>
            <a:tailEnd type="none" w="sm" len="sm"/>
          </a:ln>
        </p:spPr>
      </p:cxnSp>
      <p:cxnSp>
        <p:nvCxnSpPr>
          <p:cNvPr id="795" name="Google Shape;795;p57"/>
          <p:cNvCxnSpPr/>
          <p:nvPr/>
        </p:nvCxnSpPr>
        <p:spPr>
          <a:xfrm>
            <a:off x="324000" y="4752000"/>
            <a:ext cx="8532000" cy="0"/>
          </a:xfrm>
          <a:prstGeom prst="straightConnector1">
            <a:avLst/>
          </a:prstGeom>
          <a:noFill/>
          <a:ln w="9525" cap="flat" cmpd="sng">
            <a:solidFill>
              <a:schemeClr val="accent2"/>
            </a:solidFill>
            <a:prstDash val="solid"/>
            <a:miter lim="800000"/>
            <a:headEnd type="none" w="sm" len="sm"/>
            <a:tailEnd type="none" w="sm" len="sm"/>
          </a:ln>
        </p:spPr>
      </p:cxnSp>
      <p:pic>
        <p:nvPicPr>
          <p:cNvPr id="796" name="Google Shape;796;p57" descr="Icon&#10;&#10;Description automatically generated with medium confidence"/>
          <p:cNvPicPr preferRelativeResize="0"/>
          <p:nvPr/>
        </p:nvPicPr>
        <p:blipFill rotWithShape="1">
          <a:blip r:embed="rId2">
            <a:alphaModFix/>
          </a:blip>
          <a:srcRect/>
          <a:stretch/>
        </p:blipFill>
        <p:spPr>
          <a:xfrm>
            <a:off x="260560" y="4756346"/>
            <a:ext cx="282321" cy="282321"/>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matchingName="1_Title, subhead, two columns">
  <p:cSld name="1_Title, subhead, two columns 3">
    <p:spTree>
      <p:nvGrpSpPr>
        <p:cNvPr id="1" name="Shape 797"/>
        <p:cNvGrpSpPr/>
        <p:nvPr/>
      </p:nvGrpSpPr>
      <p:grpSpPr>
        <a:xfrm>
          <a:off x="0" y="0"/>
          <a:ext cx="0" cy="0"/>
          <a:chOff x="0" y="0"/>
          <a:chExt cx="0" cy="0"/>
        </a:xfrm>
      </p:grpSpPr>
      <p:sp>
        <p:nvSpPr>
          <p:cNvPr id="798" name="Google Shape;798;p58"/>
          <p:cNvSpPr txBox="1">
            <a:spLocks noGrp="1"/>
          </p:cNvSpPr>
          <p:nvPr>
            <p:ph type="body" idx="1"/>
          </p:nvPr>
        </p:nvSpPr>
        <p:spPr>
          <a:xfrm>
            <a:off x="324000" y="2051994"/>
            <a:ext cx="8316000" cy="2592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Clr>
                <a:schemeClr val="lt1"/>
              </a:buClr>
              <a:buSzPts val="1700"/>
              <a:buNone/>
              <a:defRPr sz="1700" b="0">
                <a:solidFill>
                  <a:schemeClr val="accent6"/>
                </a:solidFill>
              </a:defRPr>
            </a:lvl1pPr>
            <a:lvl2pPr marL="914400" lvl="1" indent="-336550" algn="l">
              <a:lnSpc>
                <a:spcPct val="90000"/>
              </a:lnSpc>
              <a:spcBef>
                <a:spcPts val="500"/>
              </a:spcBef>
              <a:spcAft>
                <a:spcPts val="0"/>
              </a:spcAft>
              <a:buClr>
                <a:schemeClr val="lt1"/>
              </a:buClr>
              <a:buSzPts val="1700"/>
              <a:buChar char="•"/>
              <a:defRPr sz="1700">
                <a:solidFill>
                  <a:schemeClr val="accent6"/>
                </a:solidFill>
              </a:defRPr>
            </a:lvl2pPr>
            <a:lvl3pPr marL="1371600" lvl="2" indent="-336550" algn="l">
              <a:lnSpc>
                <a:spcPct val="90000"/>
              </a:lnSpc>
              <a:spcBef>
                <a:spcPts val="400"/>
              </a:spcBef>
              <a:spcAft>
                <a:spcPts val="0"/>
              </a:spcAft>
              <a:buClr>
                <a:schemeClr val="lt1"/>
              </a:buClr>
              <a:buSzPts val="1700"/>
              <a:buChar char="•"/>
              <a:defRPr sz="1700">
                <a:solidFill>
                  <a:schemeClr val="lt1"/>
                </a:solidFill>
              </a:defRPr>
            </a:lvl3pPr>
            <a:lvl4pPr marL="1828800" lvl="3" indent="-336550" algn="l">
              <a:lnSpc>
                <a:spcPct val="90000"/>
              </a:lnSpc>
              <a:spcBef>
                <a:spcPts val="400"/>
              </a:spcBef>
              <a:spcAft>
                <a:spcPts val="0"/>
              </a:spcAft>
              <a:buClr>
                <a:schemeClr val="lt1"/>
              </a:buClr>
              <a:buSzPts val="1700"/>
              <a:buChar char="•"/>
              <a:defRPr sz="1700">
                <a:solidFill>
                  <a:schemeClr val="lt1"/>
                </a:solidFill>
              </a:defRPr>
            </a:lvl4pPr>
            <a:lvl5pPr marL="2286000" lvl="4" indent="-336550" algn="l">
              <a:lnSpc>
                <a:spcPct val="90000"/>
              </a:lnSpc>
              <a:spcBef>
                <a:spcPts val="400"/>
              </a:spcBef>
              <a:spcAft>
                <a:spcPts val="0"/>
              </a:spcAft>
              <a:buClr>
                <a:schemeClr val="lt1"/>
              </a:buClr>
              <a:buSzPts val="1700"/>
              <a:buChar char="•"/>
              <a:defRPr sz="17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799" name="Google Shape;799;p58"/>
          <p:cNvSpPr txBox="1">
            <a:spLocks noGrp="1"/>
          </p:cNvSpPr>
          <p:nvPr>
            <p:ph type="body" idx="2"/>
          </p:nvPr>
        </p:nvSpPr>
        <p:spPr>
          <a:xfrm>
            <a:off x="324000" y="1565999"/>
            <a:ext cx="8288100" cy="3465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Clr>
                <a:schemeClr val="lt1"/>
              </a:buClr>
              <a:buSzPts val="1800"/>
              <a:buNone/>
              <a:defRPr sz="1800" b="1">
                <a:solidFill>
                  <a:schemeClr val="accent6"/>
                </a:solidFill>
              </a:defRPr>
            </a:lvl1pPr>
            <a:lvl2pPr marL="914400" lvl="1" indent="-228600" algn="l">
              <a:lnSpc>
                <a:spcPct val="90000"/>
              </a:lnSpc>
              <a:spcBef>
                <a:spcPts val="4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800" name="Google Shape;800;p58"/>
          <p:cNvSpPr txBox="1"/>
          <p:nvPr/>
        </p:nvSpPr>
        <p:spPr>
          <a:xfrm>
            <a:off x="3525716" y="3174023"/>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801" name="Google Shape;801;p58"/>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6"/>
                </a:solidFill>
                <a:latin typeface="Arial"/>
                <a:ea typeface="Arial"/>
                <a:cs typeface="Arial"/>
                <a:sym typeface="Arial"/>
              </a:rPr>
              <a:t>‹#›</a:t>
            </a:fld>
            <a:endParaRPr sz="900" b="0" i="0" u="none" strike="noStrike" cap="none">
              <a:solidFill>
                <a:schemeClr val="accent6"/>
              </a:solidFill>
              <a:latin typeface="Arial"/>
              <a:ea typeface="Arial"/>
              <a:cs typeface="Arial"/>
              <a:sym typeface="Arial"/>
            </a:endParaRPr>
          </a:p>
        </p:txBody>
      </p:sp>
      <p:sp>
        <p:nvSpPr>
          <p:cNvPr id="802" name="Google Shape;802;p58"/>
          <p:cNvSpPr txBox="1">
            <a:spLocks noGrp="1"/>
          </p:cNvSpPr>
          <p:nvPr>
            <p:ph type="title"/>
          </p:nvPr>
        </p:nvSpPr>
        <p:spPr>
          <a:xfrm>
            <a:off x="324000" y="324000"/>
            <a:ext cx="8553300" cy="648900"/>
          </a:xfrm>
          <a:prstGeom prst="rect">
            <a:avLst/>
          </a:prstGeom>
          <a:noFill/>
          <a:ln>
            <a:noFill/>
          </a:ln>
        </p:spPr>
        <p:txBody>
          <a:bodyPr spcFirstLastPara="1" wrap="square" lIns="0" tIns="0" rIns="0" bIns="0" anchor="ctr" anchorCtr="0">
            <a:normAutofit/>
          </a:bodyPr>
          <a:lstStyle>
            <a:lvl1pPr lvl="0" algn="l">
              <a:lnSpc>
                <a:spcPct val="90000"/>
              </a:lnSpc>
              <a:spcBef>
                <a:spcPts val="0"/>
              </a:spcBef>
              <a:spcAft>
                <a:spcPts val="0"/>
              </a:spcAft>
              <a:buClr>
                <a:schemeClr val="lt1"/>
              </a:buClr>
              <a:buSzPts val="2700"/>
              <a:buFont typeface="Arial"/>
              <a:buNone/>
              <a:defRPr sz="2700" b="1">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cxnSp>
        <p:nvCxnSpPr>
          <p:cNvPr id="803" name="Google Shape;803;p58"/>
          <p:cNvCxnSpPr/>
          <p:nvPr/>
        </p:nvCxnSpPr>
        <p:spPr>
          <a:xfrm>
            <a:off x="324000" y="243000"/>
            <a:ext cx="324000" cy="0"/>
          </a:xfrm>
          <a:prstGeom prst="straightConnector1">
            <a:avLst/>
          </a:prstGeom>
          <a:noFill/>
          <a:ln w="25400" cap="flat" cmpd="sng">
            <a:solidFill>
              <a:schemeClr val="dk2"/>
            </a:solidFill>
            <a:prstDash val="solid"/>
            <a:miter lim="800000"/>
            <a:headEnd type="none" w="sm" len="sm"/>
            <a:tailEnd type="none" w="sm" len="sm"/>
          </a:ln>
        </p:spPr>
      </p:cxnSp>
      <p:cxnSp>
        <p:nvCxnSpPr>
          <p:cNvPr id="804" name="Google Shape;804;p58"/>
          <p:cNvCxnSpPr/>
          <p:nvPr/>
        </p:nvCxnSpPr>
        <p:spPr>
          <a:xfrm>
            <a:off x="324000" y="4752000"/>
            <a:ext cx="8532000" cy="0"/>
          </a:xfrm>
          <a:prstGeom prst="straightConnector1">
            <a:avLst/>
          </a:prstGeom>
          <a:noFill/>
          <a:ln w="9525" cap="flat" cmpd="sng">
            <a:solidFill>
              <a:schemeClr val="accent2"/>
            </a:solidFill>
            <a:prstDash val="solid"/>
            <a:miter lim="800000"/>
            <a:headEnd type="none" w="sm" len="sm"/>
            <a:tailEnd type="none" w="sm" len="sm"/>
          </a:ln>
        </p:spPr>
      </p:cxnSp>
      <p:pic>
        <p:nvPicPr>
          <p:cNvPr id="805" name="Google Shape;805;p58" descr="Icon&#10;&#10;Description automatically generated with medium confidence"/>
          <p:cNvPicPr preferRelativeResize="0"/>
          <p:nvPr/>
        </p:nvPicPr>
        <p:blipFill rotWithShape="1">
          <a:blip r:embed="rId2">
            <a:alphaModFix/>
          </a:blip>
          <a:srcRect/>
          <a:stretch/>
        </p:blipFill>
        <p:spPr>
          <a:xfrm>
            <a:off x="260560" y="4756346"/>
            <a:ext cx="282321" cy="282321"/>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matchingName="1_Sample-Icons-Layout">
  <p:cSld name="1_Sample-Icons-Layout 2">
    <p:spTree>
      <p:nvGrpSpPr>
        <p:cNvPr id="1" name="Shape 806"/>
        <p:cNvGrpSpPr/>
        <p:nvPr/>
      </p:nvGrpSpPr>
      <p:grpSpPr>
        <a:xfrm>
          <a:off x="0" y="0"/>
          <a:ext cx="0" cy="0"/>
          <a:chOff x="0" y="0"/>
          <a:chExt cx="0" cy="0"/>
        </a:xfrm>
      </p:grpSpPr>
      <p:sp>
        <p:nvSpPr>
          <p:cNvPr id="807" name="Google Shape;807;p59"/>
          <p:cNvSpPr txBox="1">
            <a:spLocks noGrp="1"/>
          </p:cNvSpPr>
          <p:nvPr>
            <p:ph type="title"/>
          </p:nvPr>
        </p:nvSpPr>
        <p:spPr>
          <a:xfrm>
            <a:off x="324000" y="324001"/>
            <a:ext cx="8553300" cy="351000"/>
          </a:xfrm>
          <a:prstGeom prst="rect">
            <a:avLst/>
          </a:prstGeom>
          <a:noFill/>
          <a:ln>
            <a:noFill/>
          </a:ln>
        </p:spPr>
        <p:txBody>
          <a:bodyPr spcFirstLastPara="1" wrap="square" lIns="0" tIns="0" rIns="0" bIns="0" anchor="ctr" anchorCtr="0">
            <a:normAutofit/>
          </a:bodyPr>
          <a:lstStyle>
            <a:lvl1pPr lvl="0" algn="l">
              <a:lnSpc>
                <a:spcPct val="90000"/>
              </a:lnSpc>
              <a:spcBef>
                <a:spcPts val="0"/>
              </a:spcBef>
              <a:spcAft>
                <a:spcPts val="0"/>
              </a:spcAft>
              <a:buClr>
                <a:schemeClr val="lt1"/>
              </a:buClr>
              <a:buSzPts val="2700"/>
              <a:buFont typeface="Arial"/>
              <a:buNone/>
              <a:defRPr sz="2700" b="1">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808" name="Google Shape;808;p59"/>
          <p:cNvSpPr txBox="1"/>
          <p:nvPr/>
        </p:nvSpPr>
        <p:spPr>
          <a:xfrm>
            <a:off x="3525716" y="3174023"/>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809" name="Google Shape;809;p59"/>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6"/>
                </a:solidFill>
                <a:latin typeface="Arial"/>
                <a:ea typeface="Arial"/>
                <a:cs typeface="Arial"/>
                <a:sym typeface="Arial"/>
              </a:rPr>
              <a:t>‹#›</a:t>
            </a:fld>
            <a:endParaRPr sz="900" b="0" i="0" u="none" strike="noStrike" cap="none">
              <a:solidFill>
                <a:schemeClr val="accent6"/>
              </a:solidFill>
              <a:latin typeface="Arial"/>
              <a:ea typeface="Arial"/>
              <a:cs typeface="Arial"/>
              <a:sym typeface="Arial"/>
            </a:endParaRPr>
          </a:p>
        </p:txBody>
      </p:sp>
      <p:cxnSp>
        <p:nvCxnSpPr>
          <p:cNvPr id="810" name="Google Shape;810;p59"/>
          <p:cNvCxnSpPr/>
          <p:nvPr/>
        </p:nvCxnSpPr>
        <p:spPr>
          <a:xfrm>
            <a:off x="324000" y="243000"/>
            <a:ext cx="324000" cy="0"/>
          </a:xfrm>
          <a:prstGeom prst="straightConnector1">
            <a:avLst/>
          </a:prstGeom>
          <a:noFill/>
          <a:ln w="25400" cap="flat" cmpd="sng">
            <a:solidFill>
              <a:schemeClr val="dk2"/>
            </a:solidFill>
            <a:prstDash val="solid"/>
            <a:miter lim="800000"/>
            <a:headEnd type="none" w="sm" len="sm"/>
            <a:tailEnd type="none" w="sm" len="sm"/>
          </a:ln>
        </p:spPr>
      </p:cxnSp>
      <p:cxnSp>
        <p:nvCxnSpPr>
          <p:cNvPr id="811" name="Google Shape;811;p59"/>
          <p:cNvCxnSpPr/>
          <p:nvPr/>
        </p:nvCxnSpPr>
        <p:spPr>
          <a:xfrm>
            <a:off x="324000" y="4752000"/>
            <a:ext cx="8532000" cy="0"/>
          </a:xfrm>
          <a:prstGeom prst="straightConnector1">
            <a:avLst/>
          </a:prstGeom>
          <a:noFill/>
          <a:ln w="9525" cap="flat" cmpd="sng">
            <a:solidFill>
              <a:schemeClr val="accent2"/>
            </a:solidFill>
            <a:prstDash val="solid"/>
            <a:miter lim="800000"/>
            <a:headEnd type="none" w="sm" len="sm"/>
            <a:tailEnd type="none" w="sm" len="sm"/>
          </a:ln>
        </p:spPr>
      </p:cxnSp>
      <p:pic>
        <p:nvPicPr>
          <p:cNvPr id="812" name="Google Shape;812;p59" descr="Icon&#10;&#10;Description automatically generated with medium confidence"/>
          <p:cNvPicPr preferRelativeResize="0"/>
          <p:nvPr/>
        </p:nvPicPr>
        <p:blipFill rotWithShape="1">
          <a:blip r:embed="rId2">
            <a:alphaModFix/>
          </a:blip>
          <a:srcRect/>
          <a:stretch/>
        </p:blipFill>
        <p:spPr>
          <a:xfrm>
            <a:off x="260560" y="4756346"/>
            <a:ext cx="282321" cy="282321"/>
          </a:xfrm>
          <a:prstGeom prst="rect">
            <a:avLst/>
          </a:prstGeom>
          <a:noFill/>
          <a:ln>
            <a:noFill/>
          </a:ln>
        </p:spPr>
      </p:pic>
      <p:sp>
        <p:nvSpPr>
          <p:cNvPr id="813" name="Google Shape;813;p59"/>
          <p:cNvSpPr/>
          <p:nvPr/>
        </p:nvSpPr>
        <p:spPr>
          <a:xfrm>
            <a:off x="287293" y="2381370"/>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814" name="Google Shape;814;p59"/>
          <p:cNvSpPr/>
          <p:nvPr/>
        </p:nvSpPr>
        <p:spPr>
          <a:xfrm>
            <a:off x="1150894" y="2381370"/>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815" name="Google Shape;815;p59"/>
          <p:cNvSpPr/>
          <p:nvPr/>
        </p:nvSpPr>
        <p:spPr>
          <a:xfrm>
            <a:off x="2014494" y="2381370"/>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816" name="Google Shape;816;p59"/>
          <p:cNvSpPr/>
          <p:nvPr/>
        </p:nvSpPr>
        <p:spPr>
          <a:xfrm>
            <a:off x="2878094" y="2381370"/>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817" name="Google Shape;817;p59"/>
          <p:cNvSpPr/>
          <p:nvPr/>
        </p:nvSpPr>
        <p:spPr>
          <a:xfrm>
            <a:off x="287293" y="3404328"/>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818" name="Google Shape;818;p59"/>
          <p:cNvSpPr/>
          <p:nvPr/>
        </p:nvSpPr>
        <p:spPr>
          <a:xfrm>
            <a:off x="1150894" y="3404328"/>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819" name="Google Shape;819;p59"/>
          <p:cNvSpPr/>
          <p:nvPr/>
        </p:nvSpPr>
        <p:spPr>
          <a:xfrm>
            <a:off x="2014494" y="3404328"/>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820" name="Google Shape;820;p59"/>
          <p:cNvSpPr/>
          <p:nvPr/>
        </p:nvSpPr>
        <p:spPr>
          <a:xfrm>
            <a:off x="2878094" y="3404328"/>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821" name="Google Shape;821;p59"/>
          <p:cNvSpPr/>
          <p:nvPr/>
        </p:nvSpPr>
        <p:spPr>
          <a:xfrm>
            <a:off x="3842183" y="2377024"/>
            <a:ext cx="1493700" cy="1461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822" name="Google Shape;822;p59"/>
          <p:cNvSpPr/>
          <p:nvPr/>
        </p:nvSpPr>
        <p:spPr>
          <a:xfrm>
            <a:off x="5605615" y="2377024"/>
            <a:ext cx="1493700" cy="1461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823" name="Google Shape;823;p59"/>
          <p:cNvSpPr/>
          <p:nvPr/>
        </p:nvSpPr>
        <p:spPr>
          <a:xfrm>
            <a:off x="7369046" y="2381370"/>
            <a:ext cx="1493700" cy="1461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matchingName="1_Breaker Heading1-White-Grey-A">
  <p:cSld name="1_Breaker Heading1-White-Grey-A 2">
    <p:spTree>
      <p:nvGrpSpPr>
        <p:cNvPr id="1" name="Shape 824"/>
        <p:cNvGrpSpPr/>
        <p:nvPr/>
      </p:nvGrpSpPr>
      <p:grpSpPr>
        <a:xfrm>
          <a:off x="0" y="0"/>
          <a:ext cx="0" cy="0"/>
          <a:chOff x="0" y="0"/>
          <a:chExt cx="0" cy="0"/>
        </a:xfrm>
      </p:grpSpPr>
      <p:sp>
        <p:nvSpPr>
          <p:cNvPr id="825" name="Google Shape;825;p60"/>
          <p:cNvSpPr txBox="1">
            <a:spLocks noGrp="1"/>
          </p:cNvSpPr>
          <p:nvPr>
            <p:ph type="body" idx="1"/>
          </p:nvPr>
        </p:nvSpPr>
        <p:spPr>
          <a:xfrm>
            <a:off x="459000" y="2673000"/>
            <a:ext cx="2917500" cy="672900"/>
          </a:xfrm>
          <a:prstGeom prst="rect">
            <a:avLst/>
          </a:prstGeom>
          <a:noFill/>
          <a:ln>
            <a:noFill/>
          </a:ln>
        </p:spPr>
        <p:txBody>
          <a:bodyPr spcFirstLastPara="1" wrap="square" lIns="0" tIns="0" rIns="0" bIns="0" anchor="t" anchorCtr="0">
            <a:normAutofit/>
          </a:bodyPr>
          <a:lstStyle>
            <a:lvl1pPr marL="457200" lvl="0" indent="-228600" algn="l">
              <a:lnSpc>
                <a:spcPct val="90000"/>
              </a:lnSpc>
              <a:spcBef>
                <a:spcPts val="800"/>
              </a:spcBef>
              <a:spcAft>
                <a:spcPts val="0"/>
              </a:spcAft>
              <a:buClr>
                <a:schemeClr val="accent6"/>
              </a:buClr>
              <a:buSzPts val="2100"/>
              <a:buNone/>
              <a:defRPr>
                <a:solidFill>
                  <a:schemeClr val="accent6"/>
                </a:solidFill>
              </a:defRPr>
            </a:lvl1pPr>
            <a:lvl2pPr marL="914400" lvl="1" indent="-228600" algn="l">
              <a:lnSpc>
                <a:spcPct val="90000"/>
              </a:lnSpc>
              <a:spcBef>
                <a:spcPts val="400"/>
              </a:spcBef>
              <a:spcAft>
                <a:spcPts val="0"/>
              </a:spcAft>
              <a:buClr>
                <a:schemeClr val="accent6"/>
              </a:buClr>
              <a:buSzPts val="1800"/>
              <a:buNone/>
              <a:defRPr/>
            </a:lvl2pPr>
            <a:lvl3pPr marL="1371600" lvl="2" indent="-228600" algn="l">
              <a:lnSpc>
                <a:spcPct val="90000"/>
              </a:lnSpc>
              <a:spcBef>
                <a:spcPts val="400"/>
              </a:spcBef>
              <a:spcAft>
                <a:spcPts val="0"/>
              </a:spcAft>
              <a:buClr>
                <a:schemeClr val="accent6"/>
              </a:buClr>
              <a:buSzPts val="1500"/>
              <a:buNone/>
              <a:defRPr/>
            </a:lvl3pPr>
            <a:lvl4pPr marL="1828800" lvl="3" indent="-228600" algn="l">
              <a:lnSpc>
                <a:spcPct val="90000"/>
              </a:lnSpc>
              <a:spcBef>
                <a:spcPts val="400"/>
              </a:spcBef>
              <a:spcAft>
                <a:spcPts val="0"/>
              </a:spcAft>
              <a:buClr>
                <a:schemeClr val="accent6"/>
              </a:buClr>
              <a:buSzPts val="1400"/>
              <a:buNone/>
              <a:defRPr/>
            </a:lvl4pPr>
            <a:lvl5pPr marL="2286000" lvl="4" indent="-228600" algn="l">
              <a:lnSpc>
                <a:spcPct val="90000"/>
              </a:lnSpc>
              <a:spcBef>
                <a:spcPts val="400"/>
              </a:spcBef>
              <a:spcAft>
                <a:spcPts val="0"/>
              </a:spcAft>
              <a:buClr>
                <a:schemeClr val="accent6"/>
              </a:buClr>
              <a:buSzPts val="1400"/>
              <a:buNone/>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cxnSp>
        <p:nvCxnSpPr>
          <p:cNvPr id="826" name="Google Shape;826;p60"/>
          <p:cNvCxnSpPr/>
          <p:nvPr/>
        </p:nvCxnSpPr>
        <p:spPr>
          <a:xfrm>
            <a:off x="459000" y="1849500"/>
            <a:ext cx="648900" cy="0"/>
          </a:xfrm>
          <a:prstGeom prst="straightConnector1">
            <a:avLst/>
          </a:prstGeom>
          <a:noFill/>
          <a:ln w="38100" cap="flat" cmpd="sng">
            <a:solidFill>
              <a:schemeClr val="dk2"/>
            </a:solidFill>
            <a:prstDash val="solid"/>
            <a:miter lim="800000"/>
            <a:headEnd type="none" w="sm" len="sm"/>
            <a:tailEnd type="none" w="sm" len="sm"/>
          </a:ln>
        </p:spPr>
      </p:cxnSp>
      <p:sp>
        <p:nvSpPr>
          <p:cNvPr id="827" name="Google Shape;827;p60"/>
          <p:cNvSpPr txBox="1">
            <a:spLocks noGrp="1"/>
          </p:cNvSpPr>
          <p:nvPr>
            <p:ph type="body" idx="2"/>
          </p:nvPr>
        </p:nvSpPr>
        <p:spPr>
          <a:xfrm>
            <a:off x="459000" y="1890000"/>
            <a:ext cx="5211300" cy="722700"/>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800"/>
              </a:spcBef>
              <a:spcAft>
                <a:spcPts val="0"/>
              </a:spcAft>
              <a:buClr>
                <a:schemeClr val="lt1"/>
              </a:buClr>
              <a:buSzPts val="4500"/>
              <a:buNone/>
              <a:defRPr sz="4500" b="1">
                <a:solidFill>
                  <a:schemeClr val="lt1"/>
                </a:solidFill>
              </a:defRPr>
            </a:lvl1pPr>
            <a:lvl2pPr marL="914400" lvl="1" indent="-228600" algn="l">
              <a:lnSpc>
                <a:spcPct val="90000"/>
              </a:lnSpc>
              <a:spcBef>
                <a:spcPts val="400"/>
              </a:spcBef>
              <a:spcAft>
                <a:spcPts val="0"/>
              </a:spcAft>
              <a:buClr>
                <a:schemeClr val="lt1"/>
              </a:buClr>
              <a:buSzPts val="1800"/>
              <a:buNone/>
              <a:defRPr>
                <a:solidFill>
                  <a:schemeClr val="lt1"/>
                </a:solidFill>
              </a:defRPr>
            </a:lvl2pPr>
            <a:lvl3pPr marL="1371600" lvl="2" indent="-228600" algn="l">
              <a:lnSpc>
                <a:spcPct val="90000"/>
              </a:lnSpc>
              <a:spcBef>
                <a:spcPts val="400"/>
              </a:spcBef>
              <a:spcAft>
                <a:spcPts val="0"/>
              </a:spcAft>
              <a:buClr>
                <a:schemeClr val="lt1"/>
              </a:buClr>
              <a:buSzPts val="1500"/>
              <a:buNone/>
              <a:defRPr>
                <a:solidFill>
                  <a:schemeClr val="lt1"/>
                </a:solidFill>
              </a:defRPr>
            </a:lvl3pPr>
            <a:lvl4pPr marL="1828800" lvl="3" indent="-228600" algn="l">
              <a:lnSpc>
                <a:spcPct val="90000"/>
              </a:lnSpc>
              <a:spcBef>
                <a:spcPts val="400"/>
              </a:spcBef>
              <a:spcAft>
                <a:spcPts val="0"/>
              </a:spcAft>
              <a:buClr>
                <a:schemeClr val="lt1"/>
              </a:buClr>
              <a:buSzPts val="1400"/>
              <a:buNone/>
              <a:defRPr>
                <a:solidFill>
                  <a:schemeClr val="lt1"/>
                </a:solidFill>
              </a:defRPr>
            </a:lvl4pPr>
            <a:lvl5pPr marL="2286000" lvl="4" indent="-228600" algn="l">
              <a:lnSpc>
                <a:spcPct val="90000"/>
              </a:lnSpc>
              <a:spcBef>
                <a:spcPts val="400"/>
              </a:spcBef>
              <a:spcAft>
                <a:spcPts val="0"/>
              </a:spcAft>
              <a:buClr>
                <a:schemeClr val="lt1"/>
              </a:buClr>
              <a:buSzPts val="1400"/>
              <a:buNone/>
              <a:defRPr>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828" name="Google Shape;828;p60"/>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lt1"/>
                </a:solidFill>
                <a:latin typeface="Arial"/>
                <a:ea typeface="Arial"/>
                <a:cs typeface="Arial"/>
                <a:sym typeface="Arial"/>
              </a:rPr>
              <a:t>‹#›</a:t>
            </a:fld>
            <a:endParaRPr sz="900" b="0" i="0" u="none" strike="noStrike" cap="none">
              <a:solidFill>
                <a:schemeClr val="lt1"/>
              </a:solidFill>
              <a:latin typeface="Arial"/>
              <a:ea typeface="Arial"/>
              <a:cs typeface="Arial"/>
              <a:sym typeface="Arial"/>
            </a:endParaRPr>
          </a:p>
        </p:txBody>
      </p:sp>
      <p:sp>
        <p:nvSpPr>
          <p:cNvPr id="829" name="Google Shape;829;p60"/>
          <p:cNvSpPr/>
          <p:nvPr/>
        </p:nvSpPr>
        <p:spPr>
          <a:xfrm>
            <a:off x="0" y="3837499"/>
            <a:ext cx="2259900" cy="1305900"/>
          </a:xfrm>
          <a:prstGeom prst="triangle">
            <a:avLst>
              <a:gd name="adj" fmla="val 204"/>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830" name="Google Shape;830;p60"/>
          <p:cNvSpPr/>
          <p:nvPr/>
        </p:nvSpPr>
        <p:spPr>
          <a:xfrm rot="10800000" flipH="1">
            <a:off x="0" y="164"/>
            <a:ext cx="2367000" cy="1369200"/>
          </a:xfrm>
          <a:prstGeom prst="triangle">
            <a:avLst>
              <a:gd name="adj" fmla="val 204"/>
            </a:avLst>
          </a:prstGeom>
          <a:solidFill>
            <a:srgbClr val="DDE1E4"/>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831" name="Google Shape;831;p60"/>
          <p:cNvSpPr/>
          <p:nvPr/>
        </p:nvSpPr>
        <p:spPr>
          <a:xfrm flipH="1">
            <a:off x="4777020" y="2571749"/>
            <a:ext cx="4374000" cy="2583900"/>
          </a:xfrm>
          <a:prstGeom prst="triangle">
            <a:avLst>
              <a:gd name="adj" fmla="val 95"/>
            </a:avLst>
          </a:prstGeom>
          <a:solidFill>
            <a:schemeClr val="accent3"/>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832" name="Google Shape;832;p60"/>
          <p:cNvSpPr/>
          <p:nvPr/>
        </p:nvSpPr>
        <p:spPr>
          <a:xfrm rot="10800000">
            <a:off x="5038320" y="150"/>
            <a:ext cx="4112700" cy="2571600"/>
          </a:xfrm>
          <a:prstGeom prst="triangle">
            <a:avLst>
              <a:gd name="adj" fmla="val 0"/>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matchingName="2_Breaker Heading1-Grey-Blue-Mix">
  <p:cSld name="2_Breaker Heading1-Grey-Blue-Mix 2">
    <p:spTree>
      <p:nvGrpSpPr>
        <p:cNvPr id="1" name="Shape 833"/>
        <p:cNvGrpSpPr/>
        <p:nvPr/>
      </p:nvGrpSpPr>
      <p:grpSpPr>
        <a:xfrm>
          <a:off x="0" y="0"/>
          <a:ext cx="0" cy="0"/>
          <a:chOff x="0" y="0"/>
          <a:chExt cx="0" cy="0"/>
        </a:xfrm>
      </p:grpSpPr>
      <p:sp>
        <p:nvSpPr>
          <p:cNvPr id="834" name="Google Shape;834;p61"/>
          <p:cNvSpPr/>
          <p:nvPr/>
        </p:nvSpPr>
        <p:spPr>
          <a:xfrm>
            <a:off x="5851328" y="2091969"/>
            <a:ext cx="3299692" cy="3051532"/>
          </a:xfrm>
          <a:custGeom>
            <a:avLst/>
            <a:gdLst/>
            <a:ahLst/>
            <a:cxnLst/>
            <a:rect l="l" t="t" r="r" b="b"/>
            <a:pathLst>
              <a:path w="4399590" h="4068709" extrusionOk="0">
                <a:moveTo>
                  <a:pt x="3667329" y="0"/>
                </a:moveTo>
                <a:lnTo>
                  <a:pt x="4399590" y="427314"/>
                </a:lnTo>
                <a:lnTo>
                  <a:pt x="4399590" y="4068709"/>
                </a:lnTo>
                <a:lnTo>
                  <a:pt x="3304962" y="4068709"/>
                </a:lnTo>
                <a:lnTo>
                  <a:pt x="2" y="2140085"/>
                </a:lnTo>
                <a:lnTo>
                  <a:pt x="0" y="2140084"/>
                </a:lnTo>
                <a:lnTo>
                  <a:pt x="3" y="2140084"/>
                </a:lnTo>
                <a:close/>
              </a:path>
            </a:pathLst>
          </a:custGeom>
          <a:solidFill>
            <a:srgbClr val="F9FAFB"/>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835" name="Google Shape;835;p61"/>
          <p:cNvSpPr/>
          <p:nvPr/>
        </p:nvSpPr>
        <p:spPr>
          <a:xfrm rot="5400000">
            <a:off x="6373826" y="3172140"/>
            <a:ext cx="1448861" cy="2493860"/>
          </a:xfrm>
          <a:custGeom>
            <a:avLst/>
            <a:gdLst/>
            <a:ahLst/>
            <a:cxnLst/>
            <a:rect l="l" t="t" r="r" b="b"/>
            <a:pathLst>
              <a:path w="1931815" h="3325147" extrusionOk="0">
                <a:moveTo>
                  <a:pt x="0" y="3325147"/>
                </a:moveTo>
                <a:lnTo>
                  <a:pt x="1931815" y="0"/>
                </a:lnTo>
                <a:lnTo>
                  <a:pt x="1931815" y="3325147"/>
                </a:lnTo>
                <a:close/>
              </a:path>
            </a:pathLst>
          </a:cu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400" b="0" i="0" u="none" strike="noStrike" cap="none">
                <a:solidFill>
                  <a:schemeClr val="lt1"/>
                </a:solidFill>
                <a:latin typeface="Arial"/>
                <a:ea typeface="Arial"/>
                <a:cs typeface="Arial"/>
                <a:sym typeface="Arial"/>
              </a:rPr>
              <a:t>       </a:t>
            </a:r>
            <a:endParaRPr sz="1100" b="0" i="0" u="none" strike="noStrike" cap="none">
              <a:solidFill>
                <a:srgbClr val="000000"/>
              </a:solidFill>
              <a:latin typeface="Arial"/>
              <a:ea typeface="Arial"/>
              <a:cs typeface="Arial"/>
              <a:sym typeface="Arial"/>
            </a:endParaRPr>
          </a:p>
        </p:txBody>
      </p:sp>
      <p:sp>
        <p:nvSpPr>
          <p:cNvPr id="836" name="Google Shape;836;p61"/>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lt1"/>
                </a:solidFill>
                <a:latin typeface="Arial"/>
                <a:ea typeface="Arial"/>
                <a:cs typeface="Arial"/>
                <a:sym typeface="Arial"/>
              </a:rPr>
              <a:t>‹#›</a:t>
            </a:fld>
            <a:endParaRPr sz="900" b="0" i="0" u="none" strike="noStrike" cap="none">
              <a:solidFill>
                <a:schemeClr val="lt1"/>
              </a:solidFill>
              <a:latin typeface="Arial"/>
              <a:ea typeface="Arial"/>
              <a:cs typeface="Arial"/>
              <a:sym typeface="Arial"/>
            </a:endParaRPr>
          </a:p>
        </p:txBody>
      </p:sp>
      <p:sp>
        <p:nvSpPr>
          <p:cNvPr id="837" name="Google Shape;837;p61"/>
          <p:cNvSpPr/>
          <p:nvPr/>
        </p:nvSpPr>
        <p:spPr>
          <a:xfrm rot="10800000" flipH="1">
            <a:off x="-1" y="-65"/>
            <a:ext cx="1841100" cy="1020900"/>
          </a:xfrm>
          <a:prstGeom prst="triangle">
            <a:avLst>
              <a:gd name="adj" fmla="val 95"/>
            </a:avLst>
          </a:prstGeom>
          <a:solidFill>
            <a:srgbClr val="B1D0EB"/>
          </a:solidFill>
          <a:ln>
            <a:noFill/>
          </a:ln>
        </p:spPr>
        <p:txBody>
          <a:bodyPr spcFirstLastPara="1" wrap="square" lIns="67500"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838" name="Google Shape;838;p61"/>
          <p:cNvSpPr/>
          <p:nvPr/>
        </p:nvSpPr>
        <p:spPr>
          <a:xfrm rot="10800000">
            <a:off x="7737719" y="89"/>
            <a:ext cx="1413300" cy="789900"/>
          </a:xfrm>
          <a:prstGeom prst="triangle">
            <a:avLst>
              <a:gd name="adj" fmla="val 0"/>
            </a:avLst>
          </a:prstGeom>
          <a:solidFill>
            <a:srgbClr val="DDE1E4"/>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839" name="Google Shape;839;p61"/>
          <p:cNvSpPr/>
          <p:nvPr/>
        </p:nvSpPr>
        <p:spPr>
          <a:xfrm flipH="1">
            <a:off x="1169" y="3852192"/>
            <a:ext cx="3391400" cy="1293384"/>
          </a:xfrm>
          <a:custGeom>
            <a:avLst/>
            <a:gdLst/>
            <a:ahLst/>
            <a:cxnLst/>
            <a:rect l="l" t="t" r="r" b="b"/>
            <a:pathLst>
              <a:path w="940749" h="358775" extrusionOk="0">
                <a:moveTo>
                  <a:pt x="940749" y="358775"/>
                </a:moveTo>
                <a:lnTo>
                  <a:pt x="0" y="358775"/>
                </a:lnTo>
                <a:lnTo>
                  <a:pt x="656636" y="0"/>
                </a:lnTo>
                <a:lnTo>
                  <a:pt x="940749" y="155235"/>
                </a:lnTo>
                <a:close/>
              </a:path>
            </a:pathLst>
          </a:custGeom>
          <a:solidFill>
            <a:srgbClr val="D5E7F6"/>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840" name="Google Shape;840;p61"/>
          <p:cNvSpPr txBox="1">
            <a:spLocks noGrp="1"/>
          </p:cNvSpPr>
          <p:nvPr>
            <p:ph type="body" idx="1"/>
          </p:nvPr>
        </p:nvSpPr>
        <p:spPr>
          <a:xfrm>
            <a:off x="459000" y="2673000"/>
            <a:ext cx="2917500" cy="672900"/>
          </a:xfrm>
          <a:prstGeom prst="rect">
            <a:avLst/>
          </a:prstGeom>
          <a:noFill/>
          <a:ln>
            <a:noFill/>
          </a:ln>
        </p:spPr>
        <p:txBody>
          <a:bodyPr spcFirstLastPara="1" wrap="square" lIns="0" tIns="0" rIns="0" bIns="0" anchor="t" anchorCtr="0">
            <a:normAutofit/>
          </a:bodyPr>
          <a:lstStyle>
            <a:lvl1pPr marL="457200" lvl="0" indent="-228600" algn="l">
              <a:lnSpc>
                <a:spcPct val="90000"/>
              </a:lnSpc>
              <a:spcBef>
                <a:spcPts val="800"/>
              </a:spcBef>
              <a:spcAft>
                <a:spcPts val="0"/>
              </a:spcAft>
              <a:buClr>
                <a:schemeClr val="accent6"/>
              </a:buClr>
              <a:buSzPts val="2100"/>
              <a:buNone/>
              <a:defRPr>
                <a:solidFill>
                  <a:schemeClr val="accent6"/>
                </a:solidFill>
              </a:defRPr>
            </a:lvl1pPr>
            <a:lvl2pPr marL="914400" lvl="1" indent="-228600" algn="l">
              <a:lnSpc>
                <a:spcPct val="90000"/>
              </a:lnSpc>
              <a:spcBef>
                <a:spcPts val="400"/>
              </a:spcBef>
              <a:spcAft>
                <a:spcPts val="0"/>
              </a:spcAft>
              <a:buClr>
                <a:schemeClr val="accent6"/>
              </a:buClr>
              <a:buSzPts val="1800"/>
              <a:buNone/>
              <a:defRPr/>
            </a:lvl2pPr>
            <a:lvl3pPr marL="1371600" lvl="2" indent="-228600" algn="l">
              <a:lnSpc>
                <a:spcPct val="90000"/>
              </a:lnSpc>
              <a:spcBef>
                <a:spcPts val="400"/>
              </a:spcBef>
              <a:spcAft>
                <a:spcPts val="0"/>
              </a:spcAft>
              <a:buClr>
                <a:schemeClr val="accent6"/>
              </a:buClr>
              <a:buSzPts val="1500"/>
              <a:buNone/>
              <a:defRPr/>
            </a:lvl3pPr>
            <a:lvl4pPr marL="1828800" lvl="3" indent="-228600" algn="l">
              <a:lnSpc>
                <a:spcPct val="90000"/>
              </a:lnSpc>
              <a:spcBef>
                <a:spcPts val="400"/>
              </a:spcBef>
              <a:spcAft>
                <a:spcPts val="0"/>
              </a:spcAft>
              <a:buClr>
                <a:schemeClr val="accent6"/>
              </a:buClr>
              <a:buSzPts val="1400"/>
              <a:buNone/>
              <a:defRPr/>
            </a:lvl4pPr>
            <a:lvl5pPr marL="2286000" lvl="4" indent="-228600" algn="l">
              <a:lnSpc>
                <a:spcPct val="90000"/>
              </a:lnSpc>
              <a:spcBef>
                <a:spcPts val="400"/>
              </a:spcBef>
              <a:spcAft>
                <a:spcPts val="0"/>
              </a:spcAft>
              <a:buClr>
                <a:schemeClr val="accent6"/>
              </a:buClr>
              <a:buSzPts val="1400"/>
              <a:buNone/>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cxnSp>
        <p:nvCxnSpPr>
          <p:cNvPr id="841" name="Google Shape;841;p61"/>
          <p:cNvCxnSpPr/>
          <p:nvPr/>
        </p:nvCxnSpPr>
        <p:spPr>
          <a:xfrm>
            <a:off x="459000" y="1849500"/>
            <a:ext cx="648900" cy="0"/>
          </a:xfrm>
          <a:prstGeom prst="straightConnector1">
            <a:avLst/>
          </a:prstGeom>
          <a:noFill/>
          <a:ln w="38100" cap="flat" cmpd="sng">
            <a:solidFill>
              <a:schemeClr val="dk2"/>
            </a:solidFill>
            <a:prstDash val="solid"/>
            <a:miter lim="800000"/>
            <a:headEnd type="none" w="sm" len="sm"/>
            <a:tailEnd type="none" w="sm" len="sm"/>
          </a:ln>
        </p:spPr>
      </p:cxnSp>
      <p:sp>
        <p:nvSpPr>
          <p:cNvPr id="842" name="Google Shape;842;p61"/>
          <p:cNvSpPr txBox="1">
            <a:spLocks noGrp="1"/>
          </p:cNvSpPr>
          <p:nvPr>
            <p:ph type="body" idx="2"/>
          </p:nvPr>
        </p:nvSpPr>
        <p:spPr>
          <a:xfrm>
            <a:off x="459000" y="1890000"/>
            <a:ext cx="5211300" cy="722700"/>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800"/>
              </a:spcBef>
              <a:spcAft>
                <a:spcPts val="0"/>
              </a:spcAft>
              <a:buClr>
                <a:schemeClr val="lt1"/>
              </a:buClr>
              <a:buSzPts val="4500"/>
              <a:buNone/>
              <a:defRPr sz="4500" b="1">
                <a:solidFill>
                  <a:schemeClr val="lt1"/>
                </a:solidFill>
              </a:defRPr>
            </a:lvl1pPr>
            <a:lvl2pPr marL="914400" lvl="1" indent="-228600" algn="l">
              <a:lnSpc>
                <a:spcPct val="90000"/>
              </a:lnSpc>
              <a:spcBef>
                <a:spcPts val="400"/>
              </a:spcBef>
              <a:spcAft>
                <a:spcPts val="0"/>
              </a:spcAft>
              <a:buClr>
                <a:schemeClr val="lt1"/>
              </a:buClr>
              <a:buSzPts val="1800"/>
              <a:buNone/>
              <a:defRPr>
                <a:solidFill>
                  <a:schemeClr val="lt1"/>
                </a:solidFill>
              </a:defRPr>
            </a:lvl2pPr>
            <a:lvl3pPr marL="1371600" lvl="2" indent="-228600" algn="l">
              <a:lnSpc>
                <a:spcPct val="90000"/>
              </a:lnSpc>
              <a:spcBef>
                <a:spcPts val="400"/>
              </a:spcBef>
              <a:spcAft>
                <a:spcPts val="0"/>
              </a:spcAft>
              <a:buClr>
                <a:schemeClr val="lt1"/>
              </a:buClr>
              <a:buSzPts val="1500"/>
              <a:buNone/>
              <a:defRPr>
                <a:solidFill>
                  <a:schemeClr val="lt1"/>
                </a:solidFill>
              </a:defRPr>
            </a:lvl3pPr>
            <a:lvl4pPr marL="1828800" lvl="3" indent="-228600" algn="l">
              <a:lnSpc>
                <a:spcPct val="90000"/>
              </a:lnSpc>
              <a:spcBef>
                <a:spcPts val="400"/>
              </a:spcBef>
              <a:spcAft>
                <a:spcPts val="0"/>
              </a:spcAft>
              <a:buClr>
                <a:schemeClr val="lt1"/>
              </a:buClr>
              <a:buSzPts val="1400"/>
              <a:buNone/>
              <a:defRPr>
                <a:solidFill>
                  <a:schemeClr val="lt1"/>
                </a:solidFill>
              </a:defRPr>
            </a:lvl4pPr>
            <a:lvl5pPr marL="2286000" lvl="4" indent="-228600" algn="l">
              <a:lnSpc>
                <a:spcPct val="90000"/>
              </a:lnSpc>
              <a:spcBef>
                <a:spcPts val="400"/>
              </a:spcBef>
              <a:spcAft>
                <a:spcPts val="0"/>
              </a:spcAft>
              <a:buClr>
                <a:schemeClr val="lt1"/>
              </a:buClr>
              <a:buSzPts val="1400"/>
              <a:buNone/>
              <a:defRPr>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matchingName="1_Breaker Heading-LightBlue-A">
  <p:cSld name="1_Breaker Heading-LightBlue-A 2">
    <p:spTree>
      <p:nvGrpSpPr>
        <p:cNvPr id="1" name="Shape 843"/>
        <p:cNvGrpSpPr/>
        <p:nvPr/>
      </p:nvGrpSpPr>
      <p:grpSpPr>
        <a:xfrm>
          <a:off x="0" y="0"/>
          <a:ext cx="0" cy="0"/>
          <a:chOff x="0" y="0"/>
          <a:chExt cx="0" cy="0"/>
        </a:xfrm>
      </p:grpSpPr>
      <p:sp>
        <p:nvSpPr>
          <p:cNvPr id="844" name="Google Shape;844;p62"/>
          <p:cNvSpPr txBox="1">
            <a:spLocks noGrp="1"/>
          </p:cNvSpPr>
          <p:nvPr>
            <p:ph type="body" idx="1"/>
          </p:nvPr>
        </p:nvSpPr>
        <p:spPr>
          <a:xfrm>
            <a:off x="459000" y="2673000"/>
            <a:ext cx="2917500" cy="672900"/>
          </a:xfrm>
          <a:prstGeom prst="rect">
            <a:avLst/>
          </a:prstGeom>
          <a:noFill/>
          <a:ln>
            <a:noFill/>
          </a:ln>
        </p:spPr>
        <p:txBody>
          <a:bodyPr spcFirstLastPara="1" wrap="square" lIns="0" tIns="0" rIns="0" bIns="0" anchor="t" anchorCtr="0">
            <a:normAutofit/>
          </a:bodyPr>
          <a:lstStyle>
            <a:lvl1pPr marL="457200" lvl="0" indent="-228600" algn="l">
              <a:lnSpc>
                <a:spcPct val="90000"/>
              </a:lnSpc>
              <a:spcBef>
                <a:spcPts val="800"/>
              </a:spcBef>
              <a:spcAft>
                <a:spcPts val="0"/>
              </a:spcAft>
              <a:buClr>
                <a:schemeClr val="accent6"/>
              </a:buClr>
              <a:buSzPts val="2100"/>
              <a:buNone/>
              <a:defRPr>
                <a:solidFill>
                  <a:schemeClr val="accent6"/>
                </a:solidFill>
              </a:defRPr>
            </a:lvl1pPr>
            <a:lvl2pPr marL="914400" lvl="1" indent="-228600" algn="l">
              <a:lnSpc>
                <a:spcPct val="90000"/>
              </a:lnSpc>
              <a:spcBef>
                <a:spcPts val="400"/>
              </a:spcBef>
              <a:spcAft>
                <a:spcPts val="0"/>
              </a:spcAft>
              <a:buClr>
                <a:schemeClr val="accent6"/>
              </a:buClr>
              <a:buSzPts val="1800"/>
              <a:buNone/>
              <a:defRPr/>
            </a:lvl2pPr>
            <a:lvl3pPr marL="1371600" lvl="2" indent="-228600" algn="l">
              <a:lnSpc>
                <a:spcPct val="90000"/>
              </a:lnSpc>
              <a:spcBef>
                <a:spcPts val="400"/>
              </a:spcBef>
              <a:spcAft>
                <a:spcPts val="0"/>
              </a:spcAft>
              <a:buClr>
                <a:schemeClr val="accent6"/>
              </a:buClr>
              <a:buSzPts val="1500"/>
              <a:buNone/>
              <a:defRPr/>
            </a:lvl3pPr>
            <a:lvl4pPr marL="1828800" lvl="3" indent="-228600" algn="l">
              <a:lnSpc>
                <a:spcPct val="90000"/>
              </a:lnSpc>
              <a:spcBef>
                <a:spcPts val="400"/>
              </a:spcBef>
              <a:spcAft>
                <a:spcPts val="0"/>
              </a:spcAft>
              <a:buClr>
                <a:schemeClr val="accent6"/>
              </a:buClr>
              <a:buSzPts val="1400"/>
              <a:buNone/>
              <a:defRPr/>
            </a:lvl4pPr>
            <a:lvl5pPr marL="2286000" lvl="4" indent="-228600" algn="l">
              <a:lnSpc>
                <a:spcPct val="90000"/>
              </a:lnSpc>
              <a:spcBef>
                <a:spcPts val="400"/>
              </a:spcBef>
              <a:spcAft>
                <a:spcPts val="0"/>
              </a:spcAft>
              <a:buClr>
                <a:schemeClr val="accent6"/>
              </a:buClr>
              <a:buSzPts val="1400"/>
              <a:buNone/>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cxnSp>
        <p:nvCxnSpPr>
          <p:cNvPr id="845" name="Google Shape;845;p62"/>
          <p:cNvCxnSpPr/>
          <p:nvPr/>
        </p:nvCxnSpPr>
        <p:spPr>
          <a:xfrm>
            <a:off x="459000" y="1849500"/>
            <a:ext cx="648900" cy="0"/>
          </a:xfrm>
          <a:prstGeom prst="straightConnector1">
            <a:avLst/>
          </a:prstGeom>
          <a:noFill/>
          <a:ln w="38100" cap="flat" cmpd="sng">
            <a:solidFill>
              <a:schemeClr val="dk2"/>
            </a:solidFill>
            <a:prstDash val="solid"/>
            <a:miter lim="800000"/>
            <a:headEnd type="none" w="sm" len="sm"/>
            <a:tailEnd type="none" w="sm" len="sm"/>
          </a:ln>
        </p:spPr>
      </p:cxnSp>
      <p:sp>
        <p:nvSpPr>
          <p:cNvPr id="846" name="Google Shape;846;p62"/>
          <p:cNvSpPr txBox="1">
            <a:spLocks noGrp="1"/>
          </p:cNvSpPr>
          <p:nvPr>
            <p:ph type="body" idx="2"/>
          </p:nvPr>
        </p:nvSpPr>
        <p:spPr>
          <a:xfrm>
            <a:off x="459581" y="1890000"/>
            <a:ext cx="5211300" cy="722700"/>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800"/>
              </a:spcBef>
              <a:spcAft>
                <a:spcPts val="0"/>
              </a:spcAft>
              <a:buClr>
                <a:schemeClr val="lt1"/>
              </a:buClr>
              <a:buSzPts val="4500"/>
              <a:buNone/>
              <a:defRPr sz="4500" b="1">
                <a:solidFill>
                  <a:schemeClr val="lt1"/>
                </a:solidFill>
              </a:defRPr>
            </a:lvl1pPr>
            <a:lvl2pPr marL="914400" lvl="1" indent="-228600" algn="l">
              <a:lnSpc>
                <a:spcPct val="90000"/>
              </a:lnSpc>
              <a:spcBef>
                <a:spcPts val="400"/>
              </a:spcBef>
              <a:spcAft>
                <a:spcPts val="0"/>
              </a:spcAft>
              <a:buClr>
                <a:schemeClr val="lt1"/>
              </a:buClr>
              <a:buSzPts val="1800"/>
              <a:buNone/>
              <a:defRPr>
                <a:solidFill>
                  <a:schemeClr val="lt1"/>
                </a:solidFill>
              </a:defRPr>
            </a:lvl2pPr>
            <a:lvl3pPr marL="1371600" lvl="2" indent="-228600" algn="l">
              <a:lnSpc>
                <a:spcPct val="90000"/>
              </a:lnSpc>
              <a:spcBef>
                <a:spcPts val="400"/>
              </a:spcBef>
              <a:spcAft>
                <a:spcPts val="0"/>
              </a:spcAft>
              <a:buClr>
                <a:schemeClr val="lt1"/>
              </a:buClr>
              <a:buSzPts val="1500"/>
              <a:buNone/>
              <a:defRPr>
                <a:solidFill>
                  <a:schemeClr val="lt1"/>
                </a:solidFill>
              </a:defRPr>
            </a:lvl3pPr>
            <a:lvl4pPr marL="1828800" lvl="3" indent="-228600" algn="l">
              <a:lnSpc>
                <a:spcPct val="90000"/>
              </a:lnSpc>
              <a:spcBef>
                <a:spcPts val="400"/>
              </a:spcBef>
              <a:spcAft>
                <a:spcPts val="0"/>
              </a:spcAft>
              <a:buClr>
                <a:schemeClr val="lt1"/>
              </a:buClr>
              <a:buSzPts val="1400"/>
              <a:buNone/>
              <a:defRPr>
                <a:solidFill>
                  <a:schemeClr val="lt1"/>
                </a:solidFill>
              </a:defRPr>
            </a:lvl4pPr>
            <a:lvl5pPr marL="2286000" lvl="4" indent="-228600" algn="l">
              <a:lnSpc>
                <a:spcPct val="90000"/>
              </a:lnSpc>
              <a:spcBef>
                <a:spcPts val="400"/>
              </a:spcBef>
              <a:spcAft>
                <a:spcPts val="0"/>
              </a:spcAft>
              <a:buClr>
                <a:schemeClr val="lt1"/>
              </a:buClr>
              <a:buSzPts val="1400"/>
              <a:buNone/>
              <a:defRPr>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847" name="Google Shape;847;p62"/>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6"/>
                </a:solidFill>
                <a:latin typeface="Arial"/>
                <a:ea typeface="Arial"/>
                <a:cs typeface="Arial"/>
                <a:sym typeface="Arial"/>
              </a:rPr>
              <a:t>‹#›</a:t>
            </a:fld>
            <a:endParaRPr sz="900" b="0" i="0" u="none" strike="noStrike" cap="none">
              <a:solidFill>
                <a:schemeClr val="accent6"/>
              </a:solidFill>
              <a:latin typeface="Arial"/>
              <a:ea typeface="Arial"/>
              <a:cs typeface="Arial"/>
              <a:sym typeface="Arial"/>
            </a:endParaRPr>
          </a:p>
        </p:txBody>
      </p:sp>
      <p:sp>
        <p:nvSpPr>
          <p:cNvPr id="848" name="Google Shape;848;p62"/>
          <p:cNvSpPr/>
          <p:nvPr/>
        </p:nvSpPr>
        <p:spPr>
          <a:xfrm>
            <a:off x="1917806" y="4490918"/>
            <a:ext cx="2213700" cy="652500"/>
          </a:xfrm>
          <a:prstGeom prst="triangle">
            <a:avLst>
              <a:gd name="adj" fmla="val 50000"/>
            </a:avLst>
          </a:prstGeom>
          <a:solidFill>
            <a:srgbClr val="C1DC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849" name="Google Shape;849;p62"/>
          <p:cNvSpPr/>
          <p:nvPr/>
        </p:nvSpPr>
        <p:spPr>
          <a:xfrm>
            <a:off x="5844307" y="1273120"/>
            <a:ext cx="3299693" cy="3530613"/>
          </a:xfrm>
          <a:custGeom>
            <a:avLst/>
            <a:gdLst/>
            <a:ahLst/>
            <a:cxnLst/>
            <a:rect l="l" t="t" r="r" b="b"/>
            <a:pathLst>
              <a:path w="4399590" h="4707484" extrusionOk="0">
                <a:moveTo>
                  <a:pt x="3667329" y="0"/>
                </a:moveTo>
                <a:lnTo>
                  <a:pt x="4399590" y="427314"/>
                </a:lnTo>
                <a:lnTo>
                  <a:pt x="4399590" y="4707484"/>
                </a:lnTo>
                <a:lnTo>
                  <a:pt x="2" y="2140085"/>
                </a:lnTo>
                <a:lnTo>
                  <a:pt x="0" y="2140084"/>
                </a:lnTo>
                <a:lnTo>
                  <a:pt x="3" y="2140084"/>
                </a:lnTo>
                <a:close/>
              </a:path>
            </a:pathLst>
          </a:custGeom>
          <a:solidFill>
            <a:srgbClr val="D5E7F6"/>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850" name="Google Shape;850;p62"/>
          <p:cNvSpPr/>
          <p:nvPr/>
        </p:nvSpPr>
        <p:spPr>
          <a:xfrm rot="5400000">
            <a:off x="6360299" y="2359799"/>
            <a:ext cx="2267710" cy="3299692"/>
          </a:xfrm>
          <a:custGeom>
            <a:avLst/>
            <a:gdLst/>
            <a:ahLst/>
            <a:cxnLst/>
            <a:rect l="l" t="t" r="r" b="b"/>
            <a:pathLst>
              <a:path w="3023613" h="4399590" extrusionOk="0">
                <a:moveTo>
                  <a:pt x="0" y="4399590"/>
                </a:moveTo>
                <a:lnTo>
                  <a:pt x="2556035" y="0"/>
                </a:lnTo>
                <a:lnTo>
                  <a:pt x="3023613" y="0"/>
                </a:lnTo>
                <a:lnTo>
                  <a:pt x="3023613" y="4399590"/>
                </a:lnTo>
                <a:close/>
              </a:path>
            </a:pathLst>
          </a:custGeom>
          <a:solidFill>
            <a:srgbClr val="B1D0EB"/>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400" b="0" i="0" u="none" strike="noStrike" cap="none">
                <a:solidFill>
                  <a:schemeClr val="lt1"/>
                </a:solidFill>
                <a:latin typeface="Arial"/>
                <a:ea typeface="Arial"/>
                <a:cs typeface="Arial"/>
                <a:sym typeface="Arial"/>
              </a:rPr>
              <a:t>       </a:t>
            </a:r>
            <a:endParaRPr sz="1100" b="0" i="0" u="none" strike="noStrike" cap="none">
              <a:solidFill>
                <a:srgbClr val="000000"/>
              </a:solidFill>
              <a:latin typeface="Arial"/>
              <a:ea typeface="Arial"/>
              <a:cs typeface="Arial"/>
              <a:sym typeface="Arial"/>
            </a:endParaRPr>
          </a:p>
        </p:txBody>
      </p:sp>
      <p:sp>
        <p:nvSpPr>
          <p:cNvPr id="851" name="Google Shape;851;p62"/>
          <p:cNvSpPr/>
          <p:nvPr/>
        </p:nvSpPr>
        <p:spPr>
          <a:xfrm rot="-5400000">
            <a:off x="8068106" y="515378"/>
            <a:ext cx="1591274" cy="560517"/>
          </a:xfrm>
          <a:custGeom>
            <a:avLst/>
            <a:gdLst/>
            <a:ahLst/>
            <a:cxnLst/>
            <a:rect l="l" t="t" r="r" b="b"/>
            <a:pathLst>
              <a:path w="2121699" h="747356" extrusionOk="0">
                <a:moveTo>
                  <a:pt x="2121699" y="0"/>
                </a:moveTo>
                <a:lnTo>
                  <a:pt x="2121699" y="747356"/>
                </a:lnTo>
                <a:lnTo>
                  <a:pt x="0" y="747356"/>
                </a:lnTo>
                <a:lnTo>
                  <a:pt x="416651" y="0"/>
                </a:lnTo>
                <a:close/>
              </a:path>
            </a:pathLst>
          </a:custGeom>
          <a:solidFill>
            <a:srgbClr val="B1D0EB"/>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matchingName="Heading, content, basic text one col">
  <p:cSld name="Heading, content, basic text one col 2">
    <p:spTree>
      <p:nvGrpSpPr>
        <p:cNvPr id="1" name="Shape 852"/>
        <p:cNvGrpSpPr/>
        <p:nvPr/>
      </p:nvGrpSpPr>
      <p:grpSpPr>
        <a:xfrm>
          <a:off x="0" y="0"/>
          <a:ext cx="0" cy="0"/>
          <a:chOff x="0" y="0"/>
          <a:chExt cx="0" cy="0"/>
        </a:xfrm>
      </p:grpSpPr>
      <p:sp>
        <p:nvSpPr>
          <p:cNvPr id="853" name="Google Shape;853;p63"/>
          <p:cNvSpPr txBox="1">
            <a:spLocks noGrp="1"/>
          </p:cNvSpPr>
          <p:nvPr>
            <p:ph type="title"/>
          </p:nvPr>
        </p:nvSpPr>
        <p:spPr>
          <a:xfrm>
            <a:off x="324000" y="324000"/>
            <a:ext cx="8553300" cy="648900"/>
          </a:xfrm>
          <a:prstGeom prst="rect">
            <a:avLst/>
          </a:prstGeom>
          <a:noFill/>
          <a:ln>
            <a:noFill/>
          </a:ln>
        </p:spPr>
        <p:txBody>
          <a:bodyPr spcFirstLastPara="1" wrap="square" lIns="0" tIns="0" rIns="0" bIns="0" anchor="ctr" anchorCtr="0">
            <a:normAutofit/>
          </a:bodyPr>
          <a:lstStyle>
            <a:lvl1pPr lvl="0" algn="l">
              <a:lnSpc>
                <a:spcPct val="90000"/>
              </a:lnSpc>
              <a:spcBef>
                <a:spcPts val="0"/>
              </a:spcBef>
              <a:spcAft>
                <a:spcPts val="0"/>
              </a:spcAft>
              <a:buClr>
                <a:schemeClr val="lt1"/>
              </a:buClr>
              <a:buSzPts val="2700"/>
              <a:buFont typeface="Arial"/>
              <a:buNone/>
              <a:defRPr sz="2700" b="1">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854" name="Google Shape;854;p63"/>
          <p:cNvSpPr txBox="1">
            <a:spLocks noGrp="1"/>
          </p:cNvSpPr>
          <p:nvPr>
            <p:ph type="body" idx="1"/>
          </p:nvPr>
        </p:nvSpPr>
        <p:spPr>
          <a:xfrm>
            <a:off x="309531" y="1579500"/>
            <a:ext cx="5724000" cy="3019800"/>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0"/>
              </a:spcBef>
              <a:spcAft>
                <a:spcPts val="0"/>
              </a:spcAft>
              <a:buClr>
                <a:schemeClr val="lt1"/>
              </a:buClr>
              <a:buSzPts val="1700"/>
              <a:buFont typeface="Arial"/>
              <a:buNone/>
              <a:defRPr sz="1700" b="0">
                <a:solidFill>
                  <a:schemeClr val="accent6"/>
                </a:solidFill>
              </a:defRPr>
            </a:lvl1pPr>
            <a:lvl2pPr marL="914400" lvl="1" indent="-336550" algn="l">
              <a:lnSpc>
                <a:spcPct val="90000"/>
              </a:lnSpc>
              <a:spcBef>
                <a:spcPts val="500"/>
              </a:spcBef>
              <a:spcAft>
                <a:spcPts val="0"/>
              </a:spcAft>
              <a:buClr>
                <a:schemeClr val="lt1"/>
              </a:buClr>
              <a:buSzPts val="1700"/>
              <a:buChar char="•"/>
              <a:defRPr sz="1700">
                <a:solidFill>
                  <a:schemeClr val="lt1"/>
                </a:solidFill>
              </a:defRPr>
            </a:lvl2pPr>
            <a:lvl3pPr marL="1371600" lvl="2" indent="-336550" algn="l">
              <a:lnSpc>
                <a:spcPct val="90000"/>
              </a:lnSpc>
              <a:spcBef>
                <a:spcPts val="400"/>
              </a:spcBef>
              <a:spcAft>
                <a:spcPts val="0"/>
              </a:spcAft>
              <a:buClr>
                <a:schemeClr val="lt1"/>
              </a:buClr>
              <a:buSzPts val="1700"/>
              <a:buChar char="•"/>
              <a:defRPr sz="1700">
                <a:solidFill>
                  <a:schemeClr val="lt1"/>
                </a:solidFill>
              </a:defRPr>
            </a:lvl3pPr>
            <a:lvl4pPr marL="1828800" lvl="3" indent="-336550" algn="l">
              <a:lnSpc>
                <a:spcPct val="90000"/>
              </a:lnSpc>
              <a:spcBef>
                <a:spcPts val="400"/>
              </a:spcBef>
              <a:spcAft>
                <a:spcPts val="0"/>
              </a:spcAft>
              <a:buClr>
                <a:schemeClr val="lt1"/>
              </a:buClr>
              <a:buSzPts val="1700"/>
              <a:buChar char="•"/>
              <a:defRPr sz="1700">
                <a:solidFill>
                  <a:schemeClr val="lt1"/>
                </a:solidFill>
              </a:defRPr>
            </a:lvl4pPr>
            <a:lvl5pPr marL="2286000" lvl="4" indent="-336550" algn="l">
              <a:lnSpc>
                <a:spcPct val="90000"/>
              </a:lnSpc>
              <a:spcBef>
                <a:spcPts val="400"/>
              </a:spcBef>
              <a:spcAft>
                <a:spcPts val="0"/>
              </a:spcAft>
              <a:buClr>
                <a:schemeClr val="lt1"/>
              </a:buClr>
              <a:buSzPts val="1700"/>
              <a:buChar char="•"/>
              <a:defRPr sz="17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855" name="Google Shape;855;p63"/>
          <p:cNvSpPr txBox="1"/>
          <p:nvPr/>
        </p:nvSpPr>
        <p:spPr>
          <a:xfrm>
            <a:off x="3525716" y="3174023"/>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856" name="Google Shape;856;p63"/>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6"/>
                </a:solidFill>
                <a:latin typeface="Arial"/>
                <a:ea typeface="Arial"/>
                <a:cs typeface="Arial"/>
                <a:sym typeface="Arial"/>
              </a:rPr>
              <a:t>‹#›</a:t>
            </a:fld>
            <a:endParaRPr sz="900" b="0" i="0" u="none" strike="noStrike" cap="none">
              <a:solidFill>
                <a:schemeClr val="accent6"/>
              </a:solidFill>
              <a:latin typeface="Arial"/>
              <a:ea typeface="Arial"/>
              <a:cs typeface="Arial"/>
              <a:sym typeface="Arial"/>
            </a:endParaRPr>
          </a:p>
        </p:txBody>
      </p:sp>
      <p:cxnSp>
        <p:nvCxnSpPr>
          <p:cNvPr id="857" name="Google Shape;857;p63"/>
          <p:cNvCxnSpPr/>
          <p:nvPr/>
        </p:nvCxnSpPr>
        <p:spPr>
          <a:xfrm>
            <a:off x="324000" y="243000"/>
            <a:ext cx="324000" cy="0"/>
          </a:xfrm>
          <a:prstGeom prst="straightConnector1">
            <a:avLst/>
          </a:prstGeom>
          <a:noFill/>
          <a:ln w="25400" cap="flat" cmpd="sng">
            <a:solidFill>
              <a:schemeClr val="dk2"/>
            </a:solidFill>
            <a:prstDash val="solid"/>
            <a:miter lim="800000"/>
            <a:headEnd type="none" w="sm" len="sm"/>
            <a:tailEnd type="none" w="sm" len="sm"/>
          </a:ln>
        </p:spPr>
      </p:cxnSp>
      <p:cxnSp>
        <p:nvCxnSpPr>
          <p:cNvPr id="858" name="Google Shape;858;p63"/>
          <p:cNvCxnSpPr/>
          <p:nvPr/>
        </p:nvCxnSpPr>
        <p:spPr>
          <a:xfrm>
            <a:off x="324000" y="4752000"/>
            <a:ext cx="8532000" cy="0"/>
          </a:xfrm>
          <a:prstGeom prst="straightConnector1">
            <a:avLst/>
          </a:prstGeom>
          <a:noFill/>
          <a:ln w="9525" cap="flat" cmpd="sng">
            <a:solidFill>
              <a:schemeClr val="accent2"/>
            </a:solidFill>
            <a:prstDash val="solid"/>
            <a:miter lim="800000"/>
            <a:headEnd type="none" w="sm" len="sm"/>
            <a:tailEnd type="none" w="sm" len="sm"/>
          </a:ln>
        </p:spPr>
      </p:cxnSp>
      <p:pic>
        <p:nvPicPr>
          <p:cNvPr id="859" name="Google Shape;859;p63" descr="Icon&#10;&#10;Description automatically generated with medium confidence"/>
          <p:cNvPicPr preferRelativeResize="0"/>
          <p:nvPr/>
        </p:nvPicPr>
        <p:blipFill rotWithShape="1">
          <a:blip r:embed="rId2">
            <a:alphaModFix/>
          </a:blip>
          <a:srcRect/>
          <a:stretch/>
        </p:blipFill>
        <p:spPr>
          <a:xfrm>
            <a:off x="260560" y="4756346"/>
            <a:ext cx="282321" cy="282321"/>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matchingName="2_Title, subhead, Three columns">
  <p:cSld name="2_Title, subhead, Three columns 2">
    <p:spTree>
      <p:nvGrpSpPr>
        <p:cNvPr id="1" name="Shape 860"/>
        <p:cNvGrpSpPr/>
        <p:nvPr/>
      </p:nvGrpSpPr>
      <p:grpSpPr>
        <a:xfrm>
          <a:off x="0" y="0"/>
          <a:ext cx="0" cy="0"/>
          <a:chOff x="0" y="0"/>
          <a:chExt cx="0" cy="0"/>
        </a:xfrm>
      </p:grpSpPr>
      <p:sp>
        <p:nvSpPr>
          <p:cNvPr id="861" name="Google Shape;861;p64"/>
          <p:cNvSpPr txBox="1">
            <a:spLocks noGrp="1"/>
          </p:cNvSpPr>
          <p:nvPr>
            <p:ph type="body" idx="1"/>
          </p:nvPr>
        </p:nvSpPr>
        <p:spPr>
          <a:xfrm>
            <a:off x="324000" y="2052000"/>
            <a:ext cx="8316000" cy="2592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Clr>
                <a:schemeClr val="lt1"/>
              </a:buClr>
              <a:buSzPts val="1700"/>
              <a:buNone/>
              <a:defRPr sz="1700" b="0">
                <a:solidFill>
                  <a:schemeClr val="accent6"/>
                </a:solidFill>
              </a:defRPr>
            </a:lvl1pPr>
            <a:lvl2pPr marL="914400" lvl="1" indent="-336550" algn="l">
              <a:lnSpc>
                <a:spcPct val="90000"/>
              </a:lnSpc>
              <a:spcBef>
                <a:spcPts val="500"/>
              </a:spcBef>
              <a:spcAft>
                <a:spcPts val="0"/>
              </a:spcAft>
              <a:buClr>
                <a:schemeClr val="lt1"/>
              </a:buClr>
              <a:buSzPts val="1700"/>
              <a:buChar char="•"/>
              <a:defRPr sz="1700">
                <a:solidFill>
                  <a:schemeClr val="accent6"/>
                </a:solidFill>
              </a:defRPr>
            </a:lvl2pPr>
            <a:lvl3pPr marL="1371600" lvl="2" indent="-336550" algn="l">
              <a:lnSpc>
                <a:spcPct val="90000"/>
              </a:lnSpc>
              <a:spcBef>
                <a:spcPts val="400"/>
              </a:spcBef>
              <a:spcAft>
                <a:spcPts val="0"/>
              </a:spcAft>
              <a:buClr>
                <a:schemeClr val="lt1"/>
              </a:buClr>
              <a:buSzPts val="1700"/>
              <a:buChar char="•"/>
              <a:defRPr sz="1700">
                <a:solidFill>
                  <a:schemeClr val="lt1"/>
                </a:solidFill>
              </a:defRPr>
            </a:lvl3pPr>
            <a:lvl4pPr marL="1828800" lvl="3" indent="-336550" algn="l">
              <a:lnSpc>
                <a:spcPct val="90000"/>
              </a:lnSpc>
              <a:spcBef>
                <a:spcPts val="400"/>
              </a:spcBef>
              <a:spcAft>
                <a:spcPts val="0"/>
              </a:spcAft>
              <a:buClr>
                <a:schemeClr val="lt1"/>
              </a:buClr>
              <a:buSzPts val="1700"/>
              <a:buChar char="•"/>
              <a:defRPr sz="1700">
                <a:solidFill>
                  <a:schemeClr val="lt1"/>
                </a:solidFill>
              </a:defRPr>
            </a:lvl4pPr>
            <a:lvl5pPr marL="2286000" lvl="4" indent="-336550" algn="l">
              <a:lnSpc>
                <a:spcPct val="90000"/>
              </a:lnSpc>
              <a:spcBef>
                <a:spcPts val="400"/>
              </a:spcBef>
              <a:spcAft>
                <a:spcPts val="0"/>
              </a:spcAft>
              <a:buClr>
                <a:schemeClr val="lt1"/>
              </a:buClr>
              <a:buSzPts val="1700"/>
              <a:buChar char="•"/>
              <a:defRPr sz="17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862" name="Google Shape;862;p64"/>
          <p:cNvSpPr txBox="1">
            <a:spLocks noGrp="1"/>
          </p:cNvSpPr>
          <p:nvPr>
            <p:ph type="body" idx="2"/>
          </p:nvPr>
        </p:nvSpPr>
        <p:spPr>
          <a:xfrm>
            <a:off x="324000" y="1565999"/>
            <a:ext cx="8288100" cy="3465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Clr>
                <a:schemeClr val="lt1"/>
              </a:buClr>
              <a:buSzPts val="1800"/>
              <a:buNone/>
              <a:defRPr sz="1800" b="1">
                <a:solidFill>
                  <a:schemeClr val="accent6"/>
                </a:solidFill>
              </a:defRPr>
            </a:lvl1pPr>
            <a:lvl2pPr marL="914400" lvl="1" indent="-228600" algn="l">
              <a:lnSpc>
                <a:spcPct val="90000"/>
              </a:lnSpc>
              <a:spcBef>
                <a:spcPts val="4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863" name="Google Shape;863;p64"/>
          <p:cNvSpPr txBox="1"/>
          <p:nvPr/>
        </p:nvSpPr>
        <p:spPr>
          <a:xfrm>
            <a:off x="3525716" y="3174023"/>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864" name="Google Shape;864;p64"/>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6"/>
                </a:solidFill>
                <a:latin typeface="Arial"/>
                <a:ea typeface="Arial"/>
                <a:cs typeface="Arial"/>
                <a:sym typeface="Arial"/>
              </a:rPr>
              <a:t>‹#›</a:t>
            </a:fld>
            <a:endParaRPr sz="900" b="0" i="0" u="none" strike="noStrike" cap="none">
              <a:solidFill>
                <a:schemeClr val="accent6"/>
              </a:solidFill>
              <a:latin typeface="Arial"/>
              <a:ea typeface="Arial"/>
              <a:cs typeface="Arial"/>
              <a:sym typeface="Arial"/>
            </a:endParaRPr>
          </a:p>
        </p:txBody>
      </p:sp>
      <p:sp>
        <p:nvSpPr>
          <p:cNvPr id="865" name="Google Shape;865;p64"/>
          <p:cNvSpPr txBox="1">
            <a:spLocks noGrp="1"/>
          </p:cNvSpPr>
          <p:nvPr>
            <p:ph type="title"/>
          </p:nvPr>
        </p:nvSpPr>
        <p:spPr>
          <a:xfrm>
            <a:off x="324000" y="324000"/>
            <a:ext cx="8553300" cy="648900"/>
          </a:xfrm>
          <a:prstGeom prst="rect">
            <a:avLst/>
          </a:prstGeom>
          <a:noFill/>
          <a:ln>
            <a:noFill/>
          </a:ln>
        </p:spPr>
        <p:txBody>
          <a:bodyPr spcFirstLastPara="1" wrap="square" lIns="0" tIns="0" rIns="0" bIns="0" anchor="ctr" anchorCtr="0">
            <a:normAutofit/>
          </a:bodyPr>
          <a:lstStyle>
            <a:lvl1pPr lvl="0" algn="l">
              <a:lnSpc>
                <a:spcPct val="90000"/>
              </a:lnSpc>
              <a:spcBef>
                <a:spcPts val="0"/>
              </a:spcBef>
              <a:spcAft>
                <a:spcPts val="0"/>
              </a:spcAft>
              <a:buClr>
                <a:schemeClr val="lt1"/>
              </a:buClr>
              <a:buSzPts val="2700"/>
              <a:buFont typeface="Arial"/>
              <a:buNone/>
              <a:defRPr sz="2700" b="1">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cxnSp>
        <p:nvCxnSpPr>
          <p:cNvPr id="866" name="Google Shape;866;p64"/>
          <p:cNvCxnSpPr/>
          <p:nvPr/>
        </p:nvCxnSpPr>
        <p:spPr>
          <a:xfrm>
            <a:off x="324000" y="243000"/>
            <a:ext cx="324000" cy="0"/>
          </a:xfrm>
          <a:prstGeom prst="straightConnector1">
            <a:avLst/>
          </a:prstGeom>
          <a:noFill/>
          <a:ln w="25400" cap="flat" cmpd="sng">
            <a:solidFill>
              <a:schemeClr val="dk2"/>
            </a:solidFill>
            <a:prstDash val="solid"/>
            <a:miter lim="800000"/>
            <a:headEnd type="none" w="sm" len="sm"/>
            <a:tailEnd type="none" w="sm" len="sm"/>
          </a:ln>
        </p:spPr>
      </p:cxnSp>
      <p:cxnSp>
        <p:nvCxnSpPr>
          <p:cNvPr id="867" name="Google Shape;867;p64"/>
          <p:cNvCxnSpPr/>
          <p:nvPr/>
        </p:nvCxnSpPr>
        <p:spPr>
          <a:xfrm>
            <a:off x="324000" y="4752000"/>
            <a:ext cx="8532000" cy="0"/>
          </a:xfrm>
          <a:prstGeom prst="straightConnector1">
            <a:avLst/>
          </a:prstGeom>
          <a:noFill/>
          <a:ln w="9525" cap="flat" cmpd="sng">
            <a:solidFill>
              <a:schemeClr val="accent2"/>
            </a:solidFill>
            <a:prstDash val="solid"/>
            <a:miter lim="800000"/>
            <a:headEnd type="none" w="sm" len="sm"/>
            <a:tailEnd type="none" w="sm" len="sm"/>
          </a:ln>
        </p:spPr>
      </p:cxnSp>
      <p:pic>
        <p:nvPicPr>
          <p:cNvPr id="868" name="Google Shape;868;p64" descr="Icon&#10;&#10;Description automatically generated with medium confidence"/>
          <p:cNvPicPr preferRelativeResize="0"/>
          <p:nvPr/>
        </p:nvPicPr>
        <p:blipFill rotWithShape="1">
          <a:blip r:embed="rId2">
            <a:alphaModFix/>
          </a:blip>
          <a:srcRect/>
          <a:stretch/>
        </p:blipFill>
        <p:spPr>
          <a:xfrm>
            <a:off x="260560" y="4756346"/>
            <a:ext cx="282321" cy="282321"/>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69.xml><?xml version="1.0" encoding="utf-8"?>
<p:sldLayout xmlns:a="http://schemas.openxmlformats.org/drawingml/2006/main" xmlns:r="http://schemas.openxmlformats.org/officeDocument/2006/relationships" xmlns:p="http://schemas.openxmlformats.org/presentationml/2006/main" matchingName="Quote slide with image right">
  <p:cSld name="Quote slide with image right 2">
    <p:spTree>
      <p:nvGrpSpPr>
        <p:cNvPr id="1" name="Shape 869"/>
        <p:cNvGrpSpPr/>
        <p:nvPr/>
      </p:nvGrpSpPr>
      <p:grpSpPr>
        <a:xfrm>
          <a:off x="0" y="0"/>
          <a:ext cx="0" cy="0"/>
          <a:chOff x="0" y="0"/>
          <a:chExt cx="0" cy="0"/>
        </a:xfrm>
      </p:grpSpPr>
      <p:sp>
        <p:nvSpPr>
          <p:cNvPr id="870" name="Google Shape;870;p65"/>
          <p:cNvSpPr txBox="1">
            <a:spLocks noGrp="1"/>
          </p:cNvSpPr>
          <p:nvPr>
            <p:ph type="title"/>
          </p:nvPr>
        </p:nvSpPr>
        <p:spPr>
          <a:xfrm>
            <a:off x="324000" y="1099923"/>
            <a:ext cx="3682200" cy="2548800"/>
          </a:xfrm>
          <a:prstGeom prst="rect">
            <a:avLst/>
          </a:prstGeom>
          <a:noFill/>
          <a:ln>
            <a:noFill/>
          </a:ln>
        </p:spPr>
        <p:txBody>
          <a:bodyPr spcFirstLastPara="1" wrap="square" lIns="68575" tIns="34275" rIns="68575" bIns="34275" anchor="t" anchorCtr="0">
            <a:normAutofit/>
          </a:bodyPr>
          <a:lstStyle>
            <a:lvl1pPr lvl="0" algn="l">
              <a:lnSpc>
                <a:spcPct val="116666"/>
              </a:lnSpc>
              <a:spcBef>
                <a:spcPts val="0"/>
              </a:spcBef>
              <a:spcAft>
                <a:spcPts val="0"/>
              </a:spcAft>
              <a:buClr>
                <a:schemeClr val="lt1"/>
              </a:buClr>
              <a:buSzPts val="2700"/>
              <a:buFont typeface="Arial"/>
              <a:buNone/>
              <a:defRPr sz="2700">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871" name="Google Shape;871;p65"/>
          <p:cNvSpPr txBox="1">
            <a:spLocks noGrp="1"/>
          </p:cNvSpPr>
          <p:nvPr>
            <p:ph type="body" idx="1"/>
          </p:nvPr>
        </p:nvSpPr>
        <p:spPr>
          <a:xfrm>
            <a:off x="528251" y="3082077"/>
            <a:ext cx="3234900" cy="1128600"/>
          </a:xfrm>
          <a:prstGeom prst="rect">
            <a:avLst/>
          </a:prstGeom>
          <a:noFill/>
          <a:ln>
            <a:noFill/>
          </a:ln>
        </p:spPr>
        <p:txBody>
          <a:bodyPr spcFirstLastPara="1" wrap="square" lIns="0" tIns="0" rIns="0" bIns="0" anchor="t" anchorCtr="0">
            <a:normAutofit/>
          </a:bodyPr>
          <a:lstStyle>
            <a:lvl1pPr marL="457200" lvl="0" indent="-228600" algn="l">
              <a:lnSpc>
                <a:spcPct val="90000"/>
              </a:lnSpc>
              <a:spcBef>
                <a:spcPts val="800"/>
              </a:spcBef>
              <a:spcAft>
                <a:spcPts val="0"/>
              </a:spcAft>
              <a:buClr>
                <a:schemeClr val="lt1"/>
              </a:buClr>
              <a:buSzPts val="1700"/>
              <a:buNone/>
              <a:defRPr sz="1700" b="1">
                <a:solidFill>
                  <a:schemeClr val="accent6"/>
                </a:solidFill>
              </a:defRPr>
            </a:lvl1pPr>
            <a:lvl2pPr marL="914400" lvl="1" indent="-336550" algn="l">
              <a:lnSpc>
                <a:spcPct val="90000"/>
              </a:lnSpc>
              <a:spcBef>
                <a:spcPts val="400"/>
              </a:spcBef>
              <a:spcAft>
                <a:spcPts val="0"/>
              </a:spcAft>
              <a:buClr>
                <a:schemeClr val="lt1"/>
              </a:buClr>
              <a:buSzPts val="1700"/>
              <a:buChar char="•"/>
              <a:defRPr sz="1700">
                <a:solidFill>
                  <a:schemeClr val="lt1"/>
                </a:solidFill>
              </a:defRPr>
            </a:lvl2pPr>
            <a:lvl3pPr marL="1371600" lvl="2" indent="-336550" algn="l">
              <a:lnSpc>
                <a:spcPct val="90000"/>
              </a:lnSpc>
              <a:spcBef>
                <a:spcPts val="400"/>
              </a:spcBef>
              <a:spcAft>
                <a:spcPts val="0"/>
              </a:spcAft>
              <a:buClr>
                <a:schemeClr val="lt1"/>
              </a:buClr>
              <a:buSzPts val="1700"/>
              <a:buChar char="•"/>
              <a:defRPr sz="1700">
                <a:solidFill>
                  <a:schemeClr val="lt1"/>
                </a:solidFill>
              </a:defRPr>
            </a:lvl3pPr>
            <a:lvl4pPr marL="1828800" lvl="3" indent="-336550" algn="l">
              <a:lnSpc>
                <a:spcPct val="90000"/>
              </a:lnSpc>
              <a:spcBef>
                <a:spcPts val="400"/>
              </a:spcBef>
              <a:spcAft>
                <a:spcPts val="0"/>
              </a:spcAft>
              <a:buClr>
                <a:schemeClr val="lt1"/>
              </a:buClr>
              <a:buSzPts val="1700"/>
              <a:buChar char="•"/>
              <a:defRPr sz="1700">
                <a:solidFill>
                  <a:schemeClr val="lt1"/>
                </a:solidFill>
              </a:defRPr>
            </a:lvl4pPr>
            <a:lvl5pPr marL="2286000" lvl="4" indent="-336550" algn="l">
              <a:lnSpc>
                <a:spcPct val="90000"/>
              </a:lnSpc>
              <a:spcBef>
                <a:spcPts val="400"/>
              </a:spcBef>
              <a:spcAft>
                <a:spcPts val="0"/>
              </a:spcAft>
              <a:buClr>
                <a:schemeClr val="lt1"/>
              </a:buClr>
              <a:buSzPts val="1700"/>
              <a:buChar char="•"/>
              <a:defRPr sz="17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872" name="Google Shape;872;p65"/>
          <p:cNvSpPr txBox="1"/>
          <p:nvPr/>
        </p:nvSpPr>
        <p:spPr>
          <a:xfrm>
            <a:off x="3525716" y="3174023"/>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873" name="Google Shape;873;p65"/>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lt1"/>
                </a:solidFill>
                <a:latin typeface="Arial"/>
                <a:ea typeface="Arial"/>
                <a:cs typeface="Arial"/>
                <a:sym typeface="Arial"/>
              </a:rPr>
              <a:t>‹#›</a:t>
            </a:fld>
            <a:endParaRPr sz="900" b="0" i="0" u="none" strike="noStrike" cap="none">
              <a:solidFill>
                <a:schemeClr val="lt1"/>
              </a:solidFill>
              <a:latin typeface="Arial"/>
              <a:ea typeface="Arial"/>
              <a:cs typeface="Arial"/>
              <a:sym typeface="Arial"/>
            </a:endParaRPr>
          </a:p>
        </p:txBody>
      </p:sp>
      <p:sp>
        <p:nvSpPr>
          <p:cNvPr id="874" name="Google Shape;874;p65"/>
          <p:cNvSpPr>
            <a:spLocks noGrp="1"/>
          </p:cNvSpPr>
          <p:nvPr>
            <p:ph type="pic" idx="2"/>
          </p:nvPr>
        </p:nvSpPr>
        <p:spPr>
          <a:xfrm>
            <a:off x="4572000" y="0"/>
            <a:ext cx="4572000" cy="5143500"/>
          </a:xfrm>
          <a:prstGeom prst="rect">
            <a:avLst/>
          </a:prstGeom>
          <a:solidFill>
            <a:schemeClr val="lt2"/>
          </a:solidFill>
          <a:ln>
            <a:noFill/>
          </a:ln>
        </p:spPr>
      </p:sp>
      <p:cxnSp>
        <p:nvCxnSpPr>
          <p:cNvPr id="875" name="Google Shape;875;p65"/>
          <p:cNvCxnSpPr/>
          <p:nvPr/>
        </p:nvCxnSpPr>
        <p:spPr>
          <a:xfrm>
            <a:off x="324000" y="330441"/>
            <a:ext cx="459000" cy="0"/>
          </a:xfrm>
          <a:prstGeom prst="straightConnector1">
            <a:avLst/>
          </a:prstGeom>
          <a:noFill/>
          <a:ln w="38100" cap="flat" cmpd="sng">
            <a:solidFill>
              <a:schemeClr val="dk2"/>
            </a:solidFill>
            <a:prstDash val="solid"/>
            <a:miter lim="800000"/>
            <a:headEnd type="none" w="sm" len="sm"/>
            <a:tailEnd type="none" w="sm" len="sm"/>
          </a:ln>
        </p:spPr>
      </p:cxnSp>
      <p:cxnSp>
        <p:nvCxnSpPr>
          <p:cNvPr id="876" name="Google Shape;876;p65"/>
          <p:cNvCxnSpPr/>
          <p:nvPr/>
        </p:nvCxnSpPr>
        <p:spPr>
          <a:xfrm>
            <a:off x="324000" y="4752000"/>
            <a:ext cx="8532000" cy="0"/>
          </a:xfrm>
          <a:prstGeom prst="straightConnector1">
            <a:avLst/>
          </a:prstGeom>
          <a:noFill/>
          <a:ln w="9525" cap="flat" cmpd="sng">
            <a:solidFill>
              <a:schemeClr val="accent2"/>
            </a:solidFill>
            <a:prstDash val="solid"/>
            <a:miter lim="800000"/>
            <a:headEnd type="none" w="sm" len="sm"/>
            <a:tailEnd type="none" w="sm" len="sm"/>
          </a:ln>
        </p:spPr>
      </p:cxnSp>
      <p:pic>
        <p:nvPicPr>
          <p:cNvPr id="877" name="Google Shape;877;p65" descr="Icon&#10;&#10;Description automatically generated with medium confidence"/>
          <p:cNvPicPr preferRelativeResize="0"/>
          <p:nvPr/>
        </p:nvPicPr>
        <p:blipFill rotWithShape="1">
          <a:blip r:embed="rId2">
            <a:alphaModFix/>
          </a:blip>
          <a:srcRect/>
          <a:stretch/>
        </p:blipFill>
        <p:spPr>
          <a:xfrm>
            <a:off x="260560" y="4756346"/>
            <a:ext cx="282321" cy="282321"/>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Data 1">
  <p:cSld name="Data 1">
    <p:spTree>
      <p:nvGrpSpPr>
        <p:cNvPr id="1" name="Shape 90"/>
        <p:cNvGrpSpPr/>
        <p:nvPr/>
      </p:nvGrpSpPr>
      <p:grpSpPr>
        <a:xfrm>
          <a:off x="0" y="0"/>
          <a:ext cx="0" cy="0"/>
          <a:chOff x="0" y="0"/>
          <a:chExt cx="0" cy="0"/>
        </a:xfrm>
      </p:grpSpPr>
      <p:sp>
        <p:nvSpPr>
          <p:cNvPr id="91" name="Google Shape;91;g14fed563bd5_0_884"/>
          <p:cNvSpPr txBox="1">
            <a:spLocks noGrp="1"/>
          </p:cNvSpPr>
          <p:nvPr>
            <p:ph type="title"/>
          </p:nvPr>
        </p:nvSpPr>
        <p:spPr>
          <a:xfrm>
            <a:off x="324000" y="324000"/>
            <a:ext cx="8553300" cy="648900"/>
          </a:xfrm>
          <a:prstGeom prst="rect">
            <a:avLst/>
          </a:prstGeom>
          <a:noFill/>
          <a:ln>
            <a:noFill/>
          </a:ln>
        </p:spPr>
        <p:txBody>
          <a:bodyPr spcFirstLastPara="1" wrap="square" lIns="0" tIns="0" rIns="0" bIns="0" anchor="ctr" anchorCtr="0">
            <a:normAutofit/>
          </a:bodyPr>
          <a:lstStyle>
            <a:lvl1pPr lvl="0" algn="l">
              <a:lnSpc>
                <a:spcPct val="90000"/>
              </a:lnSpc>
              <a:spcBef>
                <a:spcPts val="0"/>
              </a:spcBef>
              <a:spcAft>
                <a:spcPts val="0"/>
              </a:spcAft>
              <a:buClr>
                <a:schemeClr val="lt1"/>
              </a:buClr>
              <a:buSzPts val="2700"/>
              <a:buFont typeface="Arial"/>
              <a:buNone/>
              <a:defRPr sz="2700" b="1">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92" name="Google Shape;92;g14fed563bd5_0_884"/>
          <p:cNvSpPr txBox="1"/>
          <p:nvPr/>
        </p:nvSpPr>
        <p:spPr>
          <a:xfrm>
            <a:off x="3525716" y="3174023"/>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93" name="Google Shape;93;g14fed563bd5_0_884"/>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6"/>
                </a:solidFill>
                <a:latin typeface="Arial"/>
                <a:ea typeface="Arial"/>
                <a:cs typeface="Arial"/>
                <a:sym typeface="Arial"/>
              </a:rPr>
              <a:t>‹#›</a:t>
            </a:fld>
            <a:endParaRPr sz="900" b="0" i="0" u="none" strike="noStrike" cap="none">
              <a:solidFill>
                <a:schemeClr val="accent6"/>
              </a:solidFill>
              <a:latin typeface="Arial"/>
              <a:ea typeface="Arial"/>
              <a:cs typeface="Arial"/>
              <a:sym typeface="Arial"/>
            </a:endParaRPr>
          </a:p>
        </p:txBody>
      </p:sp>
      <p:sp>
        <p:nvSpPr>
          <p:cNvPr id="94" name="Google Shape;94;g14fed563bd5_0_884"/>
          <p:cNvSpPr txBox="1"/>
          <p:nvPr/>
        </p:nvSpPr>
        <p:spPr>
          <a:xfrm>
            <a:off x="1674421" y="2378034"/>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cxnSp>
        <p:nvCxnSpPr>
          <p:cNvPr id="95" name="Google Shape;95;g14fed563bd5_0_884"/>
          <p:cNvCxnSpPr/>
          <p:nvPr/>
        </p:nvCxnSpPr>
        <p:spPr>
          <a:xfrm>
            <a:off x="324000" y="243000"/>
            <a:ext cx="324000" cy="0"/>
          </a:xfrm>
          <a:prstGeom prst="straightConnector1">
            <a:avLst/>
          </a:prstGeom>
          <a:noFill/>
          <a:ln w="25400" cap="flat" cmpd="sng">
            <a:solidFill>
              <a:schemeClr val="dk2"/>
            </a:solidFill>
            <a:prstDash val="solid"/>
            <a:miter lim="800000"/>
            <a:headEnd type="none" w="sm" len="sm"/>
            <a:tailEnd type="none" w="sm" len="sm"/>
          </a:ln>
        </p:spPr>
      </p:cxnSp>
      <p:cxnSp>
        <p:nvCxnSpPr>
          <p:cNvPr id="96" name="Google Shape;96;g14fed563bd5_0_884"/>
          <p:cNvCxnSpPr/>
          <p:nvPr/>
        </p:nvCxnSpPr>
        <p:spPr>
          <a:xfrm>
            <a:off x="324000" y="4752000"/>
            <a:ext cx="8532000" cy="0"/>
          </a:xfrm>
          <a:prstGeom prst="straightConnector1">
            <a:avLst/>
          </a:prstGeom>
          <a:noFill/>
          <a:ln w="9525" cap="flat" cmpd="sng">
            <a:solidFill>
              <a:schemeClr val="accent2"/>
            </a:solidFill>
            <a:prstDash val="solid"/>
            <a:miter lim="800000"/>
            <a:headEnd type="none" w="sm" len="sm"/>
            <a:tailEnd type="none" w="sm" len="sm"/>
          </a:ln>
        </p:spPr>
      </p:cxnSp>
      <p:pic>
        <p:nvPicPr>
          <p:cNvPr id="97" name="Google Shape;97;g14fed563bd5_0_884" descr="Icon&#10;&#10;Description automatically generated with medium confidence"/>
          <p:cNvPicPr preferRelativeResize="0"/>
          <p:nvPr/>
        </p:nvPicPr>
        <p:blipFill rotWithShape="1">
          <a:blip r:embed="rId2">
            <a:alphaModFix/>
          </a:blip>
          <a:srcRect/>
          <a:stretch/>
        </p:blipFill>
        <p:spPr>
          <a:xfrm>
            <a:off x="260560" y="4756346"/>
            <a:ext cx="282321" cy="282321"/>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70.xml><?xml version="1.0" encoding="utf-8"?>
<p:sldLayout xmlns:a="http://schemas.openxmlformats.org/drawingml/2006/main" xmlns:r="http://schemas.openxmlformats.org/officeDocument/2006/relationships" xmlns:p="http://schemas.openxmlformats.org/presentationml/2006/main" matchingName="Headline slide with image A">
  <p:cSld name="Headline slide with image A 2">
    <p:spTree>
      <p:nvGrpSpPr>
        <p:cNvPr id="1" name="Shape 878"/>
        <p:cNvGrpSpPr/>
        <p:nvPr/>
      </p:nvGrpSpPr>
      <p:grpSpPr>
        <a:xfrm>
          <a:off x="0" y="0"/>
          <a:ext cx="0" cy="0"/>
          <a:chOff x="0" y="0"/>
          <a:chExt cx="0" cy="0"/>
        </a:xfrm>
      </p:grpSpPr>
      <p:sp>
        <p:nvSpPr>
          <p:cNvPr id="879" name="Google Shape;879;p66"/>
          <p:cNvSpPr txBox="1">
            <a:spLocks noGrp="1"/>
          </p:cNvSpPr>
          <p:nvPr>
            <p:ph type="title"/>
          </p:nvPr>
        </p:nvSpPr>
        <p:spPr>
          <a:xfrm>
            <a:off x="265570" y="1235676"/>
            <a:ext cx="3682200" cy="2347800"/>
          </a:xfrm>
          <a:prstGeom prst="rect">
            <a:avLst/>
          </a:prstGeom>
          <a:noFill/>
          <a:ln>
            <a:noFill/>
          </a:ln>
        </p:spPr>
        <p:txBody>
          <a:bodyPr spcFirstLastPara="1" wrap="square" lIns="68575" tIns="34275" rIns="68575" bIns="34275" anchor="t" anchorCtr="0">
            <a:normAutofit/>
          </a:bodyPr>
          <a:lstStyle>
            <a:lvl1pPr lvl="0" algn="l">
              <a:lnSpc>
                <a:spcPct val="116666"/>
              </a:lnSpc>
              <a:spcBef>
                <a:spcPts val="0"/>
              </a:spcBef>
              <a:spcAft>
                <a:spcPts val="0"/>
              </a:spcAft>
              <a:buClr>
                <a:schemeClr val="lt1"/>
              </a:buClr>
              <a:buSzPts val="2700"/>
              <a:buFont typeface="Arial"/>
              <a:buNone/>
              <a:defRPr sz="2700" b="1">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880" name="Google Shape;880;p66"/>
          <p:cNvSpPr txBox="1"/>
          <p:nvPr/>
        </p:nvSpPr>
        <p:spPr>
          <a:xfrm>
            <a:off x="3525716" y="3174023"/>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881" name="Google Shape;881;p66"/>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lt1"/>
                </a:solidFill>
                <a:latin typeface="Arial"/>
                <a:ea typeface="Arial"/>
                <a:cs typeface="Arial"/>
                <a:sym typeface="Arial"/>
              </a:rPr>
              <a:t>‹#›</a:t>
            </a:fld>
            <a:endParaRPr sz="900" b="0" i="0" u="none" strike="noStrike" cap="none">
              <a:solidFill>
                <a:schemeClr val="lt1"/>
              </a:solidFill>
              <a:latin typeface="Arial"/>
              <a:ea typeface="Arial"/>
              <a:cs typeface="Arial"/>
              <a:sym typeface="Arial"/>
            </a:endParaRPr>
          </a:p>
        </p:txBody>
      </p:sp>
      <p:sp>
        <p:nvSpPr>
          <p:cNvPr id="882" name="Google Shape;882;p66"/>
          <p:cNvSpPr>
            <a:spLocks noGrp="1"/>
          </p:cNvSpPr>
          <p:nvPr>
            <p:ph type="pic" idx="2"/>
          </p:nvPr>
        </p:nvSpPr>
        <p:spPr>
          <a:xfrm>
            <a:off x="4572000" y="0"/>
            <a:ext cx="4572000" cy="5143500"/>
          </a:xfrm>
          <a:prstGeom prst="rect">
            <a:avLst/>
          </a:prstGeom>
          <a:solidFill>
            <a:schemeClr val="lt2"/>
          </a:solidFill>
          <a:ln>
            <a:noFill/>
          </a:ln>
        </p:spPr>
      </p:sp>
      <p:cxnSp>
        <p:nvCxnSpPr>
          <p:cNvPr id="883" name="Google Shape;883;p66"/>
          <p:cNvCxnSpPr/>
          <p:nvPr/>
        </p:nvCxnSpPr>
        <p:spPr>
          <a:xfrm>
            <a:off x="324000" y="1224584"/>
            <a:ext cx="459000" cy="0"/>
          </a:xfrm>
          <a:prstGeom prst="straightConnector1">
            <a:avLst/>
          </a:prstGeom>
          <a:noFill/>
          <a:ln w="38100" cap="flat" cmpd="sng">
            <a:solidFill>
              <a:schemeClr val="dk2"/>
            </a:solidFill>
            <a:prstDash val="solid"/>
            <a:miter lim="800000"/>
            <a:headEnd type="none" w="sm" len="sm"/>
            <a:tailEnd type="none" w="sm" len="sm"/>
          </a:ln>
        </p:spPr>
      </p:cxnSp>
      <p:cxnSp>
        <p:nvCxnSpPr>
          <p:cNvPr id="884" name="Google Shape;884;p66"/>
          <p:cNvCxnSpPr/>
          <p:nvPr/>
        </p:nvCxnSpPr>
        <p:spPr>
          <a:xfrm>
            <a:off x="324000" y="4752000"/>
            <a:ext cx="8532000" cy="0"/>
          </a:xfrm>
          <a:prstGeom prst="straightConnector1">
            <a:avLst/>
          </a:prstGeom>
          <a:noFill/>
          <a:ln w="9525" cap="flat" cmpd="sng">
            <a:solidFill>
              <a:schemeClr val="accent2"/>
            </a:solidFill>
            <a:prstDash val="solid"/>
            <a:miter lim="800000"/>
            <a:headEnd type="none" w="sm" len="sm"/>
            <a:tailEnd type="none" w="sm" len="sm"/>
          </a:ln>
        </p:spPr>
      </p:cxnSp>
      <p:pic>
        <p:nvPicPr>
          <p:cNvPr id="885" name="Google Shape;885;p66" descr="Icon&#10;&#10;Description automatically generated with medium confidence"/>
          <p:cNvPicPr preferRelativeResize="0"/>
          <p:nvPr/>
        </p:nvPicPr>
        <p:blipFill rotWithShape="1">
          <a:blip r:embed="rId2">
            <a:alphaModFix/>
          </a:blip>
          <a:srcRect/>
          <a:stretch/>
        </p:blipFill>
        <p:spPr>
          <a:xfrm>
            <a:off x="260560" y="4756346"/>
            <a:ext cx="282321" cy="282321"/>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matchingName="Quote large Centred">
  <p:cSld name="Quote large Centred 2">
    <p:spTree>
      <p:nvGrpSpPr>
        <p:cNvPr id="1" name="Shape 886"/>
        <p:cNvGrpSpPr/>
        <p:nvPr/>
      </p:nvGrpSpPr>
      <p:grpSpPr>
        <a:xfrm>
          <a:off x="0" y="0"/>
          <a:ext cx="0" cy="0"/>
          <a:chOff x="0" y="0"/>
          <a:chExt cx="0" cy="0"/>
        </a:xfrm>
      </p:grpSpPr>
      <p:grpSp>
        <p:nvGrpSpPr>
          <p:cNvPr id="887" name="Google Shape;887;p67"/>
          <p:cNvGrpSpPr/>
          <p:nvPr/>
        </p:nvGrpSpPr>
        <p:grpSpPr>
          <a:xfrm>
            <a:off x="5137919" y="2484249"/>
            <a:ext cx="4314804" cy="2837503"/>
            <a:chOff x="6850559" y="3312331"/>
            <a:chExt cx="5753072" cy="3783339"/>
          </a:xfrm>
        </p:grpSpPr>
        <p:grpSp>
          <p:nvGrpSpPr>
            <p:cNvPr id="888" name="Google Shape;888;p67"/>
            <p:cNvGrpSpPr/>
            <p:nvPr/>
          </p:nvGrpSpPr>
          <p:grpSpPr>
            <a:xfrm>
              <a:off x="10297419" y="3312331"/>
              <a:ext cx="2306145" cy="2002957"/>
              <a:chOff x="9217699" y="1569442"/>
              <a:chExt cx="1939078" cy="1684145"/>
            </a:xfrm>
          </p:grpSpPr>
          <p:sp>
            <p:nvSpPr>
              <p:cNvPr id="889" name="Google Shape;889;p67"/>
              <p:cNvSpPr/>
              <p:nvPr/>
            </p:nvSpPr>
            <p:spPr>
              <a:xfrm>
                <a:off x="9539238" y="1569442"/>
                <a:ext cx="1296000" cy="748800"/>
              </a:xfrm>
              <a:prstGeom prst="diamond">
                <a:avLst/>
              </a:prstGeom>
              <a:solidFill>
                <a:srgbClr val="CCDEF0"/>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890" name="Google Shape;890;p67"/>
              <p:cNvSpPr/>
              <p:nvPr/>
            </p:nvSpPr>
            <p:spPr>
              <a:xfrm rot="-3599909">
                <a:off x="9860527" y="2130751"/>
                <a:ext cx="1295940" cy="748904"/>
              </a:xfrm>
              <a:prstGeom prst="diamond">
                <a:avLst/>
              </a:prstGeom>
              <a:solidFill>
                <a:srgbClr val="B2CEEB"/>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891" name="Google Shape;891;p67"/>
              <p:cNvSpPr/>
              <p:nvPr/>
            </p:nvSpPr>
            <p:spPr>
              <a:xfrm rot="3599909">
                <a:off x="9218009" y="2130683"/>
                <a:ext cx="1295940" cy="748904"/>
              </a:xfrm>
              <a:prstGeom prst="diamond">
                <a:avLst/>
              </a:prstGeom>
              <a:solidFill>
                <a:srgbClr val="BFD5ED"/>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grpSp>
        <p:grpSp>
          <p:nvGrpSpPr>
            <p:cNvPr id="892" name="Google Shape;892;p67"/>
            <p:cNvGrpSpPr/>
            <p:nvPr/>
          </p:nvGrpSpPr>
          <p:grpSpPr>
            <a:xfrm>
              <a:off x="7999581" y="4644023"/>
              <a:ext cx="2306145" cy="2002957"/>
              <a:chOff x="9217699" y="1569442"/>
              <a:chExt cx="1939078" cy="1684145"/>
            </a:xfrm>
          </p:grpSpPr>
          <p:sp>
            <p:nvSpPr>
              <p:cNvPr id="893" name="Google Shape;893;p67"/>
              <p:cNvSpPr/>
              <p:nvPr/>
            </p:nvSpPr>
            <p:spPr>
              <a:xfrm>
                <a:off x="9539238" y="1569442"/>
                <a:ext cx="1296000" cy="748800"/>
              </a:xfrm>
              <a:prstGeom prst="diamond">
                <a:avLst/>
              </a:prstGeom>
              <a:solidFill>
                <a:schemeClr val="dk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894" name="Google Shape;894;p67"/>
              <p:cNvSpPr/>
              <p:nvPr/>
            </p:nvSpPr>
            <p:spPr>
              <a:xfrm rot="-3599909">
                <a:off x="9860527" y="2130751"/>
                <a:ext cx="1295940" cy="748904"/>
              </a:xfrm>
              <a:prstGeom prst="diamond">
                <a:avLst/>
              </a:prstGeom>
              <a:solidFill>
                <a:srgbClr val="0356B5"/>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895" name="Google Shape;895;p67"/>
              <p:cNvSpPr/>
              <p:nvPr/>
            </p:nvSpPr>
            <p:spPr>
              <a:xfrm rot="3599909">
                <a:off x="9218009" y="2130683"/>
                <a:ext cx="1295940" cy="748904"/>
              </a:xfrm>
              <a:prstGeom prst="diamond">
                <a:avLst/>
              </a:prstGeom>
              <a:solidFill>
                <a:schemeClr val="accent1"/>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grpSp>
        <p:sp>
          <p:nvSpPr>
            <p:cNvPr id="896" name="Google Shape;896;p67"/>
            <p:cNvSpPr/>
            <p:nvPr/>
          </p:nvSpPr>
          <p:spPr>
            <a:xfrm>
              <a:off x="9148827" y="4206576"/>
              <a:ext cx="1541400" cy="890700"/>
            </a:xfrm>
            <a:prstGeom prst="diamond">
              <a:avLst/>
            </a:prstGeom>
            <a:solidFill>
              <a:srgbClr val="CCDFF0"/>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grpSp>
          <p:nvGrpSpPr>
            <p:cNvPr id="897" name="Google Shape;897;p67"/>
            <p:cNvGrpSpPr/>
            <p:nvPr/>
          </p:nvGrpSpPr>
          <p:grpSpPr>
            <a:xfrm>
              <a:off x="10297486" y="5092713"/>
              <a:ext cx="2306145" cy="2002957"/>
              <a:chOff x="9217699" y="1569442"/>
              <a:chExt cx="1939078" cy="1684145"/>
            </a:xfrm>
          </p:grpSpPr>
          <p:sp>
            <p:nvSpPr>
              <p:cNvPr id="898" name="Google Shape;898;p67"/>
              <p:cNvSpPr/>
              <p:nvPr/>
            </p:nvSpPr>
            <p:spPr>
              <a:xfrm>
                <a:off x="9539238" y="1569442"/>
                <a:ext cx="1296000" cy="748800"/>
              </a:xfrm>
              <a:prstGeom prst="diamond">
                <a:avLst/>
              </a:prstGeom>
              <a:solidFill>
                <a:schemeClr val="dk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899" name="Google Shape;899;p67"/>
              <p:cNvSpPr/>
              <p:nvPr/>
            </p:nvSpPr>
            <p:spPr>
              <a:xfrm rot="-3599909">
                <a:off x="9860527" y="2130751"/>
                <a:ext cx="1295940" cy="748904"/>
              </a:xfrm>
              <a:prstGeom prst="diamond">
                <a:avLst/>
              </a:prstGeom>
              <a:solidFill>
                <a:srgbClr val="0356B5"/>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900" name="Google Shape;900;p67"/>
              <p:cNvSpPr/>
              <p:nvPr/>
            </p:nvSpPr>
            <p:spPr>
              <a:xfrm rot="3599909">
                <a:off x="9218009" y="2130683"/>
                <a:ext cx="1295940" cy="748904"/>
              </a:xfrm>
              <a:prstGeom prst="diamond">
                <a:avLst/>
              </a:prstGeom>
              <a:solidFill>
                <a:schemeClr val="accent1"/>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grpSp>
        <p:sp>
          <p:nvSpPr>
            <p:cNvPr id="901" name="Google Shape;901;p67"/>
            <p:cNvSpPr/>
            <p:nvPr/>
          </p:nvSpPr>
          <p:spPr>
            <a:xfrm>
              <a:off x="11451727" y="4663273"/>
              <a:ext cx="740273" cy="855426"/>
            </a:xfrm>
            <a:custGeom>
              <a:avLst/>
              <a:gdLst/>
              <a:ahLst/>
              <a:cxnLst/>
              <a:rect l="l" t="t" r="r" b="b"/>
              <a:pathLst>
                <a:path w="740273" h="855426" extrusionOk="0">
                  <a:moveTo>
                    <a:pt x="740273" y="0"/>
                  </a:moveTo>
                  <a:lnTo>
                    <a:pt x="740273" y="855426"/>
                  </a:lnTo>
                  <a:lnTo>
                    <a:pt x="0" y="427713"/>
                  </a:lnTo>
                  <a:close/>
                </a:path>
              </a:pathLst>
            </a:custGeom>
            <a:solidFill>
              <a:srgbClr val="FAFAFA"/>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grpSp>
          <p:nvGrpSpPr>
            <p:cNvPr id="902" name="Google Shape;902;p67"/>
            <p:cNvGrpSpPr/>
            <p:nvPr/>
          </p:nvGrpSpPr>
          <p:grpSpPr>
            <a:xfrm>
              <a:off x="9533781" y="4647800"/>
              <a:ext cx="1923739" cy="2002875"/>
              <a:chOff x="9217699" y="1569442"/>
              <a:chExt cx="1617539" cy="1684077"/>
            </a:xfrm>
          </p:grpSpPr>
          <p:sp>
            <p:nvSpPr>
              <p:cNvPr id="903" name="Google Shape;903;p67"/>
              <p:cNvSpPr/>
              <p:nvPr/>
            </p:nvSpPr>
            <p:spPr>
              <a:xfrm>
                <a:off x="9539238" y="1569442"/>
                <a:ext cx="1296000" cy="748800"/>
              </a:xfrm>
              <a:prstGeom prst="diamond">
                <a:avLst/>
              </a:prstGeom>
              <a:solidFill>
                <a:schemeClr val="accent4"/>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904" name="Google Shape;904;p67"/>
              <p:cNvSpPr/>
              <p:nvPr/>
            </p:nvSpPr>
            <p:spPr>
              <a:xfrm rot="3599909">
                <a:off x="9218009" y="2130683"/>
                <a:ext cx="1295940" cy="748904"/>
              </a:xfrm>
              <a:prstGeom prst="diamond">
                <a:avLst/>
              </a:prstGeom>
              <a:solidFill>
                <a:srgbClr val="02257A"/>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grpSp>
        <p:sp>
          <p:nvSpPr>
            <p:cNvPr id="905" name="Google Shape;905;p67"/>
            <p:cNvSpPr/>
            <p:nvPr/>
          </p:nvSpPr>
          <p:spPr>
            <a:xfrm>
              <a:off x="9918880" y="6426329"/>
              <a:ext cx="1541368" cy="457926"/>
            </a:xfrm>
            <a:custGeom>
              <a:avLst/>
              <a:gdLst/>
              <a:ahLst/>
              <a:cxnLst/>
              <a:rect l="l" t="t" r="r" b="b"/>
              <a:pathLst>
                <a:path w="1541368" h="457926" extrusionOk="0">
                  <a:moveTo>
                    <a:pt x="770684" y="0"/>
                  </a:moveTo>
                  <a:lnTo>
                    <a:pt x="1541368" y="445284"/>
                  </a:lnTo>
                  <a:lnTo>
                    <a:pt x="1519488" y="457926"/>
                  </a:lnTo>
                  <a:lnTo>
                    <a:pt x="21880" y="457926"/>
                  </a:lnTo>
                  <a:lnTo>
                    <a:pt x="0" y="445284"/>
                  </a:lnTo>
                  <a:close/>
                </a:path>
              </a:pathLst>
            </a:custGeom>
            <a:solidFill>
              <a:srgbClr val="000000"/>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906" name="Google Shape;906;p67"/>
            <p:cNvSpPr/>
            <p:nvPr/>
          </p:nvSpPr>
          <p:spPr>
            <a:xfrm>
              <a:off x="8392312" y="6430402"/>
              <a:ext cx="1520438" cy="439238"/>
            </a:xfrm>
            <a:custGeom>
              <a:avLst/>
              <a:gdLst/>
              <a:ahLst/>
              <a:cxnLst/>
              <a:rect l="l" t="t" r="r" b="b"/>
              <a:pathLst>
                <a:path w="1520438" h="439238" extrusionOk="0">
                  <a:moveTo>
                    <a:pt x="760219" y="0"/>
                  </a:moveTo>
                  <a:lnTo>
                    <a:pt x="1520438" y="439238"/>
                  </a:lnTo>
                  <a:lnTo>
                    <a:pt x="0" y="439238"/>
                  </a:lnTo>
                  <a:close/>
                </a:path>
              </a:pathLst>
            </a:custGeom>
            <a:solidFill>
              <a:srgbClr val="E9F3FA"/>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907" name="Google Shape;907;p67"/>
            <p:cNvSpPr/>
            <p:nvPr/>
          </p:nvSpPr>
          <p:spPr>
            <a:xfrm>
              <a:off x="6850559" y="6426330"/>
              <a:ext cx="1534538" cy="443311"/>
            </a:xfrm>
            <a:custGeom>
              <a:avLst/>
              <a:gdLst/>
              <a:ahLst/>
              <a:cxnLst/>
              <a:rect l="l" t="t" r="r" b="b"/>
              <a:pathLst>
                <a:path w="1534538" h="443311" extrusionOk="0">
                  <a:moveTo>
                    <a:pt x="767269" y="0"/>
                  </a:moveTo>
                  <a:lnTo>
                    <a:pt x="1534538" y="443311"/>
                  </a:lnTo>
                  <a:lnTo>
                    <a:pt x="0" y="443311"/>
                  </a:lnTo>
                  <a:close/>
                </a:path>
              </a:pathLst>
            </a:cu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908" name="Google Shape;908;p67"/>
            <p:cNvSpPr/>
            <p:nvPr/>
          </p:nvSpPr>
          <p:spPr>
            <a:xfrm>
              <a:off x="9144014" y="5981132"/>
              <a:ext cx="1541400" cy="890700"/>
            </a:xfrm>
            <a:prstGeom prst="diamond">
              <a:avLst/>
            </a:prstGeom>
            <a:solidFill>
              <a:srgbClr val="C2E2FF"/>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grpSp>
      <p:cxnSp>
        <p:nvCxnSpPr>
          <p:cNvPr id="909" name="Google Shape;909;p67"/>
          <p:cNvCxnSpPr/>
          <p:nvPr/>
        </p:nvCxnSpPr>
        <p:spPr>
          <a:xfrm>
            <a:off x="4247584" y="709590"/>
            <a:ext cx="648900" cy="0"/>
          </a:xfrm>
          <a:prstGeom prst="straightConnector1">
            <a:avLst/>
          </a:prstGeom>
          <a:noFill/>
          <a:ln w="38100" cap="flat" cmpd="sng">
            <a:solidFill>
              <a:schemeClr val="dk2"/>
            </a:solidFill>
            <a:prstDash val="solid"/>
            <a:miter lim="800000"/>
            <a:headEnd type="none" w="sm" len="sm"/>
            <a:tailEnd type="none" w="sm" len="sm"/>
          </a:ln>
        </p:spPr>
      </p:cxnSp>
      <p:sp>
        <p:nvSpPr>
          <p:cNvPr id="910" name="Google Shape;910;p67"/>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6"/>
                </a:solidFill>
                <a:latin typeface="Arial"/>
                <a:ea typeface="Arial"/>
                <a:cs typeface="Arial"/>
                <a:sym typeface="Arial"/>
              </a:rPr>
              <a:t>‹#›</a:t>
            </a:fld>
            <a:endParaRPr sz="900" b="0" i="0" u="none" strike="noStrike" cap="none">
              <a:solidFill>
                <a:schemeClr val="accent6"/>
              </a:solidFill>
              <a:latin typeface="Arial"/>
              <a:ea typeface="Arial"/>
              <a:cs typeface="Arial"/>
              <a:sym typeface="Arial"/>
            </a:endParaRPr>
          </a:p>
        </p:txBody>
      </p:sp>
      <p:sp>
        <p:nvSpPr>
          <p:cNvPr id="911" name="Google Shape;911;p67"/>
          <p:cNvSpPr txBox="1">
            <a:spLocks noGrp="1"/>
          </p:cNvSpPr>
          <p:nvPr>
            <p:ph type="body" idx="1"/>
          </p:nvPr>
        </p:nvSpPr>
        <p:spPr>
          <a:xfrm>
            <a:off x="910775" y="885224"/>
            <a:ext cx="7358400" cy="2237400"/>
          </a:xfrm>
          <a:prstGeom prst="rect">
            <a:avLst/>
          </a:prstGeom>
          <a:noFill/>
          <a:ln>
            <a:noFill/>
          </a:ln>
        </p:spPr>
        <p:txBody>
          <a:bodyPr spcFirstLastPara="1" wrap="square" lIns="68575" tIns="34275" rIns="68575" bIns="34275" anchor="t" anchorCtr="0">
            <a:noAutofit/>
          </a:bodyPr>
          <a:lstStyle>
            <a:lvl1pPr marL="457200" lvl="0" indent="-228600" algn="ctr">
              <a:lnSpc>
                <a:spcPct val="90000"/>
              </a:lnSpc>
              <a:spcBef>
                <a:spcPts val="800"/>
              </a:spcBef>
              <a:spcAft>
                <a:spcPts val="0"/>
              </a:spcAft>
              <a:buClr>
                <a:schemeClr val="lt1"/>
              </a:buClr>
              <a:buSzPts val="3200"/>
              <a:buNone/>
              <a:defRPr sz="3200" b="0">
                <a:solidFill>
                  <a:schemeClr val="lt1"/>
                </a:solidFill>
              </a:defRPr>
            </a:lvl1pPr>
            <a:lvl2pPr marL="914400" lvl="1" indent="-228600" algn="l">
              <a:lnSpc>
                <a:spcPct val="90000"/>
              </a:lnSpc>
              <a:spcBef>
                <a:spcPts val="400"/>
              </a:spcBef>
              <a:spcAft>
                <a:spcPts val="0"/>
              </a:spcAft>
              <a:buClr>
                <a:schemeClr val="lt1"/>
              </a:buClr>
              <a:buSzPts val="1800"/>
              <a:buNone/>
              <a:defRPr>
                <a:solidFill>
                  <a:schemeClr val="lt1"/>
                </a:solidFill>
              </a:defRPr>
            </a:lvl2pPr>
            <a:lvl3pPr marL="1371600" lvl="2" indent="-228600" algn="l">
              <a:lnSpc>
                <a:spcPct val="90000"/>
              </a:lnSpc>
              <a:spcBef>
                <a:spcPts val="400"/>
              </a:spcBef>
              <a:spcAft>
                <a:spcPts val="0"/>
              </a:spcAft>
              <a:buClr>
                <a:schemeClr val="lt1"/>
              </a:buClr>
              <a:buSzPts val="1500"/>
              <a:buNone/>
              <a:defRPr>
                <a:solidFill>
                  <a:schemeClr val="lt1"/>
                </a:solidFill>
              </a:defRPr>
            </a:lvl3pPr>
            <a:lvl4pPr marL="1828800" lvl="3" indent="-228600" algn="l">
              <a:lnSpc>
                <a:spcPct val="90000"/>
              </a:lnSpc>
              <a:spcBef>
                <a:spcPts val="400"/>
              </a:spcBef>
              <a:spcAft>
                <a:spcPts val="0"/>
              </a:spcAft>
              <a:buClr>
                <a:schemeClr val="lt1"/>
              </a:buClr>
              <a:buSzPts val="1400"/>
              <a:buNone/>
              <a:defRPr>
                <a:solidFill>
                  <a:schemeClr val="lt1"/>
                </a:solidFill>
              </a:defRPr>
            </a:lvl4pPr>
            <a:lvl5pPr marL="2286000" lvl="4" indent="-228600" algn="l">
              <a:lnSpc>
                <a:spcPct val="90000"/>
              </a:lnSpc>
              <a:spcBef>
                <a:spcPts val="400"/>
              </a:spcBef>
              <a:spcAft>
                <a:spcPts val="0"/>
              </a:spcAft>
              <a:buClr>
                <a:schemeClr val="lt1"/>
              </a:buClr>
              <a:buSzPts val="1400"/>
              <a:buNone/>
              <a:defRPr>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912" name="Google Shape;912;p67"/>
          <p:cNvSpPr txBox="1">
            <a:spLocks noGrp="1"/>
          </p:cNvSpPr>
          <p:nvPr>
            <p:ph type="body" idx="2"/>
          </p:nvPr>
        </p:nvSpPr>
        <p:spPr>
          <a:xfrm>
            <a:off x="3113192" y="3822177"/>
            <a:ext cx="2917500" cy="672900"/>
          </a:xfrm>
          <a:prstGeom prst="rect">
            <a:avLst/>
          </a:prstGeom>
          <a:noFill/>
          <a:ln>
            <a:noFill/>
          </a:ln>
        </p:spPr>
        <p:txBody>
          <a:bodyPr spcFirstLastPara="1" wrap="square" lIns="68575" tIns="34275" rIns="68575" bIns="34275" anchor="t" anchorCtr="0">
            <a:normAutofit/>
          </a:bodyPr>
          <a:lstStyle>
            <a:lvl1pPr marL="457200" lvl="0" indent="-228600" algn="ctr">
              <a:lnSpc>
                <a:spcPct val="90000"/>
              </a:lnSpc>
              <a:spcBef>
                <a:spcPts val="800"/>
              </a:spcBef>
              <a:spcAft>
                <a:spcPts val="0"/>
              </a:spcAft>
              <a:buClr>
                <a:schemeClr val="accent6"/>
              </a:buClr>
              <a:buSzPts val="1700"/>
              <a:buNone/>
              <a:defRPr sz="1700" b="1">
                <a:solidFill>
                  <a:schemeClr val="accent6"/>
                </a:solidFill>
              </a:defRPr>
            </a:lvl1pPr>
            <a:lvl2pPr marL="914400" lvl="1" indent="-228600" algn="l">
              <a:lnSpc>
                <a:spcPct val="90000"/>
              </a:lnSpc>
              <a:spcBef>
                <a:spcPts val="400"/>
              </a:spcBef>
              <a:spcAft>
                <a:spcPts val="0"/>
              </a:spcAft>
              <a:buClr>
                <a:schemeClr val="accent6"/>
              </a:buClr>
              <a:buSzPts val="1800"/>
              <a:buNone/>
              <a:defRPr/>
            </a:lvl2pPr>
            <a:lvl3pPr marL="1371600" lvl="2" indent="-228600" algn="l">
              <a:lnSpc>
                <a:spcPct val="90000"/>
              </a:lnSpc>
              <a:spcBef>
                <a:spcPts val="400"/>
              </a:spcBef>
              <a:spcAft>
                <a:spcPts val="0"/>
              </a:spcAft>
              <a:buClr>
                <a:schemeClr val="accent6"/>
              </a:buClr>
              <a:buSzPts val="1500"/>
              <a:buNone/>
              <a:defRPr/>
            </a:lvl3pPr>
            <a:lvl4pPr marL="1828800" lvl="3" indent="-228600" algn="l">
              <a:lnSpc>
                <a:spcPct val="90000"/>
              </a:lnSpc>
              <a:spcBef>
                <a:spcPts val="400"/>
              </a:spcBef>
              <a:spcAft>
                <a:spcPts val="0"/>
              </a:spcAft>
              <a:buClr>
                <a:schemeClr val="accent6"/>
              </a:buClr>
              <a:buSzPts val="1400"/>
              <a:buNone/>
              <a:defRPr/>
            </a:lvl4pPr>
            <a:lvl5pPr marL="2286000" lvl="4" indent="-228600" algn="l">
              <a:lnSpc>
                <a:spcPct val="90000"/>
              </a:lnSpc>
              <a:spcBef>
                <a:spcPts val="400"/>
              </a:spcBef>
              <a:spcAft>
                <a:spcPts val="0"/>
              </a:spcAft>
              <a:buClr>
                <a:schemeClr val="accent6"/>
              </a:buClr>
              <a:buSzPts val="1400"/>
              <a:buNone/>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cxnSp>
        <p:nvCxnSpPr>
          <p:cNvPr id="913" name="Google Shape;913;p67"/>
          <p:cNvCxnSpPr/>
          <p:nvPr/>
        </p:nvCxnSpPr>
        <p:spPr>
          <a:xfrm>
            <a:off x="324000" y="4752000"/>
            <a:ext cx="8532000" cy="0"/>
          </a:xfrm>
          <a:prstGeom prst="straightConnector1">
            <a:avLst/>
          </a:prstGeom>
          <a:noFill/>
          <a:ln w="9525" cap="flat" cmpd="sng">
            <a:solidFill>
              <a:schemeClr val="accent2"/>
            </a:solidFill>
            <a:prstDash val="solid"/>
            <a:miter lim="800000"/>
            <a:headEnd type="none" w="sm" len="sm"/>
            <a:tailEnd type="none" w="sm" len="sm"/>
          </a:ln>
        </p:spPr>
      </p:cxnSp>
      <p:pic>
        <p:nvPicPr>
          <p:cNvPr id="914" name="Google Shape;914;p67" descr="Icon&#10;&#10;Description automatically generated with medium confidence"/>
          <p:cNvPicPr preferRelativeResize="0"/>
          <p:nvPr/>
        </p:nvPicPr>
        <p:blipFill rotWithShape="1">
          <a:blip r:embed="rId2">
            <a:alphaModFix/>
          </a:blip>
          <a:srcRect/>
          <a:stretch/>
        </p:blipFill>
        <p:spPr>
          <a:xfrm>
            <a:off x="260560" y="4756346"/>
            <a:ext cx="282321" cy="282321"/>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matchingName="Icon Grid Boxes 2UP with Intro">
  <p:cSld name="Icon Grid Boxes 2UP with Intro 2">
    <p:spTree>
      <p:nvGrpSpPr>
        <p:cNvPr id="1" name="Shape 915"/>
        <p:cNvGrpSpPr/>
        <p:nvPr/>
      </p:nvGrpSpPr>
      <p:grpSpPr>
        <a:xfrm>
          <a:off x="0" y="0"/>
          <a:ext cx="0" cy="0"/>
          <a:chOff x="0" y="0"/>
          <a:chExt cx="0" cy="0"/>
        </a:xfrm>
      </p:grpSpPr>
      <p:sp>
        <p:nvSpPr>
          <p:cNvPr id="916" name="Google Shape;916;p68"/>
          <p:cNvSpPr txBox="1"/>
          <p:nvPr/>
        </p:nvSpPr>
        <p:spPr>
          <a:xfrm>
            <a:off x="3525716" y="3174023"/>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917" name="Google Shape;917;p68"/>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6"/>
                </a:solidFill>
                <a:latin typeface="Arial"/>
                <a:ea typeface="Arial"/>
                <a:cs typeface="Arial"/>
                <a:sym typeface="Arial"/>
              </a:rPr>
              <a:t>‹#›</a:t>
            </a:fld>
            <a:endParaRPr sz="900" b="0" i="0" u="none" strike="noStrike" cap="none">
              <a:solidFill>
                <a:schemeClr val="accent6"/>
              </a:solidFill>
              <a:latin typeface="Arial"/>
              <a:ea typeface="Arial"/>
              <a:cs typeface="Arial"/>
              <a:sym typeface="Arial"/>
            </a:endParaRPr>
          </a:p>
        </p:txBody>
      </p:sp>
      <p:sp>
        <p:nvSpPr>
          <p:cNvPr id="918" name="Google Shape;918;p68"/>
          <p:cNvSpPr txBox="1">
            <a:spLocks noGrp="1"/>
          </p:cNvSpPr>
          <p:nvPr>
            <p:ph type="body" idx="1"/>
          </p:nvPr>
        </p:nvSpPr>
        <p:spPr>
          <a:xfrm>
            <a:off x="3275153" y="2057260"/>
            <a:ext cx="2673000" cy="248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l">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919" name="Google Shape;919;p68"/>
          <p:cNvSpPr/>
          <p:nvPr/>
        </p:nvSpPr>
        <p:spPr>
          <a:xfrm>
            <a:off x="3275153" y="1301261"/>
            <a:ext cx="2673000" cy="756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920" name="Google Shape;920;p68"/>
          <p:cNvSpPr txBox="1">
            <a:spLocks noGrp="1"/>
          </p:cNvSpPr>
          <p:nvPr>
            <p:ph type="body" idx="2"/>
          </p:nvPr>
        </p:nvSpPr>
        <p:spPr>
          <a:xfrm>
            <a:off x="6194437" y="2057260"/>
            <a:ext cx="2673000" cy="248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l">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921" name="Google Shape;921;p68"/>
          <p:cNvSpPr/>
          <p:nvPr/>
        </p:nvSpPr>
        <p:spPr>
          <a:xfrm>
            <a:off x="6194437" y="1301261"/>
            <a:ext cx="2673000" cy="756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922" name="Google Shape;922;p68"/>
          <p:cNvSpPr txBox="1"/>
          <p:nvPr/>
        </p:nvSpPr>
        <p:spPr>
          <a:xfrm>
            <a:off x="3525716" y="4897791"/>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923" name="Google Shape;923;p68"/>
          <p:cNvSpPr txBox="1">
            <a:spLocks noGrp="1"/>
          </p:cNvSpPr>
          <p:nvPr>
            <p:ph type="body" idx="3"/>
          </p:nvPr>
        </p:nvSpPr>
        <p:spPr>
          <a:xfrm>
            <a:off x="324000" y="1301261"/>
            <a:ext cx="2673000" cy="3239700"/>
          </a:xfrm>
          <a:prstGeom prst="rect">
            <a:avLst/>
          </a:prstGeom>
          <a:noFill/>
          <a:ln>
            <a:noFill/>
          </a:ln>
        </p:spPr>
        <p:txBody>
          <a:bodyPr spcFirstLastPara="1" wrap="square" lIns="68575" tIns="34275" rIns="68575" bIns="34275" anchor="t" anchorCtr="0">
            <a:normAutofit/>
          </a:bodyPr>
          <a:lstStyle>
            <a:lvl1pPr marL="457200" lvl="0" indent="-228600" algn="l">
              <a:lnSpc>
                <a:spcPct val="90000"/>
              </a:lnSpc>
              <a:spcBef>
                <a:spcPts val="800"/>
              </a:spcBef>
              <a:spcAft>
                <a:spcPts val="0"/>
              </a:spcAft>
              <a:buClr>
                <a:schemeClr val="accent6"/>
              </a:buClr>
              <a:buSzPts val="1700"/>
              <a:buNone/>
              <a:defRPr sz="1700">
                <a:solidFill>
                  <a:schemeClr val="accent6"/>
                </a:solidFill>
              </a:defRPr>
            </a:lvl1pPr>
            <a:lvl2pPr marL="914400" lvl="1" indent="-317500" algn="l">
              <a:lnSpc>
                <a:spcPct val="90000"/>
              </a:lnSpc>
              <a:spcBef>
                <a:spcPts val="400"/>
              </a:spcBef>
              <a:spcAft>
                <a:spcPts val="0"/>
              </a:spcAft>
              <a:buClr>
                <a:schemeClr val="accent6"/>
              </a:buClr>
              <a:buSzPts val="1400"/>
              <a:buChar char="•"/>
              <a:defRPr/>
            </a:lvl2pPr>
            <a:lvl3pPr marL="1371600" lvl="2" indent="-317500" algn="l">
              <a:lnSpc>
                <a:spcPct val="90000"/>
              </a:lnSpc>
              <a:spcBef>
                <a:spcPts val="400"/>
              </a:spcBef>
              <a:spcAft>
                <a:spcPts val="0"/>
              </a:spcAft>
              <a:buClr>
                <a:schemeClr val="accent6"/>
              </a:buClr>
              <a:buSzPts val="1400"/>
              <a:buChar char="•"/>
              <a:defRPr/>
            </a:lvl3pPr>
            <a:lvl4pPr marL="1828800" lvl="3" indent="-317500" algn="l">
              <a:lnSpc>
                <a:spcPct val="90000"/>
              </a:lnSpc>
              <a:spcBef>
                <a:spcPts val="400"/>
              </a:spcBef>
              <a:spcAft>
                <a:spcPts val="0"/>
              </a:spcAft>
              <a:buClr>
                <a:schemeClr val="accent6"/>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924" name="Google Shape;924;p68"/>
          <p:cNvSpPr txBox="1">
            <a:spLocks noGrp="1"/>
          </p:cNvSpPr>
          <p:nvPr>
            <p:ph type="title"/>
          </p:nvPr>
        </p:nvSpPr>
        <p:spPr>
          <a:xfrm>
            <a:off x="324000" y="324000"/>
            <a:ext cx="8553300" cy="521700"/>
          </a:xfrm>
          <a:prstGeom prst="rect">
            <a:avLst/>
          </a:prstGeom>
          <a:noFill/>
          <a:ln>
            <a:noFill/>
          </a:ln>
        </p:spPr>
        <p:txBody>
          <a:bodyPr spcFirstLastPara="1" wrap="square" lIns="0" tIns="0" rIns="0" bIns="0" anchor="ctr" anchorCtr="0">
            <a:normAutofit/>
          </a:bodyPr>
          <a:lstStyle>
            <a:lvl1pPr lvl="0" algn="l">
              <a:lnSpc>
                <a:spcPct val="90000"/>
              </a:lnSpc>
              <a:spcBef>
                <a:spcPts val="0"/>
              </a:spcBef>
              <a:spcAft>
                <a:spcPts val="0"/>
              </a:spcAft>
              <a:buClr>
                <a:schemeClr val="lt1"/>
              </a:buClr>
              <a:buSzPts val="2700"/>
              <a:buFont typeface="Arial"/>
              <a:buNone/>
              <a:defRPr sz="2700" b="1">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cxnSp>
        <p:nvCxnSpPr>
          <p:cNvPr id="925" name="Google Shape;925;p68"/>
          <p:cNvCxnSpPr/>
          <p:nvPr/>
        </p:nvCxnSpPr>
        <p:spPr>
          <a:xfrm>
            <a:off x="324000" y="243000"/>
            <a:ext cx="324000" cy="0"/>
          </a:xfrm>
          <a:prstGeom prst="straightConnector1">
            <a:avLst/>
          </a:prstGeom>
          <a:noFill/>
          <a:ln w="25400" cap="flat" cmpd="sng">
            <a:solidFill>
              <a:schemeClr val="dk2"/>
            </a:solidFill>
            <a:prstDash val="solid"/>
            <a:miter lim="800000"/>
            <a:headEnd type="none" w="sm" len="sm"/>
            <a:tailEnd type="none" w="sm" len="sm"/>
          </a:ln>
        </p:spPr>
      </p:cxnSp>
      <p:cxnSp>
        <p:nvCxnSpPr>
          <p:cNvPr id="926" name="Google Shape;926;p68"/>
          <p:cNvCxnSpPr/>
          <p:nvPr/>
        </p:nvCxnSpPr>
        <p:spPr>
          <a:xfrm>
            <a:off x="324000" y="4752000"/>
            <a:ext cx="8532000" cy="0"/>
          </a:xfrm>
          <a:prstGeom prst="straightConnector1">
            <a:avLst/>
          </a:prstGeom>
          <a:noFill/>
          <a:ln w="9525" cap="flat" cmpd="sng">
            <a:solidFill>
              <a:schemeClr val="accent2"/>
            </a:solidFill>
            <a:prstDash val="solid"/>
            <a:miter lim="800000"/>
            <a:headEnd type="none" w="sm" len="sm"/>
            <a:tailEnd type="none" w="sm" len="sm"/>
          </a:ln>
        </p:spPr>
      </p:cxnSp>
      <p:pic>
        <p:nvPicPr>
          <p:cNvPr id="927" name="Google Shape;927;p68" descr="Icon&#10;&#10;Description automatically generated with medium confidence"/>
          <p:cNvPicPr preferRelativeResize="0"/>
          <p:nvPr/>
        </p:nvPicPr>
        <p:blipFill rotWithShape="1">
          <a:blip r:embed="rId2">
            <a:alphaModFix/>
          </a:blip>
          <a:srcRect/>
          <a:stretch/>
        </p:blipFill>
        <p:spPr>
          <a:xfrm>
            <a:off x="260560" y="4756346"/>
            <a:ext cx="282321" cy="282321"/>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73.xml><?xml version="1.0" encoding="utf-8"?>
<p:sldLayout xmlns:a="http://schemas.openxmlformats.org/drawingml/2006/main" xmlns:r="http://schemas.openxmlformats.org/officeDocument/2006/relationships" xmlns:p="http://schemas.openxmlformats.org/presentationml/2006/main" matchingName="ICON Grid Boxes 4UP Grey">
  <p:cSld name="ICON Grid Boxes 4UP Grey 2">
    <p:spTree>
      <p:nvGrpSpPr>
        <p:cNvPr id="1" name="Shape 928"/>
        <p:cNvGrpSpPr/>
        <p:nvPr/>
      </p:nvGrpSpPr>
      <p:grpSpPr>
        <a:xfrm>
          <a:off x="0" y="0"/>
          <a:ext cx="0" cy="0"/>
          <a:chOff x="0" y="0"/>
          <a:chExt cx="0" cy="0"/>
        </a:xfrm>
      </p:grpSpPr>
      <p:sp>
        <p:nvSpPr>
          <p:cNvPr id="929" name="Google Shape;929;p69"/>
          <p:cNvSpPr txBox="1">
            <a:spLocks noGrp="1"/>
          </p:cNvSpPr>
          <p:nvPr>
            <p:ph type="body" idx="1"/>
          </p:nvPr>
        </p:nvSpPr>
        <p:spPr>
          <a:xfrm>
            <a:off x="309531" y="1566000"/>
            <a:ext cx="2673000" cy="113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l">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930" name="Google Shape;930;p69"/>
          <p:cNvSpPr txBox="1"/>
          <p:nvPr/>
        </p:nvSpPr>
        <p:spPr>
          <a:xfrm>
            <a:off x="3525716" y="3174023"/>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931" name="Google Shape;931;p69"/>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6"/>
                </a:solidFill>
                <a:latin typeface="Arial"/>
                <a:ea typeface="Arial"/>
                <a:cs typeface="Arial"/>
                <a:sym typeface="Arial"/>
              </a:rPr>
              <a:t>‹#›</a:t>
            </a:fld>
            <a:endParaRPr sz="900" b="0" i="0" u="none" strike="noStrike" cap="none">
              <a:solidFill>
                <a:schemeClr val="accent6"/>
              </a:solidFill>
              <a:latin typeface="Arial"/>
              <a:ea typeface="Arial"/>
              <a:cs typeface="Arial"/>
              <a:sym typeface="Arial"/>
            </a:endParaRPr>
          </a:p>
        </p:txBody>
      </p:sp>
      <p:sp>
        <p:nvSpPr>
          <p:cNvPr id="932" name="Google Shape;932;p69"/>
          <p:cNvSpPr/>
          <p:nvPr/>
        </p:nvSpPr>
        <p:spPr>
          <a:xfrm>
            <a:off x="309531" y="891000"/>
            <a:ext cx="2673000" cy="675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933" name="Google Shape;933;p69"/>
          <p:cNvSpPr txBox="1">
            <a:spLocks noGrp="1"/>
          </p:cNvSpPr>
          <p:nvPr>
            <p:ph type="body" idx="2"/>
          </p:nvPr>
        </p:nvSpPr>
        <p:spPr>
          <a:xfrm>
            <a:off x="3275153" y="1566775"/>
            <a:ext cx="2673000" cy="113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l">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934" name="Google Shape;934;p69"/>
          <p:cNvSpPr/>
          <p:nvPr/>
        </p:nvSpPr>
        <p:spPr>
          <a:xfrm>
            <a:off x="3275153" y="891000"/>
            <a:ext cx="2673000" cy="675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935" name="Google Shape;935;p69"/>
          <p:cNvSpPr txBox="1">
            <a:spLocks noGrp="1"/>
          </p:cNvSpPr>
          <p:nvPr>
            <p:ph type="body" idx="3"/>
          </p:nvPr>
        </p:nvSpPr>
        <p:spPr>
          <a:xfrm>
            <a:off x="309531" y="3486950"/>
            <a:ext cx="2673000" cy="113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l">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936" name="Google Shape;936;p69"/>
          <p:cNvSpPr txBox="1"/>
          <p:nvPr/>
        </p:nvSpPr>
        <p:spPr>
          <a:xfrm>
            <a:off x="3525716" y="4897791"/>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937" name="Google Shape;937;p69"/>
          <p:cNvSpPr/>
          <p:nvPr/>
        </p:nvSpPr>
        <p:spPr>
          <a:xfrm>
            <a:off x="309531" y="2811950"/>
            <a:ext cx="2673000" cy="675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938" name="Google Shape;938;p69"/>
          <p:cNvSpPr txBox="1">
            <a:spLocks noGrp="1"/>
          </p:cNvSpPr>
          <p:nvPr>
            <p:ph type="body" idx="4"/>
          </p:nvPr>
        </p:nvSpPr>
        <p:spPr>
          <a:xfrm>
            <a:off x="3275153" y="3487820"/>
            <a:ext cx="2673000" cy="113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l">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939" name="Google Shape;939;p69"/>
          <p:cNvSpPr/>
          <p:nvPr/>
        </p:nvSpPr>
        <p:spPr>
          <a:xfrm>
            <a:off x="3280825" y="2814151"/>
            <a:ext cx="2673000" cy="675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940" name="Google Shape;940;p69"/>
          <p:cNvSpPr txBox="1">
            <a:spLocks noGrp="1"/>
          </p:cNvSpPr>
          <p:nvPr>
            <p:ph type="title"/>
          </p:nvPr>
        </p:nvSpPr>
        <p:spPr>
          <a:xfrm>
            <a:off x="324000" y="324000"/>
            <a:ext cx="8553300" cy="521700"/>
          </a:xfrm>
          <a:prstGeom prst="rect">
            <a:avLst/>
          </a:prstGeom>
          <a:noFill/>
          <a:ln>
            <a:noFill/>
          </a:ln>
        </p:spPr>
        <p:txBody>
          <a:bodyPr spcFirstLastPara="1" wrap="square" lIns="0" tIns="0" rIns="0" bIns="0" anchor="ctr" anchorCtr="0">
            <a:normAutofit/>
          </a:bodyPr>
          <a:lstStyle>
            <a:lvl1pPr lvl="0" algn="l">
              <a:lnSpc>
                <a:spcPct val="90000"/>
              </a:lnSpc>
              <a:spcBef>
                <a:spcPts val="0"/>
              </a:spcBef>
              <a:spcAft>
                <a:spcPts val="0"/>
              </a:spcAft>
              <a:buClr>
                <a:schemeClr val="lt1"/>
              </a:buClr>
              <a:buSzPts val="2700"/>
              <a:buFont typeface="Arial"/>
              <a:buNone/>
              <a:defRPr sz="2700" b="1">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cxnSp>
        <p:nvCxnSpPr>
          <p:cNvPr id="941" name="Google Shape;941;p69"/>
          <p:cNvCxnSpPr/>
          <p:nvPr/>
        </p:nvCxnSpPr>
        <p:spPr>
          <a:xfrm>
            <a:off x="324000" y="243000"/>
            <a:ext cx="324000" cy="0"/>
          </a:xfrm>
          <a:prstGeom prst="straightConnector1">
            <a:avLst/>
          </a:prstGeom>
          <a:noFill/>
          <a:ln w="25400" cap="flat" cmpd="sng">
            <a:solidFill>
              <a:schemeClr val="dk2"/>
            </a:solidFill>
            <a:prstDash val="solid"/>
            <a:miter lim="800000"/>
            <a:headEnd type="none" w="sm" len="sm"/>
            <a:tailEnd type="none" w="sm" len="sm"/>
          </a:ln>
        </p:spPr>
      </p:cxnSp>
      <p:cxnSp>
        <p:nvCxnSpPr>
          <p:cNvPr id="942" name="Google Shape;942;p69"/>
          <p:cNvCxnSpPr/>
          <p:nvPr/>
        </p:nvCxnSpPr>
        <p:spPr>
          <a:xfrm>
            <a:off x="324000" y="4752000"/>
            <a:ext cx="8532000" cy="0"/>
          </a:xfrm>
          <a:prstGeom prst="straightConnector1">
            <a:avLst/>
          </a:prstGeom>
          <a:noFill/>
          <a:ln w="9525" cap="flat" cmpd="sng">
            <a:solidFill>
              <a:schemeClr val="accent2"/>
            </a:solidFill>
            <a:prstDash val="solid"/>
            <a:miter lim="800000"/>
            <a:headEnd type="none" w="sm" len="sm"/>
            <a:tailEnd type="none" w="sm" len="sm"/>
          </a:ln>
        </p:spPr>
      </p:cxnSp>
      <p:pic>
        <p:nvPicPr>
          <p:cNvPr id="943" name="Google Shape;943;p69" descr="Icon&#10;&#10;Description automatically generated with medium confidence"/>
          <p:cNvPicPr preferRelativeResize="0"/>
          <p:nvPr/>
        </p:nvPicPr>
        <p:blipFill rotWithShape="1">
          <a:blip r:embed="rId2">
            <a:alphaModFix/>
          </a:blip>
          <a:srcRect/>
          <a:stretch/>
        </p:blipFill>
        <p:spPr>
          <a:xfrm>
            <a:off x="260560" y="4756346"/>
            <a:ext cx="282321" cy="282321"/>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matchingName="Icon Grid Boxes 3UP">
  <p:cSld name="Icon Grid Boxes 3UP 2">
    <p:spTree>
      <p:nvGrpSpPr>
        <p:cNvPr id="1" name="Shape 944"/>
        <p:cNvGrpSpPr/>
        <p:nvPr/>
      </p:nvGrpSpPr>
      <p:grpSpPr>
        <a:xfrm>
          <a:off x="0" y="0"/>
          <a:ext cx="0" cy="0"/>
          <a:chOff x="0" y="0"/>
          <a:chExt cx="0" cy="0"/>
        </a:xfrm>
      </p:grpSpPr>
      <p:sp>
        <p:nvSpPr>
          <p:cNvPr id="945" name="Google Shape;945;p70"/>
          <p:cNvSpPr txBox="1">
            <a:spLocks noGrp="1"/>
          </p:cNvSpPr>
          <p:nvPr>
            <p:ph type="body" idx="1"/>
          </p:nvPr>
        </p:nvSpPr>
        <p:spPr>
          <a:xfrm>
            <a:off x="309531" y="2057260"/>
            <a:ext cx="2673000" cy="248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l">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946" name="Google Shape;946;p70"/>
          <p:cNvSpPr txBox="1"/>
          <p:nvPr/>
        </p:nvSpPr>
        <p:spPr>
          <a:xfrm>
            <a:off x="3525716" y="3174023"/>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947" name="Google Shape;947;p70"/>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6"/>
                </a:solidFill>
                <a:latin typeface="Arial"/>
                <a:ea typeface="Arial"/>
                <a:cs typeface="Arial"/>
                <a:sym typeface="Arial"/>
              </a:rPr>
              <a:t>‹#›</a:t>
            </a:fld>
            <a:endParaRPr sz="900" b="0" i="0" u="none" strike="noStrike" cap="none">
              <a:solidFill>
                <a:schemeClr val="accent6"/>
              </a:solidFill>
              <a:latin typeface="Arial"/>
              <a:ea typeface="Arial"/>
              <a:cs typeface="Arial"/>
              <a:sym typeface="Arial"/>
            </a:endParaRPr>
          </a:p>
        </p:txBody>
      </p:sp>
      <p:sp>
        <p:nvSpPr>
          <p:cNvPr id="948" name="Google Shape;948;p70"/>
          <p:cNvSpPr/>
          <p:nvPr/>
        </p:nvSpPr>
        <p:spPr>
          <a:xfrm>
            <a:off x="309531" y="1301261"/>
            <a:ext cx="2673000" cy="756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949" name="Google Shape;949;p70"/>
          <p:cNvSpPr txBox="1">
            <a:spLocks noGrp="1"/>
          </p:cNvSpPr>
          <p:nvPr>
            <p:ph type="body" idx="2"/>
          </p:nvPr>
        </p:nvSpPr>
        <p:spPr>
          <a:xfrm>
            <a:off x="3275153" y="2057260"/>
            <a:ext cx="2673000" cy="248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l">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950" name="Google Shape;950;p70"/>
          <p:cNvSpPr/>
          <p:nvPr/>
        </p:nvSpPr>
        <p:spPr>
          <a:xfrm>
            <a:off x="3275153" y="1301261"/>
            <a:ext cx="2673000" cy="756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951" name="Google Shape;951;p70"/>
          <p:cNvSpPr txBox="1">
            <a:spLocks noGrp="1"/>
          </p:cNvSpPr>
          <p:nvPr>
            <p:ph type="body" idx="3"/>
          </p:nvPr>
        </p:nvSpPr>
        <p:spPr>
          <a:xfrm>
            <a:off x="6194437" y="2057260"/>
            <a:ext cx="2673000" cy="248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l">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952" name="Google Shape;952;p70"/>
          <p:cNvSpPr/>
          <p:nvPr/>
        </p:nvSpPr>
        <p:spPr>
          <a:xfrm>
            <a:off x="6194437" y="1301261"/>
            <a:ext cx="2673000" cy="756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953" name="Google Shape;953;p70"/>
          <p:cNvSpPr txBox="1"/>
          <p:nvPr/>
        </p:nvSpPr>
        <p:spPr>
          <a:xfrm>
            <a:off x="3525716" y="4897791"/>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954" name="Google Shape;954;p70"/>
          <p:cNvSpPr txBox="1">
            <a:spLocks noGrp="1"/>
          </p:cNvSpPr>
          <p:nvPr>
            <p:ph type="title"/>
          </p:nvPr>
        </p:nvSpPr>
        <p:spPr>
          <a:xfrm>
            <a:off x="324000" y="324000"/>
            <a:ext cx="8553300" cy="521700"/>
          </a:xfrm>
          <a:prstGeom prst="rect">
            <a:avLst/>
          </a:prstGeom>
          <a:noFill/>
          <a:ln>
            <a:noFill/>
          </a:ln>
        </p:spPr>
        <p:txBody>
          <a:bodyPr spcFirstLastPara="1" wrap="square" lIns="0" tIns="0" rIns="0" bIns="0" anchor="ctr" anchorCtr="0">
            <a:normAutofit/>
          </a:bodyPr>
          <a:lstStyle>
            <a:lvl1pPr lvl="0" algn="l">
              <a:lnSpc>
                <a:spcPct val="90000"/>
              </a:lnSpc>
              <a:spcBef>
                <a:spcPts val="0"/>
              </a:spcBef>
              <a:spcAft>
                <a:spcPts val="0"/>
              </a:spcAft>
              <a:buClr>
                <a:schemeClr val="lt1"/>
              </a:buClr>
              <a:buSzPts val="2700"/>
              <a:buFont typeface="Arial"/>
              <a:buNone/>
              <a:defRPr sz="2700" b="1">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cxnSp>
        <p:nvCxnSpPr>
          <p:cNvPr id="955" name="Google Shape;955;p70"/>
          <p:cNvCxnSpPr/>
          <p:nvPr/>
        </p:nvCxnSpPr>
        <p:spPr>
          <a:xfrm>
            <a:off x="324000" y="243000"/>
            <a:ext cx="324000" cy="0"/>
          </a:xfrm>
          <a:prstGeom prst="straightConnector1">
            <a:avLst/>
          </a:prstGeom>
          <a:noFill/>
          <a:ln w="25400" cap="flat" cmpd="sng">
            <a:solidFill>
              <a:schemeClr val="dk2"/>
            </a:solidFill>
            <a:prstDash val="solid"/>
            <a:miter lim="800000"/>
            <a:headEnd type="none" w="sm" len="sm"/>
            <a:tailEnd type="none" w="sm" len="sm"/>
          </a:ln>
        </p:spPr>
      </p:cxnSp>
      <p:cxnSp>
        <p:nvCxnSpPr>
          <p:cNvPr id="956" name="Google Shape;956;p70"/>
          <p:cNvCxnSpPr/>
          <p:nvPr/>
        </p:nvCxnSpPr>
        <p:spPr>
          <a:xfrm>
            <a:off x="324000" y="4752000"/>
            <a:ext cx="8532000" cy="0"/>
          </a:xfrm>
          <a:prstGeom prst="straightConnector1">
            <a:avLst/>
          </a:prstGeom>
          <a:noFill/>
          <a:ln w="9525" cap="flat" cmpd="sng">
            <a:solidFill>
              <a:schemeClr val="accent2"/>
            </a:solidFill>
            <a:prstDash val="solid"/>
            <a:miter lim="800000"/>
            <a:headEnd type="none" w="sm" len="sm"/>
            <a:tailEnd type="none" w="sm" len="sm"/>
          </a:ln>
        </p:spPr>
      </p:cxnSp>
      <p:pic>
        <p:nvPicPr>
          <p:cNvPr id="957" name="Google Shape;957;p70" descr="Icon&#10;&#10;Description automatically generated with medium confidence"/>
          <p:cNvPicPr preferRelativeResize="0"/>
          <p:nvPr/>
        </p:nvPicPr>
        <p:blipFill rotWithShape="1">
          <a:blip r:embed="rId2">
            <a:alphaModFix/>
          </a:blip>
          <a:srcRect/>
          <a:stretch/>
        </p:blipFill>
        <p:spPr>
          <a:xfrm>
            <a:off x="260560" y="4756346"/>
            <a:ext cx="282321" cy="282321"/>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75.xml><?xml version="1.0" encoding="utf-8"?>
<p:sldLayout xmlns:a="http://schemas.openxmlformats.org/drawingml/2006/main" xmlns:r="http://schemas.openxmlformats.org/officeDocument/2006/relationships" xmlns:p="http://schemas.openxmlformats.org/presentationml/2006/main" matchingName="ICON Grid Boxes 4UP with Intro">
  <p:cSld name="ICON Grid Boxes 4UP with Intro 2">
    <p:spTree>
      <p:nvGrpSpPr>
        <p:cNvPr id="1" name="Shape 958"/>
        <p:cNvGrpSpPr/>
        <p:nvPr/>
      </p:nvGrpSpPr>
      <p:grpSpPr>
        <a:xfrm>
          <a:off x="0" y="0"/>
          <a:ext cx="0" cy="0"/>
          <a:chOff x="0" y="0"/>
          <a:chExt cx="0" cy="0"/>
        </a:xfrm>
      </p:grpSpPr>
      <p:sp>
        <p:nvSpPr>
          <p:cNvPr id="959" name="Google Shape;959;p71"/>
          <p:cNvSpPr txBox="1"/>
          <p:nvPr/>
        </p:nvSpPr>
        <p:spPr>
          <a:xfrm>
            <a:off x="3525716" y="3174023"/>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960" name="Google Shape;960;p71"/>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6"/>
                </a:solidFill>
                <a:latin typeface="Arial"/>
                <a:ea typeface="Arial"/>
                <a:cs typeface="Arial"/>
                <a:sym typeface="Arial"/>
              </a:rPr>
              <a:t>‹#›</a:t>
            </a:fld>
            <a:endParaRPr sz="900" b="0" i="0" u="none" strike="noStrike" cap="none">
              <a:solidFill>
                <a:schemeClr val="accent6"/>
              </a:solidFill>
              <a:latin typeface="Arial"/>
              <a:ea typeface="Arial"/>
              <a:cs typeface="Arial"/>
              <a:sym typeface="Arial"/>
            </a:endParaRPr>
          </a:p>
        </p:txBody>
      </p:sp>
      <p:sp>
        <p:nvSpPr>
          <p:cNvPr id="961" name="Google Shape;961;p71"/>
          <p:cNvSpPr txBox="1"/>
          <p:nvPr/>
        </p:nvSpPr>
        <p:spPr>
          <a:xfrm>
            <a:off x="3525716" y="4897791"/>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962" name="Google Shape;962;p71"/>
          <p:cNvSpPr txBox="1">
            <a:spLocks noGrp="1"/>
          </p:cNvSpPr>
          <p:nvPr>
            <p:ph type="body" idx="1"/>
          </p:nvPr>
        </p:nvSpPr>
        <p:spPr>
          <a:xfrm>
            <a:off x="3232821" y="1638761"/>
            <a:ext cx="2673000" cy="113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l">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963" name="Google Shape;963;p71"/>
          <p:cNvSpPr/>
          <p:nvPr/>
        </p:nvSpPr>
        <p:spPr>
          <a:xfrm>
            <a:off x="3232821" y="963761"/>
            <a:ext cx="2673000" cy="675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964" name="Google Shape;964;p71"/>
          <p:cNvSpPr txBox="1">
            <a:spLocks noGrp="1"/>
          </p:cNvSpPr>
          <p:nvPr>
            <p:ph type="body" idx="2"/>
          </p:nvPr>
        </p:nvSpPr>
        <p:spPr>
          <a:xfrm>
            <a:off x="6198443" y="1639536"/>
            <a:ext cx="2673000" cy="113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l">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965" name="Google Shape;965;p71"/>
          <p:cNvSpPr/>
          <p:nvPr/>
        </p:nvSpPr>
        <p:spPr>
          <a:xfrm>
            <a:off x="6198443" y="963761"/>
            <a:ext cx="2673000" cy="675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966" name="Google Shape;966;p71"/>
          <p:cNvSpPr txBox="1">
            <a:spLocks noGrp="1"/>
          </p:cNvSpPr>
          <p:nvPr>
            <p:ph type="body" idx="3"/>
          </p:nvPr>
        </p:nvSpPr>
        <p:spPr>
          <a:xfrm>
            <a:off x="3232821" y="3559711"/>
            <a:ext cx="2673000" cy="113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l">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967" name="Google Shape;967;p71"/>
          <p:cNvSpPr/>
          <p:nvPr/>
        </p:nvSpPr>
        <p:spPr>
          <a:xfrm>
            <a:off x="3232821" y="2884711"/>
            <a:ext cx="2673000" cy="675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968" name="Google Shape;968;p71"/>
          <p:cNvSpPr txBox="1">
            <a:spLocks noGrp="1"/>
          </p:cNvSpPr>
          <p:nvPr>
            <p:ph type="body" idx="4"/>
          </p:nvPr>
        </p:nvSpPr>
        <p:spPr>
          <a:xfrm>
            <a:off x="6198443" y="3560581"/>
            <a:ext cx="2673000" cy="113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l">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969" name="Google Shape;969;p71"/>
          <p:cNvSpPr/>
          <p:nvPr/>
        </p:nvSpPr>
        <p:spPr>
          <a:xfrm>
            <a:off x="6204116" y="2886911"/>
            <a:ext cx="2673000" cy="675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970" name="Google Shape;970;p71"/>
          <p:cNvSpPr txBox="1">
            <a:spLocks noGrp="1"/>
          </p:cNvSpPr>
          <p:nvPr>
            <p:ph type="title"/>
          </p:nvPr>
        </p:nvSpPr>
        <p:spPr>
          <a:xfrm>
            <a:off x="324000" y="324000"/>
            <a:ext cx="8553300" cy="521700"/>
          </a:xfrm>
          <a:prstGeom prst="rect">
            <a:avLst/>
          </a:prstGeom>
          <a:noFill/>
          <a:ln>
            <a:noFill/>
          </a:ln>
        </p:spPr>
        <p:txBody>
          <a:bodyPr spcFirstLastPara="1" wrap="square" lIns="0" tIns="0" rIns="0" bIns="0" anchor="ctr" anchorCtr="0">
            <a:normAutofit/>
          </a:bodyPr>
          <a:lstStyle>
            <a:lvl1pPr lvl="0" algn="l">
              <a:lnSpc>
                <a:spcPct val="90000"/>
              </a:lnSpc>
              <a:spcBef>
                <a:spcPts val="0"/>
              </a:spcBef>
              <a:spcAft>
                <a:spcPts val="0"/>
              </a:spcAft>
              <a:buClr>
                <a:schemeClr val="lt1"/>
              </a:buClr>
              <a:buSzPts val="2700"/>
              <a:buFont typeface="Arial"/>
              <a:buNone/>
              <a:defRPr sz="2700" b="1">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cxnSp>
        <p:nvCxnSpPr>
          <p:cNvPr id="971" name="Google Shape;971;p71"/>
          <p:cNvCxnSpPr/>
          <p:nvPr/>
        </p:nvCxnSpPr>
        <p:spPr>
          <a:xfrm>
            <a:off x="324000" y="243000"/>
            <a:ext cx="324000" cy="0"/>
          </a:xfrm>
          <a:prstGeom prst="straightConnector1">
            <a:avLst/>
          </a:prstGeom>
          <a:noFill/>
          <a:ln w="25400" cap="flat" cmpd="sng">
            <a:solidFill>
              <a:schemeClr val="dk2"/>
            </a:solidFill>
            <a:prstDash val="solid"/>
            <a:miter lim="800000"/>
            <a:headEnd type="none" w="sm" len="sm"/>
            <a:tailEnd type="none" w="sm" len="sm"/>
          </a:ln>
        </p:spPr>
      </p:cxnSp>
      <p:cxnSp>
        <p:nvCxnSpPr>
          <p:cNvPr id="972" name="Google Shape;972;p71"/>
          <p:cNvCxnSpPr/>
          <p:nvPr/>
        </p:nvCxnSpPr>
        <p:spPr>
          <a:xfrm>
            <a:off x="324000" y="4752000"/>
            <a:ext cx="8532000" cy="0"/>
          </a:xfrm>
          <a:prstGeom prst="straightConnector1">
            <a:avLst/>
          </a:prstGeom>
          <a:noFill/>
          <a:ln w="9525" cap="flat" cmpd="sng">
            <a:solidFill>
              <a:schemeClr val="accent2"/>
            </a:solidFill>
            <a:prstDash val="solid"/>
            <a:miter lim="800000"/>
            <a:headEnd type="none" w="sm" len="sm"/>
            <a:tailEnd type="none" w="sm" len="sm"/>
          </a:ln>
        </p:spPr>
      </p:cxnSp>
      <p:pic>
        <p:nvPicPr>
          <p:cNvPr id="973" name="Google Shape;973;p71" descr="Icon&#10;&#10;Description automatically generated with medium confidence"/>
          <p:cNvPicPr preferRelativeResize="0"/>
          <p:nvPr/>
        </p:nvPicPr>
        <p:blipFill rotWithShape="1">
          <a:blip r:embed="rId2">
            <a:alphaModFix/>
          </a:blip>
          <a:srcRect/>
          <a:stretch/>
        </p:blipFill>
        <p:spPr>
          <a:xfrm>
            <a:off x="260560" y="4756346"/>
            <a:ext cx="282321" cy="282321"/>
          </a:xfrm>
          <a:prstGeom prst="rect">
            <a:avLst/>
          </a:prstGeom>
          <a:noFill/>
          <a:ln>
            <a:noFill/>
          </a:ln>
        </p:spPr>
      </p:pic>
      <p:sp>
        <p:nvSpPr>
          <p:cNvPr id="974" name="Google Shape;974;p71"/>
          <p:cNvSpPr txBox="1">
            <a:spLocks noGrp="1"/>
          </p:cNvSpPr>
          <p:nvPr>
            <p:ph type="body" idx="5"/>
          </p:nvPr>
        </p:nvSpPr>
        <p:spPr>
          <a:xfrm>
            <a:off x="324000" y="963761"/>
            <a:ext cx="2673000" cy="3577200"/>
          </a:xfrm>
          <a:prstGeom prst="rect">
            <a:avLst/>
          </a:prstGeom>
          <a:noFill/>
          <a:ln>
            <a:noFill/>
          </a:ln>
        </p:spPr>
        <p:txBody>
          <a:bodyPr spcFirstLastPara="1" wrap="square" lIns="68575" tIns="34275" rIns="68575" bIns="34275" anchor="t" anchorCtr="0">
            <a:normAutofit/>
          </a:bodyPr>
          <a:lstStyle>
            <a:lvl1pPr marL="457200" lvl="0" indent="-228600" algn="l">
              <a:lnSpc>
                <a:spcPct val="90000"/>
              </a:lnSpc>
              <a:spcBef>
                <a:spcPts val="800"/>
              </a:spcBef>
              <a:spcAft>
                <a:spcPts val="0"/>
              </a:spcAft>
              <a:buClr>
                <a:schemeClr val="accent6"/>
              </a:buClr>
              <a:buSzPts val="1700"/>
              <a:buNone/>
              <a:defRPr sz="1700">
                <a:solidFill>
                  <a:schemeClr val="accent6"/>
                </a:solidFill>
              </a:defRPr>
            </a:lvl1pPr>
            <a:lvl2pPr marL="914400" lvl="1" indent="-317500" algn="l">
              <a:lnSpc>
                <a:spcPct val="90000"/>
              </a:lnSpc>
              <a:spcBef>
                <a:spcPts val="400"/>
              </a:spcBef>
              <a:spcAft>
                <a:spcPts val="0"/>
              </a:spcAft>
              <a:buClr>
                <a:schemeClr val="accent6"/>
              </a:buClr>
              <a:buSzPts val="1400"/>
              <a:buChar char="•"/>
              <a:defRPr/>
            </a:lvl2pPr>
            <a:lvl3pPr marL="1371600" lvl="2" indent="-317500" algn="l">
              <a:lnSpc>
                <a:spcPct val="90000"/>
              </a:lnSpc>
              <a:spcBef>
                <a:spcPts val="400"/>
              </a:spcBef>
              <a:spcAft>
                <a:spcPts val="0"/>
              </a:spcAft>
              <a:buClr>
                <a:schemeClr val="accent6"/>
              </a:buClr>
              <a:buSzPts val="1400"/>
              <a:buChar char="•"/>
              <a:defRPr/>
            </a:lvl3pPr>
            <a:lvl4pPr marL="1828800" lvl="3" indent="-317500" algn="l">
              <a:lnSpc>
                <a:spcPct val="90000"/>
              </a:lnSpc>
              <a:spcBef>
                <a:spcPts val="400"/>
              </a:spcBef>
              <a:spcAft>
                <a:spcPts val="0"/>
              </a:spcAft>
              <a:buClr>
                <a:schemeClr val="accent6"/>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76.xml><?xml version="1.0" encoding="utf-8"?>
<p:sldLayout xmlns:a="http://schemas.openxmlformats.org/drawingml/2006/main" xmlns:r="http://schemas.openxmlformats.org/officeDocument/2006/relationships" xmlns:p="http://schemas.openxmlformats.org/presentationml/2006/main" matchingName="ICON Grid boxes 5UP">
  <p:cSld name="ICON Grid boxes 5UP 2">
    <p:spTree>
      <p:nvGrpSpPr>
        <p:cNvPr id="1" name="Shape 975"/>
        <p:cNvGrpSpPr/>
        <p:nvPr/>
      </p:nvGrpSpPr>
      <p:grpSpPr>
        <a:xfrm>
          <a:off x="0" y="0"/>
          <a:ext cx="0" cy="0"/>
          <a:chOff x="0" y="0"/>
          <a:chExt cx="0" cy="0"/>
        </a:xfrm>
      </p:grpSpPr>
      <p:sp>
        <p:nvSpPr>
          <p:cNvPr id="976" name="Google Shape;976;p72"/>
          <p:cNvSpPr txBox="1"/>
          <p:nvPr/>
        </p:nvSpPr>
        <p:spPr>
          <a:xfrm>
            <a:off x="3525716" y="3174023"/>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977" name="Google Shape;977;p72"/>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6"/>
                </a:solidFill>
                <a:latin typeface="Arial"/>
                <a:ea typeface="Arial"/>
                <a:cs typeface="Arial"/>
                <a:sym typeface="Arial"/>
              </a:rPr>
              <a:t>‹#›</a:t>
            </a:fld>
            <a:endParaRPr sz="900" b="0" i="0" u="none" strike="noStrike" cap="none">
              <a:solidFill>
                <a:schemeClr val="accent6"/>
              </a:solidFill>
              <a:latin typeface="Arial"/>
              <a:ea typeface="Arial"/>
              <a:cs typeface="Arial"/>
              <a:sym typeface="Arial"/>
            </a:endParaRPr>
          </a:p>
        </p:txBody>
      </p:sp>
      <p:sp>
        <p:nvSpPr>
          <p:cNvPr id="978" name="Google Shape;978;p72"/>
          <p:cNvSpPr txBox="1">
            <a:spLocks noGrp="1"/>
          </p:cNvSpPr>
          <p:nvPr>
            <p:ph type="body" idx="1"/>
          </p:nvPr>
        </p:nvSpPr>
        <p:spPr>
          <a:xfrm>
            <a:off x="1778234" y="1493240"/>
            <a:ext cx="2673000" cy="113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ctr">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979" name="Google Shape;979;p72"/>
          <p:cNvSpPr/>
          <p:nvPr/>
        </p:nvSpPr>
        <p:spPr>
          <a:xfrm>
            <a:off x="1778234" y="817465"/>
            <a:ext cx="2673000" cy="675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980" name="Google Shape;980;p72"/>
          <p:cNvSpPr txBox="1">
            <a:spLocks noGrp="1"/>
          </p:cNvSpPr>
          <p:nvPr>
            <p:ph type="body" idx="2"/>
          </p:nvPr>
        </p:nvSpPr>
        <p:spPr>
          <a:xfrm>
            <a:off x="4692768" y="1493240"/>
            <a:ext cx="2673000" cy="113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ctr">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981" name="Google Shape;981;p72"/>
          <p:cNvSpPr/>
          <p:nvPr/>
        </p:nvSpPr>
        <p:spPr>
          <a:xfrm>
            <a:off x="4692768" y="818241"/>
            <a:ext cx="2673000" cy="675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982" name="Google Shape;982;p72"/>
          <p:cNvSpPr txBox="1">
            <a:spLocks noGrp="1"/>
          </p:cNvSpPr>
          <p:nvPr>
            <p:ph type="body" idx="3"/>
          </p:nvPr>
        </p:nvSpPr>
        <p:spPr>
          <a:xfrm>
            <a:off x="309531" y="3486950"/>
            <a:ext cx="2673000" cy="113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ctr">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983" name="Google Shape;983;p72"/>
          <p:cNvSpPr txBox="1"/>
          <p:nvPr/>
        </p:nvSpPr>
        <p:spPr>
          <a:xfrm>
            <a:off x="3525716" y="4897791"/>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984" name="Google Shape;984;p72"/>
          <p:cNvSpPr/>
          <p:nvPr/>
        </p:nvSpPr>
        <p:spPr>
          <a:xfrm>
            <a:off x="309531" y="2811950"/>
            <a:ext cx="2673000" cy="675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985" name="Google Shape;985;p72"/>
          <p:cNvSpPr txBox="1">
            <a:spLocks noGrp="1"/>
          </p:cNvSpPr>
          <p:nvPr>
            <p:ph type="body" idx="4"/>
          </p:nvPr>
        </p:nvSpPr>
        <p:spPr>
          <a:xfrm>
            <a:off x="3249148" y="3486950"/>
            <a:ext cx="2673000" cy="113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ctr">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986" name="Google Shape;986;p72"/>
          <p:cNvSpPr/>
          <p:nvPr/>
        </p:nvSpPr>
        <p:spPr>
          <a:xfrm>
            <a:off x="3254820" y="2813281"/>
            <a:ext cx="2673000" cy="675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987" name="Google Shape;987;p72"/>
          <p:cNvSpPr txBox="1">
            <a:spLocks noGrp="1"/>
          </p:cNvSpPr>
          <p:nvPr>
            <p:ph type="body" idx="5"/>
          </p:nvPr>
        </p:nvSpPr>
        <p:spPr>
          <a:xfrm>
            <a:off x="6194437" y="3487819"/>
            <a:ext cx="2673000" cy="113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ctr">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988" name="Google Shape;988;p72"/>
          <p:cNvSpPr/>
          <p:nvPr/>
        </p:nvSpPr>
        <p:spPr>
          <a:xfrm>
            <a:off x="6194437" y="2811950"/>
            <a:ext cx="2673000" cy="675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989" name="Google Shape;989;p72"/>
          <p:cNvSpPr txBox="1">
            <a:spLocks noGrp="1"/>
          </p:cNvSpPr>
          <p:nvPr>
            <p:ph type="title"/>
          </p:nvPr>
        </p:nvSpPr>
        <p:spPr>
          <a:xfrm>
            <a:off x="324000" y="324000"/>
            <a:ext cx="8553300" cy="521700"/>
          </a:xfrm>
          <a:prstGeom prst="rect">
            <a:avLst/>
          </a:prstGeom>
          <a:noFill/>
          <a:ln>
            <a:noFill/>
          </a:ln>
        </p:spPr>
        <p:txBody>
          <a:bodyPr spcFirstLastPara="1" wrap="square" lIns="0" tIns="0" rIns="0" bIns="0" anchor="ctr" anchorCtr="0">
            <a:normAutofit/>
          </a:bodyPr>
          <a:lstStyle>
            <a:lvl1pPr lvl="0" algn="l">
              <a:lnSpc>
                <a:spcPct val="90000"/>
              </a:lnSpc>
              <a:spcBef>
                <a:spcPts val="0"/>
              </a:spcBef>
              <a:spcAft>
                <a:spcPts val="0"/>
              </a:spcAft>
              <a:buClr>
                <a:schemeClr val="lt1"/>
              </a:buClr>
              <a:buSzPts val="2700"/>
              <a:buFont typeface="Arial"/>
              <a:buNone/>
              <a:defRPr sz="2700" b="1">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cxnSp>
        <p:nvCxnSpPr>
          <p:cNvPr id="990" name="Google Shape;990;p72"/>
          <p:cNvCxnSpPr/>
          <p:nvPr/>
        </p:nvCxnSpPr>
        <p:spPr>
          <a:xfrm>
            <a:off x="324000" y="243000"/>
            <a:ext cx="324000" cy="0"/>
          </a:xfrm>
          <a:prstGeom prst="straightConnector1">
            <a:avLst/>
          </a:prstGeom>
          <a:noFill/>
          <a:ln w="25400" cap="flat" cmpd="sng">
            <a:solidFill>
              <a:schemeClr val="dk2"/>
            </a:solidFill>
            <a:prstDash val="solid"/>
            <a:miter lim="800000"/>
            <a:headEnd type="none" w="sm" len="sm"/>
            <a:tailEnd type="none" w="sm" len="sm"/>
          </a:ln>
        </p:spPr>
      </p:cxnSp>
      <p:cxnSp>
        <p:nvCxnSpPr>
          <p:cNvPr id="991" name="Google Shape;991;p72"/>
          <p:cNvCxnSpPr/>
          <p:nvPr/>
        </p:nvCxnSpPr>
        <p:spPr>
          <a:xfrm>
            <a:off x="324000" y="4752000"/>
            <a:ext cx="8532000" cy="0"/>
          </a:xfrm>
          <a:prstGeom prst="straightConnector1">
            <a:avLst/>
          </a:prstGeom>
          <a:noFill/>
          <a:ln w="9525" cap="flat" cmpd="sng">
            <a:solidFill>
              <a:schemeClr val="accent2"/>
            </a:solidFill>
            <a:prstDash val="solid"/>
            <a:miter lim="800000"/>
            <a:headEnd type="none" w="sm" len="sm"/>
            <a:tailEnd type="none" w="sm" len="sm"/>
          </a:ln>
        </p:spPr>
      </p:cxnSp>
      <p:pic>
        <p:nvPicPr>
          <p:cNvPr id="992" name="Google Shape;992;p72" descr="Icon&#10;&#10;Description automatically generated with medium confidence"/>
          <p:cNvPicPr preferRelativeResize="0"/>
          <p:nvPr/>
        </p:nvPicPr>
        <p:blipFill rotWithShape="1">
          <a:blip r:embed="rId2">
            <a:alphaModFix/>
          </a:blip>
          <a:srcRect/>
          <a:stretch/>
        </p:blipFill>
        <p:spPr>
          <a:xfrm>
            <a:off x="260560" y="4756346"/>
            <a:ext cx="282321" cy="282321"/>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77.xml><?xml version="1.0" encoding="utf-8"?>
<p:sldLayout xmlns:a="http://schemas.openxmlformats.org/drawingml/2006/main" xmlns:r="http://schemas.openxmlformats.org/officeDocument/2006/relationships" xmlns:p="http://schemas.openxmlformats.org/presentationml/2006/main" matchingName="ICON Grid Boxes 6UP Grey">
  <p:cSld name="ICON Grid Boxes 6UP Grey 2">
    <p:spTree>
      <p:nvGrpSpPr>
        <p:cNvPr id="1" name="Shape 993"/>
        <p:cNvGrpSpPr/>
        <p:nvPr/>
      </p:nvGrpSpPr>
      <p:grpSpPr>
        <a:xfrm>
          <a:off x="0" y="0"/>
          <a:ext cx="0" cy="0"/>
          <a:chOff x="0" y="0"/>
          <a:chExt cx="0" cy="0"/>
        </a:xfrm>
      </p:grpSpPr>
      <p:sp>
        <p:nvSpPr>
          <p:cNvPr id="994" name="Google Shape;994;p73"/>
          <p:cNvSpPr txBox="1">
            <a:spLocks noGrp="1"/>
          </p:cNvSpPr>
          <p:nvPr>
            <p:ph type="body" idx="1"/>
          </p:nvPr>
        </p:nvSpPr>
        <p:spPr>
          <a:xfrm>
            <a:off x="309531" y="1566000"/>
            <a:ext cx="2673000" cy="113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l">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995" name="Google Shape;995;p73"/>
          <p:cNvSpPr txBox="1"/>
          <p:nvPr/>
        </p:nvSpPr>
        <p:spPr>
          <a:xfrm>
            <a:off x="3525716" y="3174023"/>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996" name="Google Shape;996;p73"/>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6"/>
                </a:solidFill>
                <a:latin typeface="Arial"/>
                <a:ea typeface="Arial"/>
                <a:cs typeface="Arial"/>
                <a:sym typeface="Arial"/>
              </a:rPr>
              <a:t>‹#›</a:t>
            </a:fld>
            <a:endParaRPr sz="900" b="0" i="0" u="none" strike="noStrike" cap="none">
              <a:solidFill>
                <a:schemeClr val="accent6"/>
              </a:solidFill>
              <a:latin typeface="Arial"/>
              <a:ea typeface="Arial"/>
              <a:cs typeface="Arial"/>
              <a:sym typeface="Arial"/>
            </a:endParaRPr>
          </a:p>
        </p:txBody>
      </p:sp>
      <p:sp>
        <p:nvSpPr>
          <p:cNvPr id="997" name="Google Shape;997;p73"/>
          <p:cNvSpPr/>
          <p:nvPr/>
        </p:nvSpPr>
        <p:spPr>
          <a:xfrm>
            <a:off x="309531" y="891000"/>
            <a:ext cx="2673000" cy="675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998" name="Google Shape;998;p73"/>
          <p:cNvSpPr txBox="1">
            <a:spLocks noGrp="1"/>
          </p:cNvSpPr>
          <p:nvPr>
            <p:ph type="body" idx="2"/>
          </p:nvPr>
        </p:nvSpPr>
        <p:spPr>
          <a:xfrm>
            <a:off x="3275153" y="1566775"/>
            <a:ext cx="2673000" cy="113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l">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999" name="Google Shape;999;p73"/>
          <p:cNvSpPr/>
          <p:nvPr/>
        </p:nvSpPr>
        <p:spPr>
          <a:xfrm>
            <a:off x="3275153" y="891000"/>
            <a:ext cx="2673000" cy="675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000" name="Google Shape;1000;p73"/>
          <p:cNvSpPr txBox="1">
            <a:spLocks noGrp="1"/>
          </p:cNvSpPr>
          <p:nvPr>
            <p:ph type="body" idx="3"/>
          </p:nvPr>
        </p:nvSpPr>
        <p:spPr>
          <a:xfrm>
            <a:off x="6194437" y="1565999"/>
            <a:ext cx="2673000" cy="113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l">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001" name="Google Shape;1001;p73"/>
          <p:cNvSpPr/>
          <p:nvPr/>
        </p:nvSpPr>
        <p:spPr>
          <a:xfrm>
            <a:off x="6194437" y="891000"/>
            <a:ext cx="2673000" cy="675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002" name="Google Shape;1002;p73"/>
          <p:cNvSpPr txBox="1">
            <a:spLocks noGrp="1"/>
          </p:cNvSpPr>
          <p:nvPr>
            <p:ph type="body" idx="4"/>
          </p:nvPr>
        </p:nvSpPr>
        <p:spPr>
          <a:xfrm>
            <a:off x="309531" y="3486950"/>
            <a:ext cx="2673000" cy="113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l">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003" name="Google Shape;1003;p73"/>
          <p:cNvSpPr txBox="1"/>
          <p:nvPr/>
        </p:nvSpPr>
        <p:spPr>
          <a:xfrm>
            <a:off x="3525716" y="4897791"/>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1004" name="Google Shape;1004;p73"/>
          <p:cNvSpPr/>
          <p:nvPr/>
        </p:nvSpPr>
        <p:spPr>
          <a:xfrm>
            <a:off x="309531" y="2811950"/>
            <a:ext cx="2673000" cy="675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005" name="Google Shape;1005;p73"/>
          <p:cNvSpPr txBox="1">
            <a:spLocks noGrp="1"/>
          </p:cNvSpPr>
          <p:nvPr>
            <p:ph type="body" idx="5"/>
          </p:nvPr>
        </p:nvSpPr>
        <p:spPr>
          <a:xfrm>
            <a:off x="3275153" y="3487820"/>
            <a:ext cx="2673000" cy="113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l">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006" name="Google Shape;1006;p73"/>
          <p:cNvSpPr/>
          <p:nvPr/>
        </p:nvSpPr>
        <p:spPr>
          <a:xfrm>
            <a:off x="3280825" y="2814151"/>
            <a:ext cx="2673000" cy="675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007" name="Google Shape;1007;p73"/>
          <p:cNvSpPr txBox="1">
            <a:spLocks noGrp="1"/>
          </p:cNvSpPr>
          <p:nvPr>
            <p:ph type="body" idx="6"/>
          </p:nvPr>
        </p:nvSpPr>
        <p:spPr>
          <a:xfrm>
            <a:off x="6194437" y="3487819"/>
            <a:ext cx="2673000" cy="113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l">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008" name="Google Shape;1008;p73"/>
          <p:cNvSpPr/>
          <p:nvPr/>
        </p:nvSpPr>
        <p:spPr>
          <a:xfrm>
            <a:off x="6194437" y="2811950"/>
            <a:ext cx="2673000" cy="675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009" name="Google Shape;1009;p73"/>
          <p:cNvSpPr txBox="1">
            <a:spLocks noGrp="1"/>
          </p:cNvSpPr>
          <p:nvPr>
            <p:ph type="title"/>
          </p:nvPr>
        </p:nvSpPr>
        <p:spPr>
          <a:xfrm>
            <a:off x="324000" y="324000"/>
            <a:ext cx="8553300" cy="521700"/>
          </a:xfrm>
          <a:prstGeom prst="rect">
            <a:avLst/>
          </a:prstGeom>
          <a:noFill/>
          <a:ln>
            <a:noFill/>
          </a:ln>
        </p:spPr>
        <p:txBody>
          <a:bodyPr spcFirstLastPara="1" wrap="square" lIns="0" tIns="0" rIns="0" bIns="0" anchor="ctr" anchorCtr="0">
            <a:normAutofit/>
          </a:bodyPr>
          <a:lstStyle>
            <a:lvl1pPr lvl="0" algn="l">
              <a:lnSpc>
                <a:spcPct val="90000"/>
              </a:lnSpc>
              <a:spcBef>
                <a:spcPts val="0"/>
              </a:spcBef>
              <a:spcAft>
                <a:spcPts val="0"/>
              </a:spcAft>
              <a:buClr>
                <a:schemeClr val="lt1"/>
              </a:buClr>
              <a:buSzPts val="2700"/>
              <a:buFont typeface="Arial"/>
              <a:buNone/>
              <a:defRPr sz="2700" b="1">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cxnSp>
        <p:nvCxnSpPr>
          <p:cNvPr id="1010" name="Google Shape;1010;p73"/>
          <p:cNvCxnSpPr/>
          <p:nvPr/>
        </p:nvCxnSpPr>
        <p:spPr>
          <a:xfrm>
            <a:off x="324000" y="243000"/>
            <a:ext cx="324000" cy="0"/>
          </a:xfrm>
          <a:prstGeom prst="straightConnector1">
            <a:avLst/>
          </a:prstGeom>
          <a:noFill/>
          <a:ln w="25400" cap="flat" cmpd="sng">
            <a:solidFill>
              <a:schemeClr val="dk2"/>
            </a:solidFill>
            <a:prstDash val="solid"/>
            <a:miter lim="800000"/>
            <a:headEnd type="none" w="sm" len="sm"/>
            <a:tailEnd type="none" w="sm" len="sm"/>
          </a:ln>
        </p:spPr>
      </p:cxnSp>
      <p:cxnSp>
        <p:nvCxnSpPr>
          <p:cNvPr id="1011" name="Google Shape;1011;p73"/>
          <p:cNvCxnSpPr/>
          <p:nvPr/>
        </p:nvCxnSpPr>
        <p:spPr>
          <a:xfrm>
            <a:off x="324000" y="4752000"/>
            <a:ext cx="8532000" cy="0"/>
          </a:xfrm>
          <a:prstGeom prst="straightConnector1">
            <a:avLst/>
          </a:prstGeom>
          <a:noFill/>
          <a:ln w="9525" cap="flat" cmpd="sng">
            <a:solidFill>
              <a:schemeClr val="accent2"/>
            </a:solidFill>
            <a:prstDash val="solid"/>
            <a:miter lim="800000"/>
            <a:headEnd type="none" w="sm" len="sm"/>
            <a:tailEnd type="none" w="sm" len="sm"/>
          </a:ln>
        </p:spPr>
      </p:cxnSp>
      <p:pic>
        <p:nvPicPr>
          <p:cNvPr id="1012" name="Google Shape;1012;p73" descr="Icon&#10;&#10;Description automatically generated with medium confidence"/>
          <p:cNvPicPr preferRelativeResize="0"/>
          <p:nvPr/>
        </p:nvPicPr>
        <p:blipFill rotWithShape="1">
          <a:blip r:embed="rId2">
            <a:alphaModFix/>
          </a:blip>
          <a:srcRect/>
          <a:stretch/>
        </p:blipFill>
        <p:spPr>
          <a:xfrm>
            <a:off x="260560" y="4756346"/>
            <a:ext cx="282321" cy="282321"/>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78.xml><?xml version="1.0" encoding="utf-8"?>
<p:sldLayout xmlns:a="http://schemas.openxmlformats.org/drawingml/2006/main" xmlns:r="http://schemas.openxmlformats.org/officeDocument/2006/relationships" xmlns:p="http://schemas.openxmlformats.org/presentationml/2006/main" matchingName="TEXT Grid Boxes, Titles 2UP +Intro ">
  <p:cSld name="TEXT Grid Boxes, Titles 2UP +Intro  2">
    <p:spTree>
      <p:nvGrpSpPr>
        <p:cNvPr id="1" name="Shape 1013"/>
        <p:cNvGrpSpPr/>
        <p:nvPr/>
      </p:nvGrpSpPr>
      <p:grpSpPr>
        <a:xfrm>
          <a:off x="0" y="0"/>
          <a:ext cx="0" cy="0"/>
          <a:chOff x="0" y="0"/>
          <a:chExt cx="0" cy="0"/>
        </a:xfrm>
      </p:grpSpPr>
      <p:sp>
        <p:nvSpPr>
          <p:cNvPr id="1014" name="Google Shape;1014;p74"/>
          <p:cNvSpPr txBox="1"/>
          <p:nvPr/>
        </p:nvSpPr>
        <p:spPr>
          <a:xfrm>
            <a:off x="3525716" y="3174023"/>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1015" name="Google Shape;1015;p74"/>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6"/>
                </a:solidFill>
                <a:latin typeface="Arial"/>
                <a:ea typeface="Arial"/>
                <a:cs typeface="Arial"/>
                <a:sym typeface="Arial"/>
              </a:rPr>
              <a:t>‹#›</a:t>
            </a:fld>
            <a:endParaRPr sz="900" b="0" i="0" u="none" strike="noStrike" cap="none">
              <a:solidFill>
                <a:schemeClr val="accent6"/>
              </a:solidFill>
              <a:latin typeface="Arial"/>
              <a:ea typeface="Arial"/>
              <a:cs typeface="Arial"/>
              <a:sym typeface="Arial"/>
            </a:endParaRPr>
          </a:p>
        </p:txBody>
      </p:sp>
      <p:sp>
        <p:nvSpPr>
          <p:cNvPr id="1016" name="Google Shape;1016;p74"/>
          <p:cNvSpPr txBox="1">
            <a:spLocks noGrp="1"/>
          </p:cNvSpPr>
          <p:nvPr>
            <p:ph type="body" idx="1"/>
          </p:nvPr>
        </p:nvSpPr>
        <p:spPr>
          <a:xfrm>
            <a:off x="3275153" y="2057260"/>
            <a:ext cx="2673000" cy="248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l">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017" name="Google Shape;1017;p74"/>
          <p:cNvSpPr/>
          <p:nvPr/>
        </p:nvSpPr>
        <p:spPr>
          <a:xfrm>
            <a:off x="3275153" y="1301261"/>
            <a:ext cx="2673000" cy="756000"/>
          </a:xfrm>
          <a:prstGeom prst="rect">
            <a:avLst/>
          </a:prstGeom>
          <a:solidFill>
            <a:srgbClr val="E4EBEE"/>
          </a:solidFill>
          <a:ln>
            <a:noFill/>
          </a:ln>
        </p:spPr>
        <p:txBody>
          <a:bodyPr spcFirstLastPara="1" wrap="square" lIns="0"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018" name="Google Shape;1018;p74"/>
          <p:cNvSpPr txBox="1">
            <a:spLocks noGrp="1"/>
          </p:cNvSpPr>
          <p:nvPr>
            <p:ph type="body" idx="2"/>
          </p:nvPr>
        </p:nvSpPr>
        <p:spPr>
          <a:xfrm>
            <a:off x="6194437" y="2057260"/>
            <a:ext cx="2673000" cy="248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l">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019" name="Google Shape;1019;p74"/>
          <p:cNvSpPr/>
          <p:nvPr/>
        </p:nvSpPr>
        <p:spPr>
          <a:xfrm>
            <a:off x="6194437" y="1301261"/>
            <a:ext cx="2673000" cy="756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020" name="Google Shape;1020;p74"/>
          <p:cNvSpPr txBox="1"/>
          <p:nvPr/>
        </p:nvSpPr>
        <p:spPr>
          <a:xfrm>
            <a:off x="3525716" y="4897791"/>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1021" name="Google Shape;1021;p74"/>
          <p:cNvSpPr txBox="1">
            <a:spLocks noGrp="1"/>
          </p:cNvSpPr>
          <p:nvPr>
            <p:ph type="body" idx="3"/>
          </p:nvPr>
        </p:nvSpPr>
        <p:spPr>
          <a:xfrm>
            <a:off x="324000" y="1422761"/>
            <a:ext cx="2673000" cy="3118200"/>
          </a:xfrm>
          <a:prstGeom prst="rect">
            <a:avLst/>
          </a:prstGeom>
          <a:noFill/>
          <a:ln>
            <a:noFill/>
          </a:ln>
        </p:spPr>
        <p:txBody>
          <a:bodyPr spcFirstLastPara="1" wrap="square" lIns="0" tIns="0" rIns="0" bIns="0" anchor="t" anchorCtr="0">
            <a:normAutofit/>
          </a:bodyPr>
          <a:lstStyle>
            <a:lvl1pPr marL="457200" lvl="0" indent="-228600" algn="l">
              <a:lnSpc>
                <a:spcPct val="90000"/>
              </a:lnSpc>
              <a:spcBef>
                <a:spcPts val="800"/>
              </a:spcBef>
              <a:spcAft>
                <a:spcPts val="0"/>
              </a:spcAft>
              <a:buClr>
                <a:schemeClr val="accent6"/>
              </a:buClr>
              <a:buSzPts val="1700"/>
              <a:buNone/>
              <a:defRPr sz="1700"/>
            </a:lvl1pPr>
            <a:lvl2pPr marL="914400" lvl="1" indent="-317500" algn="l">
              <a:lnSpc>
                <a:spcPct val="90000"/>
              </a:lnSpc>
              <a:spcBef>
                <a:spcPts val="400"/>
              </a:spcBef>
              <a:spcAft>
                <a:spcPts val="0"/>
              </a:spcAft>
              <a:buClr>
                <a:schemeClr val="accent6"/>
              </a:buClr>
              <a:buSzPts val="1400"/>
              <a:buChar char="•"/>
              <a:defRPr/>
            </a:lvl2pPr>
            <a:lvl3pPr marL="1371600" lvl="2" indent="-317500" algn="l">
              <a:lnSpc>
                <a:spcPct val="90000"/>
              </a:lnSpc>
              <a:spcBef>
                <a:spcPts val="400"/>
              </a:spcBef>
              <a:spcAft>
                <a:spcPts val="0"/>
              </a:spcAft>
              <a:buClr>
                <a:schemeClr val="accent6"/>
              </a:buClr>
              <a:buSzPts val="1400"/>
              <a:buChar char="•"/>
              <a:defRPr/>
            </a:lvl3pPr>
            <a:lvl4pPr marL="1828800" lvl="3" indent="-317500" algn="l">
              <a:lnSpc>
                <a:spcPct val="90000"/>
              </a:lnSpc>
              <a:spcBef>
                <a:spcPts val="400"/>
              </a:spcBef>
              <a:spcAft>
                <a:spcPts val="0"/>
              </a:spcAft>
              <a:buClr>
                <a:schemeClr val="accent6"/>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022" name="Google Shape;1022;p74"/>
          <p:cNvSpPr txBox="1">
            <a:spLocks noGrp="1"/>
          </p:cNvSpPr>
          <p:nvPr>
            <p:ph type="title"/>
          </p:nvPr>
        </p:nvSpPr>
        <p:spPr>
          <a:xfrm>
            <a:off x="324000" y="324000"/>
            <a:ext cx="8553300" cy="521700"/>
          </a:xfrm>
          <a:prstGeom prst="rect">
            <a:avLst/>
          </a:prstGeom>
          <a:noFill/>
          <a:ln>
            <a:noFill/>
          </a:ln>
        </p:spPr>
        <p:txBody>
          <a:bodyPr spcFirstLastPara="1" wrap="square" lIns="0" tIns="0" rIns="0" bIns="0" anchor="ctr" anchorCtr="0">
            <a:normAutofit/>
          </a:bodyPr>
          <a:lstStyle>
            <a:lvl1pPr lvl="0" algn="l">
              <a:lnSpc>
                <a:spcPct val="90000"/>
              </a:lnSpc>
              <a:spcBef>
                <a:spcPts val="0"/>
              </a:spcBef>
              <a:spcAft>
                <a:spcPts val="0"/>
              </a:spcAft>
              <a:buClr>
                <a:schemeClr val="lt1"/>
              </a:buClr>
              <a:buSzPts val="2700"/>
              <a:buFont typeface="Arial"/>
              <a:buNone/>
              <a:defRPr sz="2700" b="1">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023" name="Google Shape;1023;p74"/>
          <p:cNvSpPr txBox="1">
            <a:spLocks noGrp="1"/>
          </p:cNvSpPr>
          <p:nvPr>
            <p:ph type="body" idx="4"/>
          </p:nvPr>
        </p:nvSpPr>
        <p:spPr>
          <a:xfrm>
            <a:off x="3356153" y="1422761"/>
            <a:ext cx="2511000" cy="513000"/>
          </a:xfrm>
          <a:prstGeom prst="rect">
            <a:avLst/>
          </a:prstGeom>
          <a:noFill/>
          <a:ln>
            <a:noFill/>
          </a:ln>
        </p:spPr>
        <p:txBody>
          <a:bodyPr spcFirstLastPara="1" wrap="square" lIns="68575" tIns="34275" rIns="68575" bIns="34275" anchor="ctr" anchorCtr="0">
            <a:normAutofit/>
          </a:bodyPr>
          <a:lstStyle>
            <a:lvl1pPr marL="457200" lvl="0" indent="-228600" algn="ctr">
              <a:lnSpc>
                <a:spcPct val="90000"/>
              </a:lnSpc>
              <a:spcBef>
                <a:spcPts val="800"/>
              </a:spcBef>
              <a:spcAft>
                <a:spcPts val="0"/>
              </a:spcAft>
              <a:buClr>
                <a:schemeClr val="accent6"/>
              </a:buClr>
              <a:buSzPts val="1700"/>
              <a:buNone/>
              <a:defRPr sz="1700" b="1">
                <a:solidFill>
                  <a:schemeClr val="accent6"/>
                </a:solidFill>
              </a:defRPr>
            </a:lvl1pPr>
            <a:lvl2pPr marL="914400" lvl="1" indent="-317500" algn="l">
              <a:lnSpc>
                <a:spcPct val="90000"/>
              </a:lnSpc>
              <a:spcBef>
                <a:spcPts val="400"/>
              </a:spcBef>
              <a:spcAft>
                <a:spcPts val="0"/>
              </a:spcAft>
              <a:buClr>
                <a:schemeClr val="accent6"/>
              </a:buClr>
              <a:buSzPts val="1400"/>
              <a:buChar char="•"/>
              <a:defRPr/>
            </a:lvl2pPr>
            <a:lvl3pPr marL="1371600" lvl="2" indent="-317500" algn="l">
              <a:lnSpc>
                <a:spcPct val="90000"/>
              </a:lnSpc>
              <a:spcBef>
                <a:spcPts val="400"/>
              </a:spcBef>
              <a:spcAft>
                <a:spcPts val="0"/>
              </a:spcAft>
              <a:buClr>
                <a:schemeClr val="accent6"/>
              </a:buClr>
              <a:buSzPts val="1400"/>
              <a:buChar char="•"/>
              <a:defRPr/>
            </a:lvl3pPr>
            <a:lvl4pPr marL="1828800" lvl="3" indent="-317500" algn="l">
              <a:lnSpc>
                <a:spcPct val="90000"/>
              </a:lnSpc>
              <a:spcBef>
                <a:spcPts val="400"/>
              </a:spcBef>
              <a:spcAft>
                <a:spcPts val="0"/>
              </a:spcAft>
              <a:buClr>
                <a:schemeClr val="accent6"/>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024" name="Google Shape;1024;p74"/>
          <p:cNvSpPr txBox="1">
            <a:spLocks noGrp="1"/>
          </p:cNvSpPr>
          <p:nvPr>
            <p:ph type="body" idx="5"/>
          </p:nvPr>
        </p:nvSpPr>
        <p:spPr>
          <a:xfrm>
            <a:off x="6275437" y="1422761"/>
            <a:ext cx="2511000" cy="513000"/>
          </a:xfrm>
          <a:prstGeom prst="rect">
            <a:avLst/>
          </a:prstGeom>
          <a:noFill/>
          <a:ln>
            <a:noFill/>
          </a:ln>
        </p:spPr>
        <p:txBody>
          <a:bodyPr spcFirstLastPara="1" wrap="square" lIns="68575" tIns="34275" rIns="68575" bIns="34275" anchor="ctr" anchorCtr="0">
            <a:normAutofit/>
          </a:bodyPr>
          <a:lstStyle>
            <a:lvl1pPr marL="457200" lvl="0" indent="-228600" algn="ctr">
              <a:lnSpc>
                <a:spcPct val="90000"/>
              </a:lnSpc>
              <a:spcBef>
                <a:spcPts val="800"/>
              </a:spcBef>
              <a:spcAft>
                <a:spcPts val="0"/>
              </a:spcAft>
              <a:buClr>
                <a:schemeClr val="accent6"/>
              </a:buClr>
              <a:buSzPts val="1700"/>
              <a:buNone/>
              <a:defRPr sz="1700" b="1">
                <a:solidFill>
                  <a:schemeClr val="accent6"/>
                </a:solidFill>
              </a:defRPr>
            </a:lvl1pPr>
            <a:lvl2pPr marL="914400" lvl="1" indent="-317500" algn="l">
              <a:lnSpc>
                <a:spcPct val="90000"/>
              </a:lnSpc>
              <a:spcBef>
                <a:spcPts val="400"/>
              </a:spcBef>
              <a:spcAft>
                <a:spcPts val="0"/>
              </a:spcAft>
              <a:buClr>
                <a:schemeClr val="accent6"/>
              </a:buClr>
              <a:buSzPts val="1400"/>
              <a:buChar char="•"/>
              <a:defRPr/>
            </a:lvl2pPr>
            <a:lvl3pPr marL="1371600" lvl="2" indent="-317500" algn="l">
              <a:lnSpc>
                <a:spcPct val="90000"/>
              </a:lnSpc>
              <a:spcBef>
                <a:spcPts val="400"/>
              </a:spcBef>
              <a:spcAft>
                <a:spcPts val="0"/>
              </a:spcAft>
              <a:buClr>
                <a:schemeClr val="accent6"/>
              </a:buClr>
              <a:buSzPts val="1400"/>
              <a:buChar char="•"/>
              <a:defRPr/>
            </a:lvl3pPr>
            <a:lvl4pPr marL="1828800" lvl="3" indent="-317500" algn="l">
              <a:lnSpc>
                <a:spcPct val="90000"/>
              </a:lnSpc>
              <a:spcBef>
                <a:spcPts val="400"/>
              </a:spcBef>
              <a:spcAft>
                <a:spcPts val="0"/>
              </a:spcAft>
              <a:buClr>
                <a:schemeClr val="accent6"/>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cxnSp>
        <p:nvCxnSpPr>
          <p:cNvPr id="1025" name="Google Shape;1025;p74"/>
          <p:cNvCxnSpPr/>
          <p:nvPr/>
        </p:nvCxnSpPr>
        <p:spPr>
          <a:xfrm>
            <a:off x="324000" y="243000"/>
            <a:ext cx="324000" cy="0"/>
          </a:xfrm>
          <a:prstGeom prst="straightConnector1">
            <a:avLst/>
          </a:prstGeom>
          <a:noFill/>
          <a:ln w="25400" cap="flat" cmpd="sng">
            <a:solidFill>
              <a:schemeClr val="dk2"/>
            </a:solidFill>
            <a:prstDash val="solid"/>
            <a:miter lim="800000"/>
            <a:headEnd type="none" w="sm" len="sm"/>
            <a:tailEnd type="none" w="sm" len="sm"/>
          </a:ln>
        </p:spPr>
      </p:cxnSp>
      <p:cxnSp>
        <p:nvCxnSpPr>
          <p:cNvPr id="1026" name="Google Shape;1026;p74"/>
          <p:cNvCxnSpPr/>
          <p:nvPr/>
        </p:nvCxnSpPr>
        <p:spPr>
          <a:xfrm>
            <a:off x="324000" y="4752000"/>
            <a:ext cx="8532000" cy="0"/>
          </a:xfrm>
          <a:prstGeom prst="straightConnector1">
            <a:avLst/>
          </a:prstGeom>
          <a:noFill/>
          <a:ln w="9525" cap="flat" cmpd="sng">
            <a:solidFill>
              <a:schemeClr val="accent2"/>
            </a:solidFill>
            <a:prstDash val="solid"/>
            <a:miter lim="800000"/>
            <a:headEnd type="none" w="sm" len="sm"/>
            <a:tailEnd type="none" w="sm" len="sm"/>
          </a:ln>
        </p:spPr>
      </p:cxnSp>
      <p:pic>
        <p:nvPicPr>
          <p:cNvPr id="1027" name="Google Shape;1027;p74" descr="Icon&#10;&#10;Description automatically generated with medium confidence"/>
          <p:cNvPicPr preferRelativeResize="0"/>
          <p:nvPr/>
        </p:nvPicPr>
        <p:blipFill rotWithShape="1">
          <a:blip r:embed="rId2">
            <a:alphaModFix/>
          </a:blip>
          <a:srcRect/>
          <a:stretch/>
        </p:blipFill>
        <p:spPr>
          <a:xfrm>
            <a:off x="260560" y="4756346"/>
            <a:ext cx="282321" cy="282321"/>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79.xml><?xml version="1.0" encoding="utf-8"?>
<p:sldLayout xmlns:a="http://schemas.openxmlformats.org/drawingml/2006/main" xmlns:r="http://schemas.openxmlformats.org/officeDocument/2006/relationships" xmlns:p="http://schemas.openxmlformats.org/presentationml/2006/main" matchingName="TEXT Grid boxes, Titles 3UP">
  <p:cSld name="TEXT Grid boxes, Titles 3UP 2">
    <p:spTree>
      <p:nvGrpSpPr>
        <p:cNvPr id="1" name="Shape 1028"/>
        <p:cNvGrpSpPr/>
        <p:nvPr/>
      </p:nvGrpSpPr>
      <p:grpSpPr>
        <a:xfrm>
          <a:off x="0" y="0"/>
          <a:ext cx="0" cy="0"/>
          <a:chOff x="0" y="0"/>
          <a:chExt cx="0" cy="0"/>
        </a:xfrm>
      </p:grpSpPr>
      <p:sp>
        <p:nvSpPr>
          <p:cNvPr id="1029" name="Google Shape;1029;p75"/>
          <p:cNvSpPr txBox="1">
            <a:spLocks noGrp="1"/>
          </p:cNvSpPr>
          <p:nvPr>
            <p:ph type="body" idx="1"/>
          </p:nvPr>
        </p:nvSpPr>
        <p:spPr>
          <a:xfrm>
            <a:off x="309531" y="2057260"/>
            <a:ext cx="2673000" cy="248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l">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030" name="Google Shape;1030;p75"/>
          <p:cNvSpPr txBox="1"/>
          <p:nvPr/>
        </p:nvSpPr>
        <p:spPr>
          <a:xfrm>
            <a:off x="3525716" y="3174023"/>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1031" name="Google Shape;1031;p75"/>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6"/>
                </a:solidFill>
                <a:latin typeface="Arial"/>
                <a:ea typeface="Arial"/>
                <a:cs typeface="Arial"/>
                <a:sym typeface="Arial"/>
              </a:rPr>
              <a:t>‹#›</a:t>
            </a:fld>
            <a:endParaRPr sz="900" b="0" i="0" u="none" strike="noStrike" cap="none">
              <a:solidFill>
                <a:schemeClr val="accent6"/>
              </a:solidFill>
              <a:latin typeface="Arial"/>
              <a:ea typeface="Arial"/>
              <a:cs typeface="Arial"/>
              <a:sym typeface="Arial"/>
            </a:endParaRPr>
          </a:p>
        </p:txBody>
      </p:sp>
      <p:sp>
        <p:nvSpPr>
          <p:cNvPr id="1032" name="Google Shape;1032;p75"/>
          <p:cNvSpPr/>
          <p:nvPr/>
        </p:nvSpPr>
        <p:spPr>
          <a:xfrm>
            <a:off x="309531" y="1301261"/>
            <a:ext cx="2673000" cy="756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033" name="Google Shape;1033;p75"/>
          <p:cNvSpPr txBox="1">
            <a:spLocks noGrp="1"/>
          </p:cNvSpPr>
          <p:nvPr>
            <p:ph type="body" idx="2"/>
          </p:nvPr>
        </p:nvSpPr>
        <p:spPr>
          <a:xfrm>
            <a:off x="3275153" y="2057260"/>
            <a:ext cx="2673000" cy="248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l">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034" name="Google Shape;1034;p75"/>
          <p:cNvSpPr/>
          <p:nvPr/>
        </p:nvSpPr>
        <p:spPr>
          <a:xfrm>
            <a:off x="3275153" y="1301261"/>
            <a:ext cx="2673000" cy="756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035" name="Google Shape;1035;p75"/>
          <p:cNvSpPr txBox="1">
            <a:spLocks noGrp="1"/>
          </p:cNvSpPr>
          <p:nvPr>
            <p:ph type="body" idx="3"/>
          </p:nvPr>
        </p:nvSpPr>
        <p:spPr>
          <a:xfrm>
            <a:off x="6194437" y="2057260"/>
            <a:ext cx="2673000" cy="248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l">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036" name="Google Shape;1036;p75"/>
          <p:cNvSpPr/>
          <p:nvPr/>
        </p:nvSpPr>
        <p:spPr>
          <a:xfrm>
            <a:off x="6194437" y="1301261"/>
            <a:ext cx="2673000" cy="756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037" name="Google Shape;1037;p75"/>
          <p:cNvSpPr txBox="1"/>
          <p:nvPr/>
        </p:nvSpPr>
        <p:spPr>
          <a:xfrm>
            <a:off x="3525716" y="4897791"/>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1038" name="Google Shape;1038;p75"/>
          <p:cNvSpPr txBox="1">
            <a:spLocks noGrp="1"/>
          </p:cNvSpPr>
          <p:nvPr>
            <p:ph type="title"/>
          </p:nvPr>
        </p:nvSpPr>
        <p:spPr>
          <a:xfrm>
            <a:off x="324000" y="324000"/>
            <a:ext cx="8553300" cy="521700"/>
          </a:xfrm>
          <a:prstGeom prst="rect">
            <a:avLst/>
          </a:prstGeom>
          <a:noFill/>
          <a:ln>
            <a:noFill/>
          </a:ln>
        </p:spPr>
        <p:txBody>
          <a:bodyPr spcFirstLastPara="1" wrap="square" lIns="0" tIns="0" rIns="0" bIns="0" anchor="ctr" anchorCtr="0">
            <a:normAutofit/>
          </a:bodyPr>
          <a:lstStyle>
            <a:lvl1pPr lvl="0" algn="l">
              <a:lnSpc>
                <a:spcPct val="90000"/>
              </a:lnSpc>
              <a:spcBef>
                <a:spcPts val="0"/>
              </a:spcBef>
              <a:spcAft>
                <a:spcPts val="0"/>
              </a:spcAft>
              <a:buClr>
                <a:schemeClr val="lt1"/>
              </a:buClr>
              <a:buSzPts val="2700"/>
              <a:buFont typeface="Arial"/>
              <a:buNone/>
              <a:defRPr sz="2700" b="1">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039" name="Google Shape;1039;p75"/>
          <p:cNvSpPr txBox="1">
            <a:spLocks noGrp="1"/>
          </p:cNvSpPr>
          <p:nvPr>
            <p:ph type="body" idx="4"/>
          </p:nvPr>
        </p:nvSpPr>
        <p:spPr>
          <a:xfrm>
            <a:off x="390531" y="1422761"/>
            <a:ext cx="2511000" cy="513000"/>
          </a:xfrm>
          <a:prstGeom prst="rect">
            <a:avLst/>
          </a:prstGeom>
          <a:noFill/>
          <a:ln>
            <a:noFill/>
          </a:ln>
        </p:spPr>
        <p:txBody>
          <a:bodyPr spcFirstLastPara="1" wrap="square" lIns="68575" tIns="34275" rIns="68575" bIns="34275" anchor="ctr" anchorCtr="0">
            <a:normAutofit/>
          </a:bodyPr>
          <a:lstStyle>
            <a:lvl1pPr marL="457200" lvl="0" indent="-228600" algn="ctr">
              <a:lnSpc>
                <a:spcPct val="90000"/>
              </a:lnSpc>
              <a:spcBef>
                <a:spcPts val="800"/>
              </a:spcBef>
              <a:spcAft>
                <a:spcPts val="0"/>
              </a:spcAft>
              <a:buClr>
                <a:schemeClr val="accent6"/>
              </a:buClr>
              <a:buSzPts val="1700"/>
              <a:buNone/>
              <a:defRPr sz="1700" b="1">
                <a:solidFill>
                  <a:schemeClr val="accent6"/>
                </a:solidFill>
              </a:defRPr>
            </a:lvl1pPr>
            <a:lvl2pPr marL="914400" lvl="1" indent="-317500" algn="l">
              <a:lnSpc>
                <a:spcPct val="90000"/>
              </a:lnSpc>
              <a:spcBef>
                <a:spcPts val="400"/>
              </a:spcBef>
              <a:spcAft>
                <a:spcPts val="0"/>
              </a:spcAft>
              <a:buClr>
                <a:schemeClr val="accent6"/>
              </a:buClr>
              <a:buSzPts val="1400"/>
              <a:buChar char="•"/>
              <a:defRPr/>
            </a:lvl2pPr>
            <a:lvl3pPr marL="1371600" lvl="2" indent="-317500" algn="l">
              <a:lnSpc>
                <a:spcPct val="90000"/>
              </a:lnSpc>
              <a:spcBef>
                <a:spcPts val="400"/>
              </a:spcBef>
              <a:spcAft>
                <a:spcPts val="0"/>
              </a:spcAft>
              <a:buClr>
                <a:schemeClr val="accent6"/>
              </a:buClr>
              <a:buSzPts val="1400"/>
              <a:buChar char="•"/>
              <a:defRPr/>
            </a:lvl3pPr>
            <a:lvl4pPr marL="1828800" lvl="3" indent="-317500" algn="l">
              <a:lnSpc>
                <a:spcPct val="90000"/>
              </a:lnSpc>
              <a:spcBef>
                <a:spcPts val="400"/>
              </a:spcBef>
              <a:spcAft>
                <a:spcPts val="0"/>
              </a:spcAft>
              <a:buClr>
                <a:schemeClr val="accent6"/>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040" name="Google Shape;1040;p75"/>
          <p:cNvSpPr txBox="1">
            <a:spLocks noGrp="1"/>
          </p:cNvSpPr>
          <p:nvPr>
            <p:ph type="body" idx="5"/>
          </p:nvPr>
        </p:nvSpPr>
        <p:spPr>
          <a:xfrm>
            <a:off x="3356153" y="1422761"/>
            <a:ext cx="2511000" cy="513000"/>
          </a:xfrm>
          <a:prstGeom prst="rect">
            <a:avLst/>
          </a:prstGeom>
          <a:noFill/>
          <a:ln>
            <a:noFill/>
          </a:ln>
        </p:spPr>
        <p:txBody>
          <a:bodyPr spcFirstLastPara="1" wrap="square" lIns="68575" tIns="34275" rIns="68575" bIns="34275" anchor="ctr" anchorCtr="0">
            <a:normAutofit/>
          </a:bodyPr>
          <a:lstStyle>
            <a:lvl1pPr marL="457200" lvl="0" indent="-228600" algn="ctr">
              <a:lnSpc>
                <a:spcPct val="90000"/>
              </a:lnSpc>
              <a:spcBef>
                <a:spcPts val="800"/>
              </a:spcBef>
              <a:spcAft>
                <a:spcPts val="0"/>
              </a:spcAft>
              <a:buClr>
                <a:schemeClr val="accent6"/>
              </a:buClr>
              <a:buSzPts val="1700"/>
              <a:buNone/>
              <a:defRPr sz="1700" b="1">
                <a:solidFill>
                  <a:schemeClr val="accent6"/>
                </a:solidFill>
              </a:defRPr>
            </a:lvl1pPr>
            <a:lvl2pPr marL="914400" lvl="1" indent="-317500" algn="l">
              <a:lnSpc>
                <a:spcPct val="90000"/>
              </a:lnSpc>
              <a:spcBef>
                <a:spcPts val="400"/>
              </a:spcBef>
              <a:spcAft>
                <a:spcPts val="0"/>
              </a:spcAft>
              <a:buClr>
                <a:schemeClr val="accent6"/>
              </a:buClr>
              <a:buSzPts val="1400"/>
              <a:buChar char="•"/>
              <a:defRPr/>
            </a:lvl2pPr>
            <a:lvl3pPr marL="1371600" lvl="2" indent="-317500" algn="l">
              <a:lnSpc>
                <a:spcPct val="90000"/>
              </a:lnSpc>
              <a:spcBef>
                <a:spcPts val="400"/>
              </a:spcBef>
              <a:spcAft>
                <a:spcPts val="0"/>
              </a:spcAft>
              <a:buClr>
                <a:schemeClr val="accent6"/>
              </a:buClr>
              <a:buSzPts val="1400"/>
              <a:buChar char="•"/>
              <a:defRPr/>
            </a:lvl3pPr>
            <a:lvl4pPr marL="1828800" lvl="3" indent="-317500" algn="l">
              <a:lnSpc>
                <a:spcPct val="90000"/>
              </a:lnSpc>
              <a:spcBef>
                <a:spcPts val="400"/>
              </a:spcBef>
              <a:spcAft>
                <a:spcPts val="0"/>
              </a:spcAft>
              <a:buClr>
                <a:schemeClr val="accent6"/>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041" name="Google Shape;1041;p75"/>
          <p:cNvSpPr txBox="1">
            <a:spLocks noGrp="1"/>
          </p:cNvSpPr>
          <p:nvPr>
            <p:ph type="body" idx="6"/>
          </p:nvPr>
        </p:nvSpPr>
        <p:spPr>
          <a:xfrm>
            <a:off x="6275437" y="1418997"/>
            <a:ext cx="2511000" cy="513000"/>
          </a:xfrm>
          <a:prstGeom prst="rect">
            <a:avLst/>
          </a:prstGeom>
          <a:noFill/>
          <a:ln>
            <a:noFill/>
          </a:ln>
        </p:spPr>
        <p:txBody>
          <a:bodyPr spcFirstLastPara="1" wrap="square" lIns="68575" tIns="34275" rIns="68575" bIns="34275" anchor="ctr" anchorCtr="0">
            <a:normAutofit/>
          </a:bodyPr>
          <a:lstStyle>
            <a:lvl1pPr marL="457200" lvl="0" indent="-228600" algn="ctr">
              <a:lnSpc>
                <a:spcPct val="90000"/>
              </a:lnSpc>
              <a:spcBef>
                <a:spcPts val="800"/>
              </a:spcBef>
              <a:spcAft>
                <a:spcPts val="0"/>
              </a:spcAft>
              <a:buClr>
                <a:schemeClr val="accent6"/>
              </a:buClr>
              <a:buSzPts val="1700"/>
              <a:buNone/>
              <a:defRPr sz="1700" b="1">
                <a:solidFill>
                  <a:schemeClr val="accent6"/>
                </a:solidFill>
              </a:defRPr>
            </a:lvl1pPr>
            <a:lvl2pPr marL="914400" lvl="1" indent="-317500" algn="l">
              <a:lnSpc>
                <a:spcPct val="90000"/>
              </a:lnSpc>
              <a:spcBef>
                <a:spcPts val="400"/>
              </a:spcBef>
              <a:spcAft>
                <a:spcPts val="0"/>
              </a:spcAft>
              <a:buClr>
                <a:schemeClr val="accent6"/>
              </a:buClr>
              <a:buSzPts val="1400"/>
              <a:buChar char="•"/>
              <a:defRPr/>
            </a:lvl2pPr>
            <a:lvl3pPr marL="1371600" lvl="2" indent="-317500" algn="l">
              <a:lnSpc>
                <a:spcPct val="90000"/>
              </a:lnSpc>
              <a:spcBef>
                <a:spcPts val="400"/>
              </a:spcBef>
              <a:spcAft>
                <a:spcPts val="0"/>
              </a:spcAft>
              <a:buClr>
                <a:schemeClr val="accent6"/>
              </a:buClr>
              <a:buSzPts val="1400"/>
              <a:buChar char="•"/>
              <a:defRPr/>
            </a:lvl3pPr>
            <a:lvl4pPr marL="1828800" lvl="3" indent="-317500" algn="l">
              <a:lnSpc>
                <a:spcPct val="90000"/>
              </a:lnSpc>
              <a:spcBef>
                <a:spcPts val="400"/>
              </a:spcBef>
              <a:spcAft>
                <a:spcPts val="0"/>
              </a:spcAft>
              <a:buClr>
                <a:schemeClr val="accent6"/>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cxnSp>
        <p:nvCxnSpPr>
          <p:cNvPr id="1042" name="Google Shape;1042;p75"/>
          <p:cNvCxnSpPr/>
          <p:nvPr/>
        </p:nvCxnSpPr>
        <p:spPr>
          <a:xfrm>
            <a:off x="324000" y="243000"/>
            <a:ext cx="324000" cy="0"/>
          </a:xfrm>
          <a:prstGeom prst="straightConnector1">
            <a:avLst/>
          </a:prstGeom>
          <a:noFill/>
          <a:ln w="25400" cap="flat" cmpd="sng">
            <a:solidFill>
              <a:schemeClr val="dk2"/>
            </a:solidFill>
            <a:prstDash val="solid"/>
            <a:miter lim="800000"/>
            <a:headEnd type="none" w="sm" len="sm"/>
            <a:tailEnd type="none" w="sm" len="sm"/>
          </a:ln>
        </p:spPr>
      </p:cxnSp>
      <p:cxnSp>
        <p:nvCxnSpPr>
          <p:cNvPr id="1043" name="Google Shape;1043;p75"/>
          <p:cNvCxnSpPr/>
          <p:nvPr/>
        </p:nvCxnSpPr>
        <p:spPr>
          <a:xfrm>
            <a:off x="324000" y="4752000"/>
            <a:ext cx="8532000" cy="0"/>
          </a:xfrm>
          <a:prstGeom prst="straightConnector1">
            <a:avLst/>
          </a:prstGeom>
          <a:noFill/>
          <a:ln w="9525" cap="flat" cmpd="sng">
            <a:solidFill>
              <a:schemeClr val="accent2"/>
            </a:solidFill>
            <a:prstDash val="solid"/>
            <a:miter lim="800000"/>
            <a:headEnd type="none" w="sm" len="sm"/>
            <a:tailEnd type="none" w="sm" len="sm"/>
          </a:ln>
        </p:spPr>
      </p:cxnSp>
      <p:pic>
        <p:nvPicPr>
          <p:cNvPr id="1044" name="Google Shape;1044;p75" descr="Icon&#10;&#10;Description automatically generated with medium confidence"/>
          <p:cNvPicPr preferRelativeResize="0"/>
          <p:nvPr/>
        </p:nvPicPr>
        <p:blipFill rotWithShape="1">
          <a:blip r:embed="rId2">
            <a:alphaModFix/>
          </a:blip>
          <a:srcRect/>
          <a:stretch/>
        </p:blipFill>
        <p:spPr>
          <a:xfrm>
            <a:off x="260560" y="4756346"/>
            <a:ext cx="282321" cy="282321"/>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End Slide ACCESSIBLE">
  <p:cSld name="End Slide ACCESSIBLE">
    <p:spTree>
      <p:nvGrpSpPr>
        <p:cNvPr id="1" name="Shape 98"/>
        <p:cNvGrpSpPr/>
        <p:nvPr/>
      </p:nvGrpSpPr>
      <p:grpSpPr>
        <a:xfrm>
          <a:off x="0" y="0"/>
          <a:ext cx="0" cy="0"/>
          <a:chOff x="0" y="0"/>
          <a:chExt cx="0" cy="0"/>
        </a:xfrm>
      </p:grpSpPr>
      <p:cxnSp>
        <p:nvCxnSpPr>
          <p:cNvPr id="99" name="Google Shape;99;g14fed563bd5_0_902"/>
          <p:cNvCxnSpPr/>
          <p:nvPr/>
        </p:nvCxnSpPr>
        <p:spPr>
          <a:xfrm>
            <a:off x="5683713" y="1941806"/>
            <a:ext cx="648900" cy="0"/>
          </a:xfrm>
          <a:prstGeom prst="straightConnector1">
            <a:avLst/>
          </a:prstGeom>
          <a:noFill/>
          <a:ln w="38100" cap="flat" cmpd="sng">
            <a:solidFill>
              <a:schemeClr val="lt1"/>
            </a:solidFill>
            <a:prstDash val="solid"/>
            <a:miter lim="800000"/>
            <a:headEnd type="none" w="sm" len="sm"/>
            <a:tailEnd type="none" w="sm" len="sm"/>
          </a:ln>
        </p:spPr>
      </p:cxnSp>
      <p:sp>
        <p:nvSpPr>
          <p:cNvPr id="100" name="Google Shape;100;g14fed563bd5_0_902"/>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2"/>
                </a:solidFill>
                <a:latin typeface="Arial"/>
                <a:ea typeface="Arial"/>
                <a:cs typeface="Arial"/>
                <a:sym typeface="Arial"/>
              </a:rPr>
              <a:t>‹#›</a:t>
            </a:fld>
            <a:endParaRPr sz="900" b="0" i="0" u="none" strike="noStrike" cap="none">
              <a:solidFill>
                <a:schemeClr val="accent2"/>
              </a:solidFill>
              <a:latin typeface="Arial"/>
              <a:ea typeface="Arial"/>
              <a:cs typeface="Arial"/>
              <a:sym typeface="Arial"/>
            </a:endParaRPr>
          </a:p>
        </p:txBody>
      </p:sp>
      <p:sp>
        <p:nvSpPr>
          <p:cNvPr id="101" name="Google Shape;101;g14fed563bd5_0_902"/>
          <p:cNvSpPr txBox="1"/>
          <p:nvPr/>
        </p:nvSpPr>
        <p:spPr>
          <a:xfrm>
            <a:off x="5604846" y="2093976"/>
            <a:ext cx="3257700" cy="195600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5EB8"/>
              </a:buClr>
              <a:buSzPts val="2700"/>
              <a:buFont typeface="Arial"/>
              <a:buNone/>
            </a:pPr>
            <a:r>
              <a:rPr lang="en" sz="2700" b="1" i="0" u="none" strike="noStrike" cap="none">
                <a:solidFill>
                  <a:schemeClr val="lt1"/>
                </a:solidFill>
                <a:latin typeface="Arial"/>
                <a:ea typeface="Arial"/>
                <a:cs typeface="Arial"/>
                <a:sym typeface="Arial"/>
              </a:rPr>
              <a:t> Thank You</a:t>
            </a:r>
            <a:endParaRPr sz="1100" b="0" i="0" u="none" strike="noStrike" cap="none">
              <a:solidFill>
                <a:srgbClr val="000000"/>
              </a:solidFill>
              <a:latin typeface="Arial"/>
              <a:ea typeface="Arial"/>
              <a:cs typeface="Arial"/>
              <a:sym typeface="Arial"/>
            </a:endParaRPr>
          </a:p>
          <a:p>
            <a:pPr marL="0" marR="0" lvl="0" indent="0" algn="l" rtl="0">
              <a:lnSpc>
                <a:spcPct val="100000"/>
              </a:lnSpc>
              <a:spcBef>
                <a:spcPts val="1800"/>
              </a:spcBef>
              <a:spcAft>
                <a:spcPts val="0"/>
              </a:spcAft>
              <a:buClr>
                <a:srgbClr val="005EB8"/>
              </a:buClr>
              <a:buSzPts val="1800"/>
              <a:buFont typeface="Arial"/>
              <a:buNone/>
            </a:pPr>
            <a:r>
              <a:rPr lang="en" sz="1800" b="1" i="0" u="none" strike="noStrike" cap="none">
                <a:solidFill>
                  <a:schemeClr val="lt1"/>
                </a:solidFill>
                <a:latin typeface="Arial"/>
                <a:ea typeface="Arial"/>
                <a:cs typeface="Arial"/>
                <a:sym typeface="Arial"/>
              </a:rPr>
              <a:t>        	@nhsdigital</a:t>
            </a:r>
            <a:endParaRPr sz="1100" b="0" i="0" u="none" strike="noStrike" cap="none">
              <a:solidFill>
                <a:srgbClr val="000000"/>
              </a:solidFill>
              <a:latin typeface="Arial"/>
              <a:ea typeface="Arial"/>
              <a:cs typeface="Arial"/>
              <a:sym typeface="Arial"/>
            </a:endParaRPr>
          </a:p>
          <a:p>
            <a:pPr marL="0" marR="0" lvl="0" indent="0" algn="l" rtl="0">
              <a:lnSpc>
                <a:spcPct val="100000"/>
              </a:lnSpc>
              <a:spcBef>
                <a:spcPts val="1400"/>
              </a:spcBef>
              <a:spcAft>
                <a:spcPts val="0"/>
              </a:spcAft>
              <a:buClr>
                <a:srgbClr val="005EB8"/>
              </a:buClr>
              <a:buSzPts val="1800"/>
              <a:buFont typeface="Arial"/>
              <a:buNone/>
            </a:pPr>
            <a:r>
              <a:rPr lang="en" sz="1800" b="1" i="0" u="none" strike="noStrike" cap="none">
                <a:solidFill>
                  <a:schemeClr val="lt1"/>
                </a:solidFill>
                <a:latin typeface="Arial"/>
                <a:ea typeface="Arial"/>
                <a:cs typeface="Arial"/>
                <a:sym typeface="Arial"/>
              </a:rPr>
              <a:t>        	company/nhs-digital</a:t>
            </a:r>
            <a:endParaRPr sz="1100" b="0" i="0" u="none" strike="noStrike" cap="none">
              <a:solidFill>
                <a:srgbClr val="000000"/>
              </a:solidFill>
              <a:latin typeface="Arial"/>
              <a:ea typeface="Arial"/>
              <a:cs typeface="Arial"/>
              <a:sym typeface="Arial"/>
            </a:endParaRPr>
          </a:p>
          <a:p>
            <a:pPr marL="0" marR="0" lvl="0" indent="0" algn="l" rtl="0">
              <a:lnSpc>
                <a:spcPct val="100000"/>
              </a:lnSpc>
              <a:spcBef>
                <a:spcPts val="1400"/>
              </a:spcBef>
              <a:spcAft>
                <a:spcPts val="0"/>
              </a:spcAft>
              <a:buClr>
                <a:srgbClr val="005EB8"/>
              </a:buClr>
              <a:buSzPts val="1800"/>
              <a:buFont typeface="Arial"/>
              <a:buNone/>
            </a:pPr>
            <a:r>
              <a:rPr lang="en" sz="1800" b="1" i="0" u="none" strike="noStrike" cap="none">
                <a:solidFill>
                  <a:schemeClr val="lt1"/>
                </a:solidFill>
                <a:latin typeface="Arial"/>
                <a:ea typeface="Arial"/>
                <a:cs typeface="Arial"/>
                <a:sym typeface="Arial"/>
              </a:rPr>
              <a:t>	digital.nhs.uk</a:t>
            </a:r>
            <a:endParaRPr sz="1800" b="1" i="0" u="none" strike="noStrike" cap="none">
              <a:solidFill>
                <a:schemeClr val="lt1"/>
              </a:solidFill>
              <a:latin typeface="Arial"/>
              <a:ea typeface="Arial"/>
              <a:cs typeface="Arial"/>
              <a:sym typeface="Arial"/>
            </a:endParaRPr>
          </a:p>
        </p:txBody>
      </p:sp>
      <p:pic>
        <p:nvPicPr>
          <p:cNvPr id="102" name="Google Shape;102;g14fed563bd5_0_902"/>
          <p:cNvPicPr preferRelativeResize="0"/>
          <p:nvPr/>
        </p:nvPicPr>
        <p:blipFill rotWithShape="1">
          <a:blip r:embed="rId2">
            <a:alphaModFix/>
          </a:blip>
          <a:srcRect/>
          <a:stretch/>
        </p:blipFill>
        <p:spPr>
          <a:xfrm>
            <a:off x="5712714" y="2736342"/>
            <a:ext cx="292608" cy="292608"/>
          </a:xfrm>
          <a:prstGeom prst="rect">
            <a:avLst/>
          </a:prstGeom>
          <a:noFill/>
          <a:ln>
            <a:noFill/>
          </a:ln>
        </p:spPr>
      </p:pic>
      <p:pic>
        <p:nvPicPr>
          <p:cNvPr id="103" name="Google Shape;103;g14fed563bd5_0_902"/>
          <p:cNvPicPr preferRelativeResize="0"/>
          <p:nvPr/>
        </p:nvPicPr>
        <p:blipFill rotWithShape="1">
          <a:blip r:embed="rId3">
            <a:alphaModFix/>
          </a:blip>
          <a:srcRect/>
          <a:stretch/>
        </p:blipFill>
        <p:spPr>
          <a:xfrm>
            <a:off x="5722731" y="3187193"/>
            <a:ext cx="292608" cy="292608"/>
          </a:xfrm>
          <a:prstGeom prst="rect">
            <a:avLst/>
          </a:prstGeom>
          <a:noFill/>
          <a:ln>
            <a:noFill/>
          </a:ln>
        </p:spPr>
      </p:pic>
      <p:grpSp>
        <p:nvGrpSpPr>
          <p:cNvPr id="104" name="Google Shape;104;g14fed563bd5_0_902"/>
          <p:cNvGrpSpPr/>
          <p:nvPr/>
        </p:nvGrpSpPr>
        <p:grpSpPr>
          <a:xfrm>
            <a:off x="-269906" y="-342866"/>
            <a:ext cx="5963355" cy="5786727"/>
            <a:chOff x="-359875" y="-457155"/>
            <a:chExt cx="7951139" cy="7715637"/>
          </a:xfrm>
        </p:grpSpPr>
        <p:grpSp>
          <p:nvGrpSpPr>
            <p:cNvPr id="105" name="Google Shape;105;g14fed563bd5_0_902"/>
            <p:cNvGrpSpPr/>
            <p:nvPr/>
          </p:nvGrpSpPr>
          <p:grpSpPr>
            <a:xfrm>
              <a:off x="-359875" y="1468387"/>
              <a:ext cx="2979781" cy="2588028"/>
              <a:chOff x="9217699" y="1569442"/>
              <a:chExt cx="1939078" cy="1684145"/>
            </a:xfrm>
          </p:grpSpPr>
          <p:sp>
            <p:nvSpPr>
              <p:cNvPr id="106" name="Google Shape;106;g14fed563bd5_0_902"/>
              <p:cNvSpPr/>
              <p:nvPr/>
            </p:nvSpPr>
            <p:spPr>
              <a:xfrm>
                <a:off x="9539238" y="1569442"/>
                <a:ext cx="1296000" cy="748800"/>
              </a:xfrm>
              <a:prstGeom prst="diamond">
                <a:avLst/>
              </a:prstGeom>
              <a:solidFill>
                <a:srgbClr val="CCDEF0"/>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07" name="Google Shape;107;g14fed563bd5_0_902"/>
              <p:cNvSpPr/>
              <p:nvPr/>
            </p:nvSpPr>
            <p:spPr>
              <a:xfrm rot="-3599909">
                <a:off x="9860527" y="2130751"/>
                <a:ext cx="1295940" cy="748904"/>
              </a:xfrm>
              <a:prstGeom prst="diamond">
                <a:avLst/>
              </a:prstGeom>
              <a:solidFill>
                <a:srgbClr val="B2CEEB"/>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08" name="Google Shape;108;g14fed563bd5_0_902"/>
              <p:cNvSpPr/>
              <p:nvPr/>
            </p:nvSpPr>
            <p:spPr>
              <a:xfrm rot="3599909">
                <a:off x="9218009" y="2130683"/>
                <a:ext cx="1295940" cy="748904"/>
              </a:xfrm>
              <a:prstGeom prst="diamond">
                <a:avLst/>
              </a:prstGeom>
              <a:solidFill>
                <a:srgbClr val="BFD5ED"/>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grpSp>
        <p:grpSp>
          <p:nvGrpSpPr>
            <p:cNvPr id="109" name="Google Shape;109;g14fed563bd5_0_902"/>
            <p:cNvGrpSpPr/>
            <p:nvPr/>
          </p:nvGrpSpPr>
          <p:grpSpPr>
            <a:xfrm>
              <a:off x="4604291" y="-3910"/>
              <a:ext cx="2979573" cy="2362323"/>
              <a:chOff x="4588823" y="2210"/>
              <a:chExt cx="2979573" cy="2362323"/>
            </a:xfrm>
          </p:grpSpPr>
          <p:sp>
            <p:nvSpPr>
              <p:cNvPr id="110" name="Google Shape;110;g14fed563bd5_0_902"/>
              <p:cNvSpPr/>
              <p:nvPr/>
            </p:nvSpPr>
            <p:spPr>
              <a:xfrm rot="-3600084">
                <a:off x="5576495" y="639109"/>
                <a:ext cx="1991484" cy="1150781"/>
              </a:xfrm>
              <a:prstGeom prst="diamond">
                <a:avLst/>
              </a:prstGeom>
              <a:solidFill>
                <a:srgbClr val="02257A"/>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11" name="Google Shape;111;g14fed563bd5_0_902"/>
              <p:cNvSpPr/>
              <p:nvPr/>
            </p:nvSpPr>
            <p:spPr>
              <a:xfrm rot="3600084">
                <a:off x="4589241" y="639053"/>
                <a:ext cx="1991484" cy="1150781"/>
              </a:xfrm>
              <a:prstGeom prst="diamond">
                <a:avLst/>
              </a:prstGeom>
              <a:solidFill>
                <a:srgbClr val="051C66"/>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12" name="Google Shape;112;g14fed563bd5_0_902"/>
              <p:cNvSpPr/>
              <p:nvPr/>
            </p:nvSpPr>
            <p:spPr>
              <a:xfrm>
                <a:off x="5082866" y="2210"/>
                <a:ext cx="1991578" cy="924981"/>
              </a:xfrm>
              <a:custGeom>
                <a:avLst/>
                <a:gdLst/>
                <a:ahLst/>
                <a:cxnLst/>
                <a:rect l="l" t="t" r="r" b="b"/>
                <a:pathLst>
                  <a:path w="1991578" h="924981" extrusionOk="0">
                    <a:moveTo>
                      <a:pt x="605139" y="0"/>
                    </a:moveTo>
                    <a:lnTo>
                      <a:pt x="1386439" y="0"/>
                    </a:lnTo>
                    <a:lnTo>
                      <a:pt x="1991578" y="349636"/>
                    </a:lnTo>
                    <a:lnTo>
                      <a:pt x="995789" y="924981"/>
                    </a:lnTo>
                    <a:lnTo>
                      <a:pt x="0" y="349636"/>
                    </a:lnTo>
                    <a:close/>
                  </a:path>
                </a:pathLst>
              </a:custGeom>
              <a:solidFill>
                <a:schemeClr val="accent4"/>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grpSp>
        <p:sp>
          <p:nvSpPr>
            <p:cNvPr id="113" name="Google Shape;113;g14fed563bd5_0_902"/>
            <p:cNvSpPr/>
            <p:nvPr/>
          </p:nvSpPr>
          <p:spPr>
            <a:xfrm>
              <a:off x="1125113" y="912268"/>
              <a:ext cx="1991700" cy="1150800"/>
            </a:xfrm>
            <a:prstGeom prst="diamond">
              <a:avLst/>
            </a:prstGeom>
            <a:solidFill>
              <a:schemeClr val="accent4"/>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grpSp>
          <p:nvGrpSpPr>
            <p:cNvPr id="114" name="Google Shape;114;g14fed563bd5_0_902"/>
            <p:cNvGrpSpPr/>
            <p:nvPr/>
          </p:nvGrpSpPr>
          <p:grpSpPr>
            <a:xfrm>
              <a:off x="2636443" y="3201770"/>
              <a:ext cx="2979781" cy="2588028"/>
              <a:chOff x="9217699" y="1569442"/>
              <a:chExt cx="1939078" cy="1684145"/>
            </a:xfrm>
          </p:grpSpPr>
          <p:sp>
            <p:nvSpPr>
              <p:cNvPr id="115" name="Google Shape;115;g14fed563bd5_0_902"/>
              <p:cNvSpPr/>
              <p:nvPr/>
            </p:nvSpPr>
            <p:spPr>
              <a:xfrm>
                <a:off x="9539238" y="1569442"/>
                <a:ext cx="1296000" cy="748800"/>
              </a:xfrm>
              <a:prstGeom prst="diamond">
                <a:avLst/>
              </a:prstGeom>
              <a:solidFill>
                <a:schemeClr val="dk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16" name="Google Shape;116;g14fed563bd5_0_902"/>
              <p:cNvSpPr/>
              <p:nvPr/>
            </p:nvSpPr>
            <p:spPr>
              <a:xfrm rot="-3599909">
                <a:off x="9860527" y="2130751"/>
                <a:ext cx="1295940" cy="748904"/>
              </a:xfrm>
              <a:prstGeom prst="diamond">
                <a:avLst/>
              </a:prstGeom>
              <a:solidFill>
                <a:srgbClr val="0356B5"/>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17" name="Google Shape;117;g14fed563bd5_0_902"/>
              <p:cNvSpPr/>
              <p:nvPr/>
            </p:nvSpPr>
            <p:spPr>
              <a:xfrm rot="3599909">
                <a:off x="9218009" y="2130683"/>
                <a:ext cx="1295940" cy="748904"/>
              </a:xfrm>
              <a:prstGeom prst="diamond">
                <a:avLst/>
              </a:prstGeom>
              <a:solidFill>
                <a:schemeClr val="accent1"/>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grpSp>
        <p:grpSp>
          <p:nvGrpSpPr>
            <p:cNvPr id="118" name="Google Shape;118;g14fed563bd5_0_902"/>
            <p:cNvGrpSpPr/>
            <p:nvPr/>
          </p:nvGrpSpPr>
          <p:grpSpPr>
            <a:xfrm>
              <a:off x="1647208" y="4922338"/>
              <a:ext cx="2977137" cy="2336143"/>
              <a:chOff x="1440891" y="4910900"/>
              <a:chExt cx="2977137" cy="2336143"/>
            </a:xfrm>
          </p:grpSpPr>
          <p:sp>
            <p:nvSpPr>
              <p:cNvPr id="119" name="Google Shape;119;g14fed563bd5_0_902"/>
              <p:cNvSpPr/>
              <p:nvPr/>
            </p:nvSpPr>
            <p:spPr>
              <a:xfrm>
                <a:off x="1933671" y="4910900"/>
                <a:ext cx="1991700" cy="1150800"/>
              </a:xfrm>
              <a:prstGeom prst="diamond">
                <a:avLst/>
              </a:prstGeom>
              <a:solidFill>
                <a:srgbClr val="2B2728"/>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20" name="Google Shape;120;g14fed563bd5_0_902"/>
              <p:cNvSpPr/>
              <p:nvPr/>
            </p:nvSpPr>
            <p:spPr>
              <a:xfrm rot="-3598236">
                <a:off x="2645535" y="5648955"/>
                <a:ext cx="1699257" cy="1149668"/>
              </a:xfrm>
              <a:custGeom>
                <a:avLst/>
                <a:gdLst/>
                <a:ahLst/>
                <a:cxnLst/>
                <a:rect l="l" t="t" r="r" b="b"/>
                <a:pathLst>
                  <a:path w="1700767" h="1150690" extrusionOk="0">
                    <a:moveTo>
                      <a:pt x="1700767" y="575345"/>
                    </a:moveTo>
                    <a:lnTo>
                      <a:pt x="704978" y="1150690"/>
                    </a:lnTo>
                    <a:lnTo>
                      <a:pt x="291135" y="911581"/>
                    </a:lnTo>
                    <a:lnTo>
                      <a:pt x="0" y="407320"/>
                    </a:lnTo>
                    <a:lnTo>
                      <a:pt x="704978" y="0"/>
                    </a:lnTo>
                    <a:close/>
                  </a:path>
                </a:pathLst>
              </a:custGeom>
              <a:solidFill>
                <a:srgbClr val="1D1B1B"/>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21" name="Google Shape;121;g14fed563bd5_0_902"/>
              <p:cNvSpPr/>
              <p:nvPr/>
            </p:nvSpPr>
            <p:spPr>
              <a:xfrm rot="3598236">
                <a:off x="1513730" y="5647904"/>
                <a:ext cx="1700850" cy="1149668"/>
              </a:xfrm>
              <a:custGeom>
                <a:avLst/>
                <a:gdLst/>
                <a:ahLst/>
                <a:cxnLst/>
                <a:rect l="l" t="t" r="r" b="b"/>
                <a:pathLst>
                  <a:path w="1702362" h="1150690" extrusionOk="0">
                    <a:moveTo>
                      <a:pt x="0" y="575345"/>
                    </a:moveTo>
                    <a:lnTo>
                      <a:pt x="995790" y="0"/>
                    </a:lnTo>
                    <a:lnTo>
                      <a:pt x="1702362" y="408242"/>
                    </a:lnTo>
                    <a:lnTo>
                      <a:pt x="1412823" y="909737"/>
                    </a:lnTo>
                    <a:lnTo>
                      <a:pt x="995790" y="1150690"/>
                    </a:lnTo>
                    <a:close/>
                  </a:path>
                </a:pathLst>
              </a:custGeom>
              <a:solidFill>
                <a:srgbClr val="000000"/>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grpSp>
        <p:grpSp>
          <p:nvGrpSpPr>
            <p:cNvPr id="122" name="Google Shape;122;g14fed563bd5_0_902"/>
            <p:cNvGrpSpPr/>
            <p:nvPr/>
          </p:nvGrpSpPr>
          <p:grpSpPr>
            <a:xfrm>
              <a:off x="1630461" y="1491782"/>
              <a:ext cx="2979781" cy="2588028"/>
              <a:chOff x="9217699" y="1569442"/>
              <a:chExt cx="1939078" cy="1684145"/>
            </a:xfrm>
          </p:grpSpPr>
          <p:sp>
            <p:nvSpPr>
              <p:cNvPr id="123" name="Google Shape;123;g14fed563bd5_0_902"/>
              <p:cNvSpPr/>
              <p:nvPr/>
            </p:nvSpPr>
            <p:spPr>
              <a:xfrm>
                <a:off x="9539238" y="1569442"/>
                <a:ext cx="1296000" cy="748800"/>
              </a:xfrm>
              <a:prstGeom prst="diamond">
                <a:avLst/>
              </a:prstGeom>
              <a:solidFill>
                <a:srgbClr val="FAFAFA"/>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24" name="Google Shape;124;g14fed563bd5_0_902"/>
              <p:cNvSpPr/>
              <p:nvPr/>
            </p:nvSpPr>
            <p:spPr>
              <a:xfrm rot="-3599909">
                <a:off x="9860527" y="2130751"/>
                <a:ext cx="1295940" cy="748904"/>
              </a:xfrm>
              <a:prstGeom prst="diamond">
                <a:avLst/>
              </a:prstGeom>
              <a:solidFill>
                <a:srgbClr val="E8EAEC"/>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25" name="Google Shape;125;g14fed563bd5_0_902"/>
              <p:cNvSpPr/>
              <p:nvPr/>
            </p:nvSpPr>
            <p:spPr>
              <a:xfrm rot="3599909">
                <a:off x="9218009" y="2130683"/>
                <a:ext cx="1295940" cy="748904"/>
              </a:xfrm>
              <a:prstGeom prst="diamond">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grpSp>
        <p:grpSp>
          <p:nvGrpSpPr>
            <p:cNvPr id="126" name="Google Shape;126;g14fed563bd5_0_902"/>
            <p:cNvGrpSpPr/>
            <p:nvPr/>
          </p:nvGrpSpPr>
          <p:grpSpPr>
            <a:xfrm>
              <a:off x="4611483" y="2057464"/>
              <a:ext cx="2979781" cy="2588028"/>
              <a:chOff x="9217699" y="1569442"/>
              <a:chExt cx="1939078" cy="1684145"/>
            </a:xfrm>
          </p:grpSpPr>
          <p:sp>
            <p:nvSpPr>
              <p:cNvPr id="127" name="Google Shape;127;g14fed563bd5_0_902"/>
              <p:cNvSpPr/>
              <p:nvPr/>
            </p:nvSpPr>
            <p:spPr>
              <a:xfrm>
                <a:off x="9539238" y="1569442"/>
                <a:ext cx="1296000" cy="748800"/>
              </a:xfrm>
              <a:prstGeom prst="diamond">
                <a:avLst/>
              </a:prstGeom>
              <a:solidFill>
                <a:srgbClr val="FADF0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28" name="Google Shape;128;g14fed563bd5_0_902"/>
              <p:cNvSpPr/>
              <p:nvPr/>
            </p:nvSpPr>
            <p:spPr>
              <a:xfrm rot="-3599909">
                <a:off x="9860527" y="2130751"/>
                <a:ext cx="1295940" cy="748904"/>
              </a:xfrm>
              <a:prstGeom prst="diamond">
                <a:avLst/>
              </a:prstGeom>
              <a:solidFill>
                <a:srgbClr val="F6D503"/>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29" name="Google Shape;129;g14fed563bd5_0_902"/>
              <p:cNvSpPr/>
              <p:nvPr/>
            </p:nvSpPr>
            <p:spPr>
              <a:xfrm rot="3599909">
                <a:off x="9218009" y="2130683"/>
                <a:ext cx="1295940" cy="748904"/>
              </a:xfrm>
              <a:prstGeom prst="diamond">
                <a:avLst/>
              </a:prstGeom>
              <a:solidFill>
                <a:srgbClr val="EDC700"/>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grpSp>
        <p:grpSp>
          <p:nvGrpSpPr>
            <p:cNvPr id="130" name="Google Shape;130;g14fed563bd5_0_902"/>
            <p:cNvGrpSpPr/>
            <p:nvPr/>
          </p:nvGrpSpPr>
          <p:grpSpPr>
            <a:xfrm>
              <a:off x="979585" y="-457155"/>
              <a:ext cx="2290962" cy="1655810"/>
              <a:chOff x="749822" y="-440798"/>
              <a:chExt cx="2290962" cy="1655810"/>
            </a:xfrm>
          </p:grpSpPr>
          <p:sp>
            <p:nvSpPr>
              <p:cNvPr id="131" name="Google Shape;131;g14fed563bd5_0_902"/>
              <p:cNvSpPr/>
              <p:nvPr/>
            </p:nvSpPr>
            <p:spPr>
              <a:xfrm rot="-3598236">
                <a:off x="1616035" y="-126716"/>
                <a:ext cx="1299967" cy="1038349"/>
              </a:xfrm>
              <a:custGeom>
                <a:avLst/>
                <a:gdLst/>
                <a:ahLst/>
                <a:cxnLst/>
                <a:rect l="l" t="t" r="r" b="b"/>
                <a:pathLst>
                  <a:path w="1301122" h="1039272" extrusionOk="0">
                    <a:moveTo>
                      <a:pt x="802951" y="0"/>
                    </a:moveTo>
                    <a:lnTo>
                      <a:pt x="1301122" y="862857"/>
                    </a:lnTo>
                    <a:lnTo>
                      <a:pt x="995789" y="1039272"/>
                    </a:lnTo>
                    <a:lnTo>
                      <a:pt x="0" y="463927"/>
                    </a:lnTo>
                    <a:close/>
                  </a:path>
                </a:pathLst>
              </a:custGeom>
              <a:solidFill>
                <a:srgbClr val="0356B5"/>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32" name="Google Shape;132;g14fed563bd5_0_902"/>
              <p:cNvSpPr/>
              <p:nvPr/>
            </p:nvSpPr>
            <p:spPr>
              <a:xfrm rot="3598236">
                <a:off x="874607" y="-135080"/>
                <a:ext cx="1308075" cy="1043034"/>
              </a:xfrm>
              <a:custGeom>
                <a:avLst/>
                <a:gdLst/>
                <a:ahLst/>
                <a:cxnLst/>
                <a:rect l="l" t="t" r="r" b="b"/>
                <a:pathLst>
                  <a:path w="1309237" h="1043961" extrusionOk="0">
                    <a:moveTo>
                      <a:pt x="0" y="862858"/>
                    </a:moveTo>
                    <a:lnTo>
                      <a:pt x="498171" y="0"/>
                    </a:lnTo>
                    <a:lnTo>
                      <a:pt x="1309237" y="468616"/>
                    </a:lnTo>
                    <a:lnTo>
                      <a:pt x="313448" y="1043961"/>
                    </a:lnTo>
                    <a:close/>
                  </a:path>
                </a:pathLst>
              </a:custGeom>
              <a:solidFill>
                <a:schemeClr val="accent1"/>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grpSp>
        <p:grpSp>
          <p:nvGrpSpPr>
            <p:cNvPr id="133" name="Google Shape;133;g14fed563bd5_0_902"/>
            <p:cNvGrpSpPr/>
            <p:nvPr/>
          </p:nvGrpSpPr>
          <p:grpSpPr>
            <a:xfrm>
              <a:off x="3615682" y="1486625"/>
              <a:ext cx="2485672" cy="2587922"/>
              <a:chOff x="9217699" y="1569442"/>
              <a:chExt cx="1617539" cy="1684077"/>
            </a:xfrm>
          </p:grpSpPr>
          <p:sp>
            <p:nvSpPr>
              <p:cNvPr id="134" name="Google Shape;134;g14fed563bd5_0_902"/>
              <p:cNvSpPr/>
              <p:nvPr/>
            </p:nvSpPr>
            <p:spPr>
              <a:xfrm>
                <a:off x="9539238" y="1569442"/>
                <a:ext cx="1296000" cy="748800"/>
              </a:xfrm>
              <a:prstGeom prst="diamond">
                <a:avLst/>
              </a:prstGeom>
              <a:solidFill>
                <a:srgbClr val="CCDEF0"/>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35" name="Google Shape;135;g14fed563bd5_0_902"/>
              <p:cNvSpPr/>
              <p:nvPr/>
            </p:nvSpPr>
            <p:spPr>
              <a:xfrm rot="3599909">
                <a:off x="9218009" y="2130683"/>
                <a:ext cx="1295940" cy="748904"/>
              </a:xfrm>
              <a:prstGeom prst="diamond">
                <a:avLst/>
              </a:prstGeom>
              <a:solidFill>
                <a:srgbClr val="BFD5ED"/>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grpSp>
        <p:grpSp>
          <p:nvGrpSpPr>
            <p:cNvPr id="136" name="Google Shape;136;g14fed563bd5_0_902"/>
            <p:cNvGrpSpPr/>
            <p:nvPr/>
          </p:nvGrpSpPr>
          <p:grpSpPr>
            <a:xfrm>
              <a:off x="4611483" y="3490197"/>
              <a:ext cx="2979781" cy="2300189"/>
              <a:chOff x="9217699" y="1756751"/>
              <a:chExt cx="1939078" cy="1496837"/>
            </a:xfrm>
          </p:grpSpPr>
          <p:sp>
            <p:nvSpPr>
              <p:cNvPr id="137" name="Google Shape;137;g14fed563bd5_0_902"/>
              <p:cNvSpPr/>
              <p:nvPr/>
            </p:nvSpPr>
            <p:spPr>
              <a:xfrm rot="-3599909">
                <a:off x="9860527" y="2130751"/>
                <a:ext cx="1295940" cy="748904"/>
              </a:xfrm>
              <a:prstGeom prst="diamond">
                <a:avLst/>
              </a:prstGeom>
              <a:solidFill>
                <a:srgbClr val="F6D503"/>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38" name="Google Shape;138;g14fed563bd5_0_902"/>
              <p:cNvSpPr/>
              <p:nvPr/>
            </p:nvSpPr>
            <p:spPr>
              <a:xfrm rot="3599909">
                <a:off x="9218009" y="2130683"/>
                <a:ext cx="1295940" cy="748904"/>
              </a:xfrm>
              <a:prstGeom prst="diamond">
                <a:avLst/>
              </a:prstGeom>
              <a:solidFill>
                <a:srgbClr val="EDC700"/>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grpSp>
        <p:grpSp>
          <p:nvGrpSpPr>
            <p:cNvPr id="139" name="Google Shape;139;g14fed563bd5_0_902"/>
            <p:cNvGrpSpPr/>
            <p:nvPr/>
          </p:nvGrpSpPr>
          <p:grpSpPr>
            <a:xfrm>
              <a:off x="2621322" y="2209"/>
              <a:ext cx="2979573" cy="2352427"/>
              <a:chOff x="2384096" y="0"/>
              <a:chExt cx="2979573" cy="2352427"/>
            </a:xfrm>
          </p:grpSpPr>
          <p:sp>
            <p:nvSpPr>
              <p:cNvPr id="140" name="Google Shape;140;g14fed563bd5_0_902"/>
              <p:cNvSpPr/>
              <p:nvPr/>
            </p:nvSpPr>
            <p:spPr>
              <a:xfrm>
                <a:off x="2878139" y="0"/>
                <a:ext cx="1991578" cy="915084"/>
              </a:xfrm>
              <a:custGeom>
                <a:avLst/>
                <a:gdLst/>
                <a:ahLst/>
                <a:cxnLst/>
                <a:rect l="l" t="t" r="r" b="b"/>
                <a:pathLst>
                  <a:path w="1991578" h="915084" extrusionOk="0">
                    <a:moveTo>
                      <a:pt x="588010" y="0"/>
                    </a:moveTo>
                    <a:lnTo>
                      <a:pt x="1403569" y="0"/>
                    </a:lnTo>
                    <a:lnTo>
                      <a:pt x="1991578" y="339739"/>
                    </a:lnTo>
                    <a:lnTo>
                      <a:pt x="995789" y="915084"/>
                    </a:lnTo>
                    <a:lnTo>
                      <a:pt x="0" y="339739"/>
                    </a:lnTo>
                    <a:close/>
                  </a:path>
                </a:pathLst>
              </a:custGeom>
              <a:solidFill>
                <a:srgbClr val="E9EDEC"/>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41" name="Google Shape;141;g14fed563bd5_0_902"/>
              <p:cNvSpPr/>
              <p:nvPr/>
            </p:nvSpPr>
            <p:spPr>
              <a:xfrm rot="-3600084">
                <a:off x="3371768" y="627003"/>
                <a:ext cx="1991484" cy="1150781"/>
              </a:xfrm>
              <a:prstGeom prst="diamond">
                <a:avLst/>
              </a:prstGeom>
              <a:solidFill>
                <a:srgbClr val="D7DEDD"/>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42" name="Google Shape;142;g14fed563bd5_0_902"/>
              <p:cNvSpPr/>
              <p:nvPr/>
            </p:nvSpPr>
            <p:spPr>
              <a:xfrm rot="3600084">
                <a:off x="2384514" y="626947"/>
                <a:ext cx="1991484" cy="1150781"/>
              </a:xfrm>
              <a:prstGeom prst="diamond">
                <a:avLst/>
              </a:prstGeom>
              <a:solidFill>
                <a:srgbClr val="C3CAD0"/>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grpSp>
      </p:grpSp>
      <p:pic>
        <p:nvPicPr>
          <p:cNvPr id="143" name="Google Shape;143;g14fed563bd5_0_902"/>
          <p:cNvPicPr preferRelativeResize="0"/>
          <p:nvPr/>
        </p:nvPicPr>
        <p:blipFill rotWithShape="1">
          <a:blip r:embed="rId4">
            <a:alphaModFix/>
          </a:blip>
          <a:srcRect/>
          <a:stretch/>
        </p:blipFill>
        <p:spPr>
          <a:xfrm>
            <a:off x="5633990" y="3592308"/>
            <a:ext cx="450057" cy="450057"/>
          </a:xfrm>
          <a:prstGeom prst="rect">
            <a:avLst/>
          </a:prstGeom>
          <a:noFill/>
          <a:ln>
            <a:noFill/>
          </a:ln>
        </p:spPr>
      </p:pic>
      <p:pic>
        <p:nvPicPr>
          <p:cNvPr id="144" name="Google Shape;144;g14fed563bd5_0_902"/>
          <p:cNvPicPr preferRelativeResize="0"/>
          <p:nvPr/>
        </p:nvPicPr>
        <p:blipFill rotWithShape="1">
          <a:blip r:embed="rId5">
            <a:alphaModFix/>
          </a:blip>
          <a:srcRect/>
          <a:stretch/>
        </p:blipFill>
        <p:spPr>
          <a:xfrm>
            <a:off x="280805" y="4169700"/>
            <a:ext cx="906716" cy="675000"/>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80.xml><?xml version="1.0" encoding="utf-8"?>
<p:sldLayout xmlns:a="http://schemas.openxmlformats.org/drawingml/2006/main" xmlns:r="http://schemas.openxmlformats.org/officeDocument/2006/relationships" xmlns:p="http://schemas.openxmlformats.org/presentationml/2006/main" matchingName="TEXT Grid boxes, Titles 4UP +Intro">
  <p:cSld name="TEXT Grid boxes, Titles 4UP +Intro 2">
    <p:spTree>
      <p:nvGrpSpPr>
        <p:cNvPr id="1" name="Shape 1045"/>
        <p:cNvGrpSpPr/>
        <p:nvPr/>
      </p:nvGrpSpPr>
      <p:grpSpPr>
        <a:xfrm>
          <a:off x="0" y="0"/>
          <a:ext cx="0" cy="0"/>
          <a:chOff x="0" y="0"/>
          <a:chExt cx="0" cy="0"/>
        </a:xfrm>
      </p:grpSpPr>
      <p:sp>
        <p:nvSpPr>
          <p:cNvPr id="1046" name="Google Shape;1046;p76"/>
          <p:cNvSpPr txBox="1"/>
          <p:nvPr/>
        </p:nvSpPr>
        <p:spPr>
          <a:xfrm>
            <a:off x="3525716" y="3174023"/>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1047" name="Google Shape;1047;p76"/>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6"/>
                </a:solidFill>
                <a:latin typeface="Arial"/>
                <a:ea typeface="Arial"/>
                <a:cs typeface="Arial"/>
                <a:sym typeface="Arial"/>
              </a:rPr>
              <a:t>‹#›</a:t>
            </a:fld>
            <a:endParaRPr sz="900" b="0" i="0" u="none" strike="noStrike" cap="none">
              <a:solidFill>
                <a:schemeClr val="accent6"/>
              </a:solidFill>
              <a:latin typeface="Arial"/>
              <a:ea typeface="Arial"/>
              <a:cs typeface="Arial"/>
              <a:sym typeface="Arial"/>
            </a:endParaRPr>
          </a:p>
        </p:txBody>
      </p:sp>
      <p:sp>
        <p:nvSpPr>
          <p:cNvPr id="1048" name="Google Shape;1048;p76"/>
          <p:cNvSpPr txBox="1"/>
          <p:nvPr/>
        </p:nvSpPr>
        <p:spPr>
          <a:xfrm>
            <a:off x="3525716" y="4897791"/>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1049" name="Google Shape;1049;p76"/>
          <p:cNvSpPr txBox="1">
            <a:spLocks noGrp="1"/>
          </p:cNvSpPr>
          <p:nvPr>
            <p:ph type="body" idx="1"/>
          </p:nvPr>
        </p:nvSpPr>
        <p:spPr>
          <a:xfrm>
            <a:off x="3232821" y="1638761"/>
            <a:ext cx="2673000" cy="113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l">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050" name="Google Shape;1050;p76"/>
          <p:cNvSpPr/>
          <p:nvPr/>
        </p:nvSpPr>
        <p:spPr>
          <a:xfrm>
            <a:off x="3232821" y="963761"/>
            <a:ext cx="2673000" cy="675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051" name="Google Shape;1051;p76"/>
          <p:cNvSpPr txBox="1">
            <a:spLocks noGrp="1"/>
          </p:cNvSpPr>
          <p:nvPr>
            <p:ph type="body" idx="2"/>
          </p:nvPr>
        </p:nvSpPr>
        <p:spPr>
          <a:xfrm>
            <a:off x="6198443" y="1639536"/>
            <a:ext cx="2673000" cy="113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l">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052" name="Google Shape;1052;p76"/>
          <p:cNvSpPr/>
          <p:nvPr/>
        </p:nvSpPr>
        <p:spPr>
          <a:xfrm>
            <a:off x="6198443" y="963761"/>
            <a:ext cx="2673000" cy="675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053" name="Google Shape;1053;p76"/>
          <p:cNvSpPr txBox="1">
            <a:spLocks noGrp="1"/>
          </p:cNvSpPr>
          <p:nvPr>
            <p:ph type="body" idx="3"/>
          </p:nvPr>
        </p:nvSpPr>
        <p:spPr>
          <a:xfrm>
            <a:off x="3232821" y="3559711"/>
            <a:ext cx="2673000" cy="113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l">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054" name="Google Shape;1054;p76"/>
          <p:cNvSpPr/>
          <p:nvPr/>
        </p:nvSpPr>
        <p:spPr>
          <a:xfrm>
            <a:off x="3232821" y="2884711"/>
            <a:ext cx="2673000" cy="675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055" name="Google Shape;1055;p76"/>
          <p:cNvSpPr txBox="1">
            <a:spLocks noGrp="1"/>
          </p:cNvSpPr>
          <p:nvPr>
            <p:ph type="body" idx="4"/>
          </p:nvPr>
        </p:nvSpPr>
        <p:spPr>
          <a:xfrm>
            <a:off x="6198443" y="3560581"/>
            <a:ext cx="2673000" cy="113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l">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056" name="Google Shape;1056;p76"/>
          <p:cNvSpPr/>
          <p:nvPr/>
        </p:nvSpPr>
        <p:spPr>
          <a:xfrm>
            <a:off x="6204116" y="2886911"/>
            <a:ext cx="2673000" cy="675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057" name="Google Shape;1057;p76"/>
          <p:cNvSpPr txBox="1">
            <a:spLocks noGrp="1"/>
          </p:cNvSpPr>
          <p:nvPr>
            <p:ph type="body" idx="5"/>
          </p:nvPr>
        </p:nvSpPr>
        <p:spPr>
          <a:xfrm>
            <a:off x="324000" y="1044761"/>
            <a:ext cx="2673000" cy="3648900"/>
          </a:xfrm>
          <a:prstGeom prst="rect">
            <a:avLst/>
          </a:prstGeom>
          <a:noFill/>
          <a:ln>
            <a:noFill/>
          </a:ln>
        </p:spPr>
        <p:txBody>
          <a:bodyPr spcFirstLastPara="1" wrap="square" lIns="0" tIns="0" rIns="0" bIns="0" anchor="t" anchorCtr="0">
            <a:normAutofit/>
          </a:bodyPr>
          <a:lstStyle>
            <a:lvl1pPr marL="457200" lvl="0" indent="-228600" algn="l">
              <a:lnSpc>
                <a:spcPct val="90000"/>
              </a:lnSpc>
              <a:spcBef>
                <a:spcPts val="800"/>
              </a:spcBef>
              <a:spcAft>
                <a:spcPts val="0"/>
              </a:spcAft>
              <a:buClr>
                <a:schemeClr val="accent6"/>
              </a:buClr>
              <a:buSzPts val="1700"/>
              <a:buNone/>
              <a:defRPr sz="1700"/>
            </a:lvl1pPr>
            <a:lvl2pPr marL="914400" lvl="1" indent="-317500" algn="l">
              <a:lnSpc>
                <a:spcPct val="90000"/>
              </a:lnSpc>
              <a:spcBef>
                <a:spcPts val="400"/>
              </a:spcBef>
              <a:spcAft>
                <a:spcPts val="0"/>
              </a:spcAft>
              <a:buClr>
                <a:schemeClr val="accent6"/>
              </a:buClr>
              <a:buSzPts val="1400"/>
              <a:buChar char="•"/>
              <a:defRPr/>
            </a:lvl2pPr>
            <a:lvl3pPr marL="1371600" lvl="2" indent="-317500" algn="l">
              <a:lnSpc>
                <a:spcPct val="90000"/>
              </a:lnSpc>
              <a:spcBef>
                <a:spcPts val="400"/>
              </a:spcBef>
              <a:spcAft>
                <a:spcPts val="0"/>
              </a:spcAft>
              <a:buClr>
                <a:schemeClr val="accent6"/>
              </a:buClr>
              <a:buSzPts val="1400"/>
              <a:buChar char="•"/>
              <a:defRPr/>
            </a:lvl3pPr>
            <a:lvl4pPr marL="1828800" lvl="3" indent="-317500" algn="l">
              <a:lnSpc>
                <a:spcPct val="90000"/>
              </a:lnSpc>
              <a:spcBef>
                <a:spcPts val="400"/>
              </a:spcBef>
              <a:spcAft>
                <a:spcPts val="0"/>
              </a:spcAft>
              <a:buClr>
                <a:schemeClr val="accent6"/>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058" name="Google Shape;1058;p76"/>
          <p:cNvSpPr txBox="1">
            <a:spLocks noGrp="1"/>
          </p:cNvSpPr>
          <p:nvPr>
            <p:ph type="title"/>
          </p:nvPr>
        </p:nvSpPr>
        <p:spPr>
          <a:xfrm>
            <a:off x="324000" y="324000"/>
            <a:ext cx="8553300" cy="521700"/>
          </a:xfrm>
          <a:prstGeom prst="rect">
            <a:avLst/>
          </a:prstGeom>
          <a:noFill/>
          <a:ln>
            <a:noFill/>
          </a:ln>
        </p:spPr>
        <p:txBody>
          <a:bodyPr spcFirstLastPara="1" wrap="square" lIns="0" tIns="0" rIns="0" bIns="0" anchor="ctr" anchorCtr="0">
            <a:normAutofit/>
          </a:bodyPr>
          <a:lstStyle>
            <a:lvl1pPr lvl="0" algn="l">
              <a:lnSpc>
                <a:spcPct val="90000"/>
              </a:lnSpc>
              <a:spcBef>
                <a:spcPts val="0"/>
              </a:spcBef>
              <a:spcAft>
                <a:spcPts val="0"/>
              </a:spcAft>
              <a:buClr>
                <a:schemeClr val="lt1"/>
              </a:buClr>
              <a:buSzPts val="2700"/>
              <a:buFont typeface="Arial"/>
              <a:buNone/>
              <a:defRPr sz="2700" b="1">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059" name="Google Shape;1059;p76"/>
          <p:cNvSpPr txBox="1">
            <a:spLocks noGrp="1"/>
          </p:cNvSpPr>
          <p:nvPr>
            <p:ph type="body" idx="6"/>
          </p:nvPr>
        </p:nvSpPr>
        <p:spPr>
          <a:xfrm>
            <a:off x="3313821" y="1044761"/>
            <a:ext cx="2511000" cy="513000"/>
          </a:xfrm>
          <a:prstGeom prst="rect">
            <a:avLst/>
          </a:prstGeom>
          <a:noFill/>
          <a:ln>
            <a:noFill/>
          </a:ln>
        </p:spPr>
        <p:txBody>
          <a:bodyPr spcFirstLastPara="1" wrap="square" lIns="68575" tIns="34275" rIns="68575" bIns="34275" anchor="ctr" anchorCtr="0">
            <a:normAutofit/>
          </a:bodyPr>
          <a:lstStyle>
            <a:lvl1pPr marL="457200" lvl="0" indent="-228600" algn="ctr">
              <a:lnSpc>
                <a:spcPct val="90000"/>
              </a:lnSpc>
              <a:spcBef>
                <a:spcPts val="800"/>
              </a:spcBef>
              <a:spcAft>
                <a:spcPts val="0"/>
              </a:spcAft>
              <a:buClr>
                <a:schemeClr val="accent6"/>
              </a:buClr>
              <a:buSzPts val="1700"/>
              <a:buNone/>
              <a:defRPr sz="1700" b="1">
                <a:solidFill>
                  <a:schemeClr val="accent6"/>
                </a:solidFill>
              </a:defRPr>
            </a:lvl1pPr>
            <a:lvl2pPr marL="914400" lvl="1" indent="-317500" algn="l">
              <a:lnSpc>
                <a:spcPct val="90000"/>
              </a:lnSpc>
              <a:spcBef>
                <a:spcPts val="400"/>
              </a:spcBef>
              <a:spcAft>
                <a:spcPts val="0"/>
              </a:spcAft>
              <a:buClr>
                <a:schemeClr val="accent6"/>
              </a:buClr>
              <a:buSzPts val="1400"/>
              <a:buChar char="•"/>
              <a:defRPr/>
            </a:lvl2pPr>
            <a:lvl3pPr marL="1371600" lvl="2" indent="-317500" algn="l">
              <a:lnSpc>
                <a:spcPct val="90000"/>
              </a:lnSpc>
              <a:spcBef>
                <a:spcPts val="400"/>
              </a:spcBef>
              <a:spcAft>
                <a:spcPts val="0"/>
              </a:spcAft>
              <a:buClr>
                <a:schemeClr val="accent6"/>
              </a:buClr>
              <a:buSzPts val="1400"/>
              <a:buChar char="•"/>
              <a:defRPr/>
            </a:lvl3pPr>
            <a:lvl4pPr marL="1828800" lvl="3" indent="-317500" algn="l">
              <a:lnSpc>
                <a:spcPct val="90000"/>
              </a:lnSpc>
              <a:spcBef>
                <a:spcPts val="400"/>
              </a:spcBef>
              <a:spcAft>
                <a:spcPts val="0"/>
              </a:spcAft>
              <a:buClr>
                <a:schemeClr val="accent6"/>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060" name="Google Shape;1060;p76"/>
          <p:cNvSpPr txBox="1">
            <a:spLocks noGrp="1"/>
          </p:cNvSpPr>
          <p:nvPr>
            <p:ph type="body" idx="7"/>
          </p:nvPr>
        </p:nvSpPr>
        <p:spPr>
          <a:xfrm>
            <a:off x="6279443" y="1045799"/>
            <a:ext cx="2511000" cy="513000"/>
          </a:xfrm>
          <a:prstGeom prst="rect">
            <a:avLst/>
          </a:prstGeom>
          <a:noFill/>
          <a:ln>
            <a:noFill/>
          </a:ln>
        </p:spPr>
        <p:txBody>
          <a:bodyPr spcFirstLastPara="1" wrap="square" lIns="68575" tIns="34275" rIns="68575" bIns="34275" anchor="ctr" anchorCtr="0">
            <a:normAutofit/>
          </a:bodyPr>
          <a:lstStyle>
            <a:lvl1pPr marL="457200" lvl="0" indent="-228600" algn="ctr">
              <a:lnSpc>
                <a:spcPct val="90000"/>
              </a:lnSpc>
              <a:spcBef>
                <a:spcPts val="800"/>
              </a:spcBef>
              <a:spcAft>
                <a:spcPts val="0"/>
              </a:spcAft>
              <a:buClr>
                <a:schemeClr val="accent6"/>
              </a:buClr>
              <a:buSzPts val="1700"/>
              <a:buNone/>
              <a:defRPr sz="1700" b="1">
                <a:solidFill>
                  <a:schemeClr val="accent6"/>
                </a:solidFill>
              </a:defRPr>
            </a:lvl1pPr>
            <a:lvl2pPr marL="914400" lvl="1" indent="-317500" algn="l">
              <a:lnSpc>
                <a:spcPct val="90000"/>
              </a:lnSpc>
              <a:spcBef>
                <a:spcPts val="400"/>
              </a:spcBef>
              <a:spcAft>
                <a:spcPts val="0"/>
              </a:spcAft>
              <a:buClr>
                <a:schemeClr val="accent6"/>
              </a:buClr>
              <a:buSzPts val="1400"/>
              <a:buChar char="•"/>
              <a:defRPr/>
            </a:lvl2pPr>
            <a:lvl3pPr marL="1371600" lvl="2" indent="-317500" algn="l">
              <a:lnSpc>
                <a:spcPct val="90000"/>
              </a:lnSpc>
              <a:spcBef>
                <a:spcPts val="400"/>
              </a:spcBef>
              <a:spcAft>
                <a:spcPts val="0"/>
              </a:spcAft>
              <a:buClr>
                <a:schemeClr val="accent6"/>
              </a:buClr>
              <a:buSzPts val="1400"/>
              <a:buChar char="•"/>
              <a:defRPr/>
            </a:lvl3pPr>
            <a:lvl4pPr marL="1828800" lvl="3" indent="-317500" algn="l">
              <a:lnSpc>
                <a:spcPct val="90000"/>
              </a:lnSpc>
              <a:spcBef>
                <a:spcPts val="400"/>
              </a:spcBef>
              <a:spcAft>
                <a:spcPts val="0"/>
              </a:spcAft>
              <a:buClr>
                <a:schemeClr val="accent6"/>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061" name="Google Shape;1061;p76"/>
          <p:cNvSpPr txBox="1">
            <a:spLocks noGrp="1"/>
          </p:cNvSpPr>
          <p:nvPr>
            <p:ph type="body" idx="8"/>
          </p:nvPr>
        </p:nvSpPr>
        <p:spPr>
          <a:xfrm>
            <a:off x="3313821" y="2965711"/>
            <a:ext cx="2511000" cy="513000"/>
          </a:xfrm>
          <a:prstGeom prst="rect">
            <a:avLst/>
          </a:prstGeom>
          <a:noFill/>
          <a:ln>
            <a:noFill/>
          </a:ln>
        </p:spPr>
        <p:txBody>
          <a:bodyPr spcFirstLastPara="1" wrap="square" lIns="68575" tIns="34275" rIns="68575" bIns="34275" anchor="ctr" anchorCtr="0">
            <a:normAutofit/>
          </a:bodyPr>
          <a:lstStyle>
            <a:lvl1pPr marL="457200" lvl="0" indent="-228600" algn="ctr">
              <a:lnSpc>
                <a:spcPct val="90000"/>
              </a:lnSpc>
              <a:spcBef>
                <a:spcPts val="800"/>
              </a:spcBef>
              <a:spcAft>
                <a:spcPts val="0"/>
              </a:spcAft>
              <a:buClr>
                <a:schemeClr val="accent6"/>
              </a:buClr>
              <a:buSzPts val="1700"/>
              <a:buNone/>
              <a:defRPr sz="1700" b="1">
                <a:solidFill>
                  <a:schemeClr val="accent6"/>
                </a:solidFill>
              </a:defRPr>
            </a:lvl1pPr>
            <a:lvl2pPr marL="914400" lvl="1" indent="-317500" algn="l">
              <a:lnSpc>
                <a:spcPct val="90000"/>
              </a:lnSpc>
              <a:spcBef>
                <a:spcPts val="400"/>
              </a:spcBef>
              <a:spcAft>
                <a:spcPts val="0"/>
              </a:spcAft>
              <a:buClr>
                <a:schemeClr val="accent6"/>
              </a:buClr>
              <a:buSzPts val="1400"/>
              <a:buChar char="•"/>
              <a:defRPr/>
            </a:lvl2pPr>
            <a:lvl3pPr marL="1371600" lvl="2" indent="-317500" algn="l">
              <a:lnSpc>
                <a:spcPct val="90000"/>
              </a:lnSpc>
              <a:spcBef>
                <a:spcPts val="400"/>
              </a:spcBef>
              <a:spcAft>
                <a:spcPts val="0"/>
              </a:spcAft>
              <a:buClr>
                <a:schemeClr val="accent6"/>
              </a:buClr>
              <a:buSzPts val="1400"/>
              <a:buChar char="•"/>
              <a:defRPr/>
            </a:lvl3pPr>
            <a:lvl4pPr marL="1828800" lvl="3" indent="-317500" algn="l">
              <a:lnSpc>
                <a:spcPct val="90000"/>
              </a:lnSpc>
              <a:spcBef>
                <a:spcPts val="400"/>
              </a:spcBef>
              <a:spcAft>
                <a:spcPts val="0"/>
              </a:spcAft>
              <a:buClr>
                <a:schemeClr val="accent6"/>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062" name="Google Shape;1062;p76"/>
          <p:cNvSpPr txBox="1">
            <a:spLocks noGrp="1"/>
          </p:cNvSpPr>
          <p:nvPr>
            <p:ph type="body" idx="9"/>
          </p:nvPr>
        </p:nvSpPr>
        <p:spPr>
          <a:xfrm>
            <a:off x="6285116" y="2965711"/>
            <a:ext cx="2511000" cy="513000"/>
          </a:xfrm>
          <a:prstGeom prst="rect">
            <a:avLst/>
          </a:prstGeom>
          <a:noFill/>
          <a:ln>
            <a:noFill/>
          </a:ln>
        </p:spPr>
        <p:txBody>
          <a:bodyPr spcFirstLastPara="1" wrap="square" lIns="68575" tIns="34275" rIns="68575" bIns="34275" anchor="ctr" anchorCtr="0">
            <a:normAutofit/>
          </a:bodyPr>
          <a:lstStyle>
            <a:lvl1pPr marL="457200" lvl="0" indent="-228600" algn="ctr">
              <a:lnSpc>
                <a:spcPct val="90000"/>
              </a:lnSpc>
              <a:spcBef>
                <a:spcPts val="800"/>
              </a:spcBef>
              <a:spcAft>
                <a:spcPts val="0"/>
              </a:spcAft>
              <a:buClr>
                <a:schemeClr val="accent6"/>
              </a:buClr>
              <a:buSzPts val="1700"/>
              <a:buNone/>
              <a:defRPr sz="1700" b="1">
                <a:solidFill>
                  <a:schemeClr val="accent6"/>
                </a:solidFill>
              </a:defRPr>
            </a:lvl1pPr>
            <a:lvl2pPr marL="914400" lvl="1" indent="-317500" algn="l">
              <a:lnSpc>
                <a:spcPct val="90000"/>
              </a:lnSpc>
              <a:spcBef>
                <a:spcPts val="400"/>
              </a:spcBef>
              <a:spcAft>
                <a:spcPts val="0"/>
              </a:spcAft>
              <a:buClr>
                <a:schemeClr val="accent6"/>
              </a:buClr>
              <a:buSzPts val="1400"/>
              <a:buChar char="•"/>
              <a:defRPr/>
            </a:lvl2pPr>
            <a:lvl3pPr marL="1371600" lvl="2" indent="-317500" algn="l">
              <a:lnSpc>
                <a:spcPct val="90000"/>
              </a:lnSpc>
              <a:spcBef>
                <a:spcPts val="400"/>
              </a:spcBef>
              <a:spcAft>
                <a:spcPts val="0"/>
              </a:spcAft>
              <a:buClr>
                <a:schemeClr val="accent6"/>
              </a:buClr>
              <a:buSzPts val="1400"/>
              <a:buChar char="•"/>
              <a:defRPr/>
            </a:lvl3pPr>
            <a:lvl4pPr marL="1828800" lvl="3" indent="-317500" algn="l">
              <a:lnSpc>
                <a:spcPct val="90000"/>
              </a:lnSpc>
              <a:spcBef>
                <a:spcPts val="400"/>
              </a:spcBef>
              <a:spcAft>
                <a:spcPts val="0"/>
              </a:spcAft>
              <a:buClr>
                <a:schemeClr val="accent6"/>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cxnSp>
        <p:nvCxnSpPr>
          <p:cNvPr id="1063" name="Google Shape;1063;p76"/>
          <p:cNvCxnSpPr/>
          <p:nvPr/>
        </p:nvCxnSpPr>
        <p:spPr>
          <a:xfrm>
            <a:off x="324000" y="243000"/>
            <a:ext cx="324000" cy="0"/>
          </a:xfrm>
          <a:prstGeom prst="straightConnector1">
            <a:avLst/>
          </a:prstGeom>
          <a:noFill/>
          <a:ln w="25400" cap="flat" cmpd="sng">
            <a:solidFill>
              <a:schemeClr val="dk2"/>
            </a:solidFill>
            <a:prstDash val="solid"/>
            <a:miter lim="800000"/>
            <a:headEnd type="none" w="sm" len="sm"/>
            <a:tailEnd type="none" w="sm" len="sm"/>
          </a:ln>
        </p:spPr>
      </p:cxnSp>
      <p:cxnSp>
        <p:nvCxnSpPr>
          <p:cNvPr id="1064" name="Google Shape;1064;p76"/>
          <p:cNvCxnSpPr/>
          <p:nvPr/>
        </p:nvCxnSpPr>
        <p:spPr>
          <a:xfrm>
            <a:off x="324000" y="4752000"/>
            <a:ext cx="8532000" cy="0"/>
          </a:xfrm>
          <a:prstGeom prst="straightConnector1">
            <a:avLst/>
          </a:prstGeom>
          <a:noFill/>
          <a:ln w="9525" cap="flat" cmpd="sng">
            <a:solidFill>
              <a:schemeClr val="accent2"/>
            </a:solidFill>
            <a:prstDash val="solid"/>
            <a:miter lim="800000"/>
            <a:headEnd type="none" w="sm" len="sm"/>
            <a:tailEnd type="none" w="sm" len="sm"/>
          </a:ln>
        </p:spPr>
      </p:cxnSp>
      <p:pic>
        <p:nvPicPr>
          <p:cNvPr id="1065" name="Google Shape;1065;p76" descr="Icon&#10;&#10;Description automatically generated with medium confidence"/>
          <p:cNvPicPr preferRelativeResize="0"/>
          <p:nvPr/>
        </p:nvPicPr>
        <p:blipFill rotWithShape="1">
          <a:blip r:embed="rId2">
            <a:alphaModFix/>
          </a:blip>
          <a:srcRect/>
          <a:stretch/>
        </p:blipFill>
        <p:spPr>
          <a:xfrm>
            <a:off x="260560" y="4756346"/>
            <a:ext cx="282321" cy="282321"/>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81.xml><?xml version="1.0" encoding="utf-8"?>
<p:sldLayout xmlns:a="http://schemas.openxmlformats.org/drawingml/2006/main" xmlns:r="http://schemas.openxmlformats.org/officeDocument/2006/relationships" xmlns:p="http://schemas.openxmlformats.org/presentationml/2006/main" matchingName="TEXT Grid boxes, Titles 6UP">
  <p:cSld name="TEXT Grid boxes, Titles 6UP 2">
    <p:spTree>
      <p:nvGrpSpPr>
        <p:cNvPr id="1" name="Shape 1066"/>
        <p:cNvGrpSpPr/>
        <p:nvPr/>
      </p:nvGrpSpPr>
      <p:grpSpPr>
        <a:xfrm>
          <a:off x="0" y="0"/>
          <a:ext cx="0" cy="0"/>
          <a:chOff x="0" y="0"/>
          <a:chExt cx="0" cy="0"/>
        </a:xfrm>
      </p:grpSpPr>
      <p:sp>
        <p:nvSpPr>
          <p:cNvPr id="1067" name="Google Shape;1067;p77"/>
          <p:cNvSpPr txBox="1">
            <a:spLocks noGrp="1"/>
          </p:cNvSpPr>
          <p:nvPr>
            <p:ph type="body" idx="1"/>
          </p:nvPr>
        </p:nvSpPr>
        <p:spPr>
          <a:xfrm>
            <a:off x="309531" y="1566000"/>
            <a:ext cx="2673000" cy="113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l">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068" name="Google Shape;1068;p77"/>
          <p:cNvSpPr txBox="1"/>
          <p:nvPr/>
        </p:nvSpPr>
        <p:spPr>
          <a:xfrm>
            <a:off x="3525716" y="3174023"/>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1069" name="Google Shape;1069;p77"/>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6"/>
                </a:solidFill>
                <a:latin typeface="Arial"/>
                <a:ea typeface="Arial"/>
                <a:cs typeface="Arial"/>
                <a:sym typeface="Arial"/>
              </a:rPr>
              <a:t>‹#›</a:t>
            </a:fld>
            <a:endParaRPr sz="900" b="0" i="0" u="none" strike="noStrike" cap="none">
              <a:solidFill>
                <a:schemeClr val="accent6"/>
              </a:solidFill>
              <a:latin typeface="Arial"/>
              <a:ea typeface="Arial"/>
              <a:cs typeface="Arial"/>
              <a:sym typeface="Arial"/>
            </a:endParaRPr>
          </a:p>
        </p:txBody>
      </p:sp>
      <p:sp>
        <p:nvSpPr>
          <p:cNvPr id="1070" name="Google Shape;1070;p77"/>
          <p:cNvSpPr/>
          <p:nvPr/>
        </p:nvSpPr>
        <p:spPr>
          <a:xfrm>
            <a:off x="309531" y="891000"/>
            <a:ext cx="2673000" cy="675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071" name="Google Shape;1071;p77"/>
          <p:cNvSpPr txBox="1">
            <a:spLocks noGrp="1"/>
          </p:cNvSpPr>
          <p:nvPr>
            <p:ph type="body" idx="2"/>
          </p:nvPr>
        </p:nvSpPr>
        <p:spPr>
          <a:xfrm>
            <a:off x="3275153" y="1566775"/>
            <a:ext cx="2673000" cy="113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l">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072" name="Google Shape;1072;p77"/>
          <p:cNvSpPr/>
          <p:nvPr/>
        </p:nvSpPr>
        <p:spPr>
          <a:xfrm>
            <a:off x="3275153" y="891000"/>
            <a:ext cx="2673000" cy="675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073" name="Google Shape;1073;p77"/>
          <p:cNvSpPr txBox="1">
            <a:spLocks noGrp="1"/>
          </p:cNvSpPr>
          <p:nvPr>
            <p:ph type="body" idx="3"/>
          </p:nvPr>
        </p:nvSpPr>
        <p:spPr>
          <a:xfrm>
            <a:off x="6194437" y="1565999"/>
            <a:ext cx="2673000" cy="113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l">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074" name="Google Shape;1074;p77"/>
          <p:cNvSpPr/>
          <p:nvPr/>
        </p:nvSpPr>
        <p:spPr>
          <a:xfrm>
            <a:off x="6194437" y="891000"/>
            <a:ext cx="2673000" cy="675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075" name="Google Shape;1075;p77"/>
          <p:cNvSpPr txBox="1">
            <a:spLocks noGrp="1"/>
          </p:cNvSpPr>
          <p:nvPr>
            <p:ph type="body" idx="4"/>
          </p:nvPr>
        </p:nvSpPr>
        <p:spPr>
          <a:xfrm>
            <a:off x="309531" y="3486950"/>
            <a:ext cx="2673000" cy="113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l">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076" name="Google Shape;1076;p77"/>
          <p:cNvSpPr txBox="1"/>
          <p:nvPr/>
        </p:nvSpPr>
        <p:spPr>
          <a:xfrm>
            <a:off x="3525716" y="4897791"/>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1077" name="Google Shape;1077;p77"/>
          <p:cNvSpPr/>
          <p:nvPr/>
        </p:nvSpPr>
        <p:spPr>
          <a:xfrm>
            <a:off x="309531" y="2811950"/>
            <a:ext cx="2673000" cy="675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078" name="Google Shape;1078;p77"/>
          <p:cNvSpPr txBox="1">
            <a:spLocks noGrp="1"/>
          </p:cNvSpPr>
          <p:nvPr>
            <p:ph type="body" idx="5"/>
          </p:nvPr>
        </p:nvSpPr>
        <p:spPr>
          <a:xfrm>
            <a:off x="3275153" y="3487820"/>
            <a:ext cx="2673000" cy="113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l">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079" name="Google Shape;1079;p77"/>
          <p:cNvSpPr/>
          <p:nvPr/>
        </p:nvSpPr>
        <p:spPr>
          <a:xfrm>
            <a:off x="3280825" y="2814151"/>
            <a:ext cx="2673000" cy="675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080" name="Google Shape;1080;p77"/>
          <p:cNvSpPr txBox="1">
            <a:spLocks noGrp="1"/>
          </p:cNvSpPr>
          <p:nvPr>
            <p:ph type="body" idx="6"/>
          </p:nvPr>
        </p:nvSpPr>
        <p:spPr>
          <a:xfrm>
            <a:off x="6194437" y="3487819"/>
            <a:ext cx="2673000" cy="113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l">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081" name="Google Shape;1081;p77"/>
          <p:cNvSpPr/>
          <p:nvPr/>
        </p:nvSpPr>
        <p:spPr>
          <a:xfrm>
            <a:off x="6194437" y="2811950"/>
            <a:ext cx="2673000" cy="675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082" name="Google Shape;1082;p77"/>
          <p:cNvSpPr txBox="1">
            <a:spLocks noGrp="1"/>
          </p:cNvSpPr>
          <p:nvPr>
            <p:ph type="title"/>
          </p:nvPr>
        </p:nvSpPr>
        <p:spPr>
          <a:xfrm>
            <a:off x="324000" y="324000"/>
            <a:ext cx="8553300" cy="521700"/>
          </a:xfrm>
          <a:prstGeom prst="rect">
            <a:avLst/>
          </a:prstGeom>
          <a:noFill/>
          <a:ln>
            <a:noFill/>
          </a:ln>
        </p:spPr>
        <p:txBody>
          <a:bodyPr spcFirstLastPara="1" wrap="square" lIns="0" tIns="0" rIns="0" bIns="0" anchor="ctr" anchorCtr="0">
            <a:normAutofit/>
          </a:bodyPr>
          <a:lstStyle>
            <a:lvl1pPr lvl="0" algn="l">
              <a:lnSpc>
                <a:spcPct val="90000"/>
              </a:lnSpc>
              <a:spcBef>
                <a:spcPts val="0"/>
              </a:spcBef>
              <a:spcAft>
                <a:spcPts val="0"/>
              </a:spcAft>
              <a:buClr>
                <a:schemeClr val="lt1"/>
              </a:buClr>
              <a:buSzPts val="2700"/>
              <a:buFont typeface="Arial"/>
              <a:buNone/>
              <a:defRPr sz="2700" b="1">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083" name="Google Shape;1083;p77"/>
          <p:cNvSpPr txBox="1">
            <a:spLocks noGrp="1"/>
          </p:cNvSpPr>
          <p:nvPr>
            <p:ph type="body" idx="7"/>
          </p:nvPr>
        </p:nvSpPr>
        <p:spPr>
          <a:xfrm>
            <a:off x="390531" y="972000"/>
            <a:ext cx="2511000" cy="513000"/>
          </a:xfrm>
          <a:prstGeom prst="rect">
            <a:avLst/>
          </a:prstGeom>
          <a:noFill/>
          <a:ln>
            <a:noFill/>
          </a:ln>
        </p:spPr>
        <p:txBody>
          <a:bodyPr spcFirstLastPara="1" wrap="square" lIns="68575" tIns="34275" rIns="68575" bIns="34275" anchor="ctr" anchorCtr="0">
            <a:normAutofit/>
          </a:bodyPr>
          <a:lstStyle>
            <a:lvl1pPr marL="457200" lvl="0" indent="-228600" algn="ctr">
              <a:lnSpc>
                <a:spcPct val="90000"/>
              </a:lnSpc>
              <a:spcBef>
                <a:spcPts val="800"/>
              </a:spcBef>
              <a:spcAft>
                <a:spcPts val="0"/>
              </a:spcAft>
              <a:buClr>
                <a:schemeClr val="accent6"/>
              </a:buClr>
              <a:buSzPts val="1700"/>
              <a:buNone/>
              <a:defRPr sz="1700" b="1">
                <a:solidFill>
                  <a:schemeClr val="accent6"/>
                </a:solidFill>
              </a:defRPr>
            </a:lvl1pPr>
            <a:lvl2pPr marL="914400" lvl="1" indent="-317500" algn="l">
              <a:lnSpc>
                <a:spcPct val="90000"/>
              </a:lnSpc>
              <a:spcBef>
                <a:spcPts val="400"/>
              </a:spcBef>
              <a:spcAft>
                <a:spcPts val="0"/>
              </a:spcAft>
              <a:buClr>
                <a:schemeClr val="accent6"/>
              </a:buClr>
              <a:buSzPts val="1400"/>
              <a:buChar char="•"/>
              <a:defRPr/>
            </a:lvl2pPr>
            <a:lvl3pPr marL="1371600" lvl="2" indent="-317500" algn="l">
              <a:lnSpc>
                <a:spcPct val="90000"/>
              </a:lnSpc>
              <a:spcBef>
                <a:spcPts val="400"/>
              </a:spcBef>
              <a:spcAft>
                <a:spcPts val="0"/>
              </a:spcAft>
              <a:buClr>
                <a:schemeClr val="accent6"/>
              </a:buClr>
              <a:buSzPts val="1400"/>
              <a:buChar char="•"/>
              <a:defRPr/>
            </a:lvl3pPr>
            <a:lvl4pPr marL="1828800" lvl="3" indent="-317500" algn="l">
              <a:lnSpc>
                <a:spcPct val="90000"/>
              </a:lnSpc>
              <a:spcBef>
                <a:spcPts val="400"/>
              </a:spcBef>
              <a:spcAft>
                <a:spcPts val="0"/>
              </a:spcAft>
              <a:buClr>
                <a:schemeClr val="accent6"/>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084" name="Google Shape;1084;p77"/>
          <p:cNvSpPr txBox="1">
            <a:spLocks noGrp="1"/>
          </p:cNvSpPr>
          <p:nvPr>
            <p:ph type="body" idx="8"/>
          </p:nvPr>
        </p:nvSpPr>
        <p:spPr>
          <a:xfrm>
            <a:off x="3361825" y="972000"/>
            <a:ext cx="2511000" cy="513000"/>
          </a:xfrm>
          <a:prstGeom prst="rect">
            <a:avLst/>
          </a:prstGeom>
          <a:noFill/>
          <a:ln>
            <a:noFill/>
          </a:ln>
        </p:spPr>
        <p:txBody>
          <a:bodyPr spcFirstLastPara="1" wrap="square" lIns="68575" tIns="34275" rIns="68575" bIns="34275" anchor="ctr" anchorCtr="0">
            <a:normAutofit/>
          </a:bodyPr>
          <a:lstStyle>
            <a:lvl1pPr marL="457200" lvl="0" indent="-228600" algn="ctr">
              <a:lnSpc>
                <a:spcPct val="90000"/>
              </a:lnSpc>
              <a:spcBef>
                <a:spcPts val="800"/>
              </a:spcBef>
              <a:spcAft>
                <a:spcPts val="0"/>
              </a:spcAft>
              <a:buClr>
                <a:schemeClr val="accent6"/>
              </a:buClr>
              <a:buSzPts val="1700"/>
              <a:buNone/>
              <a:defRPr sz="1700" b="1">
                <a:solidFill>
                  <a:schemeClr val="accent6"/>
                </a:solidFill>
              </a:defRPr>
            </a:lvl1pPr>
            <a:lvl2pPr marL="914400" lvl="1" indent="-317500" algn="l">
              <a:lnSpc>
                <a:spcPct val="90000"/>
              </a:lnSpc>
              <a:spcBef>
                <a:spcPts val="400"/>
              </a:spcBef>
              <a:spcAft>
                <a:spcPts val="0"/>
              </a:spcAft>
              <a:buClr>
                <a:schemeClr val="accent6"/>
              </a:buClr>
              <a:buSzPts val="1400"/>
              <a:buChar char="•"/>
              <a:defRPr/>
            </a:lvl2pPr>
            <a:lvl3pPr marL="1371600" lvl="2" indent="-317500" algn="l">
              <a:lnSpc>
                <a:spcPct val="90000"/>
              </a:lnSpc>
              <a:spcBef>
                <a:spcPts val="400"/>
              </a:spcBef>
              <a:spcAft>
                <a:spcPts val="0"/>
              </a:spcAft>
              <a:buClr>
                <a:schemeClr val="accent6"/>
              </a:buClr>
              <a:buSzPts val="1400"/>
              <a:buChar char="•"/>
              <a:defRPr/>
            </a:lvl3pPr>
            <a:lvl4pPr marL="1828800" lvl="3" indent="-317500" algn="l">
              <a:lnSpc>
                <a:spcPct val="90000"/>
              </a:lnSpc>
              <a:spcBef>
                <a:spcPts val="400"/>
              </a:spcBef>
              <a:spcAft>
                <a:spcPts val="0"/>
              </a:spcAft>
              <a:buClr>
                <a:schemeClr val="accent6"/>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085" name="Google Shape;1085;p77"/>
          <p:cNvSpPr txBox="1">
            <a:spLocks noGrp="1"/>
          </p:cNvSpPr>
          <p:nvPr>
            <p:ph type="body" idx="9"/>
          </p:nvPr>
        </p:nvSpPr>
        <p:spPr>
          <a:xfrm>
            <a:off x="6275437" y="972000"/>
            <a:ext cx="2511000" cy="513000"/>
          </a:xfrm>
          <a:prstGeom prst="rect">
            <a:avLst/>
          </a:prstGeom>
          <a:noFill/>
          <a:ln>
            <a:noFill/>
          </a:ln>
        </p:spPr>
        <p:txBody>
          <a:bodyPr spcFirstLastPara="1" wrap="square" lIns="68575" tIns="34275" rIns="68575" bIns="34275" anchor="ctr" anchorCtr="0">
            <a:normAutofit/>
          </a:bodyPr>
          <a:lstStyle>
            <a:lvl1pPr marL="457200" lvl="0" indent="-228600" algn="ctr">
              <a:lnSpc>
                <a:spcPct val="90000"/>
              </a:lnSpc>
              <a:spcBef>
                <a:spcPts val="800"/>
              </a:spcBef>
              <a:spcAft>
                <a:spcPts val="0"/>
              </a:spcAft>
              <a:buClr>
                <a:schemeClr val="accent6"/>
              </a:buClr>
              <a:buSzPts val="1700"/>
              <a:buNone/>
              <a:defRPr sz="1700" b="1">
                <a:solidFill>
                  <a:schemeClr val="accent6"/>
                </a:solidFill>
              </a:defRPr>
            </a:lvl1pPr>
            <a:lvl2pPr marL="914400" lvl="1" indent="-317500" algn="l">
              <a:lnSpc>
                <a:spcPct val="90000"/>
              </a:lnSpc>
              <a:spcBef>
                <a:spcPts val="400"/>
              </a:spcBef>
              <a:spcAft>
                <a:spcPts val="0"/>
              </a:spcAft>
              <a:buClr>
                <a:schemeClr val="accent6"/>
              </a:buClr>
              <a:buSzPts val="1400"/>
              <a:buChar char="•"/>
              <a:defRPr/>
            </a:lvl2pPr>
            <a:lvl3pPr marL="1371600" lvl="2" indent="-317500" algn="l">
              <a:lnSpc>
                <a:spcPct val="90000"/>
              </a:lnSpc>
              <a:spcBef>
                <a:spcPts val="400"/>
              </a:spcBef>
              <a:spcAft>
                <a:spcPts val="0"/>
              </a:spcAft>
              <a:buClr>
                <a:schemeClr val="accent6"/>
              </a:buClr>
              <a:buSzPts val="1400"/>
              <a:buChar char="•"/>
              <a:defRPr/>
            </a:lvl3pPr>
            <a:lvl4pPr marL="1828800" lvl="3" indent="-317500" algn="l">
              <a:lnSpc>
                <a:spcPct val="90000"/>
              </a:lnSpc>
              <a:spcBef>
                <a:spcPts val="400"/>
              </a:spcBef>
              <a:spcAft>
                <a:spcPts val="0"/>
              </a:spcAft>
              <a:buClr>
                <a:schemeClr val="accent6"/>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086" name="Google Shape;1086;p77"/>
          <p:cNvSpPr txBox="1">
            <a:spLocks noGrp="1"/>
          </p:cNvSpPr>
          <p:nvPr>
            <p:ph type="body" idx="13"/>
          </p:nvPr>
        </p:nvSpPr>
        <p:spPr>
          <a:xfrm>
            <a:off x="390531" y="2892950"/>
            <a:ext cx="2511000" cy="513000"/>
          </a:xfrm>
          <a:prstGeom prst="rect">
            <a:avLst/>
          </a:prstGeom>
          <a:noFill/>
          <a:ln>
            <a:noFill/>
          </a:ln>
        </p:spPr>
        <p:txBody>
          <a:bodyPr spcFirstLastPara="1" wrap="square" lIns="68575" tIns="34275" rIns="68575" bIns="34275" anchor="ctr" anchorCtr="0">
            <a:normAutofit/>
          </a:bodyPr>
          <a:lstStyle>
            <a:lvl1pPr marL="457200" lvl="0" indent="-228600" algn="ctr">
              <a:lnSpc>
                <a:spcPct val="90000"/>
              </a:lnSpc>
              <a:spcBef>
                <a:spcPts val="800"/>
              </a:spcBef>
              <a:spcAft>
                <a:spcPts val="0"/>
              </a:spcAft>
              <a:buClr>
                <a:schemeClr val="accent6"/>
              </a:buClr>
              <a:buSzPts val="1700"/>
              <a:buNone/>
              <a:defRPr sz="1700" b="1">
                <a:solidFill>
                  <a:schemeClr val="accent6"/>
                </a:solidFill>
              </a:defRPr>
            </a:lvl1pPr>
            <a:lvl2pPr marL="914400" lvl="1" indent="-317500" algn="l">
              <a:lnSpc>
                <a:spcPct val="90000"/>
              </a:lnSpc>
              <a:spcBef>
                <a:spcPts val="400"/>
              </a:spcBef>
              <a:spcAft>
                <a:spcPts val="0"/>
              </a:spcAft>
              <a:buClr>
                <a:schemeClr val="accent6"/>
              </a:buClr>
              <a:buSzPts val="1400"/>
              <a:buChar char="•"/>
              <a:defRPr/>
            </a:lvl2pPr>
            <a:lvl3pPr marL="1371600" lvl="2" indent="-317500" algn="l">
              <a:lnSpc>
                <a:spcPct val="90000"/>
              </a:lnSpc>
              <a:spcBef>
                <a:spcPts val="400"/>
              </a:spcBef>
              <a:spcAft>
                <a:spcPts val="0"/>
              </a:spcAft>
              <a:buClr>
                <a:schemeClr val="accent6"/>
              </a:buClr>
              <a:buSzPts val="1400"/>
              <a:buChar char="•"/>
              <a:defRPr/>
            </a:lvl3pPr>
            <a:lvl4pPr marL="1828800" lvl="3" indent="-317500" algn="l">
              <a:lnSpc>
                <a:spcPct val="90000"/>
              </a:lnSpc>
              <a:spcBef>
                <a:spcPts val="400"/>
              </a:spcBef>
              <a:spcAft>
                <a:spcPts val="0"/>
              </a:spcAft>
              <a:buClr>
                <a:schemeClr val="accent6"/>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087" name="Google Shape;1087;p77"/>
          <p:cNvSpPr txBox="1">
            <a:spLocks noGrp="1"/>
          </p:cNvSpPr>
          <p:nvPr>
            <p:ph type="body" idx="14"/>
          </p:nvPr>
        </p:nvSpPr>
        <p:spPr>
          <a:xfrm>
            <a:off x="3361825" y="2892950"/>
            <a:ext cx="2511000" cy="513000"/>
          </a:xfrm>
          <a:prstGeom prst="rect">
            <a:avLst/>
          </a:prstGeom>
          <a:noFill/>
          <a:ln>
            <a:noFill/>
          </a:ln>
        </p:spPr>
        <p:txBody>
          <a:bodyPr spcFirstLastPara="1" wrap="square" lIns="68575" tIns="34275" rIns="68575" bIns="34275" anchor="ctr" anchorCtr="0">
            <a:normAutofit/>
          </a:bodyPr>
          <a:lstStyle>
            <a:lvl1pPr marL="457200" lvl="0" indent="-228600" algn="ctr">
              <a:lnSpc>
                <a:spcPct val="90000"/>
              </a:lnSpc>
              <a:spcBef>
                <a:spcPts val="800"/>
              </a:spcBef>
              <a:spcAft>
                <a:spcPts val="0"/>
              </a:spcAft>
              <a:buClr>
                <a:schemeClr val="accent6"/>
              </a:buClr>
              <a:buSzPts val="1700"/>
              <a:buNone/>
              <a:defRPr sz="1700" b="1">
                <a:solidFill>
                  <a:schemeClr val="accent6"/>
                </a:solidFill>
              </a:defRPr>
            </a:lvl1pPr>
            <a:lvl2pPr marL="914400" lvl="1" indent="-317500" algn="l">
              <a:lnSpc>
                <a:spcPct val="90000"/>
              </a:lnSpc>
              <a:spcBef>
                <a:spcPts val="400"/>
              </a:spcBef>
              <a:spcAft>
                <a:spcPts val="0"/>
              </a:spcAft>
              <a:buClr>
                <a:schemeClr val="accent6"/>
              </a:buClr>
              <a:buSzPts val="1400"/>
              <a:buChar char="•"/>
              <a:defRPr/>
            </a:lvl2pPr>
            <a:lvl3pPr marL="1371600" lvl="2" indent="-317500" algn="l">
              <a:lnSpc>
                <a:spcPct val="90000"/>
              </a:lnSpc>
              <a:spcBef>
                <a:spcPts val="400"/>
              </a:spcBef>
              <a:spcAft>
                <a:spcPts val="0"/>
              </a:spcAft>
              <a:buClr>
                <a:schemeClr val="accent6"/>
              </a:buClr>
              <a:buSzPts val="1400"/>
              <a:buChar char="•"/>
              <a:defRPr/>
            </a:lvl3pPr>
            <a:lvl4pPr marL="1828800" lvl="3" indent="-317500" algn="l">
              <a:lnSpc>
                <a:spcPct val="90000"/>
              </a:lnSpc>
              <a:spcBef>
                <a:spcPts val="400"/>
              </a:spcBef>
              <a:spcAft>
                <a:spcPts val="0"/>
              </a:spcAft>
              <a:buClr>
                <a:schemeClr val="accent6"/>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088" name="Google Shape;1088;p77"/>
          <p:cNvSpPr txBox="1">
            <a:spLocks noGrp="1"/>
          </p:cNvSpPr>
          <p:nvPr>
            <p:ph type="body" idx="15"/>
          </p:nvPr>
        </p:nvSpPr>
        <p:spPr>
          <a:xfrm>
            <a:off x="6275437" y="2892950"/>
            <a:ext cx="2511000" cy="513000"/>
          </a:xfrm>
          <a:prstGeom prst="rect">
            <a:avLst/>
          </a:prstGeom>
          <a:noFill/>
          <a:ln>
            <a:noFill/>
          </a:ln>
        </p:spPr>
        <p:txBody>
          <a:bodyPr spcFirstLastPara="1" wrap="square" lIns="68575" tIns="34275" rIns="68575" bIns="34275" anchor="ctr" anchorCtr="0">
            <a:normAutofit/>
          </a:bodyPr>
          <a:lstStyle>
            <a:lvl1pPr marL="457200" lvl="0" indent="-228600" algn="ctr">
              <a:lnSpc>
                <a:spcPct val="90000"/>
              </a:lnSpc>
              <a:spcBef>
                <a:spcPts val="800"/>
              </a:spcBef>
              <a:spcAft>
                <a:spcPts val="0"/>
              </a:spcAft>
              <a:buClr>
                <a:schemeClr val="accent6"/>
              </a:buClr>
              <a:buSzPts val="1700"/>
              <a:buNone/>
              <a:defRPr sz="1700" b="1">
                <a:solidFill>
                  <a:schemeClr val="accent6"/>
                </a:solidFill>
              </a:defRPr>
            </a:lvl1pPr>
            <a:lvl2pPr marL="914400" lvl="1" indent="-317500" algn="l">
              <a:lnSpc>
                <a:spcPct val="90000"/>
              </a:lnSpc>
              <a:spcBef>
                <a:spcPts val="400"/>
              </a:spcBef>
              <a:spcAft>
                <a:spcPts val="0"/>
              </a:spcAft>
              <a:buClr>
                <a:schemeClr val="accent6"/>
              </a:buClr>
              <a:buSzPts val="1400"/>
              <a:buChar char="•"/>
              <a:defRPr/>
            </a:lvl2pPr>
            <a:lvl3pPr marL="1371600" lvl="2" indent="-317500" algn="l">
              <a:lnSpc>
                <a:spcPct val="90000"/>
              </a:lnSpc>
              <a:spcBef>
                <a:spcPts val="400"/>
              </a:spcBef>
              <a:spcAft>
                <a:spcPts val="0"/>
              </a:spcAft>
              <a:buClr>
                <a:schemeClr val="accent6"/>
              </a:buClr>
              <a:buSzPts val="1400"/>
              <a:buChar char="•"/>
              <a:defRPr/>
            </a:lvl3pPr>
            <a:lvl4pPr marL="1828800" lvl="3" indent="-317500" algn="l">
              <a:lnSpc>
                <a:spcPct val="90000"/>
              </a:lnSpc>
              <a:spcBef>
                <a:spcPts val="400"/>
              </a:spcBef>
              <a:spcAft>
                <a:spcPts val="0"/>
              </a:spcAft>
              <a:buClr>
                <a:schemeClr val="accent6"/>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cxnSp>
        <p:nvCxnSpPr>
          <p:cNvPr id="1089" name="Google Shape;1089;p77"/>
          <p:cNvCxnSpPr/>
          <p:nvPr/>
        </p:nvCxnSpPr>
        <p:spPr>
          <a:xfrm>
            <a:off x="324000" y="243000"/>
            <a:ext cx="324000" cy="0"/>
          </a:xfrm>
          <a:prstGeom prst="straightConnector1">
            <a:avLst/>
          </a:prstGeom>
          <a:noFill/>
          <a:ln w="25400" cap="flat" cmpd="sng">
            <a:solidFill>
              <a:schemeClr val="dk2"/>
            </a:solidFill>
            <a:prstDash val="solid"/>
            <a:miter lim="800000"/>
            <a:headEnd type="none" w="sm" len="sm"/>
            <a:tailEnd type="none" w="sm" len="sm"/>
          </a:ln>
        </p:spPr>
      </p:cxnSp>
      <p:cxnSp>
        <p:nvCxnSpPr>
          <p:cNvPr id="1090" name="Google Shape;1090;p77"/>
          <p:cNvCxnSpPr/>
          <p:nvPr/>
        </p:nvCxnSpPr>
        <p:spPr>
          <a:xfrm>
            <a:off x="324000" y="4752000"/>
            <a:ext cx="8532000" cy="0"/>
          </a:xfrm>
          <a:prstGeom prst="straightConnector1">
            <a:avLst/>
          </a:prstGeom>
          <a:noFill/>
          <a:ln w="9525" cap="flat" cmpd="sng">
            <a:solidFill>
              <a:schemeClr val="accent2"/>
            </a:solidFill>
            <a:prstDash val="solid"/>
            <a:miter lim="800000"/>
            <a:headEnd type="none" w="sm" len="sm"/>
            <a:tailEnd type="none" w="sm" len="sm"/>
          </a:ln>
        </p:spPr>
      </p:cxnSp>
      <p:pic>
        <p:nvPicPr>
          <p:cNvPr id="1091" name="Google Shape;1091;p77" descr="Icon&#10;&#10;Description automatically generated with medium confidence"/>
          <p:cNvPicPr preferRelativeResize="0"/>
          <p:nvPr/>
        </p:nvPicPr>
        <p:blipFill rotWithShape="1">
          <a:blip r:embed="rId2">
            <a:alphaModFix/>
          </a:blip>
          <a:srcRect/>
          <a:stretch/>
        </p:blipFill>
        <p:spPr>
          <a:xfrm>
            <a:off x="260560" y="4756346"/>
            <a:ext cx="282321" cy="282321"/>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82.xml><?xml version="1.0" encoding="utf-8"?>
<p:sldLayout xmlns:a="http://schemas.openxmlformats.org/drawingml/2006/main" xmlns:r="http://schemas.openxmlformats.org/officeDocument/2006/relationships" xmlns:p="http://schemas.openxmlformats.org/presentationml/2006/main" matchingName="TEXT Grid boxes, Titles 5UP">
  <p:cSld name="TEXT Grid boxes, Titles 5UP 2">
    <p:spTree>
      <p:nvGrpSpPr>
        <p:cNvPr id="1" name="Shape 1092"/>
        <p:cNvGrpSpPr/>
        <p:nvPr/>
      </p:nvGrpSpPr>
      <p:grpSpPr>
        <a:xfrm>
          <a:off x="0" y="0"/>
          <a:ext cx="0" cy="0"/>
          <a:chOff x="0" y="0"/>
          <a:chExt cx="0" cy="0"/>
        </a:xfrm>
      </p:grpSpPr>
      <p:sp>
        <p:nvSpPr>
          <p:cNvPr id="1093" name="Google Shape;1093;p78"/>
          <p:cNvSpPr txBox="1"/>
          <p:nvPr/>
        </p:nvSpPr>
        <p:spPr>
          <a:xfrm>
            <a:off x="3525716" y="3174023"/>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1094" name="Google Shape;1094;p78"/>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6"/>
                </a:solidFill>
                <a:latin typeface="Arial"/>
                <a:ea typeface="Arial"/>
                <a:cs typeface="Arial"/>
                <a:sym typeface="Arial"/>
              </a:rPr>
              <a:t>‹#›</a:t>
            </a:fld>
            <a:endParaRPr sz="900" b="0" i="0" u="none" strike="noStrike" cap="none">
              <a:solidFill>
                <a:schemeClr val="accent6"/>
              </a:solidFill>
              <a:latin typeface="Arial"/>
              <a:ea typeface="Arial"/>
              <a:cs typeface="Arial"/>
              <a:sym typeface="Arial"/>
            </a:endParaRPr>
          </a:p>
        </p:txBody>
      </p:sp>
      <p:sp>
        <p:nvSpPr>
          <p:cNvPr id="1095" name="Google Shape;1095;p78"/>
          <p:cNvSpPr txBox="1">
            <a:spLocks noGrp="1"/>
          </p:cNvSpPr>
          <p:nvPr>
            <p:ph type="body" idx="1"/>
          </p:nvPr>
        </p:nvSpPr>
        <p:spPr>
          <a:xfrm>
            <a:off x="1778234" y="1493240"/>
            <a:ext cx="2673000" cy="113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ctr">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096" name="Google Shape;1096;p78"/>
          <p:cNvSpPr/>
          <p:nvPr/>
        </p:nvSpPr>
        <p:spPr>
          <a:xfrm>
            <a:off x="1778234" y="835049"/>
            <a:ext cx="2673000" cy="675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097" name="Google Shape;1097;p78"/>
          <p:cNvSpPr txBox="1">
            <a:spLocks noGrp="1"/>
          </p:cNvSpPr>
          <p:nvPr>
            <p:ph type="body" idx="2"/>
          </p:nvPr>
        </p:nvSpPr>
        <p:spPr>
          <a:xfrm>
            <a:off x="4692768" y="1493240"/>
            <a:ext cx="2673000" cy="113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ctr">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098" name="Google Shape;1098;p78"/>
          <p:cNvSpPr/>
          <p:nvPr/>
        </p:nvSpPr>
        <p:spPr>
          <a:xfrm>
            <a:off x="4692768" y="818241"/>
            <a:ext cx="2673000" cy="675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099" name="Google Shape;1099;p78"/>
          <p:cNvSpPr txBox="1">
            <a:spLocks noGrp="1"/>
          </p:cNvSpPr>
          <p:nvPr>
            <p:ph type="body" idx="3"/>
          </p:nvPr>
        </p:nvSpPr>
        <p:spPr>
          <a:xfrm>
            <a:off x="309531" y="3486950"/>
            <a:ext cx="2673000" cy="113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ctr">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100" name="Google Shape;1100;p78"/>
          <p:cNvSpPr txBox="1"/>
          <p:nvPr/>
        </p:nvSpPr>
        <p:spPr>
          <a:xfrm>
            <a:off x="3525716" y="4897791"/>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1101" name="Google Shape;1101;p78"/>
          <p:cNvSpPr/>
          <p:nvPr/>
        </p:nvSpPr>
        <p:spPr>
          <a:xfrm>
            <a:off x="309531" y="2811950"/>
            <a:ext cx="2673000" cy="675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102" name="Google Shape;1102;p78"/>
          <p:cNvSpPr txBox="1">
            <a:spLocks noGrp="1"/>
          </p:cNvSpPr>
          <p:nvPr>
            <p:ph type="body" idx="4"/>
          </p:nvPr>
        </p:nvSpPr>
        <p:spPr>
          <a:xfrm>
            <a:off x="3249148" y="3486950"/>
            <a:ext cx="2673000" cy="113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ctr">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103" name="Google Shape;1103;p78"/>
          <p:cNvSpPr/>
          <p:nvPr/>
        </p:nvSpPr>
        <p:spPr>
          <a:xfrm>
            <a:off x="3254820" y="2813281"/>
            <a:ext cx="2673000" cy="675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104" name="Google Shape;1104;p78"/>
          <p:cNvSpPr txBox="1">
            <a:spLocks noGrp="1"/>
          </p:cNvSpPr>
          <p:nvPr>
            <p:ph type="body" idx="5"/>
          </p:nvPr>
        </p:nvSpPr>
        <p:spPr>
          <a:xfrm>
            <a:off x="6194437" y="3487819"/>
            <a:ext cx="2673000" cy="113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ctr">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105" name="Google Shape;1105;p78"/>
          <p:cNvSpPr/>
          <p:nvPr/>
        </p:nvSpPr>
        <p:spPr>
          <a:xfrm>
            <a:off x="6194437" y="2811950"/>
            <a:ext cx="2673000" cy="675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106" name="Google Shape;1106;p78"/>
          <p:cNvSpPr txBox="1">
            <a:spLocks noGrp="1"/>
          </p:cNvSpPr>
          <p:nvPr>
            <p:ph type="title"/>
          </p:nvPr>
        </p:nvSpPr>
        <p:spPr>
          <a:xfrm>
            <a:off x="324000" y="324000"/>
            <a:ext cx="8553300" cy="521700"/>
          </a:xfrm>
          <a:prstGeom prst="rect">
            <a:avLst/>
          </a:prstGeom>
          <a:noFill/>
          <a:ln>
            <a:noFill/>
          </a:ln>
        </p:spPr>
        <p:txBody>
          <a:bodyPr spcFirstLastPara="1" wrap="square" lIns="0" tIns="0" rIns="0" bIns="0" anchor="ctr" anchorCtr="0">
            <a:normAutofit/>
          </a:bodyPr>
          <a:lstStyle>
            <a:lvl1pPr lvl="0" algn="l">
              <a:lnSpc>
                <a:spcPct val="90000"/>
              </a:lnSpc>
              <a:spcBef>
                <a:spcPts val="0"/>
              </a:spcBef>
              <a:spcAft>
                <a:spcPts val="0"/>
              </a:spcAft>
              <a:buClr>
                <a:schemeClr val="lt1"/>
              </a:buClr>
              <a:buSzPts val="2700"/>
              <a:buFont typeface="Arial"/>
              <a:buNone/>
              <a:defRPr sz="2700" b="1">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107" name="Google Shape;1107;p78"/>
          <p:cNvSpPr txBox="1">
            <a:spLocks noGrp="1"/>
          </p:cNvSpPr>
          <p:nvPr>
            <p:ph type="body" idx="6"/>
          </p:nvPr>
        </p:nvSpPr>
        <p:spPr>
          <a:xfrm>
            <a:off x="1859234" y="921376"/>
            <a:ext cx="2511000" cy="513000"/>
          </a:xfrm>
          <a:prstGeom prst="rect">
            <a:avLst/>
          </a:prstGeom>
          <a:noFill/>
          <a:ln>
            <a:noFill/>
          </a:ln>
        </p:spPr>
        <p:txBody>
          <a:bodyPr spcFirstLastPara="1" wrap="square" lIns="68575" tIns="34275" rIns="68575" bIns="34275" anchor="ctr" anchorCtr="0">
            <a:normAutofit/>
          </a:bodyPr>
          <a:lstStyle>
            <a:lvl1pPr marL="457200" lvl="0" indent="-228600" algn="ctr">
              <a:lnSpc>
                <a:spcPct val="90000"/>
              </a:lnSpc>
              <a:spcBef>
                <a:spcPts val="800"/>
              </a:spcBef>
              <a:spcAft>
                <a:spcPts val="0"/>
              </a:spcAft>
              <a:buClr>
                <a:schemeClr val="accent6"/>
              </a:buClr>
              <a:buSzPts val="1700"/>
              <a:buNone/>
              <a:defRPr sz="1700" b="1">
                <a:solidFill>
                  <a:schemeClr val="accent6"/>
                </a:solidFill>
              </a:defRPr>
            </a:lvl1pPr>
            <a:lvl2pPr marL="914400" lvl="1" indent="-317500" algn="l">
              <a:lnSpc>
                <a:spcPct val="90000"/>
              </a:lnSpc>
              <a:spcBef>
                <a:spcPts val="400"/>
              </a:spcBef>
              <a:spcAft>
                <a:spcPts val="0"/>
              </a:spcAft>
              <a:buClr>
                <a:schemeClr val="accent6"/>
              </a:buClr>
              <a:buSzPts val="1400"/>
              <a:buChar char="•"/>
              <a:defRPr/>
            </a:lvl2pPr>
            <a:lvl3pPr marL="1371600" lvl="2" indent="-317500" algn="l">
              <a:lnSpc>
                <a:spcPct val="90000"/>
              </a:lnSpc>
              <a:spcBef>
                <a:spcPts val="400"/>
              </a:spcBef>
              <a:spcAft>
                <a:spcPts val="0"/>
              </a:spcAft>
              <a:buClr>
                <a:schemeClr val="accent6"/>
              </a:buClr>
              <a:buSzPts val="1400"/>
              <a:buChar char="•"/>
              <a:defRPr/>
            </a:lvl3pPr>
            <a:lvl4pPr marL="1828800" lvl="3" indent="-317500" algn="l">
              <a:lnSpc>
                <a:spcPct val="90000"/>
              </a:lnSpc>
              <a:spcBef>
                <a:spcPts val="400"/>
              </a:spcBef>
              <a:spcAft>
                <a:spcPts val="0"/>
              </a:spcAft>
              <a:buClr>
                <a:schemeClr val="accent6"/>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108" name="Google Shape;1108;p78"/>
          <p:cNvSpPr txBox="1">
            <a:spLocks noGrp="1"/>
          </p:cNvSpPr>
          <p:nvPr>
            <p:ph type="body" idx="7"/>
          </p:nvPr>
        </p:nvSpPr>
        <p:spPr>
          <a:xfrm>
            <a:off x="4777823" y="921376"/>
            <a:ext cx="2511000" cy="513000"/>
          </a:xfrm>
          <a:prstGeom prst="rect">
            <a:avLst/>
          </a:prstGeom>
          <a:noFill/>
          <a:ln>
            <a:noFill/>
          </a:ln>
        </p:spPr>
        <p:txBody>
          <a:bodyPr spcFirstLastPara="1" wrap="square" lIns="68575" tIns="34275" rIns="68575" bIns="34275" anchor="ctr" anchorCtr="0">
            <a:normAutofit/>
          </a:bodyPr>
          <a:lstStyle>
            <a:lvl1pPr marL="457200" lvl="0" indent="-228600" algn="ctr">
              <a:lnSpc>
                <a:spcPct val="90000"/>
              </a:lnSpc>
              <a:spcBef>
                <a:spcPts val="800"/>
              </a:spcBef>
              <a:spcAft>
                <a:spcPts val="0"/>
              </a:spcAft>
              <a:buClr>
                <a:schemeClr val="accent6"/>
              </a:buClr>
              <a:buSzPts val="1700"/>
              <a:buNone/>
              <a:defRPr sz="1700" b="1">
                <a:solidFill>
                  <a:schemeClr val="accent6"/>
                </a:solidFill>
              </a:defRPr>
            </a:lvl1pPr>
            <a:lvl2pPr marL="914400" lvl="1" indent="-317500" algn="l">
              <a:lnSpc>
                <a:spcPct val="90000"/>
              </a:lnSpc>
              <a:spcBef>
                <a:spcPts val="400"/>
              </a:spcBef>
              <a:spcAft>
                <a:spcPts val="0"/>
              </a:spcAft>
              <a:buClr>
                <a:schemeClr val="accent6"/>
              </a:buClr>
              <a:buSzPts val="1400"/>
              <a:buChar char="•"/>
              <a:defRPr/>
            </a:lvl2pPr>
            <a:lvl3pPr marL="1371600" lvl="2" indent="-317500" algn="l">
              <a:lnSpc>
                <a:spcPct val="90000"/>
              </a:lnSpc>
              <a:spcBef>
                <a:spcPts val="400"/>
              </a:spcBef>
              <a:spcAft>
                <a:spcPts val="0"/>
              </a:spcAft>
              <a:buClr>
                <a:schemeClr val="accent6"/>
              </a:buClr>
              <a:buSzPts val="1400"/>
              <a:buChar char="•"/>
              <a:defRPr/>
            </a:lvl3pPr>
            <a:lvl4pPr marL="1828800" lvl="3" indent="-317500" algn="l">
              <a:lnSpc>
                <a:spcPct val="90000"/>
              </a:lnSpc>
              <a:spcBef>
                <a:spcPts val="400"/>
              </a:spcBef>
              <a:spcAft>
                <a:spcPts val="0"/>
              </a:spcAft>
              <a:buClr>
                <a:schemeClr val="accent6"/>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109" name="Google Shape;1109;p78"/>
          <p:cNvSpPr txBox="1">
            <a:spLocks noGrp="1"/>
          </p:cNvSpPr>
          <p:nvPr>
            <p:ph type="body" idx="8"/>
          </p:nvPr>
        </p:nvSpPr>
        <p:spPr>
          <a:xfrm>
            <a:off x="393367" y="2892950"/>
            <a:ext cx="2511000" cy="513000"/>
          </a:xfrm>
          <a:prstGeom prst="rect">
            <a:avLst/>
          </a:prstGeom>
          <a:noFill/>
          <a:ln>
            <a:noFill/>
          </a:ln>
        </p:spPr>
        <p:txBody>
          <a:bodyPr spcFirstLastPara="1" wrap="square" lIns="68575" tIns="34275" rIns="68575" bIns="34275" anchor="ctr" anchorCtr="0">
            <a:normAutofit/>
          </a:bodyPr>
          <a:lstStyle>
            <a:lvl1pPr marL="457200" lvl="0" indent="-228600" algn="ctr">
              <a:lnSpc>
                <a:spcPct val="90000"/>
              </a:lnSpc>
              <a:spcBef>
                <a:spcPts val="800"/>
              </a:spcBef>
              <a:spcAft>
                <a:spcPts val="0"/>
              </a:spcAft>
              <a:buClr>
                <a:schemeClr val="accent6"/>
              </a:buClr>
              <a:buSzPts val="1700"/>
              <a:buNone/>
              <a:defRPr sz="1700" b="1">
                <a:solidFill>
                  <a:schemeClr val="accent6"/>
                </a:solidFill>
              </a:defRPr>
            </a:lvl1pPr>
            <a:lvl2pPr marL="914400" lvl="1" indent="-317500" algn="l">
              <a:lnSpc>
                <a:spcPct val="90000"/>
              </a:lnSpc>
              <a:spcBef>
                <a:spcPts val="400"/>
              </a:spcBef>
              <a:spcAft>
                <a:spcPts val="0"/>
              </a:spcAft>
              <a:buClr>
                <a:schemeClr val="accent6"/>
              </a:buClr>
              <a:buSzPts val="1400"/>
              <a:buChar char="•"/>
              <a:defRPr/>
            </a:lvl2pPr>
            <a:lvl3pPr marL="1371600" lvl="2" indent="-317500" algn="l">
              <a:lnSpc>
                <a:spcPct val="90000"/>
              </a:lnSpc>
              <a:spcBef>
                <a:spcPts val="400"/>
              </a:spcBef>
              <a:spcAft>
                <a:spcPts val="0"/>
              </a:spcAft>
              <a:buClr>
                <a:schemeClr val="accent6"/>
              </a:buClr>
              <a:buSzPts val="1400"/>
              <a:buChar char="•"/>
              <a:defRPr/>
            </a:lvl3pPr>
            <a:lvl4pPr marL="1828800" lvl="3" indent="-317500" algn="l">
              <a:lnSpc>
                <a:spcPct val="90000"/>
              </a:lnSpc>
              <a:spcBef>
                <a:spcPts val="400"/>
              </a:spcBef>
              <a:spcAft>
                <a:spcPts val="0"/>
              </a:spcAft>
              <a:buClr>
                <a:schemeClr val="accent6"/>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110" name="Google Shape;1110;p78"/>
          <p:cNvSpPr txBox="1">
            <a:spLocks noGrp="1"/>
          </p:cNvSpPr>
          <p:nvPr>
            <p:ph type="body" idx="9"/>
          </p:nvPr>
        </p:nvSpPr>
        <p:spPr>
          <a:xfrm>
            <a:off x="3345058" y="2892950"/>
            <a:ext cx="2511000" cy="513000"/>
          </a:xfrm>
          <a:prstGeom prst="rect">
            <a:avLst/>
          </a:prstGeom>
          <a:noFill/>
          <a:ln>
            <a:noFill/>
          </a:ln>
        </p:spPr>
        <p:txBody>
          <a:bodyPr spcFirstLastPara="1" wrap="square" lIns="68575" tIns="34275" rIns="68575" bIns="34275" anchor="ctr" anchorCtr="0">
            <a:normAutofit/>
          </a:bodyPr>
          <a:lstStyle>
            <a:lvl1pPr marL="457200" lvl="0" indent="-228600" algn="ctr">
              <a:lnSpc>
                <a:spcPct val="90000"/>
              </a:lnSpc>
              <a:spcBef>
                <a:spcPts val="800"/>
              </a:spcBef>
              <a:spcAft>
                <a:spcPts val="0"/>
              </a:spcAft>
              <a:buClr>
                <a:schemeClr val="accent6"/>
              </a:buClr>
              <a:buSzPts val="1700"/>
              <a:buNone/>
              <a:defRPr sz="1700" b="1">
                <a:solidFill>
                  <a:schemeClr val="accent6"/>
                </a:solidFill>
              </a:defRPr>
            </a:lvl1pPr>
            <a:lvl2pPr marL="914400" lvl="1" indent="-317500" algn="l">
              <a:lnSpc>
                <a:spcPct val="90000"/>
              </a:lnSpc>
              <a:spcBef>
                <a:spcPts val="400"/>
              </a:spcBef>
              <a:spcAft>
                <a:spcPts val="0"/>
              </a:spcAft>
              <a:buClr>
                <a:schemeClr val="accent6"/>
              </a:buClr>
              <a:buSzPts val="1400"/>
              <a:buChar char="•"/>
              <a:defRPr/>
            </a:lvl2pPr>
            <a:lvl3pPr marL="1371600" lvl="2" indent="-317500" algn="l">
              <a:lnSpc>
                <a:spcPct val="90000"/>
              </a:lnSpc>
              <a:spcBef>
                <a:spcPts val="400"/>
              </a:spcBef>
              <a:spcAft>
                <a:spcPts val="0"/>
              </a:spcAft>
              <a:buClr>
                <a:schemeClr val="accent6"/>
              </a:buClr>
              <a:buSzPts val="1400"/>
              <a:buChar char="•"/>
              <a:defRPr/>
            </a:lvl3pPr>
            <a:lvl4pPr marL="1828800" lvl="3" indent="-317500" algn="l">
              <a:lnSpc>
                <a:spcPct val="90000"/>
              </a:lnSpc>
              <a:spcBef>
                <a:spcPts val="400"/>
              </a:spcBef>
              <a:spcAft>
                <a:spcPts val="0"/>
              </a:spcAft>
              <a:buClr>
                <a:schemeClr val="accent6"/>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111" name="Google Shape;1111;p78"/>
          <p:cNvSpPr txBox="1">
            <a:spLocks noGrp="1"/>
          </p:cNvSpPr>
          <p:nvPr>
            <p:ph type="body" idx="13"/>
          </p:nvPr>
        </p:nvSpPr>
        <p:spPr>
          <a:xfrm>
            <a:off x="6275437" y="2892950"/>
            <a:ext cx="2511000" cy="513000"/>
          </a:xfrm>
          <a:prstGeom prst="rect">
            <a:avLst/>
          </a:prstGeom>
          <a:noFill/>
          <a:ln>
            <a:noFill/>
          </a:ln>
        </p:spPr>
        <p:txBody>
          <a:bodyPr spcFirstLastPara="1" wrap="square" lIns="68575" tIns="34275" rIns="68575" bIns="34275" anchor="ctr" anchorCtr="0">
            <a:normAutofit/>
          </a:bodyPr>
          <a:lstStyle>
            <a:lvl1pPr marL="457200" lvl="0" indent="-228600" algn="ctr">
              <a:lnSpc>
                <a:spcPct val="90000"/>
              </a:lnSpc>
              <a:spcBef>
                <a:spcPts val="800"/>
              </a:spcBef>
              <a:spcAft>
                <a:spcPts val="0"/>
              </a:spcAft>
              <a:buClr>
                <a:schemeClr val="accent6"/>
              </a:buClr>
              <a:buSzPts val="1700"/>
              <a:buNone/>
              <a:defRPr sz="1700" b="1">
                <a:solidFill>
                  <a:schemeClr val="accent6"/>
                </a:solidFill>
              </a:defRPr>
            </a:lvl1pPr>
            <a:lvl2pPr marL="914400" lvl="1" indent="-317500" algn="l">
              <a:lnSpc>
                <a:spcPct val="90000"/>
              </a:lnSpc>
              <a:spcBef>
                <a:spcPts val="400"/>
              </a:spcBef>
              <a:spcAft>
                <a:spcPts val="0"/>
              </a:spcAft>
              <a:buClr>
                <a:schemeClr val="accent6"/>
              </a:buClr>
              <a:buSzPts val="1400"/>
              <a:buChar char="•"/>
              <a:defRPr/>
            </a:lvl2pPr>
            <a:lvl3pPr marL="1371600" lvl="2" indent="-317500" algn="l">
              <a:lnSpc>
                <a:spcPct val="90000"/>
              </a:lnSpc>
              <a:spcBef>
                <a:spcPts val="400"/>
              </a:spcBef>
              <a:spcAft>
                <a:spcPts val="0"/>
              </a:spcAft>
              <a:buClr>
                <a:schemeClr val="accent6"/>
              </a:buClr>
              <a:buSzPts val="1400"/>
              <a:buChar char="•"/>
              <a:defRPr/>
            </a:lvl3pPr>
            <a:lvl4pPr marL="1828800" lvl="3" indent="-317500" algn="l">
              <a:lnSpc>
                <a:spcPct val="90000"/>
              </a:lnSpc>
              <a:spcBef>
                <a:spcPts val="400"/>
              </a:spcBef>
              <a:spcAft>
                <a:spcPts val="0"/>
              </a:spcAft>
              <a:buClr>
                <a:schemeClr val="accent6"/>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cxnSp>
        <p:nvCxnSpPr>
          <p:cNvPr id="1112" name="Google Shape;1112;p78"/>
          <p:cNvCxnSpPr/>
          <p:nvPr/>
        </p:nvCxnSpPr>
        <p:spPr>
          <a:xfrm>
            <a:off x="324000" y="243000"/>
            <a:ext cx="324000" cy="0"/>
          </a:xfrm>
          <a:prstGeom prst="straightConnector1">
            <a:avLst/>
          </a:prstGeom>
          <a:noFill/>
          <a:ln w="25400" cap="flat" cmpd="sng">
            <a:solidFill>
              <a:schemeClr val="dk2"/>
            </a:solidFill>
            <a:prstDash val="solid"/>
            <a:miter lim="800000"/>
            <a:headEnd type="none" w="sm" len="sm"/>
            <a:tailEnd type="none" w="sm" len="sm"/>
          </a:ln>
        </p:spPr>
      </p:cxnSp>
      <p:cxnSp>
        <p:nvCxnSpPr>
          <p:cNvPr id="1113" name="Google Shape;1113;p78"/>
          <p:cNvCxnSpPr/>
          <p:nvPr/>
        </p:nvCxnSpPr>
        <p:spPr>
          <a:xfrm>
            <a:off x="324000" y="4752000"/>
            <a:ext cx="8532000" cy="0"/>
          </a:xfrm>
          <a:prstGeom prst="straightConnector1">
            <a:avLst/>
          </a:prstGeom>
          <a:noFill/>
          <a:ln w="9525" cap="flat" cmpd="sng">
            <a:solidFill>
              <a:schemeClr val="accent2"/>
            </a:solidFill>
            <a:prstDash val="solid"/>
            <a:miter lim="800000"/>
            <a:headEnd type="none" w="sm" len="sm"/>
            <a:tailEnd type="none" w="sm" len="sm"/>
          </a:ln>
        </p:spPr>
      </p:cxnSp>
      <p:pic>
        <p:nvPicPr>
          <p:cNvPr id="1114" name="Google Shape;1114;p78" descr="Icon&#10;&#10;Description automatically generated with medium confidence"/>
          <p:cNvPicPr preferRelativeResize="0"/>
          <p:nvPr/>
        </p:nvPicPr>
        <p:blipFill rotWithShape="1">
          <a:blip r:embed="rId2">
            <a:alphaModFix/>
          </a:blip>
          <a:srcRect/>
          <a:stretch/>
        </p:blipFill>
        <p:spPr>
          <a:xfrm>
            <a:off x="260560" y="4756346"/>
            <a:ext cx="282321" cy="282321"/>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83.xml><?xml version="1.0" encoding="utf-8"?>
<p:sldLayout xmlns:a="http://schemas.openxmlformats.org/drawingml/2006/main" xmlns:r="http://schemas.openxmlformats.org/officeDocument/2006/relationships" xmlns:p="http://schemas.openxmlformats.org/presentationml/2006/main" matchingName="Full page image">
  <p:cSld name="Full page image 2">
    <p:spTree>
      <p:nvGrpSpPr>
        <p:cNvPr id="1" name="Shape 1115"/>
        <p:cNvGrpSpPr/>
        <p:nvPr/>
      </p:nvGrpSpPr>
      <p:grpSpPr>
        <a:xfrm>
          <a:off x="0" y="0"/>
          <a:ext cx="0" cy="0"/>
          <a:chOff x="0" y="0"/>
          <a:chExt cx="0" cy="0"/>
        </a:xfrm>
      </p:grpSpPr>
      <p:sp>
        <p:nvSpPr>
          <p:cNvPr id="1116" name="Google Shape;1116;p79"/>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6"/>
                </a:solidFill>
                <a:latin typeface="Arial"/>
                <a:ea typeface="Arial"/>
                <a:cs typeface="Arial"/>
                <a:sym typeface="Arial"/>
              </a:rPr>
              <a:t>‹#›</a:t>
            </a:fld>
            <a:endParaRPr sz="900" b="0" i="0" u="none" strike="noStrike" cap="none">
              <a:solidFill>
                <a:schemeClr val="accent6"/>
              </a:solidFill>
              <a:latin typeface="Arial"/>
              <a:ea typeface="Arial"/>
              <a:cs typeface="Arial"/>
              <a:sym typeface="Arial"/>
            </a:endParaRPr>
          </a:p>
        </p:txBody>
      </p:sp>
      <p:sp>
        <p:nvSpPr>
          <p:cNvPr id="1117" name="Google Shape;1117;p79"/>
          <p:cNvSpPr>
            <a:spLocks noGrp="1"/>
          </p:cNvSpPr>
          <p:nvPr>
            <p:ph type="pic" idx="2"/>
          </p:nvPr>
        </p:nvSpPr>
        <p:spPr>
          <a:xfrm>
            <a:off x="0" y="0"/>
            <a:ext cx="9144000" cy="5143500"/>
          </a:xfrm>
          <a:prstGeom prst="rect">
            <a:avLst/>
          </a:prstGeom>
          <a:noFill/>
          <a:ln>
            <a:noFill/>
          </a:ln>
        </p:spPr>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84.xml><?xml version="1.0" encoding="utf-8"?>
<p:sldLayout xmlns:a="http://schemas.openxmlformats.org/drawingml/2006/main" xmlns:r="http://schemas.openxmlformats.org/officeDocument/2006/relationships" xmlns:p="http://schemas.openxmlformats.org/presentationml/2006/main" matchingName="Quote and image 1">
  <p:cSld name="Quote and image 1 3">
    <p:spTree>
      <p:nvGrpSpPr>
        <p:cNvPr id="1" name="Shape 1118"/>
        <p:cNvGrpSpPr/>
        <p:nvPr/>
      </p:nvGrpSpPr>
      <p:grpSpPr>
        <a:xfrm>
          <a:off x="0" y="0"/>
          <a:ext cx="0" cy="0"/>
          <a:chOff x="0" y="0"/>
          <a:chExt cx="0" cy="0"/>
        </a:xfrm>
      </p:grpSpPr>
      <p:sp>
        <p:nvSpPr>
          <p:cNvPr id="1119" name="Google Shape;1119;p80"/>
          <p:cNvSpPr/>
          <p:nvPr/>
        </p:nvSpPr>
        <p:spPr>
          <a:xfrm rot="-5400000">
            <a:off x="-456783" y="444966"/>
            <a:ext cx="5153839" cy="4253612"/>
          </a:xfrm>
          <a:custGeom>
            <a:avLst/>
            <a:gdLst/>
            <a:ahLst/>
            <a:cxnLst/>
            <a:rect l="l" t="t" r="r" b="b"/>
            <a:pathLst>
              <a:path w="6917905" h="5671482" extrusionOk="0">
                <a:moveTo>
                  <a:pt x="998" y="3862276"/>
                </a:moveTo>
                <a:cubicBezTo>
                  <a:pt x="6784" y="2580785"/>
                  <a:pt x="-4023" y="1281491"/>
                  <a:pt x="1763" y="0"/>
                </a:cubicBezTo>
                <a:lnTo>
                  <a:pt x="6915259" y="615"/>
                </a:lnTo>
                <a:lnTo>
                  <a:pt x="6917905" y="3435219"/>
                </a:lnTo>
                <a:lnTo>
                  <a:pt x="5614844" y="5671482"/>
                </a:lnTo>
                <a:lnTo>
                  <a:pt x="1038428" y="5668839"/>
                </a:lnTo>
                <a:lnTo>
                  <a:pt x="998" y="3862276"/>
                </a:lnTo>
                <a:close/>
              </a:path>
            </a:pathLst>
          </a:custGeom>
          <a:solidFill>
            <a:schemeClr val="dk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cxnSp>
        <p:nvCxnSpPr>
          <p:cNvPr id="1120" name="Google Shape;1120;p80"/>
          <p:cNvCxnSpPr/>
          <p:nvPr/>
        </p:nvCxnSpPr>
        <p:spPr>
          <a:xfrm>
            <a:off x="459000" y="387136"/>
            <a:ext cx="648900" cy="0"/>
          </a:xfrm>
          <a:prstGeom prst="straightConnector1">
            <a:avLst/>
          </a:prstGeom>
          <a:noFill/>
          <a:ln w="38100" cap="flat" cmpd="sng">
            <a:solidFill>
              <a:schemeClr val="dk1"/>
            </a:solidFill>
            <a:prstDash val="solid"/>
            <a:miter lim="800000"/>
            <a:headEnd type="none" w="sm" len="sm"/>
            <a:tailEnd type="none" w="sm" len="sm"/>
          </a:ln>
        </p:spPr>
      </p:cxnSp>
      <p:sp>
        <p:nvSpPr>
          <p:cNvPr id="1121" name="Google Shape;1121;p80"/>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6"/>
                </a:solidFill>
                <a:latin typeface="Arial"/>
                <a:ea typeface="Arial"/>
                <a:cs typeface="Arial"/>
                <a:sym typeface="Arial"/>
              </a:rPr>
              <a:t>‹#›</a:t>
            </a:fld>
            <a:endParaRPr sz="900" b="0" i="0" u="none" strike="noStrike" cap="none">
              <a:solidFill>
                <a:schemeClr val="accent6"/>
              </a:solidFill>
              <a:latin typeface="Arial"/>
              <a:ea typeface="Arial"/>
              <a:cs typeface="Arial"/>
              <a:sym typeface="Arial"/>
            </a:endParaRPr>
          </a:p>
        </p:txBody>
      </p:sp>
      <p:sp>
        <p:nvSpPr>
          <p:cNvPr id="1122" name="Google Shape;1122;p80"/>
          <p:cNvSpPr txBox="1">
            <a:spLocks noGrp="1"/>
          </p:cNvSpPr>
          <p:nvPr>
            <p:ph type="body" idx="1"/>
          </p:nvPr>
        </p:nvSpPr>
        <p:spPr>
          <a:xfrm>
            <a:off x="459000" y="1444972"/>
            <a:ext cx="3321000" cy="2251200"/>
          </a:xfrm>
          <a:prstGeom prst="rect">
            <a:avLst/>
          </a:prstGeom>
          <a:noFill/>
          <a:ln>
            <a:noFill/>
          </a:ln>
        </p:spPr>
        <p:txBody>
          <a:bodyPr spcFirstLastPara="1" wrap="square" lIns="68575" tIns="34275" rIns="68575" bIns="34275" anchor="t" anchorCtr="0">
            <a:noAutofit/>
          </a:bodyPr>
          <a:lstStyle>
            <a:lvl1pPr marL="457200" lvl="0" indent="-228600" algn="l">
              <a:lnSpc>
                <a:spcPct val="90000"/>
              </a:lnSpc>
              <a:spcBef>
                <a:spcPts val="800"/>
              </a:spcBef>
              <a:spcAft>
                <a:spcPts val="0"/>
              </a:spcAft>
              <a:buClr>
                <a:schemeClr val="dk1"/>
              </a:buClr>
              <a:buSzPts val="2300"/>
              <a:buNone/>
              <a:defRPr sz="2300" b="1">
                <a:solidFill>
                  <a:schemeClr val="dk1"/>
                </a:solidFill>
              </a:defRPr>
            </a:lvl1pPr>
            <a:lvl2pPr marL="914400" lvl="1" indent="-228600" algn="l">
              <a:lnSpc>
                <a:spcPct val="90000"/>
              </a:lnSpc>
              <a:spcBef>
                <a:spcPts val="400"/>
              </a:spcBef>
              <a:spcAft>
                <a:spcPts val="0"/>
              </a:spcAft>
              <a:buClr>
                <a:schemeClr val="lt1"/>
              </a:buClr>
              <a:buSzPts val="1800"/>
              <a:buNone/>
              <a:defRPr>
                <a:solidFill>
                  <a:schemeClr val="lt1"/>
                </a:solidFill>
              </a:defRPr>
            </a:lvl2pPr>
            <a:lvl3pPr marL="1371600" lvl="2" indent="-228600" algn="l">
              <a:lnSpc>
                <a:spcPct val="90000"/>
              </a:lnSpc>
              <a:spcBef>
                <a:spcPts val="400"/>
              </a:spcBef>
              <a:spcAft>
                <a:spcPts val="0"/>
              </a:spcAft>
              <a:buClr>
                <a:schemeClr val="lt1"/>
              </a:buClr>
              <a:buSzPts val="1500"/>
              <a:buNone/>
              <a:defRPr>
                <a:solidFill>
                  <a:schemeClr val="lt1"/>
                </a:solidFill>
              </a:defRPr>
            </a:lvl3pPr>
            <a:lvl4pPr marL="1828800" lvl="3" indent="-228600" algn="l">
              <a:lnSpc>
                <a:spcPct val="90000"/>
              </a:lnSpc>
              <a:spcBef>
                <a:spcPts val="400"/>
              </a:spcBef>
              <a:spcAft>
                <a:spcPts val="0"/>
              </a:spcAft>
              <a:buClr>
                <a:schemeClr val="lt1"/>
              </a:buClr>
              <a:buSzPts val="1400"/>
              <a:buNone/>
              <a:defRPr>
                <a:solidFill>
                  <a:schemeClr val="lt1"/>
                </a:solidFill>
              </a:defRPr>
            </a:lvl4pPr>
            <a:lvl5pPr marL="2286000" lvl="4" indent="-228600" algn="l">
              <a:lnSpc>
                <a:spcPct val="90000"/>
              </a:lnSpc>
              <a:spcBef>
                <a:spcPts val="400"/>
              </a:spcBef>
              <a:spcAft>
                <a:spcPts val="0"/>
              </a:spcAft>
              <a:buClr>
                <a:schemeClr val="lt1"/>
              </a:buClr>
              <a:buSzPts val="1400"/>
              <a:buNone/>
              <a:defRPr>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123" name="Google Shape;1123;p80"/>
          <p:cNvSpPr txBox="1"/>
          <p:nvPr/>
        </p:nvSpPr>
        <p:spPr>
          <a:xfrm>
            <a:off x="1472453" y="-907676"/>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1124" name="Google Shape;1124;p80"/>
          <p:cNvSpPr txBox="1">
            <a:spLocks noGrp="1"/>
          </p:cNvSpPr>
          <p:nvPr>
            <p:ph type="body" idx="2"/>
          </p:nvPr>
        </p:nvSpPr>
        <p:spPr>
          <a:xfrm>
            <a:off x="459581" y="453629"/>
            <a:ext cx="2413500" cy="381000"/>
          </a:xfrm>
          <a:prstGeom prst="rect">
            <a:avLst/>
          </a:prstGeom>
          <a:noFill/>
          <a:ln>
            <a:noFill/>
          </a:ln>
        </p:spPr>
        <p:txBody>
          <a:bodyPr spcFirstLastPara="1" wrap="square" lIns="0" tIns="0" rIns="0" bIns="0" anchor="t" anchorCtr="0">
            <a:normAutofit/>
          </a:bodyPr>
          <a:lstStyle>
            <a:lvl1pPr marL="457200" lvl="0" indent="-228600" algn="l">
              <a:lnSpc>
                <a:spcPct val="90000"/>
              </a:lnSpc>
              <a:spcBef>
                <a:spcPts val="800"/>
              </a:spcBef>
              <a:spcAft>
                <a:spcPts val="0"/>
              </a:spcAft>
              <a:buClr>
                <a:schemeClr val="dk1"/>
              </a:buClr>
              <a:buSzPts val="1800"/>
              <a:buNone/>
              <a:defRPr sz="1800" b="1">
                <a:solidFill>
                  <a:schemeClr val="dk1"/>
                </a:solidFill>
              </a:defRPr>
            </a:lvl1pPr>
            <a:lvl2pPr marL="914400" lvl="1" indent="-317500" algn="l">
              <a:lnSpc>
                <a:spcPct val="90000"/>
              </a:lnSpc>
              <a:spcBef>
                <a:spcPts val="400"/>
              </a:spcBef>
              <a:spcAft>
                <a:spcPts val="0"/>
              </a:spcAft>
              <a:buClr>
                <a:schemeClr val="accent6"/>
              </a:buClr>
              <a:buSzPts val="1400"/>
              <a:buChar char="•"/>
              <a:defRPr/>
            </a:lvl2pPr>
            <a:lvl3pPr marL="1371600" lvl="2" indent="-317500" algn="l">
              <a:lnSpc>
                <a:spcPct val="90000"/>
              </a:lnSpc>
              <a:spcBef>
                <a:spcPts val="400"/>
              </a:spcBef>
              <a:spcAft>
                <a:spcPts val="0"/>
              </a:spcAft>
              <a:buClr>
                <a:schemeClr val="accent6"/>
              </a:buClr>
              <a:buSzPts val="1400"/>
              <a:buChar char="•"/>
              <a:defRPr/>
            </a:lvl3pPr>
            <a:lvl4pPr marL="1828800" lvl="3" indent="-317500" algn="l">
              <a:lnSpc>
                <a:spcPct val="90000"/>
              </a:lnSpc>
              <a:spcBef>
                <a:spcPts val="400"/>
              </a:spcBef>
              <a:spcAft>
                <a:spcPts val="0"/>
              </a:spcAft>
              <a:buClr>
                <a:schemeClr val="accent6"/>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125" name="Google Shape;1125;p80"/>
          <p:cNvSpPr>
            <a:spLocks noGrp="1"/>
          </p:cNvSpPr>
          <p:nvPr>
            <p:ph type="pic" idx="3"/>
          </p:nvPr>
        </p:nvSpPr>
        <p:spPr>
          <a:xfrm>
            <a:off x="2476500" y="-2381"/>
            <a:ext cx="6667500" cy="5145900"/>
          </a:xfrm>
          <a:prstGeom prst="rect">
            <a:avLst/>
          </a:prstGeom>
          <a:noFill/>
          <a:ln>
            <a:noFill/>
          </a:ln>
        </p:spPr>
      </p:sp>
      <p:cxnSp>
        <p:nvCxnSpPr>
          <p:cNvPr id="1126" name="Google Shape;1126;p80"/>
          <p:cNvCxnSpPr/>
          <p:nvPr/>
        </p:nvCxnSpPr>
        <p:spPr>
          <a:xfrm>
            <a:off x="324000" y="4752000"/>
            <a:ext cx="8532000" cy="0"/>
          </a:xfrm>
          <a:prstGeom prst="straightConnector1">
            <a:avLst/>
          </a:prstGeom>
          <a:noFill/>
          <a:ln w="9525" cap="flat" cmpd="sng">
            <a:solidFill>
              <a:schemeClr val="accent2"/>
            </a:solidFill>
            <a:prstDash val="solid"/>
            <a:miter lim="800000"/>
            <a:headEnd type="none" w="sm" len="sm"/>
            <a:tailEnd type="none" w="sm" len="sm"/>
          </a:ln>
        </p:spPr>
      </p:cxnSp>
      <p:pic>
        <p:nvPicPr>
          <p:cNvPr id="1127" name="Google Shape;1127;p80" descr="Icon&#10;&#10;Description automatically generated with medium confidence"/>
          <p:cNvPicPr preferRelativeResize="0"/>
          <p:nvPr/>
        </p:nvPicPr>
        <p:blipFill rotWithShape="1">
          <a:blip r:embed="rId2">
            <a:alphaModFix/>
          </a:blip>
          <a:srcRect/>
          <a:stretch/>
        </p:blipFill>
        <p:spPr>
          <a:xfrm>
            <a:off x="260560" y="4756346"/>
            <a:ext cx="282321" cy="282321"/>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85.xml><?xml version="1.0" encoding="utf-8"?>
<p:sldLayout xmlns:a="http://schemas.openxmlformats.org/drawingml/2006/main" xmlns:r="http://schemas.openxmlformats.org/officeDocument/2006/relationships" xmlns:p="http://schemas.openxmlformats.org/presentationml/2006/main" matchingName="Quote and image 2">
  <p:cSld name="Quote and image 2 3">
    <p:spTree>
      <p:nvGrpSpPr>
        <p:cNvPr id="1" name="Shape 1128"/>
        <p:cNvGrpSpPr/>
        <p:nvPr/>
      </p:nvGrpSpPr>
      <p:grpSpPr>
        <a:xfrm>
          <a:off x="0" y="0"/>
          <a:ext cx="0" cy="0"/>
          <a:chOff x="0" y="0"/>
          <a:chExt cx="0" cy="0"/>
        </a:xfrm>
      </p:grpSpPr>
      <p:sp>
        <p:nvSpPr>
          <p:cNvPr id="1129" name="Google Shape;1129;p81"/>
          <p:cNvSpPr/>
          <p:nvPr/>
        </p:nvSpPr>
        <p:spPr>
          <a:xfrm rot="-5400000">
            <a:off x="-456783" y="444966"/>
            <a:ext cx="5153839" cy="4253612"/>
          </a:xfrm>
          <a:custGeom>
            <a:avLst/>
            <a:gdLst/>
            <a:ahLst/>
            <a:cxnLst/>
            <a:rect l="l" t="t" r="r" b="b"/>
            <a:pathLst>
              <a:path w="6917905" h="5671482" extrusionOk="0">
                <a:moveTo>
                  <a:pt x="998" y="3862276"/>
                </a:moveTo>
                <a:cubicBezTo>
                  <a:pt x="6784" y="2580785"/>
                  <a:pt x="-4023" y="1281491"/>
                  <a:pt x="1763" y="0"/>
                </a:cubicBezTo>
                <a:lnTo>
                  <a:pt x="6915259" y="615"/>
                </a:lnTo>
                <a:lnTo>
                  <a:pt x="6917905" y="3435219"/>
                </a:lnTo>
                <a:lnTo>
                  <a:pt x="5614844" y="5671482"/>
                </a:lnTo>
                <a:lnTo>
                  <a:pt x="1038428" y="5668839"/>
                </a:lnTo>
                <a:lnTo>
                  <a:pt x="998" y="3862276"/>
                </a:lnTo>
                <a:close/>
              </a:path>
            </a:pathLst>
          </a:custGeom>
          <a:solidFill>
            <a:srgbClr val="FAE100"/>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cxnSp>
        <p:nvCxnSpPr>
          <p:cNvPr id="1130" name="Google Shape;1130;p81"/>
          <p:cNvCxnSpPr/>
          <p:nvPr/>
        </p:nvCxnSpPr>
        <p:spPr>
          <a:xfrm>
            <a:off x="459000" y="387136"/>
            <a:ext cx="648900" cy="0"/>
          </a:xfrm>
          <a:prstGeom prst="straightConnector1">
            <a:avLst/>
          </a:prstGeom>
          <a:noFill/>
          <a:ln w="38100" cap="flat" cmpd="sng">
            <a:solidFill>
              <a:schemeClr val="lt1"/>
            </a:solidFill>
            <a:prstDash val="solid"/>
            <a:miter lim="800000"/>
            <a:headEnd type="none" w="sm" len="sm"/>
            <a:tailEnd type="none" w="sm" len="sm"/>
          </a:ln>
        </p:spPr>
      </p:cxnSp>
      <p:sp>
        <p:nvSpPr>
          <p:cNvPr id="1131" name="Google Shape;1131;p81"/>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6"/>
                </a:solidFill>
                <a:latin typeface="Arial"/>
                <a:ea typeface="Arial"/>
                <a:cs typeface="Arial"/>
                <a:sym typeface="Arial"/>
              </a:rPr>
              <a:t>‹#›</a:t>
            </a:fld>
            <a:endParaRPr sz="900" b="0" i="0" u="none" strike="noStrike" cap="none">
              <a:solidFill>
                <a:schemeClr val="accent6"/>
              </a:solidFill>
              <a:latin typeface="Arial"/>
              <a:ea typeface="Arial"/>
              <a:cs typeface="Arial"/>
              <a:sym typeface="Arial"/>
            </a:endParaRPr>
          </a:p>
        </p:txBody>
      </p:sp>
      <p:sp>
        <p:nvSpPr>
          <p:cNvPr id="1132" name="Google Shape;1132;p81"/>
          <p:cNvSpPr txBox="1">
            <a:spLocks noGrp="1"/>
          </p:cNvSpPr>
          <p:nvPr>
            <p:ph type="body" idx="1"/>
          </p:nvPr>
        </p:nvSpPr>
        <p:spPr>
          <a:xfrm>
            <a:off x="459581" y="1444972"/>
            <a:ext cx="3321000" cy="2251200"/>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800"/>
              </a:spcBef>
              <a:spcAft>
                <a:spcPts val="0"/>
              </a:spcAft>
              <a:buClr>
                <a:schemeClr val="lt1"/>
              </a:buClr>
              <a:buSzPts val="2300"/>
              <a:buNone/>
              <a:defRPr sz="2300" b="1">
                <a:solidFill>
                  <a:schemeClr val="lt1"/>
                </a:solidFill>
              </a:defRPr>
            </a:lvl1pPr>
            <a:lvl2pPr marL="914400" lvl="1" indent="-228600" algn="l">
              <a:lnSpc>
                <a:spcPct val="90000"/>
              </a:lnSpc>
              <a:spcBef>
                <a:spcPts val="400"/>
              </a:spcBef>
              <a:spcAft>
                <a:spcPts val="0"/>
              </a:spcAft>
              <a:buClr>
                <a:schemeClr val="lt1"/>
              </a:buClr>
              <a:buSzPts val="1800"/>
              <a:buNone/>
              <a:defRPr>
                <a:solidFill>
                  <a:schemeClr val="lt1"/>
                </a:solidFill>
              </a:defRPr>
            </a:lvl2pPr>
            <a:lvl3pPr marL="1371600" lvl="2" indent="-228600" algn="l">
              <a:lnSpc>
                <a:spcPct val="90000"/>
              </a:lnSpc>
              <a:spcBef>
                <a:spcPts val="400"/>
              </a:spcBef>
              <a:spcAft>
                <a:spcPts val="0"/>
              </a:spcAft>
              <a:buClr>
                <a:schemeClr val="lt1"/>
              </a:buClr>
              <a:buSzPts val="1500"/>
              <a:buNone/>
              <a:defRPr>
                <a:solidFill>
                  <a:schemeClr val="lt1"/>
                </a:solidFill>
              </a:defRPr>
            </a:lvl3pPr>
            <a:lvl4pPr marL="1828800" lvl="3" indent="-228600" algn="l">
              <a:lnSpc>
                <a:spcPct val="90000"/>
              </a:lnSpc>
              <a:spcBef>
                <a:spcPts val="400"/>
              </a:spcBef>
              <a:spcAft>
                <a:spcPts val="0"/>
              </a:spcAft>
              <a:buClr>
                <a:schemeClr val="lt1"/>
              </a:buClr>
              <a:buSzPts val="1400"/>
              <a:buNone/>
              <a:defRPr>
                <a:solidFill>
                  <a:schemeClr val="lt1"/>
                </a:solidFill>
              </a:defRPr>
            </a:lvl4pPr>
            <a:lvl5pPr marL="2286000" lvl="4" indent="-228600" algn="l">
              <a:lnSpc>
                <a:spcPct val="90000"/>
              </a:lnSpc>
              <a:spcBef>
                <a:spcPts val="400"/>
              </a:spcBef>
              <a:spcAft>
                <a:spcPts val="0"/>
              </a:spcAft>
              <a:buClr>
                <a:schemeClr val="lt1"/>
              </a:buClr>
              <a:buSzPts val="1400"/>
              <a:buNone/>
              <a:defRPr>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133" name="Google Shape;1133;p81"/>
          <p:cNvSpPr txBox="1"/>
          <p:nvPr/>
        </p:nvSpPr>
        <p:spPr>
          <a:xfrm>
            <a:off x="1472453" y="-907676"/>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1134" name="Google Shape;1134;p81"/>
          <p:cNvSpPr>
            <a:spLocks noGrp="1"/>
          </p:cNvSpPr>
          <p:nvPr>
            <p:ph type="pic" idx="2"/>
          </p:nvPr>
        </p:nvSpPr>
        <p:spPr>
          <a:xfrm>
            <a:off x="2476500" y="-2381"/>
            <a:ext cx="6667500" cy="5145900"/>
          </a:xfrm>
          <a:prstGeom prst="rect">
            <a:avLst/>
          </a:prstGeom>
          <a:noFill/>
          <a:ln>
            <a:noFill/>
          </a:ln>
        </p:spPr>
      </p:sp>
      <p:sp>
        <p:nvSpPr>
          <p:cNvPr id="1135" name="Google Shape;1135;p81"/>
          <p:cNvSpPr txBox="1">
            <a:spLocks noGrp="1"/>
          </p:cNvSpPr>
          <p:nvPr>
            <p:ph type="body" idx="3"/>
          </p:nvPr>
        </p:nvSpPr>
        <p:spPr>
          <a:xfrm>
            <a:off x="459581" y="453629"/>
            <a:ext cx="2413500" cy="381000"/>
          </a:xfrm>
          <a:prstGeom prst="rect">
            <a:avLst/>
          </a:prstGeom>
          <a:noFill/>
          <a:ln>
            <a:noFill/>
          </a:ln>
        </p:spPr>
        <p:txBody>
          <a:bodyPr spcFirstLastPara="1" wrap="square" lIns="0" tIns="0" rIns="0" bIns="0" anchor="t" anchorCtr="0">
            <a:normAutofit/>
          </a:bodyPr>
          <a:lstStyle>
            <a:lvl1pPr marL="457200" lvl="0" indent="-228600" algn="l">
              <a:lnSpc>
                <a:spcPct val="90000"/>
              </a:lnSpc>
              <a:spcBef>
                <a:spcPts val="800"/>
              </a:spcBef>
              <a:spcAft>
                <a:spcPts val="0"/>
              </a:spcAft>
              <a:buClr>
                <a:schemeClr val="lt1"/>
              </a:buClr>
              <a:buSzPts val="1800"/>
              <a:buNone/>
              <a:defRPr sz="1800" b="1">
                <a:solidFill>
                  <a:schemeClr val="lt1"/>
                </a:solidFill>
              </a:defRPr>
            </a:lvl1pPr>
            <a:lvl2pPr marL="914400" lvl="1" indent="-317500" algn="l">
              <a:lnSpc>
                <a:spcPct val="90000"/>
              </a:lnSpc>
              <a:spcBef>
                <a:spcPts val="400"/>
              </a:spcBef>
              <a:spcAft>
                <a:spcPts val="0"/>
              </a:spcAft>
              <a:buClr>
                <a:schemeClr val="accent6"/>
              </a:buClr>
              <a:buSzPts val="1400"/>
              <a:buChar char="•"/>
              <a:defRPr/>
            </a:lvl2pPr>
            <a:lvl3pPr marL="1371600" lvl="2" indent="-317500" algn="l">
              <a:lnSpc>
                <a:spcPct val="90000"/>
              </a:lnSpc>
              <a:spcBef>
                <a:spcPts val="400"/>
              </a:spcBef>
              <a:spcAft>
                <a:spcPts val="0"/>
              </a:spcAft>
              <a:buClr>
                <a:schemeClr val="accent6"/>
              </a:buClr>
              <a:buSzPts val="1400"/>
              <a:buChar char="•"/>
              <a:defRPr/>
            </a:lvl3pPr>
            <a:lvl4pPr marL="1828800" lvl="3" indent="-317500" algn="l">
              <a:lnSpc>
                <a:spcPct val="90000"/>
              </a:lnSpc>
              <a:spcBef>
                <a:spcPts val="400"/>
              </a:spcBef>
              <a:spcAft>
                <a:spcPts val="0"/>
              </a:spcAft>
              <a:buClr>
                <a:schemeClr val="accent6"/>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pic>
        <p:nvPicPr>
          <p:cNvPr id="1136" name="Google Shape;1136;p81" descr="Icon&#10;&#10;Description automatically generated with medium confidence"/>
          <p:cNvPicPr preferRelativeResize="0"/>
          <p:nvPr/>
        </p:nvPicPr>
        <p:blipFill rotWithShape="1">
          <a:blip r:embed="rId2">
            <a:alphaModFix/>
          </a:blip>
          <a:srcRect/>
          <a:stretch/>
        </p:blipFill>
        <p:spPr>
          <a:xfrm>
            <a:off x="260560" y="4756346"/>
            <a:ext cx="282321" cy="282321"/>
          </a:xfrm>
          <a:prstGeom prst="rect">
            <a:avLst/>
          </a:prstGeom>
          <a:noFill/>
          <a:ln>
            <a:noFill/>
          </a:ln>
        </p:spPr>
      </p:pic>
      <p:cxnSp>
        <p:nvCxnSpPr>
          <p:cNvPr id="1137" name="Google Shape;1137;p81"/>
          <p:cNvCxnSpPr/>
          <p:nvPr/>
        </p:nvCxnSpPr>
        <p:spPr>
          <a:xfrm>
            <a:off x="324000" y="4752000"/>
            <a:ext cx="8532000" cy="0"/>
          </a:xfrm>
          <a:prstGeom prst="straightConnector1">
            <a:avLst/>
          </a:prstGeom>
          <a:noFill/>
          <a:ln w="9525" cap="flat" cmpd="sng">
            <a:solidFill>
              <a:schemeClr val="accent2"/>
            </a:solidFill>
            <a:prstDash val="solid"/>
            <a:miter lim="800000"/>
            <a:headEnd type="none" w="sm" len="sm"/>
            <a:tailEnd type="none" w="sm" len="sm"/>
          </a:ln>
        </p:spPr>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86.xml><?xml version="1.0" encoding="utf-8"?>
<p:sldLayout xmlns:a="http://schemas.openxmlformats.org/drawingml/2006/main" xmlns:r="http://schemas.openxmlformats.org/officeDocument/2006/relationships" xmlns:p="http://schemas.openxmlformats.org/presentationml/2006/main" matchingName="Headline and image with header 3">
  <p:cSld name="Headline and image with header 3">
    <p:spTree>
      <p:nvGrpSpPr>
        <p:cNvPr id="1" name="Shape 1138"/>
        <p:cNvGrpSpPr/>
        <p:nvPr/>
      </p:nvGrpSpPr>
      <p:grpSpPr>
        <a:xfrm>
          <a:off x="0" y="0"/>
          <a:ext cx="0" cy="0"/>
          <a:chOff x="0" y="0"/>
          <a:chExt cx="0" cy="0"/>
        </a:xfrm>
      </p:grpSpPr>
      <p:sp>
        <p:nvSpPr>
          <p:cNvPr id="1139" name="Google Shape;1139;p82"/>
          <p:cNvSpPr/>
          <p:nvPr/>
        </p:nvSpPr>
        <p:spPr>
          <a:xfrm rot="5400000">
            <a:off x="4445058" y="446580"/>
            <a:ext cx="5149540" cy="4252378"/>
          </a:xfrm>
          <a:custGeom>
            <a:avLst/>
            <a:gdLst/>
            <a:ahLst/>
            <a:cxnLst/>
            <a:rect l="l" t="t" r="r" b="b"/>
            <a:pathLst>
              <a:path w="6866053" h="5669837" extrusionOk="0">
                <a:moveTo>
                  <a:pt x="0" y="3472530"/>
                </a:moveTo>
                <a:lnTo>
                  <a:pt x="2667" y="2689"/>
                </a:lnTo>
                <a:lnTo>
                  <a:pt x="6866053" y="0"/>
                </a:lnTo>
                <a:cubicBezTo>
                  <a:pt x="6865544" y="1297722"/>
                  <a:pt x="6865036" y="2595445"/>
                  <a:pt x="6864527" y="3893167"/>
                </a:cubicBezTo>
                <a:lnTo>
                  <a:pt x="5863020" y="5669837"/>
                </a:lnTo>
                <a:lnTo>
                  <a:pt x="1303015" y="5663899"/>
                </a:lnTo>
                <a:lnTo>
                  <a:pt x="0" y="3472530"/>
                </a:lnTo>
                <a:close/>
              </a:path>
            </a:pathLst>
          </a:custGeom>
          <a:solidFill>
            <a:srgbClr val="FAE100"/>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140" name="Google Shape;1140;p82"/>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2"/>
                </a:solidFill>
                <a:latin typeface="Arial"/>
                <a:ea typeface="Arial"/>
                <a:cs typeface="Arial"/>
                <a:sym typeface="Arial"/>
              </a:rPr>
              <a:t>‹#›</a:t>
            </a:fld>
            <a:endParaRPr sz="900" b="0" i="0" u="none" strike="noStrike" cap="none">
              <a:solidFill>
                <a:schemeClr val="accent2"/>
              </a:solidFill>
              <a:latin typeface="Arial"/>
              <a:ea typeface="Arial"/>
              <a:cs typeface="Arial"/>
              <a:sym typeface="Arial"/>
            </a:endParaRPr>
          </a:p>
        </p:txBody>
      </p:sp>
      <p:sp>
        <p:nvSpPr>
          <p:cNvPr id="1141" name="Google Shape;1141;p82"/>
          <p:cNvSpPr txBox="1"/>
          <p:nvPr/>
        </p:nvSpPr>
        <p:spPr>
          <a:xfrm>
            <a:off x="1472453" y="-907676"/>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cxnSp>
        <p:nvCxnSpPr>
          <p:cNvPr id="1142" name="Google Shape;1142;p82"/>
          <p:cNvCxnSpPr/>
          <p:nvPr/>
        </p:nvCxnSpPr>
        <p:spPr>
          <a:xfrm>
            <a:off x="8043042" y="387136"/>
            <a:ext cx="648900" cy="0"/>
          </a:xfrm>
          <a:prstGeom prst="straightConnector1">
            <a:avLst/>
          </a:prstGeom>
          <a:noFill/>
          <a:ln w="38100" cap="flat" cmpd="sng">
            <a:solidFill>
              <a:schemeClr val="lt1"/>
            </a:solidFill>
            <a:prstDash val="solid"/>
            <a:miter lim="800000"/>
            <a:headEnd type="none" w="sm" len="sm"/>
            <a:tailEnd type="none" w="sm" len="sm"/>
          </a:ln>
        </p:spPr>
      </p:cxnSp>
      <p:sp>
        <p:nvSpPr>
          <p:cNvPr id="1143" name="Google Shape;1143;p82"/>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6"/>
                </a:solidFill>
                <a:latin typeface="Arial"/>
                <a:ea typeface="Arial"/>
                <a:cs typeface="Arial"/>
                <a:sym typeface="Arial"/>
              </a:rPr>
              <a:t>‹#›</a:t>
            </a:fld>
            <a:endParaRPr sz="900" b="0" i="0" u="none" strike="noStrike" cap="none">
              <a:solidFill>
                <a:schemeClr val="accent6"/>
              </a:solidFill>
              <a:latin typeface="Arial"/>
              <a:ea typeface="Arial"/>
              <a:cs typeface="Arial"/>
              <a:sym typeface="Arial"/>
            </a:endParaRPr>
          </a:p>
        </p:txBody>
      </p:sp>
      <p:sp>
        <p:nvSpPr>
          <p:cNvPr id="1144" name="Google Shape;1144;p82"/>
          <p:cNvSpPr>
            <a:spLocks noGrp="1"/>
          </p:cNvSpPr>
          <p:nvPr>
            <p:ph type="pic" idx="2"/>
          </p:nvPr>
        </p:nvSpPr>
        <p:spPr>
          <a:xfrm>
            <a:off x="0" y="0"/>
            <a:ext cx="6546900" cy="5143500"/>
          </a:xfrm>
          <a:prstGeom prst="rect">
            <a:avLst/>
          </a:prstGeom>
          <a:noFill/>
          <a:ln>
            <a:noFill/>
          </a:ln>
        </p:spPr>
      </p:sp>
      <p:sp>
        <p:nvSpPr>
          <p:cNvPr id="1145" name="Google Shape;1145;p82"/>
          <p:cNvSpPr txBox="1">
            <a:spLocks noGrp="1"/>
          </p:cNvSpPr>
          <p:nvPr>
            <p:ph type="body" idx="1"/>
          </p:nvPr>
        </p:nvSpPr>
        <p:spPr>
          <a:xfrm>
            <a:off x="6309700" y="459000"/>
            <a:ext cx="2413500" cy="381000"/>
          </a:xfrm>
          <a:prstGeom prst="rect">
            <a:avLst/>
          </a:prstGeom>
          <a:noFill/>
          <a:ln>
            <a:noFill/>
          </a:ln>
        </p:spPr>
        <p:txBody>
          <a:bodyPr spcFirstLastPara="1" wrap="square" lIns="0" tIns="0" rIns="0" bIns="0" anchor="t" anchorCtr="0">
            <a:normAutofit/>
          </a:bodyPr>
          <a:lstStyle>
            <a:lvl1pPr marL="457200" lvl="0" indent="-228600" algn="r">
              <a:lnSpc>
                <a:spcPct val="90000"/>
              </a:lnSpc>
              <a:spcBef>
                <a:spcPts val="800"/>
              </a:spcBef>
              <a:spcAft>
                <a:spcPts val="0"/>
              </a:spcAft>
              <a:buClr>
                <a:schemeClr val="lt1"/>
              </a:buClr>
              <a:buSzPts val="1800"/>
              <a:buNone/>
              <a:defRPr sz="1800" b="1">
                <a:solidFill>
                  <a:schemeClr val="lt1"/>
                </a:solidFill>
              </a:defRPr>
            </a:lvl1pPr>
            <a:lvl2pPr marL="914400" lvl="1" indent="-317500" algn="l">
              <a:lnSpc>
                <a:spcPct val="90000"/>
              </a:lnSpc>
              <a:spcBef>
                <a:spcPts val="400"/>
              </a:spcBef>
              <a:spcAft>
                <a:spcPts val="0"/>
              </a:spcAft>
              <a:buClr>
                <a:schemeClr val="accent6"/>
              </a:buClr>
              <a:buSzPts val="1400"/>
              <a:buChar char="•"/>
              <a:defRPr/>
            </a:lvl2pPr>
            <a:lvl3pPr marL="1371600" lvl="2" indent="-317500" algn="l">
              <a:lnSpc>
                <a:spcPct val="90000"/>
              </a:lnSpc>
              <a:spcBef>
                <a:spcPts val="400"/>
              </a:spcBef>
              <a:spcAft>
                <a:spcPts val="0"/>
              </a:spcAft>
              <a:buClr>
                <a:schemeClr val="accent6"/>
              </a:buClr>
              <a:buSzPts val="1400"/>
              <a:buChar char="•"/>
              <a:defRPr/>
            </a:lvl3pPr>
            <a:lvl4pPr marL="1828800" lvl="3" indent="-317500" algn="l">
              <a:lnSpc>
                <a:spcPct val="90000"/>
              </a:lnSpc>
              <a:spcBef>
                <a:spcPts val="400"/>
              </a:spcBef>
              <a:spcAft>
                <a:spcPts val="0"/>
              </a:spcAft>
              <a:buClr>
                <a:schemeClr val="accent6"/>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146" name="Google Shape;1146;p82"/>
          <p:cNvSpPr txBox="1">
            <a:spLocks noGrp="1"/>
          </p:cNvSpPr>
          <p:nvPr>
            <p:ph type="body" idx="3"/>
          </p:nvPr>
        </p:nvSpPr>
        <p:spPr>
          <a:xfrm>
            <a:off x="5401954" y="1768759"/>
            <a:ext cx="3321000" cy="2251200"/>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800"/>
              </a:spcBef>
              <a:spcAft>
                <a:spcPts val="0"/>
              </a:spcAft>
              <a:buClr>
                <a:schemeClr val="lt1"/>
              </a:buClr>
              <a:buSzPts val="2700"/>
              <a:buNone/>
              <a:defRPr sz="2700" b="1">
                <a:solidFill>
                  <a:schemeClr val="lt1"/>
                </a:solidFill>
              </a:defRPr>
            </a:lvl1pPr>
            <a:lvl2pPr marL="914400" lvl="1" indent="-228600" algn="l">
              <a:lnSpc>
                <a:spcPct val="90000"/>
              </a:lnSpc>
              <a:spcBef>
                <a:spcPts val="400"/>
              </a:spcBef>
              <a:spcAft>
                <a:spcPts val="0"/>
              </a:spcAft>
              <a:buClr>
                <a:schemeClr val="lt1"/>
              </a:buClr>
              <a:buSzPts val="1800"/>
              <a:buNone/>
              <a:defRPr>
                <a:solidFill>
                  <a:schemeClr val="lt1"/>
                </a:solidFill>
              </a:defRPr>
            </a:lvl2pPr>
            <a:lvl3pPr marL="1371600" lvl="2" indent="-228600" algn="l">
              <a:lnSpc>
                <a:spcPct val="90000"/>
              </a:lnSpc>
              <a:spcBef>
                <a:spcPts val="400"/>
              </a:spcBef>
              <a:spcAft>
                <a:spcPts val="0"/>
              </a:spcAft>
              <a:buClr>
                <a:schemeClr val="lt1"/>
              </a:buClr>
              <a:buSzPts val="1500"/>
              <a:buNone/>
              <a:defRPr>
                <a:solidFill>
                  <a:schemeClr val="lt1"/>
                </a:solidFill>
              </a:defRPr>
            </a:lvl3pPr>
            <a:lvl4pPr marL="1828800" lvl="3" indent="-228600" algn="l">
              <a:lnSpc>
                <a:spcPct val="90000"/>
              </a:lnSpc>
              <a:spcBef>
                <a:spcPts val="400"/>
              </a:spcBef>
              <a:spcAft>
                <a:spcPts val="0"/>
              </a:spcAft>
              <a:buClr>
                <a:schemeClr val="lt1"/>
              </a:buClr>
              <a:buSzPts val="1400"/>
              <a:buNone/>
              <a:defRPr>
                <a:solidFill>
                  <a:schemeClr val="lt1"/>
                </a:solidFill>
              </a:defRPr>
            </a:lvl4pPr>
            <a:lvl5pPr marL="2286000" lvl="4" indent="-228600" algn="l">
              <a:lnSpc>
                <a:spcPct val="90000"/>
              </a:lnSpc>
              <a:spcBef>
                <a:spcPts val="400"/>
              </a:spcBef>
              <a:spcAft>
                <a:spcPts val="0"/>
              </a:spcAft>
              <a:buClr>
                <a:schemeClr val="lt1"/>
              </a:buClr>
              <a:buSzPts val="1400"/>
              <a:buNone/>
              <a:defRPr>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pic>
        <p:nvPicPr>
          <p:cNvPr id="1147" name="Google Shape;1147;p82" descr="Icon&#10;&#10;Description automatically generated with medium confidence"/>
          <p:cNvPicPr preferRelativeResize="0"/>
          <p:nvPr/>
        </p:nvPicPr>
        <p:blipFill rotWithShape="1">
          <a:blip r:embed="rId2">
            <a:alphaModFix/>
          </a:blip>
          <a:srcRect/>
          <a:stretch/>
        </p:blipFill>
        <p:spPr>
          <a:xfrm>
            <a:off x="260560" y="4756346"/>
            <a:ext cx="282321" cy="282321"/>
          </a:xfrm>
          <a:prstGeom prst="rect">
            <a:avLst/>
          </a:prstGeom>
          <a:noFill/>
          <a:ln>
            <a:noFill/>
          </a:ln>
        </p:spPr>
      </p:pic>
      <p:cxnSp>
        <p:nvCxnSpPr>
          <p:cNvPr id="1148" name="Google Shape;1148;p82"/>
          <p:cNvCxnSpPr/>
          <p:nvPr/>
        </p:nvCxnSpPr>
        <p:spPr>
          <a:xfrm>
            <a:off x="324000" y="4752000"/>
            <a:ext cx="8532000" cy="0"/>
          </a:xfrm>
          <a:prstGeom prst="straightConnector1">
            <a:avLst/>
          </a:prstGeom>
          <a:noFill/>
          <a:ln w="9525" cap="flat" cmpd="sng">
            <a:solidFill>
              <a:schemeClr val="accent2"/>
            </a:solidFill>
            <a:prstDash val="solid"/>
            <a:miter lim="800000"/>
            <a:headEnd type="none" w="sm" len="sm"/>
            <a:tailEnd type="none" w="sm" len="sm"/>
          </a:ln>
        </p:spPr>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87.xml><?xml version="1.0" encoding="utf-8"?>
<p:sldLayout xmlns:a="http://schemas.openxmlformats.org/drawingml/2006/main" xmlns:r="http://schemas.openxmlformats.org/officeDocument/2006/relationships" xmlns:p="http://schemas.openxmlformats.org/presentationml/2006/main" matchingName="Quote and image 4">
  <p:cSld name="Quote and image 4 2">
    <p:spTree>
      <p:nvGrpSpPr>
        <p:cNvPr id="1" name="Shape 1149"/>
        <p:cNvGrpSpPr/>
        <p:nvPr/>
      </p:nvGrpSpPr>
      <p:grpSpPr>
        <a:xfrm>
          <a:off x="0" y="0"/>
          <a:ext cx="0" cy="0"/>
          <a:chOff x="0" y="0"/>
          <a:chExt cx="0" cy="0"/>
        </a:xfrm>
      </p:grpSpPr>
      <p:sp>
        <p:nvSpPr>
          <p:cNvPr id="1150" name="Google Shape;1150;p83"/>
          <p:cNvSpPr/>
          <p:nvPr/>
        </p:nvSpPr>
        <p:spPr>
          <a:xfrm rot="5400000">
            <a:off x="4445058" y="446580"/>
            <a:ext cx="5149540" cy="4252378"/>
          </a:xfrm>
          <a:custGeom>
            <a:avLst/>
            <a:gdLst/>
            <a:ahLst/>
            <a:cxnLst/>
            <a:rect l="l" t="t" r="r" b="b"/>
            <a:pathLst>
              <a:path w="6866053" h="5669837" extrusionOk="0">
                <a:moveTo>
                  <a:pt x="0" y="3472530"/>
                </a:moveTo>
                <a:lnTo>
                  <a:pt x="2667" y="2689"/>
                </a:lnTo>
                <a:lnTo>
                  <a:pt x="6866053" y="0"/>
                </a:lnTo>
                <a:cubicBezTo>
                  <a:pt x="6865544" y="1297722"/>
                  <a:pt x="6865036" y="2595445"/>
                  <a:pt x="6864527" y="3893167"/>
                </a:cubicBezTo>
                <a:lnTo>
                  <a:pt x="5863020" y="5669837"/>
                </a:lnTo>
                <a:lnTo>
                  <a:pt x="1303015" y="5663899"/>
                </a:lnTo>
                <a:lnTo>
                  <a:pt x="0" y="3472530"/>
                </a:lnTo>
                <a:close/>
              </a:path>
            </a:pathLst>
          </a:custGeom>
          <a:solidFill>
            <a:schemeClr val="lt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151" name="Google Shape;1151;p83"/>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2"/>
                </a:solidFill>
                <a:latin typeface="Arial"/>
                <a:ea typeface="Arial"/>
                <a:cs typeface="Arial"/>
                <a:sym typeface="Arial"/>
              </a:rPr>
              <a:t>‹#›</a:t>
            </a:fld>
            <a:endParaRPr sz="900" b="0" i="0" u="none" strike="noStrike" cap="none">
              <a:solidFill>
                <a:schemeClr val="accent2"/>
              </a:solidFill>
              <a:latin typeface="Arial"/>
              <a:ea typeface="Arial"/>
              <a:cs typeface="Arial"/>
              <a:sym typeface="Arial"/>
            </a:endParaRPr>
          </a:p>
        </p:txBody>
      </p:sp>
      <p:sp>
        <p:nvSpPr>
          <p:cNvPr id="1152" name="Google Shape;1152;p83"/>
          <p:cNvSpPr txBox="1"/>
          <p:nvPr/>
        </p:nvSpPr>
        <p:spPr>
          <a:xfrm>
            <a:off x="1472453" y="-907676"/>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cxnSp>
        <p:nvCxnSpPr>
          <p:cNvPr id="1153" name="Google Shape;1153;p83"/>
          <p:cNvCxnSpPr/>
          <p:nvPr/>
        </p:nvCxnSpPr>
        <p:spPr>
          <a:xfrm>
            <a:off x="8043042" y="387136"/>
            <a:ext cx="648900" cy="0"/>
          </a:xfrm>
          <a:prstGeom prst="straightConnector1">
            <a:avLst/>
          </a:prstGeom>
          <a:noFill/>
          <a:ln w="38100" cap="flat" cmpd="sng">
            <a:solidFill>
              <a:schemeClr val="dk2"/>
            </a:solidFill>
            <a:prstDash val="solid"/>
            <a:miter lim="800000"/>
            <a:headEnd type="none" w="sm" len="sm"/>
            <a:tailEnd type="none" w="sm" len="sm"/>
          </a:ln>
        </p:spPr>
      </p:cxnSp>
      <p:sp>
        <p:nvSpPr>
          <p:cNvPr id="1154" name="Google Shape;1154;p83"/>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6"/>
                </a:solidFill>
                <a:latin typeface="Arial"/>
                <a:ea typeface="Arial"/>
                <a:cs typeface="Arial"/>
                <a:sym typeface="Arial"/>
              </a:rPr>
              <a:t>‹#›</a:t>
            </a:fld>
            <a:endParaRPr sz="900" b="0" i="0" u="none" strike="noStrike" cap="none">
              <a:solidFill>
                <a:schemeClr val="accent6"/>
              </a:solidFill>
              <a:latin typeface="Arial"/>
              <a:ea typeface="Arial"/>
              <a:cs typeface="Arial"/>
              <a:sym typeface="Arial"/>
            </a:endParaRPr>
          </a:p>
        </p:txBody>
      </p:sp>
      <p:sp>
        <p:nvSpPr>
          <p:cNvPr id="1155" name="Google Shape;1155;p83"/>
          <p:cNvSpPr>
            <a:spLocks noGrp="1"/>
          </p:cNvSpPr>
          <p:nvPr>
            <p:ph type="pic" idx="2"/>
          </p:nvPr>
        </p:nvSpPr>
        <p:spPr>
          <a:xfrm>
            <a:off x="0" y="0"/>
            <a:ext cx="6546900" cy="5143500"/>
          </a:xfrm>
          <a:prstGeom prst="rect">
            <a:avLst/>
          </a:prstGeom>
          <a:noFill/>
          <a:ln>
            <a:noFill/>
          </a:ln>
        </p:spPr>
      </p:sp>
      <p:sp>
        <p:nvSpPr>
          <p:cNvPr id="1156" name="Google Shape;1156;p83"/>
          <p:cNvSpPr txBox="1">
            <a:spLocks noGrp="1"/>
          </p:cNvSpPr>
          <p:nvPr>
            <p:ph type="body" idx="1"/>
          </p:nvPr>
        </p:nvSpPr>
        <p:spPr>
          <a:xfrm>
            <a:off x="6309700" y="459000"/>
            <a:ext cx="2413500" cy="381000"/>
          </a:xfrm>
          <a:prstGeom prst="rect">
            <a:avLst/>
          </a:prstGeom>
          <a:noFill/>
          <a:ln>
            <a:noFill/>
          </a:ln>
        </p:spPr>
        <p:txBody>
          <a:bodyPr spcFirstLastPara="1" wrap="square" lIns="0" tIns="0" rIns="0" bIns="0" anchor="t" anchorCtr="0">
            <a:normAutofit/>
          </a:bodyPr>
          <a:lstStyle>
            <a:lvl1pPr marL="457200" lvl="0" indent="-228600" algn="r">
              <a:lnSpc>
                <a:spcPct val="90000"/>
              </a:lnSpc>
              <a:spcBef>
                <a:spcPts val="800"/>
              </a:spcBef>
              <a:spcAft>
                <a:spcPts val="0"/>
              </a:spcAft>
              <a:buClr>
                <a:schemeClr val="lt1"/>
              </a:buClr>
              <a:buSzPts val="1800"/>
              <a:buNone/>
              <a:defRPr sz="1800" b="1">
                <a:solidFill>
                  <a:schemeClr val="lt1"/>
                </a:solidFill>
              </a:defRPr>
            </a:lvl1pPr>
            <a:lvl2pPr marL="914400" lvl="1" indent="-317500" algn="l">
              <a:lnSpc>
                <a:spcPct val="90000"/>
              </a:lnSpc>
              <a:spcBef>
                <a:spcPts val="400"/>
              </a:spcBef>
              <a:spcAft>
                <a:spcPts val="0"/>
              </a:spcAft>
              <a:buClr>
                <a:schemeClr val="accent6"/>
              </a:buClr>
              <a:buSzPts val="1400"/>
              <a:buChar char="•"/>
              <a:defRPr/>
            </a:lvl2pPr>
            <a:lvl3pPr marL="1371600" lvl="2" indent="-317500" algn="l">
              <a:lnSpc>
                <a:spcPct val="90000"/>
              </a:lnSpc>
              <a:spcBef>
                <a:spcPts val="400"/>
              </a:spcBef>
              <a:spcAft>
                <a:spcPts val="0"/>
              </a:spcAft>
              <a:buClr>
                <a:schemeClr val="accent6"/>
              </a:buClr>
              <a:buSzPts val="1400"/>
              <a:buChar char="•"/>
              <a:defRPr/>
            </a:lvl3pPr>
            <a:lvl4pPr marL="1828800" lvl="3" indent="-317500" algn="l">
              <a:lnSpc>
                <a:spcPct val="90000"/>
              </a:lnSpc>
              <a:spcBef>
                <a:spcPts val="400"/>
              </a:spcBef>
              <a:spcAft>
                <a:spcPts val="0"/>
              </a:spcAft>
              <a:buClr>
                <a:schemeClr val="accent6"/>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157" name="Google Shape;1157;p83"/>
          <p:cNvSpPr txBox="1">
            <a:spLocks noGrp="1"/>
          </p:cNvSpPr>
          <p:nvPr>
            <p:ph type="body" idx="3"/>
          </p:nvPr>
        </p:nvSpPr>
        <p:spPr>
          <a:xfrm>
            <a:off x="5401954" y="1446163"/>
            <a:ext cx="3321000" cy="2251200"/>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800"/>
              </a:spcBef>
              <a:spcAft>
                <a:spcPts val="0"/>
              </a:spcAft>
              <a:buClr>
                <a:schemeClr val="lt1"/>
              </a:buClr>
              <a:buSzPts val="2300"/>
              <a:buNone/>
              <a:defRPr sz="2300" b="1">
                <a:solidFill>
                  <a:schemeClr val="lt1"/>
                </a:solidFill>
              </a:defRPr>
            </a:lvl1pPr>
            <a:lvl2pPr marL="914400" lvl="1" indent="-228600" algn="l">
              <a:lnSpc>
                <a:spcPct val="90000"/>
              </a:lnSpc>
              <a:spcBef>
                <a:spcPts val="400"/>
              </a:spcBef>
              <a:spcAft>
                <a:spcPts val="0"/>
              </a:spcAft>
              <a:buClr>
                <a:schemeClr val="lt1"/>
              </a:buClr>
              <a:buSzPts val="1800"/>
              <a:buNone/>
              <a:defRPr>
                <a:solidFill>
                  <a:schemeClr val="lt1"/>
                </a:solidFill>
              </a:defRPr>
            </a:lvl2pPr>
            <a:lvl3pPr marL="1371600" lvl="2" indent="-228600" algn="l">
              <a:lnSpc>
                <a:spcPct val="90000"/>
              </a:lnSpc>
              <a:spcBef>
                <a:spcPts val="400"/>
              </a:spcBef>
              <a:spcAft>
                <a:spcPts val="0"/>
              </a:spcAft>
              <a:buClr>
                <a:schemeClr val="lt1"/>
              </a:buClr>
              <a:buSzPts val="1500"/>
              <a:buNone/>
              <a:defRPr>
                <a:solidFill>
                  <a:schemeClr val="lt1"/>
                </a:solidFill>
              </a:defRPr>
            </a:lvl3pPr>
            <a:lvl4pPr marL="1828800" lvl="3" indent="-228600" algn="l">
              <a:lnSpc>
                <a:spcPct val="90000"/>
              </a:lnSpc>
              <a:spcBef>
                <a:spcPts val="400"/>
              </a:spcBef>
              <a:spcAft>
                <a:spcPts val="0"/>
              </a:spcAft>
              <a:buClr>
                <a:schemeClr val="lt1"/>
              </a:buClr>
              <a:buSzPts val="1400"/>
              <a:buNone/>
              <a:defRPr>
                <a:solidFill>
                  <a:schemeClr val="lt1"/>
                </a:solidFill>
              </a:defRPr>
            </a:lvl4pPr>
            <a:lvl5pPr marL="2286000" lvl="4" indent="-228600" algn="l">
              <a:lnSpc>
                <a:spcPct val="90000"/>
              </a:lnSpc>
              <a:spcBef>
                <a:spcPts val="400"/>
              </a:spcBef>
              <a:spcAft>
                <a:spcPts val="0"/>
              </a:spcAft>
              <a:buClr>
                <a:schemeClr val="lt1"/>
              </a:buClr>
              <a:buSzPts val="1400"/>
              <a:buNone/>
              <a:defRPr>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pic>
        <p:nvPicPr>
          <p:cNvPr id="1158" name="Google Shape;1158;p83" descr="Icon&#10;&#10;Description automatically generated with medium confidence"/>
          <p:cNvPicPr preferRelativeResize="0"/>
          <p:nvPr/>
        </p:nvPicPr>
        <p:blipFill rotWithShape="1">
          <a:blip r:embed="rId2">
            <a:alphaModFix/>
          </a:blip>
          <a:srcRect/>
          <a:stretch/>
        </p:blipFill>
        <p:spPr>
          <a:xfrm>
            <a:off x="260560" y="4756346"/>
            <a:ext cx="282321" cy="282321"/>
          </a:xfrm>
          <a:prstGeom prst="rect">
            <a:avLst/>
          </a:prstGeom>
          <a:noFill/>
          <a:ln>
            <a:noFill/>
          </a:ln>
        </p:spPr>
      </p:pic>
      <p:cxnSp>
        <p:nvCxnSpPr>
          <p:cNvPr id="1159" name="Google Shape;1159;p83"/>
          <p:cNvCxnSpPr/>
          <p:nvPr/>
        </p:nvCxnSpPr>
        <p:spPr>
          <a:xfrm>
            <a:off x="324000" y="4752000"/>
            <a:ext cx="8532000" cy="0"/>
          </a:xfrm>
          <a:prstGeom prst="straightConnector1">
            <a:avLst/>
          </a:prstGeom>
          <a:noFill/>
          <a:ln w="9525" cap="flat" cmpd="sng">
            <a:solidFill>
              <a:schemeClr val="accent2"/>
            </a:solidFill>
            <a:prstDash val="solid"/>
            <a:miter lim="800000"/>
            <a:headEnd type="none" w="sm" len="sm"/>
            <a:tailEnd type="none" w="sm" len="sm"/>
          </a:ln>
        </p:spPr>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88.xml><?xml version="1.0" encoding="utf-8"?>
<p:sldLayout xmlns:a="http://schemas.openxmlformats.org/drawingml/2006/main" xmlns:r="http://schemas.openxmlformats.org/officeDocument/2006/relationships" xmlns:p="http://schemas.openxmlformats.org/presentationml/2006/main" matchingName="Block heading, text1">
  <p:cSld name="Block heading, text1">
    <p:spTree>
      <p:nvGrpSpPr>
        <p:cNvPr id="1" name="Shape 1160"/>
        <p:cNvGrpSpPr/>
        <p:nvPr/>
      </p:nvGrpSpPr>
      <p:grpSpPr>
        <a:xfrm>
          <a:off x="0" y="0"/>
          <a:ext cx="0" cy="0"/>
          <a:chOff x="0" y="0"/>
          <a:chExt cx="0" cy="0"/>
        </a:xfrm>
      </p:grpSpPr>
      <p:sp>
        <p:nvSpPr>
          <p:cNvPr id="1161" name="Google Shape;1161;p84"/>
          <p:cNvSpPr/>
          <p:nvPr/>
        </p:nvSpPr>
        <p:spPr>
          <a:xfrm rot="-5400000">
            <a:off x="-471462" y="450671"/>
            <a:ext cx="5183197" cy="4250361"/>
          </a:xfrm>
          <a:custGeom>
            <a:avLst/>
            <a:gdLst/>
            <a:ahLst/>
            <a:cxnLst/>
            <a:rect l="l" t="t" r="r" b="b"/>
            <a:pathLst>
              <a:path w="6910929" h="5667148" extrusionOk="0">
                <a:moveTo>
                  <a:pt x="0" y="3831537"/>
                </a:moveTo>
                <a:cubicBezTo>
                  <a:pt x="5786" y="2550046"/>
                  <a:pt x="7256" y="1281491"/>
                  <a:pt x="13042" y="0"/>
                </a:cubicBezTo>
                <a:lnTo>
                  <a:pt x="6910929" y="5938"/>
                </a:lnTo>
                <a:lnTo>
                  <a:pt x="6900783" y="3443591"/>
                </a:lnTo>
                <a:lnTo>
                  <a:pt x="5610518" y="5667148"/>
                </a:lnTo>
                <a:lnTo>
                  <a:pt x="1057389" y="5661210"/>
                </a:lnTo>
                <a:lnTo>
                  <a:pt x="0" y="3831537"/>
                </a:lnTo>
                <a:close/>
              </a:path>
            </a:pathLst>
          </a:custGeom>
          <a:solidFill>
            <a:schemeClr val="dk2"/>
          </a:solidFill>
          <a:ln>
            <a:noFill/>
          </a:ln>
        </p:spPr>
        <p:txBody>
          <a:bodyPr spcFirstLastPara="1" wrap="square" lIns="0" tIns="0" rIns="0" bIns="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cxnSp>
        <p:nvCxnSpPr>
          <p:cNvPr id="1162" name="Google Shape;1162;p84"/>
          <p:cNvCxnSpPr/>
          <p:nvPr/>
        </p:nvCxnSpPr>
        <p:spPr>
          <a:xfrm>
            <a:off x="459000" y="1809000"/>
            <a:ext cx="648900" cy="0"/>
          </a:xfrm>
          <a:prstGeom prst="straightConnector1">
            <a:avLst/>
          </a:prstGeom>
          <a:noFill/>
          <a:ln w="38100" cap="flat" cmpd="sng">
            <a:solidFill>
              <a:schemeClr val="dk1"/>
            </a:solidFill>
            <a:prstDash val="solid"/>
            <a:miter lim="800000"/>
            <a:headEnd type="none" w="sm" len="sm"/>
            <a:tailEnd type="none" w="sm" len="sm"/>
          </a:ln>
        </p:spPr>
      </p:cxnSp>
      <p:sp>
        <p:nvSpPr>
          <p:cNvPr id="1163" name="Google Shape;1163;p84"/>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6"/>
                </a:solidFill>
                <a:latin typeface="Arial"/>
                <a:ea typeface="Arial"/>
                <a:cs typeface="Arial"/>
                <a:sym typeface="Arial"/>
              </a:rPr>
              <a:t>‹#›</a:t>
            </a:fld>
            <a:endParaRPr sz="900" b="0" i="0" u="none" strike="noStrike" cap="none">
              <a:solidFill>
                <a:schemeClr val="accent6"/>
              </a:solidFill>
              <a:latin typeface="Arial"/>
              <a:ea typeface="Arial"/>
              <a:cs typeface="Arial"/>
              <a:sym typeface="Arial"/>
            </a:endParaRPr>
          </a:p>
        </p:txBody>
      </p:sp>
      <p:sp>
        <p:nvSpPr>
          <p:cNvPr id="1164" name="Google Shape;1164;p84"/>
          <p:cNvSpPr txBox="1">
            <a:spLocks noGrp="1"/>
          </p:cNvSpPr>
          <p:nvPr>
            <p:ph type="body" idx="1"/>
          </p:nvPr>
        </p:nvSpPr>
        <p:spPr>
          <a:xfrm>
            <a:off x="459581" y="1889999"/>
            <a:ext cx="3321000" cy="2251200"/>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800"/>
              </a:spcBef>
              <a:spcAft>
                <a:spcPts val="0"/>
              </a:spcAft>
              <a:buClr>
                <a:schemeClr val="dk1"/>
              </a:buClr>
              <a:buSzPts val="3200"/>
              <a:buNone/>
              <a:defRPr sz="3200" b="1">
                <a:solidFill>
                  <a:schemeClr val="dk1"/>
                </a:solidFill>
              </a:defRPr>
            </a:lvl1pPr>
            <a:lvl2pPr marL="914400" lvl="1" indent="-228600" algn="l">
              <a:lnSpc>
                <a:spcPct val="90000"/>
              </a:lnSpc>
              <a:spcBef>
                <a:spcPts val="400"/>
              </a:spcBef>
              <a:spcAft>
                <a:spcPts val="0"/>
              </a:spcAft>
              <a:buClr>
                <a:schemeClr val="lt1"/>
              </a:buClr>
              <a:buSzPts val="1800"/>
              <a:buNone/>
              <a:defRPr>
                <a:solidFill>
                  <a:schemeClr val="lt1"/>
                </a:solidFill>
              </a:defRPr>
            </a:lvl2pPr>
            <a:lvl3pPr marL="1371600" lvl="2" indent="-228600" algn="l">
              <a:lnSpc>
                <a:spcPct val="90000"/>
              </a:lnSpc>
              <a:spcBef>
                <a:spcPts val="400"/>
              </a:spcBef>
              <a:spcAft>
                <a:spcPts val="0"/>
              </a:spcAft>
              <a:buClr>
                <a:schemeClr val="lt1"/>
              </a:buClr>
              <a:buSzPts val="1500"/>
              <a:buNone/>
              <a:defRPr>
                <a:solidFill>
                  <a:schemeClr val="lt1"/>
                </a:solidFill>
              </a:defRPr>
            </a:lvl3pPr>
            <a:lvl4pPr marL="1828800" lvl="3" indent="-228600" algn="l">
              <a:lnSpc>
                <a:spcPct val="90000"/>
              </a:lnSpc>
              <a:spcBef>
                <a:spcPts val="400"/>
              </a:spcBef>
              <a:spcAft>
                <a:spcPts val="0"/>
              </a:spcAft>
              <a:buClr>
                <a:schemeClr val="lt1"/>
              </a:buClr>
              <a:buSzPts val="1400"/>
              <a:buNone/>
              <a:defRPr>
                <a:solidFill>
                  <a:schemeClr val="lt1"/>
                </a:solidFill>
              </a:defRPr>
            </a:lvl4pPr>
            <a:lvl5pPr marL="2286000" lvl="4" indent="-228600" algn="l">
              <a:lnSpc>
                <a:spcPct val="90000"/>
              </a:lnSpc>
              <a:spcBef>
                <a:spcPts val="400"/>
              </a:spcBef>
              <a:spcAft>
                <a:spcPts val="0"/>
              </a:spcAft>
              <a:buClr>
                <a:schemeClr val="lt1"/>
              </a:buClr>
              <a:buSzPts val="1400"/>
              <a:buNone/>
              <a:defRPr>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165" name="Google Shape;1165;p84"/>
          <p:cNvSpPr txBox="1">
            <a:spLocks noGrp="1"/>
          </p:cNvSpPr>
          <p:nvPr>
            <p:ph type="body" idx="2"/>
          </p:nvPr>
        </p:nvSpPr>
        <p:spPr>
          <a:xfrm>
            <a:off x="4780947" y="1849500"/>
            <a:ext cx="3585300" cy="307800"/>
          </a:xfrm>
          <a:prstGeom prst="rect">
            <a:avLst/>
          </a:prstGeom>
          <a:noFill/>
          <a:ln>
            <a:noFill/>
          </a:ln>
        </p:spPr>
        <p:txBody>
          <a:bodyPr spcFirstLastPara="1" wrap="square" lIns="0" tIns="0" rIns="0" bIns="0" anchor="t" anchorCtr="0">
            <a:normAutofit/>
          </a:bodyPr>
          <a:lstStyle>
            <a:lvl1pPr marL="457200" lvl="0" indent="-228600" algn="l">
              <a:lnSpc>
                <a:spcPct val="90000"/>
              </a:lnSpc>
              <a:spcBef>
                <a:spcPts val="800"/>
              </a:spcBef>
              <a:spcAft>
                <a:spcPts val="0"/>
              </a:spcAft>
              <a:buClr>
                <a:schemeClr val="lt1"/>
              </a:buClr>
              <a:buSzPts val="1700"/>
              <a:buNone/>
              <a:defRPr sz="1700" b="1">
                <a:solidFill>
                  <a:schemeClr val="accent6"/>
                </a:solidFill>
              </a:defRPr>
            </a:lvl1pPr>
            <a:lvl2pPr marL="914400" lvl="1" indent="-336550" algn="l">
              <a:lnSpc>
                <a:spcPct val="90000"/>
              </a:lnSpc>
              <a:spcBef>
                <a:spcPts val="400"/>
              </a:spcBef>
              <a:spcAft>
                <a:spcPts val="0"/>
              </a:spcAft>
              <a:buClr>
                <a:schemeClr val="lt1"/>
              </a:buClr>
              <a:buSzPts val="1700"/>
              <a:buChar char="•"/>
              <a:defRPr sz="1700">
                <a:solidFill>
                  <a:schemeClr val="lt1"/>
                </a:solidFill>
              </a:defRPr>
            </a:lvl2pPr>
            <a:lvl3pPr marL="1371600" lvl="2" indent="-336550" algn="l">
              <a:lnSpc>
                <a:spcPct val="90000"/>
              </a:lnSpc>
              <a:spcBef>
                <a:spcPts val="400"/>
              </a:spcBef>
              <a:spcAft>
                <a:spcPts val="0"/>
              </a:spcAft>
              <a:buClr>
                <a:schemeClr val="lt1"/>
              </a:buClr>
              <a:buSzPts val="1700"/>
              <a:buChar char="•"/>
              <a:defRPr sz="1700">
                <a:solidFill>
                  <a:schemeClr val="lt1"/>
                </a:solidFill>
              </a:defRPr>
            </a:lvl3pPr>
            <a:lvl4pPr marL="1828800" lvl="3" indent="-336550" algn="l">
              <a:lnSpc>
                <a:spcPct val="90000"/>
              </a:lnSpc>
              <a:spcBef>
                <a:spcPts val="400"/>
              </a:spcBef>
              <a:spcAft>
                <a:spcPts val="0"/>
              </a:spcAft>
              <a:buClr>
                <a:schemeClr val="lt1"/>
              </a:buClr>
              <a:buSzPts val="1700"/>
              <a:buChar char="•"/>
              <a:defRPr sz="1700">
                <a:solidFill>
                  <a:schemeClr val="lt1"/>
                </a:solidFill>
              </a:defRPr>
            </a:lvl4pPr>
            <a:lvl5pPr marL="2286000" lvl="4" indent="-336550" algn="l">
              <a:lnSpc>
                <a:spcPct val="90000"/>
              </a:lnSpc>
              <a:spcBef>
                <a:spcPts val="400"/>
              </a:spcBef>
              <a:spcAft>
                <a:spcPts val="0"/>
              </a:spcAft>
              <a:buClr>
                <a:schemeClr val="lt1"/>
              </a:buClr>
              <a:buSzPts val="1700"/>
              <a:buChar char="•"/>
              <a:defRPr sz="17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166" name="Google Shape;1166;p84"/>
          <p:cNvSpPr txBox="1">
            <a:spLocks noGrp="1"/>
          </p:cNvSpPr>
          <p:nvPr>
            <p:ph type="body" idx="3"/>
          </p:nvPr>
        </p:nvSpPr>
        <p:spPr>
          <a:xfrm>
            <a:off x="4780979" y="2327401"/>
            <a:ext cx="3585300" cy="2153400"/>
          </a:xfrm>
          <a:prstGeom prst="rect">
            <a:avLst/>
          </a:prstGeom>
          <a:noFill/>
          <a:ln>
            <a:noFill/>
          </a:ln>
        </p:spPr>
        <p:txBody>
          <a:bodyPr spcFirstLastPara="1" wrap="square" lIns="0" tIns="0" rIns="0" bIns="0" anchor="t" anchorCtr="0">
            <a:noAutofit/>
          </a:bodyPr>
          <a:lstStyle>
            <a:lvl1pPr marL="457200" lvl="0" indent="-228600" algn="l">
              <a:lnSpc>
                <a:spcPct val="122222"/>
              </a:lnSpc>
              <a:spcBef>
                <a:spcPts val="0"/>
              </a:spcBef>
              <a:spcAft>
                <a:spcPts val="0"/>
              </a:spcAft>
              <a:buClr>
                <a:schemeClr val="accent6"/>
              </a:buClr>
              <a:buSzPts val="1400"/>
              <a:buFont typeface="Arial"/>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pic>
        <p:nvPicPr>
          <p:cNvPr id="1167" name="Google Shape;1167;p84" descr="Icon&#10;&#10;Description automatically generated with medium confidence"/>
          <p:cNvPicPr preferRelativeResize="0"/>
          <p:nvPr/>
        </p:nvPicPr>
        <p:blipFill rotWithShape="1">
          <a:blip r:embed="rId2">
            <a:alphaModFix/>
          </a:blip>
          <a:srcRect/>
          <a:stretch/>
        </p:blipFill>
        <p:spPr>
          <a:xfrm>
            <a:off x="260560" y="4756346"/>
            <a:ext cx="282321" cy="282321"/>
          </a:xfrm>
          <a:prstGeom prst="rect">
            <a:avLst/>
          </a:prstGeom>
          <a:noFill/>
          <a:ln>
            <a:noFill/>
          </a:ln>
        </p:spPr>
      </p:pic>
      <p:cxnSp>
        <p:nvCxnSpPr>
          <p:cNvPr id="1168" name="Google Shape;1168;p84"/>
          <p:cNvCxnSpPr/>
          <p:nvPr/>
        </p:nvCxnSpPr>
        <p:spPr>
          <a:xfrm>
            <a:off x="324000" y="4752000"/>
            <a:ext cx="8532000" cy="0"/>
          </a:xfrm>
          <a:prstGeom prst="straightConnector1">
            <a:avLst/>
          </a:prstGeom>
          <a:noFill/>
          <a:ln w="9525" cap="flat" cmpd="sng">
            <a:solidFill>
              <a:schemeClr val="accent2"/>
            </a:solidFill>
            <a:prstDash val="solid"/>
            <a:miter lim="800000"/>
            <a:headEnd type="none" w="sm" len="sm"/>
            <a:tailEnd type="none" w="sm" len="sm"/>
          </a:ln>
        </p:spPr>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89.xml><?xml version="1.0" encoding="utf-8"?>
<p:sldLayout xmlns:a="http://schemas.openxmlformats.org/drawingml/2006/main" xmlns:r="http://schemas.openxmlformats.org/officeDocument/2006/relationships" xmlns:p="http://schemas.openxmlformats.org/presentationml/2006/main" matchingName="Block heading, text2">
  <p:cSld name="Block heading, text2">
    <p:spTree>
      <p:nvGrpSpPr>
        <p:cNvPr id="1" name="Shape 1169"/>
        <p:cNvGrpSpPr/>
        <p:nvPr/>
      </p:nvGrpSpPr>
      <p:grpSpPr>
        <a:xfrm>
          <a:off x="0" y="0"/>
          <a:ext cx="0" cy="0"/>
          <a:chOff x="0" y="0"/>
          <a:chExt cx="0" cy="0"/>
        </a:xfrm>
      </p:grpSpPr>
      <p:sp>
        <p:nvSpPr>
          <p:cNvPr id="1170" name="Google Shape;1170;p85"/>
          <p:cNvSpPr/>
          <p:nvPr/>
        </p:nvSpPr>
        <p:spPr>
          <a:xfrm rot="-5400000">
            <a:off x="-471462" y="450671"/>
            <a:ext cx="5183197" cy="4250361"/>
          </a:xfrm>
          <a:custGeom>
            <a:avLst/>
            <a:gdLst/>
            <a:ahLst/>
            <a:cxnLst/>
            <a:rect l="l" t="t" r="r" b="b"/>
            <a:pathLst>
              <a:path w="6910929" h="5667148" extrusionOk="0">
                <a:moveTo>
                  <a:pt x="0" y="3831537"/>
                </a:moveTo>
                <a:cubicBezTo>
                  <a:pt x="5786" y="2550046"/>
                  <a:pt x="7256" y="1281491"/>
                  <a:pt x="13042" y="0"/>
                </a:cubicBezTo>
                <a:lnTo>
                  <a:pt x="6910929" y="5938"/>
                </a:lnTo>
                <a:lnTo>
                  <a:pt x="6900783" y="3443591"/>
                </a:lnTo>
                <a:lnTo>
                  <a:pt x="5610518" y="5667148"/>
                </a:lnTo>
                <a:lnTo>
                  <a:pt x="1057389" y="5661210"/>
                </a:lnTo>
                <a:lnTo>
                  <a:pt x="0" y="3831537"/>
                </a:lnTo>
                <a:close/>
              </a:path>
            </a:pathLst>
          </a:custGeom>
          <a:solidFill>
            <a:srgbClr val="FAE100"/>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171" name="Google Shape;1171;p85"/>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6"/>
                </a:solidFill>
                <a:latin typeface="Arial"/>
                <a:ea typeface="Arial"/>
                <a:cs typeface="Arial"/>
                <a:sym typeface="Arial"/>
              </a:rPr>
              <a:t>‹#›</a:t>
            </a:fld>
            <a:endParaRPr sz="900" b="0" i="0" u="none" strike="noStrike" cap="none">
              <a:solidFill>
                <a:schemeClr val="accent6"/>
              </a:solidFill>
              <a:latin typeface="Arial"/>
              <a:ea typeface="Arial"/>
              <a:cs typeface="Arial"/>
              <a:sym typeface="Arial"/>
            </a:endParaRPr>
          </a:p>
        </p:txBody>
      </p:sp>
      <p:sp>
        <p:nvSpPr>
          <p:cNvPr id="1172" name="Google Shape;1172;p85"/>
          <p:cNvSpPr txBox="1"/>
          <p:nvPr/>
        </p:nvSpPr>
        <p:spPr>
          <a:xfrm>
            <a:off x="1472453" y="-907676"/>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cxnSp>
        <p:nvCxnSpPr>
          <p:cNvPr id="1173" name="Google Shape;1173;p85"/>
          <p:cNvCxnSpPr/>
          <p:nvPr/>
        </p:nvCxnSpPr>
        <p:spPr>
          <a:xfrm>
            <a:off x="459000" y="1809000"/>
            <a:ext cx="648900" cy="0"/>
          </a:xfrm>
          <a:prstGeom prst="straightConnector1">
            <a:avLst/>
          </a:prstGeom>
          <a:noFill/>
          <a:ln w="38100" cap="flat" cmpd="sng">
            <a:solidFill>
              <a:srgbClr val="231F20"/>
            </a:solidFill>
            <a:prstDash val="solid"/>
            <a:miter lim="800000"/>
            <a:headEnd type="none" w="sm" len="sm"/>
            <a:tailEnd type="none" w="sm" len="sm"/>
          </a:ln>
        </p:spPr>
      </p:cxnSp>
      <p:sp>
        <p:nvSpPr>
          <p:cNvPr id="1174" name="Google Shape;1174;p85"/>
          <p:cNvSpPr txBox="1">
            <a:spLocks noGrp="1"/>
          </p:cNvSpPr>
          <p:nvPr>
            <p:ph type="body" idx="1"/>
          </p:nvPr>
        </p:nvSpPr>
        <p:spPr>
          <a:xfrm>
            <a:off x="459581" y="1889999"/>
            <a:ext cx="3321000" cy="2251200"/>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800"/>
              </a:spcBef>
              <a:spcAft>
                <a:spcPts val="0"/>
              </a:spcAft>
              <a:buClr>
                <a:schemeClr val="lt1"/>
              </a:buClr>
              <a:buSzPts val="3200"/>
              <a:buNone/>
              <a:defRPr sz="3200" b="1">
                <a:solidFill>
                  <a:schemeClr val="lt1"/>
                </a:solidFill>
              </a:defRPr>
            </a:lvl1pPr>
            <a:lvl2pPr marL="914400" lvl="1" indent="-228600" algn="l">
              <a:lnSpc>
                <a:spcPct val="90000"/>
              </a:lnSpc>
              <a:spcBef>
                <a:spcPts val="400"/>
              </a:spcBef>
              <a:spcAft>
                <a:spcPts val="0"/>
              </a:spcAft>
              <a:buClr>
                <a:schemeClr val="lt1"/>
              </a:buClr>
              <a:buSzPts val="1800"/>
              <a:buNone/>
              <a:defRPr>
                <a:solidFill>
                  <a:schemeClr val="lt1"/>
                </a:solidFill>
              </a:defRPr>
            </a:lvl2pPr>
            <a:lvl3pPr marL="1371600" lvl="2" indent="-228600" algn="l">
              <a:lnSpc>
                <a:spcPct val="90000"/>
              </a:lnSpc>
              <a:spcBef>
                <a:spcPts val="400"/>
              </a:spcBef>
              <a:spcAft>
                <a:spcPts val="0"/>
              </a:spcAft>
              <a:buClr>
                <a:schemeClr val="lt1"/>
              </a:buClr>
              <a:buSzPts val="1500"/>
              <a:buNone/>
              <a:defRPr>
                <a:solidFill>
                  <a:schemeClr val="lt1"/>
                </a:solidFill>
              </a:defRPr>
            </a:lvl3pPr>
            <a:lvl4pPr marL="1828800" lvl="3" indent="-228600" algn="l">
              <a:lnSpc>
                <a:spcPct val="90000"/>
              </a:lnSpc>
              <a:spcBef>
                <a:spcPts val="400"/>
              </a:spcBef>
              <a:spcAft>
                <a:spcPts val="0"/>
              </a:spcAft>
              <a:buClr>
                <a:schemeClr val="lt1"/>
              </a:buClr>
              <a:buSzPts val="1400"/>
              <a:buNone/>
              <a:defRPr>
                <a:solidFill>
                  <a:schemeClr val="lt1"/>
                </a:solidFill>
              </a:defRPr>
            </a:lvl4pPr>
            <a:lvl5pPr marL="2286000" lvl="4" indent="-228600" algn="l">
              <a:lnSpc>
                <a:spcPct val="90000"/>
              </a:lnSpc>
              <a:spcBef>
                <a:spcPts val="400"/>
              </a:spcBef>
              <a:spcAft>
                <a:spcPts val="0"/>
              </a:spcAft>
              <a:buClr>
                <a:schemeClr val="lt1"/>
              </a:buClr>
              <a:buSzPts val="1400"/>
              <a:buNone/>
              <a:defRPr>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175" name="Google Shape;1175;p85"/>
          <p:cNvSpPr txBox="1">
            <a:spLocks noGrp="1"/>
          </p:cNvSpPr>
          <p:nvPr>
            <p:ph type="body" idx="2"/>
          </p:nvPr>
        </p:nvSpPr>
        <p:spPr>
          <a:xfrm>
            <a:off x="4780947" y="1849500"/>
            <a:ext cx="3585300" cy="307800"/>
          </a:xfrm>
          <a:prstGeom prst="rect">
            <a:avLst/>
          </a:prstGeom>
          <a:noFill/>
          <a:ln>
            <a:noFill/>
          </a:ln>
        </p:spPr>
        <p:txBody>
          <a:bodyPr spcFirstLastPara="1" wrap="square" lIns="0" tIns="0" rIns="0" bIns="0" anchor="t" anchorCtr="0">
            <a:normAutofit/>
          </a:bodyPr>
          <a:lstStyle>
            <a:lvl1pPr marL="457200" lvl="0" indent="-228600" algn="l">
              <a:lnSpc>
                <a:spcPct val="90000"/>
              </a:lnSpc>
              <a:spcBef>
                <a:spcPts val="800"/>
              </a:spcBef>
              <a:spcAft>
                <a:spcPts val="0"/>
              </a:spcAft>
              <a:buClr>
                <a:schemeClr val="lt1"/>
              </a:buClr>
              <a:buSzPts val="1700"/>
              <a:buNone/>
              <a:defRPr sz="1700" b="1">
                <a:solidFill>
                  <a:schemeClr val="accent6"/>
                </a:solidFill>
              </a:defRPr>
            </a:lvl1pPr>
            <a:lvl2pPr marL="914400" lvl="1" indent="-336550" algn="l">
              <a:lnSpc>
                <a:spcPct val="90000"/>
              </a:lnSpc>
              <a:spcBef>
                <a:spcPts val="400"/>
              </a:spcBef>
              <a:spcAft>
                <a:spcPts val="0"/>
              </a:spcAft>
              <a:buClr>
                <a:schemeClr val="lt1"/>
              </a:buClr>
              <a:buSzPts val="1700"/>
              <a:buChar char="•"/>
              <a:defRPr sz="1700">
                <a:solidFill>
                  <a:schemeClr val="lt1"/>
                </a:solidFill>
              </a:defRPr>
            </a:lvl2pPr>
            <a:lvl3pPr marL="1371600" lvl="2" indent="-336550" algn="l">
              <a:lnSpc>
                <a:spcPct val="90000"/>
              </a:lnSpc>
              <a:spcBef>
                <a:spcPts val="400"/>
              </a:spcBef>
              <a:spcAft>
                <a:spcPts val="0"/>
              </a:spcAft>
              <a:buClr>
                <a:schemeClr val="lt1"/>
              </a:buClr>
              <a:buSzPts val="1700"/>
              <a:buChar char="•"/>
              <a:defRPr sz="1700">
                <a:solidFill>
                  <a:schemeClr val="lt1"/>
                </a:solidFill>
              </a:defRPr>
            </a:lvl3pPr>
            <a:lvl4pPr marL="1828800" lvl="3" indent="-336550" algn="l">
              <a:lnSpc>
                <a:spcPct val="90000"/>
              </a:lnSpc>
              <a:spcBef>
                <a:spcPts val="400"/>
              </a:spcBef>
              <a:spcAft>
                <a:spcPts val="0"/>
              </a:spcAft>
              <a:buClr>
                <a:schemeClr val="lt1"/>
              </a:buClr>
              <a:buSzPts val="1700"/>
              <a:buChar char="•"/>
              <a:defRPr sz="1700">
                <a:solidFill>
                  <a:schemeClr val="lt1"/>
                </a:solidFill>
              </a:defRPr>
            </a:lvl4pPr>
            <a:lvl5pPr marL="2286000" lvl="4" indent="-336550" algn="l">
              <a:lnSpc>
                <a:spcPct val="90000"/>
              </a:lnSpc>
              <a:spcBef>
                <a:spcPts val="400"/>
              </a:spcBef>
              <a:spcAft>
                <a:spcPts val="0"/>
              </a:spcAft>
              <a:buClr>
                <a:schemeClr val="lt1"/>
              </a:buClr>
              <a:buSzPts val="1700"/>
              <a:buChar char="•"/>
              <a:defRPr sz="17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176" name="Google Shape;1176;p85"/>
          <p:cNvSpPr txBox="1">
            <a:spLocks noGrp="1"/>
          </p:cNvSpPr>
          <p:nvPr>
            <p:ph type="body" idx="3"/>
          </p:nvPr>
        </p:nvSpPr>
        <p:spPr>
          <a:xfrm>
            <a:off x="4780979" y="2327401"/>
            <a:ext cx="3585300" cy="2153400"/>
          </a:xfrm>
          <a:prstGeom prst="rect">
            <a:avLst/>
          </a:prstGeom>
          <a:noFill/>
          <a:ln>
            <a:noFill/>
          </a:ln>
        </p:spPr>
        <p:txBody>
          <a:bodyPr spcFirstLastPara="1" wrap="square" lIns="0" tIns="0" rIns="0" bIns="0" anchor="t" anchorCtr="0">
            <a:noAutofit/>
          </a:bodyPr>
          <a:lstStyle>
            <a:lvl1pPr marL="457200" lvl="0" indent="-228600" algn="l">
              <a:lnSpc>
                <a:spcPct val="122222"/>
              </a:lnSpc>
              <a:spcBef>
                <a:spcPts val="0"/>
              </a:spcBef>
              <a:spcAft>
                <a:spcPts val="0"/>
              </a:spcAft>
              <a:buClr>
                <a:schemeClr val="accent6"/>
              </a:buClr>
              <a:buSzPts val="1400"/>
              <a:buFont typeface="Arial"/>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pic>
        <p:nvPicPr>
          <p:cNvPr id="1177" name="Google Shape;1177;p85" descr="Icon&#10;&#10;Description automatically generated with medium confidence"/>
          <p:cNvPicPr preferRelativeResize="0"/>
          <p:nvPr/>
        </p:nvPicPr>
        <p:blipFill rotWithShape="1">
          <a:blip r:embed="rId2">
            <a:alphaModFix/>
          </a:blip>
          <a:srcRect/>
          <a:stretch/>
        </p:blipFill>
        <p:spPr>
          <a:xfrm>
            <a:off x="260560" y="4756346"/>
            <a:ext cx="282321" cy="282321"/>
          </a:xfrm>
          <a:prstGeom prst="rect">
            <a:avLst/>
          </a:prstGeom>
          <a:noFill/>
          <a:ln>
            <a:noFill/>
          </a:ln>
        </p:spPr>
      </p:pic>
      <p:cxnSp>
        <p:nvCxnSpPr>
          <p:cNvPr id="1178" name="Google Shape;1178;p85"/>
          <p:cNvCxnSpPr/>
          <p:nvPr/>
        </p:nvCxnSpPr>
        <p:spPr>
          <a:xfrm>
            <a:off x="324000" y="4752000"/>
            <a:ext cx="8532000" cy="0"/>
          </a:xfrm>
          <a:prstGeom prst="straightConnector1">
            <a:avLst/>
          </a:prstGeom>
          <a:noFill/>
          <a:ln w="9525" cap="flat" cmpd="sng">
            <a:solidFill>
              <a:schemeClr val="accent2"/>
            </a:solidFill>
            <a:prstDash val="solid"/>
            <a:miter lim="800000"/>
            <a:headEnd type="none" w="sm" len="sm"/>
            <a:tailEnd type="none" w="sm" len="sm"/>
          </a:ln>
        </p:spPr>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45"/>
        <p:cNvGrpSpPr/>
        <p:nvPr/>
      </p:nvGrpSpPr>
      <p:grpSpPr>
        <a:xfrm>
          <a:off x="0" y="0"/>
          <a:ext cx="0" cy="0"/>
          <a:chOff x="0" y="0"/>
          <a:chExt cx="0" cy="0"/>
        </a:xfrm>
      </p:grpSpPr>
      <p:sp>
        <p:nvSpPr>
          <p:cNvPr id="146" name="Google Shape;146;g14fed563bd5_0_949"/>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47" name="Google Shape;147;g14fed563bd5_0_949"/>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48" name="Google Shape;148;g14fed563bd5_0_949"/>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A8A8A"/>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A8A8A"/>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A8A8A"/>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A8A8A"/>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A8A8A"/>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A8A8A"/>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A8A8A"/>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A8A8A"/>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A8A8A"/>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matchingName="Data 1">
  <p:cSld name="Data 1 3">
    <p:spTree>
      <p:nvGrpSpPr>
        <p:cNvPr id="1" name="Shape 1179"/>
        <p:cNvGrpSpPr/>
        <p:nvPr/>
      </p:nvGrpSpPr>
      <p:grpSpPr>
        <a:xfrm>
          <a:off x="0" y="0"/>
          <a:ext cx="0" cy="0"/>
          <a:chOff x="0" y="0"/>
          <a:chExt cx="0" cy="0"/>
        </a:xfrm>
      </p:grpSpPr>
      <p:sp>
        <p:nvSpPr>
          <p:cNvPr id="1180" name="Google Shape;1180;p86"/>
          <p:cNvSpPr txBox="1">
            <a:spLocks noGrp="1"/>
          </p:cNvSpPr>
          <p:nvPr>
            <p:ph type="title"/>
          </p:nvPr>
        </p:nvSpPr>
        <p:spPr>
          <a:xfrm>
            <a:off x="324000" y="324000"/>
            <a:ext cx="8553300" cy="648900"/>
          </a:xfrm>
          <a:prstGeom prst="rect">
            <a:avLst/>
          </a:prstGeom>
          <a:noFill/>
          <a:ln>
            <a:noFill/>
          </a:ln>
        </p:spPr>
        <p:txBody>
          <a:bodyPr spcFirstLastPara="1" wrap="square" lIns="0" tIns="0" rIns="0" bIns="0" anchor="ctr" anchorCtr="0">
            <a:normAutofit/>
          </a:bodyPr>
          <a:lstStyle>
            <a:lvl1pPr lvl="0" algn="l">
              <a:lnSpc>
                <a:spcPct val="90000"/>
              </a:lnSpc>
              <a:spcBef>
                <a:spcPts val="0"/>
              </a:spcBef>
              <a:spcAft>
                <a:spcPts val="0"/>
              </a:spcAft>
              <a:buClr>
                <a:schemeClr val="lt1"/>
              </a:buClr>
              <a:buSzPts val="2700"/>
              <a:buFont typeface="Arial"/>
              <a:buNone/>
              <a:defRPr sz="2700" b="1">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181" name="Google Shape;1181;p86"/>
          <p:cNvSpPr txBox="1"/>
          <p:nvPr/>
        </p:nvSpPr>
        <p:spPr>
          <a:xfrm>
            <a:off x="3525716" y="3174023"/>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1182" name="Google Shape;1182;p86"/>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6"/>
                </a:solidFill>
                <a:latin typeface="Arial"/>
                <a:ea typeface="Arial"/>
                <a:cs typeface="Arial"/>
                <a:sym typeface="Arial"/>
              </a:rPr>
              <a:t>‹#›</a:t>
            </a:fld>
            <a:endParaRPr sz="900" b="0" i="0" u="none" strike="noStrike" cap="none">
              <a:solidFill>
                <a:schemeClr val="accent6"/>
              </a:solidFill>
              <a:latin typeface="Arial"/>
              <a:ea typeface="Arial"/>
              <a:cs typeface="Arial"/>
              <a:sym typeface="Arial"/>
            </a:endParaRPr>
          </a:p>
        </p:txBody>
      </p:sp>
      <p:sp>
        <p:nvSpPr>
          <p:cNvPr id="1183" name="Google Shape;1183;p86"/>
          <p:cNvSpPr txBox="1"/>
          <p:nvPr/>
        </p:nvSpPr>
        <p:spPr>
          <a:xfrm>
            <a:off x="1674421" y="2378034"/>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cxnSp>
        <p:nvCxnSpPr>
          <p:cNvPr id="1184" name="Google Shape;1184;p86"/>
          <p:cNvCxnSpPr/>
          <p:nvPr/>
        </p:nvCxnSpPr>
        <p:spPr>
          <a:xfrm>
            <a:off x="324000" y="243000"/>
            <a:ext cx="324000" cy="0"/>
          </a:xfrm>
          <a:prstGeom prst="straightConnector1">
            <a:avLst/>
          </a:prstGeom>
          <a:noFill/>
          <a:ln w="25400" cap="flat" cmpd="sng">
            <a:solidFill>
              <a:schemeClr val="dk2"/>
            </a:solidFill>
            <a:prstDash val="solid"/>
            <a:miter lim="800000"/>
            <a:headEnd type="none" w="sm" len="sm"/>
            <a:tailEnd type="none" w="sm" len="sm"/>
          </a:ln>
        </p:spPr>
      </p:cxnSp>
      <p:cxnSp>
        <p:nvCxnSpPr>
          <p:cNvPr id="1185" name="Google Shape;1185;p86"/>
          <p:cNvCxnSpPr/>
          <p:nvPr/>
        </p:nvCxnSpPr>
        <p:spPr>
          <a:xfrm>
            <a:off x="324000" y="4752000"/>
            <a:ext cx="8532000" cy="0"/>
          </a:xfrm>
          <a:prstGeom prst="straightConnector1">
            <a:avLst/>
          </a:prstGeom>
          <a:noFill/>
          <a:ln w="9525" cap="flat" cmpd="sng">
            <a:solidFill>
              <a:schemeClr val="accent2"/>
            </a:solidFill>
            <a:prstDash val="solid"/>
            <a:miter lim="800000"/>
            <a:headEnd type="none" w="sm" len="sm"/>
            <a:tailEnd type="none" w="sm" len="sm"/>
          </a:ln>
        </p:spPr>
      </p:cxnSp>
      <p:pic>
        <p:nvPicPr>
          <p:cNvPr id="1186" name="Google Shape;1186;p86" descr="Icon&#10;&#10;Description automatically generated with medium confidence"/>
          <p:cNvPicPr preferRelativeResize="0"/>
          <p:nvPr/>
        </p:nvPicPr>
        <p:blipFill rotWithShape="1">
          <a:blip r:embed="rId2">
            <a:alphaModFix/>
          </a:blip>
          <a:srcRect/>
          <a:stretch/>
        </p:blipFill>
        <p:spPr>
          <a:xfrm>
            <a:off x="260560" y="4756346"/>
            <a:ext cx="282321" cy="282321"/>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91.xml><?xml version="1.0" encoding="utf-8"?>
<p:sldLayout xmlns:a="http://schemas.openxmlformats.org/drawingml/2006/main" xmlns:r="http://schemas.openxmlformats.org/officeDocument/2006/relationships" xmlns:p="http://schemas.openxmlformats.org/presentationml/2006/main" matchingName="Data 2">
  <p:cSld name="Data 2">
    <p:spTree>
      <p:nvGrpSpPr>
        <p:cNvPr id="1" name="Shape 1187"/>
        <p:cNvGrpSpPr/>
        <p:nvPr/>
      </p:nvGrpSpPr>
      <p:grpSpPr>
        <a:xfrm>
          <a:off x="0" y="0"/>
          <a:ext cx="0" cy="0"/>
          <a:chOff x="0" y="0"/>
          <a:chExt cx="0" cy="0"/>
        </a:xfrm>
      </p:grpSpPr>
      <p:sp>
        <p:nvSpPr>
          <p:cNvPr id="1188" name="Google Shape;1188;p87"/>
          <p:cNvSpPr txBox="1">
            <a:spLocks noGrp="1"/>
          </p:cNvSpPr>
          <p:nvPr>
            <p:ph type="title"/>
          </p:nvPr>
        </p:nvSpPr>
        <p:spPr>
          <a:xfrm>
            <a:off x="324000" y="324000"/>
            <a:ext cx="8553300" cy="648900"/>
          </a:xfrm>
          <a:prstGeom prst="rect">
            <a:avLst/>
          </a:prstGeom>
          <a:noFill/>
          <a:ln>
            <a:noFill/>
          </a:ln>
        </p:spPr>
        <p:txBody>
          <a:bodyPr spcFirstLastPara="1" wrap="square" lIns="0" tIns="0" rIns="0" bIns="0" anchor="ctr" anchorCtr="0">
            <a:normAutofit/>
          </a:bodyPr>
          <a:lstStyle>
            <a:lvl1pPr lvl="0" algn="l">
              <a:lnSpc>
                <a:spcPct val="90000"/>
              </a:lnSpc>
              <a:spcBef>
                <a:spcPts val="0"/>
              </a:spcBef>
              <a:spcAft>
                <a:spcPts val="0"/>
              </a:spcAft>
              <a:buClr>
                <a:schemeClr val="lt1"/>
              </a:buClr>
              <a:buSzPts val="2700"/>
              <a:buFont typeface="Arial"/>
              <a:buNone/>
              <a:defRPr sz="2700" b="1">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189" name="Google Shape;1189;p87"/>
          <p:cNvSpPr txBox="1"/>
          <p:nvPr/>
        </p:nvSpPr>
        <p:spPr>
          <a:xfrm>
            <a:off x="3525716" y="3174023"/>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1190" name="Google Shape;1190;p87"/>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6"/>
                </a:solidFill>
                <a:latin typeface="Arial"/>
                <a:ea typeface="Arial"/>
                <a:cs typeface="Arial"/>
                <a:sym typeface="Arial"/>
              </a:rPr>
              <a:t>‹#›</a:t>
            </a:fld>
            <a:endParaRPr sz="900" b="0" i="0" u="none" strike="noStrike" cap="none">
              <a:solidFill>
                <a:schemeClr val="accent6"/>
              </a:solidFill>
              <a:latin typeface="Arial"/>
              <a:ea typeface="Arial"/>
              <a:cs typeface="Arial"/>
              <a:sym typeface="Arial"/>
            </a:endParaRPr>
          </a:p>
        </p:txBody>
      </p:sp>
      <p:sp>
        <p:nvSpPr>
          <p:cNvPr id="1191" name="Google Shape;1191;p87"/>
          <p:cNvSpPr txBox="1"/>
          <p:nvPr/>
        </p:nvSpPr>
        <p:spPr>
          <a:xfrm>
            <a:off x="1674421" y="2378034"/>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cxnSp>
        <p:nvCxnSpPr>
          <p:cNvPr id="1192" name="Google Shape;1192;p87"/>
          <p:cNvCxnSpPr/>
          <p:nvPr/>
        </p:nvCxnSpPr>
        <p:spPr>
          <a:xfrm>
            <a:off x="324000" y="243000"/>
            <a:ext cx="324000" cy="0"/>
          </a:xfrm>
          <a:prstGeom prst="straightConnector1">
            <a:avLst/>
          </a:prstGeom>
          <a:noFill/>
          <a:ln w="25400" cap="flat" cmpd="sng">
            <a:solidFill>
              <a:schemeClr val="dk2"/>
            </a:solidFill>
            <a:prstDash val="solid"/>
            <a:miter lim="800000"/>
            <a:headEnd type="none" w="sm" len="sm"/>
            <a:tailEnd type="none" w="sm" len="sm"/>
          </a:ln>
        </p:spPr>
      </p:cxnSp>
      <p:cxnSp>
        <p:nvCxnSpPr>
          <p:cNvPr id="1193" name="Google Shape;1193;p87"/>
          <p:cNvCxnSpPr/>
          <p:nvPr/>
        </p:nvCxnSpPr>
        <p:spPr>
          <a:xfrm>
            <a:off x="324000" y="4752000"/>
            <a:ext cx="8532000" cy="0"/>
          </a:xfrm>
          <a:prstGeom prst="straightConnector1">
            <a:avLst/>
          </a:prstGeom>
          <a:noFill/>
          <a:ln w="9525" cap="flat" cmpd="sng">
            <a:solidFill>
              <a:schemeClr val="accent2"/>
            </a:solidFill>
            <a:prstDash val="solid"/>
            <a:miter lim="800000"/>
            <a:headEnd type="none" w="sm" len="sm"/>
            <a:tailEnd type="none" w="sm" len="sm"/>
          </a:ln>
        </p:spPr>
      </p:cxnSp>
      <p:pic>
        <p:nvPicPr>
          <p:cNvPr id="1194" name="Google Shape;1194;p87" descr="Icon&#10;&#10;Description automatically generated with medium confidence"/>
          <p:cNvPicPr preferRelativeResize="0"/>
          <p:nvPr/>
        </p:nvPicPr>
        <p:blipFill rotWithShape="1">
          <a:blip r:embed="rId2">
            <a:alphaModFix/>
          </a:blip>
          <a:srcRect/>
          <a:stretch/>
        </p:blipFill>
        <p:spPr>
          <a:xfrm>
            <a:off x="260560" y="4756346"/>
            <a:ext cx="282321" cy="282321"/>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92.xml><?xml version="1.0" encoding="utf-8"?>
<p:sldLayout xmlns:a="http://schemas.openxmlformats.org/drawingml/2006/main" xmlns:r="http://schemas.openxmlformats.org/officeDocument/2006/relationships" xmlns:p="http://schemas.openxmlformats.org/presentationml/2006/main" matchingName="Data 3">
  <p:cSld name="Data 3">
    <p:spTree>
      <p:nvGrpSpPr>
        <p:cNvPr id="1" name="Shape 1195"/>
        <p:cNvGrpSpPr/>
        <p:nvPr/>
      </p:nvGrpSpPr>
      <p:grpSpPr>
        <a:xfrm>
          <a:off x="0" y="0"/>
          <a:ext cx="0" cy="0"/>
          <a:chOff x="0" y="0"/>
          <a:chExt cx="0" cy="0"/>
        </a:xfrm>
      </p:grpSpPr>
      <p:sp>
        <p:nvSpPr>
          <p:cNvPr id="1196" name="Google Shape;1196;p88"/>
          <p:cNvSpPr txBox="1">
            <a:spLocks noGrp="1"/>
          </p:cNvSpPr>
          <p:nvPr>
            <p:ph type="title"/>
          </p:nvPr>
        </p:nvSpPr>
        <p:spPr>
          <a:xfrm>
            <a:off x="324000" y="324000"/>
            <a:ext cx="8553300" cy="648900"/>
          </a:xfrm>
          <a:prstGeom prst="rect">
            <a:avLst/>
          </a:prstGeom>
          <a:noFill/>
          <a:ln>
            <a:noFill/>
          </a:ln>
        </p:spPr>
        <p:txBody>
          <a:bodyPr spcFirstLastPara="1" wrap="square" lIns="0" tIns="0" rIns="0" bIns="0" anchor="ctr" anchorCtr="0">
            <a:normAutofit/>
          </a:bodyPr>
          <a:lstStyle>
            <a:lvl1pPr lvl="0" algn="l">
              <a:lnSpc>
                <a:spcPct val="90000"/>
              </a:lnSpc>
              <a:spcBef>
                <a:spcPts val="0"/>
              </a:spcBef>
              <a:spcAft>
                <a:spcPts val="0"/>
              </a:spcAft>
              <a:buClr>
                <a:schemeClr val="lt1"/>
              </a:buClr>
              <a:buSzPts val="2700"/>
              <a:buFont typeface="Arial"/>
              <a:buNone/>
              <a:defRPr sz="2700" b="1">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197" name="Google Shape;1197;p88"/>
          <p:cNvSpPr txBox="1"/>
          <p:nvPr/>
        </p:nvSpPr>
        <p:spPr>
          <a:xfrm>
            <a:off x="3525716" y="3174023"/>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1198" name="Google Shape;1198;p88"/>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6"/>
                </a:solidFill>
                <a:latin typeface="Arial"/>
                <a:ea typeface="Arial"/>
                <a:cs typeface="Arial"/>
                <a:sym typeface="Arial"/>
              </a:rPr>
              <a:t>‹#›</a:t>
            </a:fld>
            <a:endParaRPr sz="900" b="0" i="0" u="none" strike="noStrike" cap="none">
              <a:solidFill>
                <a:schemeClr val="accent6"/>
              </a:solidFill>
              <a:latin typeface="Arial"/>
              <a:ea typeface="Arial"/>
              <a:cs typeface="Arial"/>
              <a:sym typeface="Arial"/>
            </a:endParaRPr>
          </a:p>
        </p:txBody>
      </p:sp>
      <p:sp>
        <p:nvSpPr>
          <p:cNvPr id="1199" name="Google Shape;1199;p88"/>
          <p:cNvSpPr txBox="1"/>
          <p:nvPr/>
        </p:nvSpPr>
        <p:spPr>
          <a:xfrm>
            <a:off x="1674421" y="2378034"/>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cxnSp>
        <p:nvCxnSpPr>
          <p:cNvPr id="1200" name="Google Shape;1200;p88"/>
          <p:cNvCxnSpPr/>
          <p:nvPr/>
        </p:nvCxnSpPr>
        <p:spPr>
          <a:xfrm>
            <a:off x="324000" y="243000"/>
            <a:ext cx="324000" cy="0"/>
          </a:xfrm>
          <a:prstGeom prst="straightConnector1">
            <a:avLst/>
          </a:prstGeom>
          <a:noFill/>
          <a:ln w="25400" cap="flat" cmpd="sng">
            <a:solidFill>
              <a:schemeClr val="dk2"/>
            </a:solidFill>
            <a:prstDash val="solid"/>
            <a:miter lim="800000"/>
            <a:headEnd type="none" w="sm" len="sm"/>
            <a:tailEnd type="none" w="sm" len="sm"/>
          </a:ln>
        </p:spPr>
      </p:cxnSp>
      <p:cxnSp>
        <p:nvCxnSpPr>
          <p:cNvPr id="1201" name="Google Shape;1201;p88"/>
          <p:cNvCxnSpPr/>
          <p:nvPr/>
        </p:nvCxnSpPr>
        <p:spPr>
          <a:xfrm>
            <a:off x="324000" y="4752000"/>
            <a:ext cx="8532000" cy="0"/>
          </a:xfrm>
          <a:prstGeom prst="straightConnector1">
            <a:avLst/>
          </a:prstGeom>
          <a:noFill/>
          <a:ln w="9525" cap="flat" cmpd="sng">
            <a:solidFill>
              <a:schemeClr val="accent2"/>
            </a:solidFill>
            <a:prstDash val="solid"/>
            <a:miter lim="800000"/>
            <a:headEnd type="none" w="sm" len="sm"/>
            <a:tailEnd type="none" w="sm" len="sm"/>
          </a:ln>
        </p:spPr>
      </p:cxnSp>
      <p:pic>
        <p:nvPicPr>
          <p:cNvPr id="1202" name="Google Shape;1202;p88" descr="Icon&#10;&#10;Description automatically generated with medium confidence"/>
          <p:cNvPicPr preferRelativeResize="0"/>
          <p:nvPr/>
        </p:nvPicPr>
        <p:blipFill rotWithShape="1">
          <a:blip r:embed="rId2">
            <a:alphaModFix/>
          </a:blip>
          <a:srcRect/>
          <a:stretch/>
        </p:blipFill>
        <p:spPr>
          <a:xfrm>
            <a:off x="260560" y="4756346"/>
            <a:ext cx="282321" cy="282321"/>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9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203"/>
        <p:cNvGrpSpPr/>
        <p:nvPr/>
      </p:nvGrpSpPr>
      <p:grpSpPr>
        <a:xfrm>
          <a:off x="0" y="0"/>
          <a:ext cx="0" cy="0"/>
          <a:chOff x="0" y="0"/>
          <a:chExt cx="0" cy="0"/>
        </a:xfrm>
      </p:grpSpPr>
      <p:sp>
        <p:nvSpPr>
          <p:cNvPr id="1204" name="Google Shape;1204;p89"/>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205" name="Google Shape;1205;p89"/>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206" name="Google Shape;1206;p89"/>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A8A8A"/>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A8A8A"/>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A8A8A"/>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A8A8A"/>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A8A8A"/>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A8A8A"/>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A8A8A"/>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A8A8A"/>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A8A8A"/>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showMasterSp="0" matchingName="Sample-Icons-Layout">
  <p:cSld name="Sample-Icons-Layout">
    <p:spTree>
      <p:nvGrpSpPr>
        <p:cNvPr id="1" name="Shape 1207"/>
        <p:cNvGrpSpPr/>
        <p:nvPr/>
      </p:nvGrpSpPr>
      <p:grpSpPr>
        <a:xfrm>
          <a:off x="0" y="0"/>
          <a:ext cx="0" cy="0"/>
          <a:chOff x="0" y="0"/>
          <a:chExt cx="0" cy="0"/>
        </a:xfrm>
      </p:grpSpPr>
      <p:sp>
        <p:nvSpPr>
          <p:cNvPr id="1208" name="Google Shape;1208;p90"/>
          <p:cNvSpPr txBox="1">
            <a:spLocks noGrp="1"/>
          </p:cNvSpPr>
          <p:nvPr>
            <p:ph type="title"/>
          </p:nvPr>
        </p:nvSpPr>
        <p:spPr>
          <a:xfrm>
            <a:off x="324000" y="324000"/>
            <a:ext cx="8553300" cy="648900"/>
          </a:xfrm>
          <a:prstGeom prst="rect">
            <a:avLst/>
          </a:prstGeom>
          <a:noFill/>
          <a:ln>
            <a:noFill/>
          </a:ln>
        </p:spPr>
        <p:txBody>
          <a:bodyPr spcFirstLastPara="1" wrap="square" lIns="0" tIns="0" rIns="0" bIns="0" anchor="ctr" anchorCtr="0">
            <a:normAutofit/>
          </a:bodyPr>
          <a:lstStyle>
            <a:lvl1pPr lvl="0" algn="l">
              <a:lnSpc>
                <a:spcPct val="90000"/>
              </a:lnSpc>
              <a:spcBef>
                <a:spcPts val="0"/>
              </a:spcBef>
              <a:spcAft>
                <a:spcPts val="0"/>
              </a:spcAft>
              <a:buClr>
                <a:schemeClr val="lt1"/>
              </a:buClr>
              <a:buSzPts val="2700"/>
              <a:buFont typeface="Arial"/>
              <a:buNone/>
              <a:defRPr sz="2700" b="1">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209" name="Google Shape;1209;p90"/>
          <p:cNvSpPr txBox="1"/>
          <p:nvPr/>
        </p:nvSpPr>
        <p:spPr>
          <a:xfrm>
            <a:off x="3525716" y="3174023"/>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1210" name="Google Shape;1210;p90"/>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6"/>
                </a:solidFill>
                <a:latin typeface="Arial"/>
                <a:ea typeface="Arial"/>
                <a:cs typeface="Arial"/>
                <a:sym typeface="Arial"/>
              </a:rPr>
              <a:t>‹#›</a:t>
            </a:fld>
            <a:endParaRPr sz="900" b="0" i="0" u="none" strike="noStrike" cap="none">
              <a:solidFill>
                <a:schemeClr val="accent6"/>
              </a:solidFill>
              <a:latin typeface="Arial"/>
              <a:ea typeface="Arial"/>
              <a:cs typeface="Arial"/>
              <a:sym typeface="Arial"/>
            </a:endParaRPr>
          </a:p>
        </p:txBody>
      </p:sp>
      <p:cxnSp>
        <p:nvCxnSpPr>
          <p:cNvPr id="1211" name="Google Shape;1211;p90"/>
          <p:cNvCxnSpPr/>
          <p:nvPr/>
        </p:nvCxnSpPr>
        <p:spPr>
          <a:xfrm>
            <a:off x="324000" y="243000"/>
            <a:ext cx="324000" cy="0"/>
          </a:xfrm>
          <a:prstGeom prst="straightConnector1">
            <a:avLst/>
          </a:prstGeom>
          <a:noFill/>
          <a:ln w="25400" cap="flat" cmpd="sng">
            <a:solidFill>
              <a:schemeClr val="dk2"/>
            </a:solidFill>
            <a:prstDash val="solid"/>
            <a:miter lim="800000"/>
            <a:headEnd type="none" w="sm" len="sm"/>
            <a:tailEnd type="none" w="sm" len="sm"/>
          </a:ln>
        </p:spPr>
      </p:cxnSp>
      <p:cxnSp>
        <p:nvCxnSpPr>
          <p:cNvPr id="1212" name="Google Shape;1212;p90"/>
          <p:cNvCxnSpPr/>
          <p:nvPr/>
        </p:nvCxnSpPr>
        <p:spPr>
          <a:xfrm>
            <a:off x="324000" y="4752000"/>
            <a:ext cx="8532000" cy="0"/>
          </a:xfrm>
          <a:prstGeom prst="straightConnector1">
            <a:avLst/>
          </a:prstGeom>
          <a:noFill/>
          <a:ln w="9525" cap="flat" cmpd="sng">
            <a:solidFill>
              <a:schemeClr val="accent2"/>
            </a:solidFill>
            <a:prstDash val="solid"/>
            <a:miter lim="800000"/>
            <a:headEnd type="none" w="sm" len="sm"/>
            <a:tailEnd type="none" w="sm" len="sm"/>
          </a:ln>
        </p:spPr>
      </p:cxnSp>
      <p:pic>
        <p:nvPicPr>
          <p:cNvPr id="1213" name="Google Shape;1213;p90" descr="Icon&#10;&#10;Description automatically generated with medium confidence"/>
          <p:cNvPicPr preferRelativeResize="0"/>
          <p:nvPr/>
        </p:nvPicPr>
        <p:blipFill rotWithShape="1">
          <a:blip r:embed="rId2">
            <a:alphaModFix/>
          </a:blip>
          <a:srcRect/>
          <a:stretch/>
        </p:blipFill>
        <p:spPr>
          <a:xfrm>
            <a:off x="260560" y="4756346"/>
            <a:ext cx="282321" cy="282321"/>
          </a:xfrm>
          <a:prstGeom prst="rect">
            <a:avLst/>
          </a:prstGeom>
          <a:noFill/>
          <a:ln>
            <a:noFill/>
          </a:ln>
        </p:spPr>
      </p:pic>
      <p:sp>
        <p:nvSpPr>
          <p:cNvPr id="1214" name="Google Shape;1214;p90"/>
          <p:cNvSpPr/>
          <p:nvPr/>
        </p:nvSpPr>
        <p:spPr>
          <a:xfrm>
            <a:off x="287293" y="2381370"/>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215" name="Google Shape;1215;p90"/>
          <p:cNvSpPr/>
          <p:nvPr/>
        </p:nvSpPr>
        <p:spPr>
          <a:xfrm>
            <a:off x="287293" y="1358412"/>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216" name="Google Shape;1216;p90"/>
          <p:cNvSpPr/>
          <p:nvPr/>
        </p:nvSpPr>
        <p:spPr>
          <a:xfrm>
            <a:off x="1150894" y="1358412"/>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217" name="Google Shape;1217;p90"/>
          <p:cNvSpPr/>
          <p:nvPr/>
        </p:nvSpPr>
        <p:spPr>
          <a:xfrm>
            <a:off x="2014494" y="1358412"/>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218" name="Google Shape;1218;p90"/>
          <p:cNvSpPr/>
          <p:nvPr/>
        </p:nvSpPr>
        <p:spPr>
          <a:xfrm>
            <a:off x="2878094" y="1358412"/>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219" name="Google Shape;1219;p90"/>
          <p:cNvSpPr/>
          <p:nvPr/>
        </p:nvSpPr>
        <p:spPr>
          <a:xfrm>
            <a:off x="3741695" y="1358412"/>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220" name="Google Shape;1220;p90"/>
          <p:cNvSpPr/>
          <p:nvPr/>
        </p:nvSpPr>
        <p:spPr>
          <a:xfrm>
            <a:off x="4605295" y="1358412"/>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221" name="Google Shape;1221;p90"/>
          <p:cNvSpPr/>
          <p:nvPr/>
        </p:nvSpPr>
        <p:spPr>
          <a:xfrm>
            <a:off x="5468895" y="1358412"/>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222" name="Google Shape;1222;p90"/>
          <p:cNvSpPr/>
          <p:nvPr/>
        </p:nvSpPr>
        <p:spPr>
          <a:xfrm>
            <a:off x="6332495" y="1358412"/>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223" name="Google Shape;1223;p90"/>
          <p:cNvSpPr/>
          <p:nvPr/>
        </p:nvSpPr>
        <p:spPr>
          <a:xfrm>
            <a:off x="7196096" y="1358412"/>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224" name="Google Shape;1224;p90"/>
          <p:cNvSpPr/>
          <p:nvPr/>
        </p:nvSpPr>
        <p:spPr>
          <a:xfrm>
            <a:off x="8059694" y="1358412"/>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225" name="Google Shape;1225;p90"/>
          <p:cNvSpPr/>
          <p:nvPr/>
        </p:nvSpPr>
        <p:spPr>
          <a:xfrm>
            <a:off x="1150894" y="2381370"/>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226" name="Google Shape;1226;p90"/>
          <p:cNvSpPr/>
          <p:nvPr/>
        </p:nvSpPr>
        <p:spPr>
          <a:xfrm>
            <a:off x="2014494" y="2381370"/>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227" name="Google Shape;1227;p90"/>
          <p:cNvSpPr/>
          <p:nvPr/>
        </p:nvSpPr>
        <p:spPr>
          <a:xfrm>
            <a:off x="2878094" y="2381370"/>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228" name="Google Shape;1228;p90"/>
          <p:cNvSpPr/>
          <p:nvPr/>
        </p:nvSpPr>
        <p:spPr>
          <a:xfrm>
            <a:off x="3741695" y="2381370"/>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229" name="Google Shape;1229;p90"/>
          <p:cNvSpPr/>
          <p:nvPr/>
        </p:nvSpPr>
        <p:spPr>
          <a:xfrm>
            <a:off x="4605295" y="2381370"/>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230" name="Google Shape;1230;p90"/>
          <p:cNvSpPr/>
          <p:nvPr/>
        </p:nvSpPr>
        <p:spPr>
          <a:xfrm>
            <a:off x="5468895" y="2381370"/>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231" name="Google Shape;1231;p90"/>
          <p:cNvSpPr/>
          <p:nvPr/>
        </p:nvSpPr>
        <p:spPr>
          <a:xfrm>
            <a:off x="6332495" y="2381370"/>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232" name="Google Shape;1232;p90"/>
          <p:cNvSpPr/>
          <p:nvPr/>
        </p:nvSpPr>
        <p:spPr>
          <a:xfrm>
            <a:off x="7196096" y="2381370"/>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233" name="Google Shape;1233;p90"/>
          <p:cNvSpPr/>
          <p:nvPr/>
        </p:nvSpPr>
        <p:spPr>
          <a:xfrm>
            <a:off x="8059694" y="2381370"/>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234" name="Google Shape;1234;p90"/>
          <p:cNvSpPr/>
          <p:nvPr/>
        </p:nvSpPr>
        <p:spPr>
          <a:xfrm>
            <a:off x="287293" y="3404328"/>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235" name="Google Shape;1235;p90"/>
          <p:cNvSpPr/>
          <p:nvPr/>
        </p:nvSpPr>
        <p:spPr>
          <a:xfrm>
            <a:off x="1150894" y="3404328"/>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236" name="Google Shape;1236;p90"/>
          <p:cNvSpPr/>
          <p:nvPr/>
        </p:nvSpPr>
        <p:spPr>
          <a:xfrm>
            <a:off x="2014494" y="3404328"/>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237" name="Google Shape;1237;p90"/>
          <p:cNvSpPr/>
          <p:nvPr/>
        </p:nvSpPr>
        <p:spPr>
          <a:xfrm>
            <a:off x="2878094" y="3404328"/>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238" name="Google Shape;1238;p90"/>
          <p:cNvSpPr/>
          <p:nvPr/>
        </p:nvSpPr>
        <p:spPr>
          <a:xfrm>
            <a:off x="3741695" y="3404328"/>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239" name="Google Shape;1239;p90"/>
          <p:cNvSpPr/>
          <p:nvPr/>
        </p:nvSpPr>
        <p:spPr>
          <a:xfrm>
            <a:off x="4605295" y="3404328"/>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240" name="Google Shape;1240;p90"/>
          <p:cNvSpPr/>
          <p:nvPr/>
        </p:nvSpPr>
        <p:spPr>
          <a:xfrm>
            <a:off x="5468895" y="3404328"/>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241" name="Google Shape;1241;p90"/>
          <p:cNvSpPr/>
          <p:nvPr/>
        </p:nvSpPr>
        <p:spPr>
          <a:xfrm>
            <a:off x="6332495" y="3404328"/>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242" name="Google Shape;1242;p90"/>
          <p:cNvSpPr/>
          <p:nvPr/>
        </p:nvSpPr>
        <p:spPr>
          <a:xfrm>
            <a:off x="7196096" y="3404328"/>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243" name="Google Shape;1243;p90"/>
          <p:cNvSpPr/>
          <p:nvPr/>
        </p:nvSpPr>
        <p:spPr>
          <a:xfrm>
            <a:off x="8059694" y="3404328"/>
            <a:ext cx="785400" cy="768600"/>
          </a:xfrm>
          <a:prstGeom prst="rect">
            <a:avLst/>
          </a:prstGeom>
          <a:solidFill>
            <a:srgbClr val="F2F2F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95.xml><?xml version="1.0" encoding="utf-8"?>
<p:sldLayout xmlns:a="http://schemas.openxmlformats.org/drawingml/2006/main" xmlns:r="http://schemas.openxmlformats.org/officeDocument/2006/relationships" xmlns:p="http://schemas.openxmlformats.org/presentationml/2006/main" matchingName="1_Heading, content, basic text one col NO FOOTER">
  <p:cSld name="1_Heading, content, basic text one col NO FOOTER">
    <p:spTree>
      <p:nvGrpSpPr>
        <p:cNvPr id="1" name="Shape 1244"/>
        <p:cNvGrpSpPr/>
        <p:nvPr/>
      </p:nvGrpSpPr>
      <p:grpSpPr>
        <a:xfrm>
          <a:off x="0" y="0"/>
          <a:ext cx="0" cy="0"/>
          <a:chOff x="0" y="0"/>
          <a:chExt cx="0" cy="0"/>
        </a:xfrm>
      </p:grpSpPr>
      <p:sp>
        <p:nvSpPr>
          <p:cNvPr id="1245" name="Google Shape;1245;p91"/>
          <p:cNvSpPr txBox="1">
            <a:spLocks noGrp="1"/>
          </p:cNvSpPr>
          <p:nvPr>
            <p:ph type="title"/>
          </p:nvPr>
        </p:nvSpPr>
        <p:spPr>
          <a:xfrm>
            <a:off x="324000" y="324000"/>
            <a:ext cx="8553300" cy="648900"/>
          </a:xfrm>
          <a:prstGeom prst="rect">
            <a:avLst/>
          </a:prstGeom>
          <a:noFill/>
          <a:ln>
            <a:noFill/>
          </a:ln>
        </p:spPr>
        <p:txBody>
          <a:bodyPr spcFirstLastPara="1" wrap="square" lIns="0" tIns="0" rIns="0" bIns="0" anchor="ctr" anchorCtr="0">
            <a:normAutofit/>
          </a:bodyPr>
          <a:lstStyle>
            <a:lvl1pPr lvl="0" algn="l">
              <a:lnSpc>
                <a:spcPct val="90000"/>
              </a:lnSpc>
              <a:spcBef>
                <a:spcPts val="0"/>
              </a:spcBef>
              <a:spcAft>
                <a:spcPts val="0"/>
              </a:spcAft>
              <a:buClr>
                <a:schemeClr val="lt1"/>
              </a:buClr>
              <a:buSzPts val="2700"/>
              <a:buFont typeface="Arial"/>
              <a:buNone/>
              <a:defRPr sz="2700" b="1">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246" name="Google Shape;1246;p91"/>
          <p:cNvSpPr txBox="1">
            <a:spLocks noGrp="1"/>
          </p:cNvSpPr>
          <p:nvPr>
            <p:ph type="body" idx="1"/>
          </p:nvPr>
        </p:nvSpPr>
        <p:spPr>
          <a:xfrm>
            <a:off x="309531" y="1579500"/>
            <a:ext cx="5724000" cy="3019800"/>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0"/>
              </a:spcBef>
              <a:spcAft>
                <a:spcPts val="0"/>
              </a:spcAft>
              <a:buClr>
                <a:schemeClr val="lt1"/>
              </a:buClr>
              <a:buSzPts val="1700"/>
              <a:buFont typeface="Arial"/>
              <a:buNone/>
              <a:defRPr sz="1700" b="0">
                <a:solidFill>
                  <a:schemeClr val="accent6"/>
                </a:solidFill>
              </a:defRPr>
            </a:lvl1pPr>
            <a:lvl2pPr marL="914400" lvl="1" indent="-336550" algn="l">
              <a:lnSpc>
                <a:spcPct val="90000"/>
              </a:lnSpc>
              <a:spcBef>
                <a:spcPts val="500"/>
              </a:spcBef>
              <a:spcAft>
                <a:spcPts val="0"/>
              </a:spcAft>
              <a:buClr>
                <a:schemeClr val="lt1"/>
              </a:buClr>
              <a:buSzPts val="1700"/>
              <a:buChar char="•"/>
              <a:defRPr sz="1700">
                <a:solidFill>
                  <a:schemeClr val="lt1"/>
                </a:solidFill>
              </a:defRPr>
            </a:lvl2pPr>
            <a:lvl3pPr marL="1371600" lvl="2" indent="-336550" algn="l">
              <a:lnSpc>
                <a:spcPct val="90000"/>
              </a:lnSpc>
              <a:spcBef>
                <a:spcPts val="400"/>
              </a:spcBef>
              <a:spcAft>
                <a:spcPts val="0"/>
              </a:spcAft>
              <a:buClr>
                <a:schemeClr val="lt1"/>
              </a:buClr>
              <a:buSzPts val="1700"/>
              <a:buChar char="•"/>
              <a:defRPr sz="1700">
                <a:solidFill>
                  <a:schemeClr val="lt1"/>
                </a:solidFill>
              </a:defRPr>
            </a:lvl3pPr>
            <a:lvl4pPr marL="1828800" lvl="3" indent="-336550" algn="l">
              <a:lnSpc>
                <a:spcPct val="90000"/>
              </a:lnSpc>
              <a:spcBef>
                <a:spcPts val="400"/>
              </a:spcBef>
              <a:spcAft>
                <a:spcPts val="0"/>
              </a:spcAft>
              <a:buClr>
                <a:schemeClr val="lt1"/>
              </a:buClr>
              <a:buSzPts val="1700"/>
              <a:buChar char="•"/>
              <a:defRPr sz="1700">
                <a:solidFill>
                  <a:schemeClr val="lt1"/>
                </a:solidFill>
              </a:defRPr>
            </a:lvl4pPr>
            <a:lvl5pPr marL="2286000" lvl="4" indent="-336550" algn="l">
              <a:lnSpc>
                <a:spcPct val="90000"/>
              </a:lnSpc>
              <a:spcBef>
                <a:spcPts val="400"/>
              </a:spcBef>
              <a:spcAft>
                <a:spcPts val="0"/>
              </a:spcAft>
              <a:buClr>
                <a:schemeClr val="lt1"/>
              </a:buClr>
              <a:buSzPts val="1700"/>
              <a:buChar char="•"/>
              <a:defRPr sz="17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247" name="Google Shape;1247;p91"/>
          <p:cNvSpPr txBox="1"/>
          <p:nvPr/>
        </p:nvSpPr>
        <p:spPr>
          <a:xfrm>
            <a:off x="3525716" y="3174023"/>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1248" name="Google Shape;1248;p91"/>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6"/>
                </a:solidFill>
                <a:latin typeface="Arial"/>
                <a:ea typeface="Arial"/>
                <a:cs typeface="Arial"/>
                <a:sym typeface="Arial"/>
              </a:rPr>
              <a:t>‹#›</a:t>
            </a:fld>
            <a:endParaRPr sz="900" b="0" i="0" u="none" strike="noStrike" cap="none">
              <a:solidFill>
                <a:schemeClr val="accent6"/>
              </a:solidFill>
              <a:latin typeface="Arial"/>
              <a:ea typeface="Arial"/>
              <a:cs typeface="Arial"/>
              <a:sym typeface="Arial"/>
            </a:endParaRPr>
          </a:p>
        </p:txBody>
      </p:sp>
      <p:cxnSp>
        <p:nvCxnSpPr>
          <p:cNvPr id="1249" name="Google Shape;1249;p91"/>
          <p:cNvCxnSpPr/>
          <p:nvPr/>
        </p:nvCxnSpPr>
        <p:spPr>
          <a:xfrm>
            <a:off x="324000" y="243000"/>
            <a:ext cx="324000" cy="0"/>
          </a:xfrm>
          <a:prstGeom prst="straightConnector1">
            <a:avLst/>
          </a:prstGeom>
          <a:noFill/>
          <a:ln w="25400" cap="flat" cmpd="sng">
            <a:solidFill>
              <a:schemeClr val="dk2"/>
            </a:solidFill>
            <a:prstDash val="solid"/>
            <a:miter lim="800000"/>
            <a:headEnd type="none" w="sm" len="sm"/>
            <a:tailEnd type="none" w="sm" len="sm"/>
          </a:ln>
        </p:spPr>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96.xml><?xml version="1.0" encoding="utf-8"?>
<p:sldLayout xmlns:a="http://schemas.openxmlformats.org/drawingml/2006/main" xmlns:r="http://schemas.openxmlformats.org/officeDocument/2006/relationships" xmlns:p="http://schemas.openxmlformats.org/presentationml/2006/main" matchingName="ICON Grid Boxes 2UP Grey">
  <p:cSld name="ICON Grid Boxes 2UP Grey">
    <p:spTree>
      <p:nvGrpSpPr>
        <p:cNvPr id="1" name="Shape 1250"/>
        <p:cNvGrpSpPr/>
        <p:nvPr/>
      </p:nvGrpSpPr>
      <p:grpSpPr>
        <a:xfrm>
          <a:off x="0" y="0"/>
          <a:ext cx="0" cy="0"/>
          <a:chOff x="0" y="0"/>
          <a:chExt cx="0" cy="0"/>
        </a:xfrm>
      </p:grpSpPr>
      <p:sp>
        <p:nvSpPr>
          <p:cNvPr id="1251" name="Google Shape;1251;p92"/>
          <p:cNvSpPr txBox="1"/>
          <p:nvPr/>
        </p:nvSpPr>
        <p:spPr>
          <a:xfrm>
            <a:off x="3525716" y="3174023"/>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1252" name="Google Shape;1252;p92"/>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6"/>
                </a:solidFill>
                <a:latin typeface="Arial"/>
                <a:ea typeface="Arial"/>
                <a:cs typeface="Arial"/>
                <a:sym typeface="Arial"/>
              </a:rPr>
              <a:t>‹#›</a:t>
            </a:fld>
            <a:endParaRPr sz="900" b="0" i="0" u="none" strike="noStrike" cap="none">
              <a:solidFill>
                <a:schemeClr val="accent6"/>
              </a:solidFill>
              <a:latin typeface="Arial"/>
              <a:ea typeface="Arial"/>
              <a:cs typeface="Arial"/>
              <a:sym typeface="Arial"/>
            </a:endParaRPr>
          </a:p>
        </p:txBody>
      </p:sp>
      <p:sp>
        <p:nvSpPr>
          <p:cNvPr id="1253" name="Google Shape;1253;p92"/>
          <p:cNvSpPr txBox="1">
            <a:spLocks noGrp="1"/>
          </p:cNvSpPr>
          <p:nvPr>
            <p:ph type="body" idx="1"/>
          </p:nvPr>
        </p:nvSpPr>
        <p:spPr>
          <a:xfrm>
            <a:off x="324000" y="2024312"/>
            <a:ext cx="2673000" cy="248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l">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254" name="Google Shape;1254;p92"/>
          <p:cNvSpPr/>
          <p:nvPr/>
        </p:nvSpPr>
        <p:spPr>
          <a:xfrm>
            <a:off x="324000" y="1268311"/>
            <a:ext cx="2673000" cy="756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255" name="Google Shape;1255;p92"/>
          <p:cNvSpPr txBox="1">
            <a:spLocks noGrp="1"/>
          </p:cNvSpPr>
          <p:nvPr>
            <p:ph type="body" idx="2"/>
          </p:nvPr>
        </p:nvSpPr>
        <p:spPr>
          <a:xfrm>
            <a:off x="3243284" y="2024312"/>
            <a:ext cx="2673000" cy="248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l">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256" name="Google Shape;1256;p92"/>
          <p:cNvSpPr/>
          <p:nvPr/>
        </p:nvSpPr>
        <p:spPr>
          <a:xfrm>
            <a:off x="3243284" y="1268311"/>
            <a:ext cx="2673000" cy="756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257" name="Google Shape;1257;p92"/>
          <p:cNvSpPr txBox="1"/>
          <p:nvPr/>
        </p:nvSpPr>
        <p:spPr>
          <a:xfrm>
            <a:off x="3525716" y="4897791"/>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1258" name="Google Shape;1258;p92"/>
          <p:cNvSpPr txBox="1">
            <a:spLocks noGrp="1"/>
          </p:cNvSpPr>
          <p:nvPr>
            <p:ph type="title"/>
          </p:nvPr>
        </p:nvSpPr>
        <p:spPr>
          <a:xfrm>
            <a:off x="324000" y="324000"/>
            <a:ext cx="8553300" cy="521700"/>
          </a:xfrm>
          <a:prstGeom prst="rect">
            <a:avLst/>
          </a:prstGeom>
          <a:noFill/>
          <a:ln>
            <a:noFill/>
          </a:ln>
        </p:spPr>
        <p:txBody>
          <a:bodyPr spcFirstLastPara="1" wrap="square" lIns="0" tIns="0" rIns="0" bIns="0" anchor="ctr" anchorCtr="0">
            <a:normAutofit/>
          </a:bodyPr>
          <a:lstStyle>
            <a:lvl1pPr lvl="0" algn="l">
              <a:lnSpc>
                <a:spcPct val="90000"/>
              </a:lnSpc>
              <a:spcBef>
                <a:spcPts val="0"/>
              </a:spcBef>
              <a:spcAft>
                <a:spcPts val="0"/>
              </a:spcAft>
              <a:buClr>
                <a:schemeClr val="lt1"/>
              </a:buClr>
              <a:buSzPts val="2700"/>
              <a:buFont typeface="Arial"/>
              <a:buNone/>
              <a:defRPr sz="2700" b="1">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cxnSp>
        <p:nvCxnSpPr>
          <p:cNvPr id="1259" name="Google Shape;1259;p92"/>
          <p:cNvCxnSpPr/>
          <p:nvPr/>
        </p:nvCxnSpPr>
        <p:spPr>
          <a:xfrm>
            <a:off x="324000" y="243000"/>
            <a:ext cx="324000" cy="0"/>
          </a:xfrm>
          <a:prstGeom prst="straightConnector1">
            <a:avLst/>
          </a:prstGeom>
          <a:noFill/>
          <a:ln w="25400" cap="flat" cmpd="sng">
            <a:solidFill>
              <a:schemeClr val="dk2"/>
            </a:solidFill>
            <a:prstDash val="solid"/>
            <a:miter lim="800000"/>
            <a:headEnd type="none" w="sm" len="sm"/>
            <a:tailEnd type="none" w="sm" len="sm"/>
          </a:ln>
        </p:spPr>
      </p:cxnSp>
      <p:cxnSp>
        <p:nvCxnSpPr>
          <p:cNvPr id="1260" name="Google Shape;1260;p92"/>
          <p:cNvCxnSpPr/>
          <p:nvPr/>
        </p:nvCxnSpPr>
        <p:spPr>
          <a:xfrm>
            <a:off x="324000" y="4752000"/>
            <a:ext cx="8532000" cy="0"/>
          </a:xfrm>
          <a:prstGeom prst="straightConnector1">
            <a:avLst/>
          </a:prstGeom>
          <a:noFill/>
          <a:ln w="9525" cap="flat" cmpd="sng">
            <a:solidFill>
              <a:schemeClr val="accent2"/>
            </a:solidFill>
            <a:prstDash val="solid"/>
            <a:miter lim="800000"/>
            <a:headEnd type="none" w="sm" len="sm"/>
            <a:tailEnd type="none" w="sm" len="sm"/>
          </a:ln>
        </p:spPr>
      </p:cxnSp>
      <p:pic>
        <p:nvPicPr>
          <p:cNvPr id="1261" name="Google Shape;1261;p92" descr="Icon&#10;&#10;Description automatically generated with medium confidence"/>
          <p:cNvPicPr preferRelativeResize="0"/>
          <p:nvPr/>
        </p:nvPicPr>
        <p:blipFill rotWithShape="1">
          <a:blip r:embed="rId2">
            <a:alphaModFix/>
          </a:blip>
          <a:srcRect/>
          <a:stretch/>
        </p:blipFill>
        <p:spPr>
          <a:xfrm>
            <a:off x="260560" y="4756346"/>
            <a:ext cx="282321" cy="282321"/>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97.xml><?xml version="1.0" encoding="utf-8"?>
<p:sldLayout xmlns:a="http://schemas.openxmlformats.org/drawingml/2006/main" xmlns:r="http://schemas.openxmlformats.org/officeDocument/2006/relationships" xmlns:p="http://schemas.openxmlformats.org/presentationml/2006/main" matchingName="TEXT Grid, Titles 4UP Grey">
  <p:cSld name="TEXT Grid, Titles 4UP Grey">
    <p:spTree>
      <p:nvGrpSpPr>
        <p:cNvPr id="1" name="Shape 1262"/>
        <p:cNvGrpSpPr/>
        <p:nvPr/>
      </p:nvGrpSpPr>
      <p:grpSpPr>
        <a:xfrm>
          <a:off x="0" y="0"/>
          <a:ext cx="0" cy="0"/>
          <a:chOff x="0" y="0"/>
          <a:chExt cx="0" cy="0"/>
        </a:xfrm>
      </p:grpSpPr>
      <p:sp>
        <p:nvSpPr>
          <p:cNvPr id="1263" name="Google Shape;1263;p93"/>
          <p:cNvSpPr/>
          <p:nvPr/>
        </p:nvSpPr>
        <p:spPr>
          <a:xfrm>
            <a:off x="324000" y="891000"/>
            <a:ext cx="2673000" cy="675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264" name="Google Shape;1264;p93"/>
          <p:cNvSpPr txBox="1">
            <a:spLocks noGrp="1"/>
          </p:cNvSpPr>
          <p:nvPr>
            <p:ph type="body" idx="1"/>
          </p:nvPr>
        </p:nvSpPr>
        <p:spPr>
          <a:xfrm>
            <a:off x="324000" y="1566000"/>
            <a:ext cx="2673000" cy="113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l">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265" name="Google Shape;1265;p93"/>
          <p:cNvSpPr txBox="1"/>
          <p:nvPr/>
        </p:nvSpPr>
        <p:spPr>
          <a:xfrm>
            <a:off x="3525716" y="3174023"/>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1266" name="Google Shape;1266;p93"/>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6"/>
                </a:solidFill>
                <a:latin typeface="Arial"/>
                <a:ea typeface="Arial"/>
                <a:cs typeface="Arial"/>
                <a:sym typeface="Arial"/>
              </a:rPr>
              <a:t>‹#›</a:t>
            </a:fld>
            <a:endParaRPr sz="900" b="0" i="0" u="none" strike="noStrike" cap="none">
              <a:solidFill>
                <a:schemeClr val="accent6"/>
              </a:solidFill>
              <a:latin typeface="Arial"/>
              <a:ea typeface="Arial"/>
              <a:cs typeface="Arial"/>
              <a:sym typeface="Arial"/>
            </a:endParaRPr>
          </a:p>
        </p:txBody>
      </p:sp>
      <p:sp>
        <p:nvSpPr>
          <p:cNvPr id="1267" name="Google Shape;1267;p93"/>
          <p:cNvSpPr txBox="1">
            <a:spLocks noGrp="1"/>
          </p:cNvSpPr>
          <p:nvPr>
            <p:ph type="body" idx="2"/>
          </p:nvPr>
        </p:nvSpPr>
        <p:spPr>
          <a:xfrm>
            <a:off x="3294000" y="1566775"/>
            <a:ext cx="2673000" cy="113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l">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268" name="Google Shape;1268;p93"/>
          <p:cNvSpPr/>
          <p:nvPr/>
        </p:nvSpPr>
        <p:spPr>
          <a:xfrm>
            <a:off x="3294000" y="891000"/>
            <a:ext cx="2673000" cy="675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269" name="Google Shape;1269;p93"/>
          <p:cNvSpPr txBox="1">
            <a:spLocks noGrp="1"/>
          </p:cNvSpPr>
          <p:nvPr>
            <p:ph type="body" idx="3"/>
          </p:nvPr>
        </p:nvSpPr>
        <p:spPr>
          <a:xfrm>
            <a:off x="324000" y="3483000"/>
            <a:ext cx="2673000" cy="113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l">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270" name="Google Shape;1270;p93"/>
          <p:cNvSpPr txBox="1"/>
          <p:nvPr/>
        </p:nvSpPr>
        <p:spPr>
          <a:xfrm>
            <a:off x="3525716" y="4897791"/>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sp>
        <p:nvSpPr>
          <p:cNvPr id="1271" name="Google Shape;1271;p93"/>
          <p:cNvSpPr/>
          <p:nvPr/>
        </p:nvSpPr>
        <p:spPr>
          <a:xfrm>
            <a:off x="324000" y="2808000"/>
            <a:ext cx="2673000" cy="675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272" name="Google Shape;1272;p93"/>
          <p:cNvSpPr txBox="1">
            <a:spLocks noGrp="1"/>
          </p:cNvSpPr>
          <p:nvPr>
            <p:ph type="body" idx="4"/>
          </p:nvPr>
        </p:nvSpPr>
        <p:spPr>
          <a:xfrm>
            <a:off x="3294000" y="3483000"/>
            <a:ext cx="2673000" cy="1134000"/>
          </a:xfrm>
          <a:prstGeom prst="rect">
            <a:avLst/>
          </a:prstGeom>
          <a:solidFill>
            <a:srgbClr val="F2F2F2"/>
          </a:solidFill>
          <a:ln>
            <a:noFill/>
          </a:ln>
        </p:spPr>
        <p:txBody>
          <a:bodyPr spcFirstLastPara="1" wrap="square" lIns="162000" tIns="162000" rIns="162000" bIns="162000" anchor="t" anchorCtr="0">
            <a:noAutofit/>
          </a:bodyPr>
          <a:lstStyle>
            <a:lvl1pPr marL="457200" lvl="0" indent="-228600" algn="l">
              <a:lnSpc>
                <a:spcPct val="122222"/>
              </a:lnSpc>
              <a:spcBef>
                <a:spcPts val="0"/>
              </a:spcBef>
              <a:spcAft>
                <a:spcPts val="0"/>
              </a:spcAft>
              <a:buClr>
                <a:schemeClr val="lt1"/>
              </a:buClr>
              <a:buSzPts val="1400"/>
              <a:buNone/>
              <a:defRPr sz="1400">
                <a:solidFill>
                  <a:schemeClr val="accent6"/>
                </a:solidFill>
              </a:defRPr>
            </a:lvl1pPr>
            <a:lvl2pPr marL="914400" lvl="1" indent="-228600" algn="l">
              <a:lnSpc>
                <a:spcPct val="90000"/>
              </a:lnSpc>
              <a:spcBef>
                <a:spcPts val="700"/>
              </a:spcBef>
              <a:spcAft>
                <a:spcPts val="0"/>
              </a:spcAft>
              <a:buClr>
                <a:schemeClr val="lt1"/>
              </a:buClr>
              <a:buSzPts val="1400"/>
              <a:buNone/>
              <a:defRPr sz="1400">
                <a:solidFill>
                  <a:schemeClr val="lt1"/>
                </a:solidFill>
              </a:defRPr>
            </a:lvl2pPr>
            <a:lvl3pPr marL="1371600" lvl="2" indent="-228600" algn="l">
              <a:lnSpc>
                <a:spcPct val="90000"/>
              </a:lnSpc>
              <a:spcBef>
                <a:spcPts val="400"/>
              </a:spcBef>
              <a:spcAft>
                <a:spcPts val="0"/>
              </a:spcAft>
              <a:buClr>
                <a:schemeClr val="lt1"/>
              </a:buClr>
              <a:buSzPts val="1400"/>
              <a:buNone/>
              <a:defRPr sz="1400">
                <a:solidFill>
                  <a:schemeClr val="lt1"/>
                </a:solidFill>
              </a:defRPr>
            </a:lvl3pPr>
            <a:lvl4pPr marL="1828800" lvl="3" indent="-228600" algn="l">
              <a:lnSpc>
                <a:spcPct val="90000"/>
              </a:lnSpc>
              <a:spcBef>
                <a:spcPts val="400"/>
              </a:spcBef>
              <a:spcAft>
                <a:spcPts val="0"/>
              </a:spcAft>
              <a:buClr>
                <a:schemeClr val="lt1"/>
              </a:buClr>
              <a:buSzPts val="1400"/>
              <a:buNone/>
              <a:defRPr sz="1400">
                <a:solidFill>
                  <a:schemeClr val="lt1"/>
                </a:solidFill>
              </a:defRPr>
            </a:lvl4pPr>
            <a:lvl5pPr marL="2286000" lvl="4" indent="-228600" algn="l">
              <a:lnSpc>
                <a:spcPct val="90000"/>
              </a:lnSpc>
              <a:spcBef>
                <a:spcPts val="400"/>
              </a:spcBef>
              <a:spcAft>
                <a:spcPts val="0"/>
              </a:spcAft>
              <a:buClr>
                <a:schemeClr val="lt1"/>
              </a:buClr>
              <a:buSzPts val="1400"/>
              <a:buNone/>
              <a:defRPr sz="1400">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273" name="Google Shape;1273;p93"/>
          <p:cNvSpPr/>
          <p:nvPr/>
        </p:nvSpPr>
        <p:spPr>
          <a:xfrm>
            <a:off x="3294000" y="2808000"/>
            <a:ext cx="2673000" cy="675000"/>
          </a:xfrm>
          <a:prstGeom prst="rect">
            <a:avLst/>
          </a:prstGeom>
          <a:solidFill>
            <a:srgbClr val="E4EBEE"/>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274" name="Google Shape;1274;p93"/>
          <p:cNvSpPr txBox="1">
            <a:spLocks noGrp="1"/>
          </p:cNvSpPr>
          <p:nvPr>
            <p:ph type="title"/>
          </p:nvPr>
        </p:nvSpPr>
        <p:spPr>
          <a:xfrm>
            <a:off x="324000" y="324000"/>
            <a:ext cx="8553300" cy="521700"/>
          </a:xfrm>
          <a:prstGeom prst="rect">
            <a:avLst/>
          </a:prstGeom>
          <a:noFill/>
          <a:ln>
            <a:noFill/>
          </a:ln>
        </p:spPr>
        <p:txBody>
          <a:bodyPr spcFirstLastPara="1" wrap="square" lIns="0" tIns="0" rIns="0" bIns="0" anchor="ctr" anchorCtr="0">
            <a:normAutofit/>
          </a:bodyPr>
          <a:lstStyle>
            <a:lvl1pPr lvl="0" algn="l">
              <a:lnSpc>
                <a:spcPct val="90000"/>
              </a:lnSpc>
              <a:spcBef>
                <a:spcPts val="0"/>
              </a:spcBef>
              <a:spcAft>
                <a:spcPts val="0"/>
              </a:spcAft>
              <a:buClr>
                <a:schemeClr val="lt1"/>
              </a:buClr>
              <a:buSzPts val="2700"/>
              <a:buFont typeface="Arial"/>
              <a:buNone/>
              <a:defRPr sz="2700" b="1">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275" name="Google Shape;1275;p93"/>
          <p:cNvSpPr txBox="1">
            <a:spLocks noGrp="1"/>
          </p:cNvSpPr>
          <p:nvPr>
            <p:ph type="body" idx="5"/>
          </p:nvPr>
        </p:nvSpPr>
        <p:spPr>
          <a:xfrm>
            <a:off x="405000" y="972000"/>
            <a:ext cx="2511000" cy="513000"/>
          </a:xfrm>
          <a:prstGeom prst="rect">
            <a:avLst/>
          </a:prstGeom>
          <a:noFill/>
          <a:ln>
            <a:noFill/>
          </a:ln>
        </p:spPr>
        <p:txBody>
          <a:bodyPr spcFirstLastPara="1" wrap="square" lIns="68575" tIns="34275" rIns="68575" bIns="34275" anchor="ctr" anchorCtr="0">
            <a:normAutofit/>
          </a:bodyPr>
          <a:lstStyle>
            <a:lvl1pPr marL="457200" lvl="0" indent="-228600" algn="ctr">
              <a:lnSpc>
                <a:spcPct val="90000"/>
              </a:lnSpc>
              <a:spcBef>
                <a:spcPts val="800"/>
              </a:spcBef>
              <a:spcAft>
                <a:spcPts val="0"/>
              </a:spcAft>
              <a:buClr>
                <a:schemeClr val="accent6"/>
              </a:buClr>
              <a:buSzPts val="1700"/>
              <a:buNone/>
              <a:defRPr sz="1700" b="1">
                <a:solidFill>
                  <a:schemeClr val="accent6"/>
                </a:solidFill>
              </a:defRPr>
            </a:lvl1pPr>
            <a:lvl2pPr marL="914400" lvl="1" indent="-317500" algn="l">
              <a:lnSpc>
                <a:spcPct val="90000"/>
              </a:lnSpc>
              <a:spcBef>
                <a:spcPts val="400"/>
              </a:spcBef>
              <a:spcAft>
                <a:spcPts val="0"/>
              </a:spcAft>
              <a:buClr>
                <a:schemeClr val="accent6"/>
              </a:buClr>
              <a:buSzPts val="1400"/>
              <a:buChar char="•"/>
              <a:defRPr/>
            </a:lvl2pPr>
            <a:lvl3pPr marL="1371600" lvl="2" indent="-317500" algn="l">
              <a:lnSpc>
                <a:spcPct val="90000"/>
              </a:lnSpc>
              <a:spcBef>
                <a:spcPts val="400"/>
              </a:spcBef>
              <a:spcAft>
                <a:spcPts val="0"/>
              </a:spcAft>
              <a:buClr>
                <a:schemeClr val="accent6"/>
              </a:buClr>
              <a:buSzPts val="1400"/>
              <a:buChar char="•"/>
              <a:defRPr/>
            </a:lvl3pPr>
            <a:lvl4pPr marL="1828800" lvl="3" indent="-317500" algn="l">
              <a:lnSpc>
                <a:spcPct val="90000"/>
              </a:lnSpc>
              <a:spcBef>
                <a:spcPts val="400"/>
              </a:spcBef>
              <a:spcAft>
                <a:spcPts val="0"/>
              </a:spcAft>
              <a:buClr>
                <a:schemeClr val="accent6"/>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276" name="Google Shape;1276;p93"/>
          <p:cNvSpPr txBox="1">
            <a:spLocks noGrp="1"/>
          </p:cNvSpPr>
          <p:nvPr>
            <p:ph type="body" idx="6"/>
          </p:nvPr>
        </p:nvSpPr>
        <p:spPr>
          <a:xfrm>
            <a:off x="3375000" y="976847"/>
            <a:ext cx="2511000" cy="513000"/>
          </a:xfrm>
          <a:prstGeom prst="rect">
            <a:avLst/>
          </a:prstGeom>
          <a:noFill/>
          <a:ln>
            <a:noFill/>
          </a:ln>
        </p:spPr>
        <p:txBody>
          <a:bodyPr spcFirstLastPara="1" wrap="square" lIns="68575" tIns="34275" rIns="68575" bIns="34275" anchor="ctr" anchorCtr="0">
            <a:normAutofit/>
          </a:bodyPr>
          <a:lstStyle>
            <a:lvl1pPr marL="457200" lvl="0" indent="-228600" algn="ctr">
              <a:lnSpc>
                <a:spcPct val="90000"/>
              </a:lnSpc>
              <a:spcBef>
                <a:spcPts val="800"/>
              </a:spcBef>
              <a:spcAft>
                <a:spcPts val="0"/>
              </a:spcAft>
              <a:buClr>
                <a:schemeClr val="accent6"/>
              </a:buClr>
              <a:buSzPts val="1700"/>
              <a:buNone/>
              <a:defRPr sz="1700" b="1">
                <a:solidFill>
                  <a:schemeClr val="accent6"/>
                </a:solidFill>
              </a:defRPr>
            </a:lvl1pPr>
            <a:lvl2pPr marL="914400" lvl="1" indent="-317500" algn="l">
              <a:lnSpc>
                <a:spcPct val="90000"/>
              </a:lnSpc>
              <a:spcBef>
                <a:spcPts val="400"/>
              </a:spcBef>
              <a:spcAft>
                <a:spcPts val="0"/>
              </a:spcAft>
              <a:buClr>
                <a:schemeClr val="accent6"/>
              </a:buClr>
              <a:buSzPts val="1400"/>
              <a:buChar char="•"/>
              <a:defRPr/>
            </a:lvl2pPr>
            <a:lvl3pPr marL="1371600" lvl="2" indent="-317500" algn="l">
              <a:lnSpc>
                <a:spcPct val="90000"/>
              </a:lnSpc>
              <a:spcBef>
                <a:spcPts val="400"/>
              </a:spcBef>
              <a:spcAft>
                <a:spcPts val="0"/>
              </a:spcAft>
              <a:buClr>
                <a:schemeClr val="accent6"/>
              </a:buClr>
              <a:buSzPts val="1400"/>
              <a:buChar char="•"/>
              <a:defRPr/>
            </a:lvl3pPr>
            <a:lvl4pPr marL="1828800" lvl="3" indent="-317500" algn="l">
              <a:lnSpc>
                <a:spcPct val="90000"/>
              </a:lnSpc>
              <a:spcBef>
                <a:spcPts val="400"/>
              </a:spcBef>
              <a:spcAft>
                <a:spcPts val="0"/>
              </a:spcAft>
              <a:buClr>
                <a:schemeClr val="accent6"/>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277" name="Google Shape;1277;p93"/>
          <p:cNvSpPr txBox="1">
            <a:spLocks noGrp="1"/>
          </p:cNvSpPr>
          <p:nvPr>
            <p:ph type="body" idx="7"/>
          </p:nvPr>
        </p:nvSpPr>
        <p:spPr>
          <a:xfrm>
            <a:off x="405000" y="2889000"/>
            <a:ext cx="2511000" cy="513000"/>
          </a:xfrm>
          <a:prstGeom prst="rect">
            <a:avLst/>
          </a:prstGeom>
          <a:noFill/>
          <a:ln>
            <a:noFill/>
          </a:ln>
        </p:spPr>
        <p:txBody>
          <a:bodyPr spcFirstLastPara="1" wrap="square" lIns="68575" tIns="34275" rIns="68575" bIns="34275" anchor="ctr" anchorCtr="0">
            <a:normAutofit/>
          </a:bodyPr>
          <a:lstStyle>
            <a:lvl1pPr marL="457200" lvl="0" indent="-228600" algn="ctr">
              <a:lnSpc>
                <a:spcPct val="90000"/>
              </a:lnSpc>
              <a:spcBef>
                <a:spcPts val="800"/>
              </a:spcBef>
              <a:spcAft>
                <a:spcPts val="0"/>
              </a:spcAft>
              <a:buClr>
                <a:schemeClr val="accent6"/>
              </a:buClr>
              <a:buSzPts val="1700"/>
              <a:buNone/>
              <a:defRPr sz="1700" b="1">
                <a:solidFill>
                  <a:schemeClr val="accent6"/>
                </a:solidFill>
              </a:defRPr>
            </a:lvl1pPr>
            <a:lvl2pPr marL="914400" lvl="1" indent="-317500" algn="l">
              <a:lnSpc>
                <a:spcPct val="90000"/>
              </a:lnSpc>
              <a:spcBef>
                <a:spcPts val="400"/>
              </a:spcBef>
              <a:spcAft>
                <a:spcPts val="0"/>
              </a:spcAft>
              <a:buClr>
                <a:schemeClr val="accent6"/>
              </a:buClr>
              <a:buSzPts val="1400"/>
              <a:buChar char="•"/>
              <a:defRPr/>
            </a:lvl2pPr>
            <a:lvl3pPr marL="1371600" lvl="2" indent="-317500" algn="l">
              <a:lnSpc>
                <a:spcPct val="90000"/>
              </a:lnSpc>
              <a:spcBef>
                <a:spcPts val="400"/>
              </a:spcBef>
              <a:spcAft>
                <a:spcPts val="0"/>
              </a:spcAft>
              <a:buClr>
                <a:schemeClr val="accent6"/>
              </a:buClr>
              <a:buSzPts val="1400"/>
              <a:buChar char="•"/>
              <a:defRPr/>
            </a:lvl3pPr>
            <a:lvl4pPr marL="1828800" lvl="3" indent="-317500" algn="l">
              <a:lnSpc>
                <a:spcPct val="90000"/>
              </a:lnSpc>
              <a:spcBef>
                <a:spcPts val="400"/>
              </a:spcBef>
              <a:spcAft>
                <a:spcPts val="0"/>
              </a:spcAft>
              <a:buClr>
                <a:schemeClr val="accent6"/>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278" name="Google Shape;1278;p93"/>
          <p:cNvSpPr txBox="1">
            <a:spLocks noGrp="1"/>
          </p:cNvSpPr>
          <p:nvPr>
            <p:ph type="body" idx="8"/>
          </p:nvPr>
        </p:nvSpPr>
        <p:spPr>
          <a:xfrm>
            <a:off x="3375000" y="2889000"/>
            <a:ext cx="2511000" cy="513000"/>
          </a:xfrm>
          <a:prstGeom prst="rect">
            <a:avLst/>
          </a:prstGeom>
          <a:noFill/>
          <a:ln>
            <a:noFill/>
          </a:ln>
        </p:spPr>
        <p:txBody>
          <a:bodyPr spcFirstLastPara="1" wrap="square" lIns="68575" tIns="34275" rIns="68575" bIns="34275" anchor="ctr" anchorCtr="0">
            <a:normAutofit/>
          </a:bodyPr>
          <a:lstStyle>
            <a:lvl1pPr marL="457200" lvl="0" indent="-228600" algn="ctr">
              <a:lnSpc>
                <a:spcPct val="90000"/>
              </a:lnSpc>
              <a:spcBef>
                <a:spcPts val="800"/>
              </a:spcBef>
              <a:spcAft>
                <a:spcPts val="0"/>
              </a:spcAft>
              <a:buClr>
                <a:schemeClr val="accent6"/>
              </a:buClr>
              <a:buSzPts val="1700"/>
              <a:buNone/>
              <a:defRPr sz="1700" b="1">
                <a:solidFill>
                  <a:schemeClr val="accent6"/>
                </a:solidFill>
              </a:defRPr>
            </a:lvl1pPr>
            <a:lvl2pPr marL="914400" lvl="1" indent="-317500" algn="l">
              <a:lnSpc>
                <a:spcPct val="90000"/>
              </a:lnSpc>
              <a:spcBef>
                <a:spcPts val="400"/>
              </a:spcBef>
              <a:spcAft>
                <a:spcPts val="0"/>
              </a:spcAft>
              <a:buClr>
                <a:schemeClr val="accent6"/>
              </a:buClr>
              <a:buSzPts val="1400"/>
              <a:buChar char="•"/>
              <a:defRPr/>
            </a:lvl2pPr>
            <a:lvl3pPr marL="1371600" lvl="2" indent="-317500" algn="l">
              <a:lnSpc>
                <a:spcPct val="90000"/>
              </a:lnSpc>
              <a:spcBef>
                <a:spcPts val="400"/>
              </a:spcBef>
              <a:spcAft>
                <a:spcPts val="0"/>
              </a:spcAft>
              <a:buClr>
                <a:schemeClr val="accent6"/>
              </a:buClr>
              <a:buSzPts val="1400"/>
              <a:buChar char="•"/>
              <a:defRPr/>
            </a:lvl3pPr>
            <a:lvl4pPr marL="1828800" lvl="3" indent="-317500" algn="l">
              <a:lnSpc>
                <a:spcPct val="90000"/>
              </a:lnSpc>
              <a:spcBef>
                <a:spcPts val="400"/>
              </a:spcBef>
              <a:spcAft>
                <a:spcPts val="0"/>
              </a:spcAft>
              <a:buClr>
                <a:schemeClr val="accent6"/>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cxnSp>
        <p:nvCxnSpPr>
          <p:cNvPr id="1279" name="Google Shape;1279;p93"/>
          <p:cNvCxnSpPr/>
          <p:nvPr/>
        </p:nvCxnSpPr>
        <p:spPr>
          <a:xfrm>
            <a:off x="324000" y="243000"/>
            <a:ext cx="324000" cy="0"/>
          </a:xfrm>
          <a:prstGeom prst="straightConnector1">
            <a:avLst/>
          </a:prstGeom>
          <a:noFill/>
          <a:ln w="25400" cap="flat" cmpd="sng">
            <a:solidFill>
              <a:schemeClr val="dk2"/>
            </a:solidFill>
            <a:prstDash val="solid"/>
            <a:miter lim="800000"/>
            <a:headEnd type="none" w="sm" len="sm"/>
            <a:tailEnd type="none" w="sm" len="sm"/>
          </a:ln>
        </p:spPr>
      </p:cxnSp>
      <p:cxnSp>
        <p:nvCxnSpPr>
          <p:cNvPr id="1280" name="Google Shape;1280;p93"/>
          <p:cNvCxnSpPr/>
          <p:nvPr/>
        </p:nvCxnSpPr>
        <p:spPr>
          <a:xfrm>
            <a:off x="324000" y="4752000"/>
            <a:ext cx="8532000" cy="0"/>
          </a:xfrm>
          <a:prstGeom prst="straightConnector1">
            <a:avLst/>
          </a:prstGeom>
          <a:noFill/>
          <a:ln w="9525" cap="flat" cmpd="sng">
            <a:solidFill>
              <a:schemeClr val="accent2"/>
            </a:solidFill>
            <a:prstDash val="solid"/>
            <a:miter lim="800000"/>
            <a:headEnd type="none" w="sm" len="sm"/>
            <a:tailEnd type="none" w="sm" len="sm"/>
          </a:ln>
        </p:spPr>
      </p:cxnSp>
      <p:pic>
        <p:nvPicPr>
          <p:cNvPr id="1281" name="Google Shape;1281;p93" descr="Icon&#10;&#10;Description automatically generated with medium confidence"/>
          <p:cNvPicPr preferRelativeResize="0"/>
          <p:nvPr/>
        </p:nvPicPr>
        <p:blipFill rotWithShape="1">
          <a:blip r:embed="rId2">
            <a:alphaModFix/>
          </a:blip>
          <a:srcRect/>
          <a:stretch/>
        </p:blipFill>
        <p:spPr>
          <a:xfrm>
            <a:off x="260560" y="4756346"/>
            <a:ext cx="282321" cy="282321"/>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98.xml><?xml version="1.0" encoding="utf-8"?>
<p:sldLayout xmlns:a="http://schemas.openxmlformats.org/drawingml/2006/main" xmlns:r="http://schemas.openxmlformats.org/officeDocument/2006/relationships" xmlns:p="http://schemas.openxmlformats.org/presentationml/2006/main" matchingName="Quote blue">
  <p:cSld name="Quote blue">
    <p:spTree>
      <p:nvGrpSpPr>
        <p:cNvPr id="1" name="Shape 1282"/>
        <p:cNvGrpSpPr/>
        <p:nvPr/>
      </p:nvGrpSpPr>
      <p:grpSpPr>
        <a:xfrm>
          <a:off x="0" y="0"/>
          <a:ext cx="0" cy="0"/>
          <a:chOff x="0" y="0"/>
          <a:chExt cx="0" cy="0"/>
        </a:xfrm>
      </p:grpSpPr>
      <p:cxnSp>
        <p:nvCxnSpPr>
          <p:cNvPr id="1283" name="Google Shape;1283;p94"/>
          <p:cNvCxnSpPr/>
          <p:nvPr/>
        </p:nvCxnSpPr>
        <p:spPr>
          <a:xfrm>
            <a:off x="402918" y="540366"/>
            <a:ext cx="648900" cy="0"/>
          </a:xfrm>
          <a:prstGeom prst="straightConnector1">
            <a:avLst/>
          </a:prstGeom>
          <a:noFill/>
          <a:ln w="38100" cap="flat" cmpd="sng">
            <a:solidFill>
              <a:schemeClr val="lt2"/>
            </a:solidFill>
            <a:prstDash val="solid"/>
            <a:miter lim="800000"/>
            <a:headEnd type="none" w="sm" len="sm"/>
            <a:tailEnd type="none" w="sm" len="sm"/>
          </a:ln>
        </p:spPr>
      </p:cxnSp>
      <p:sp>
        <p:nvSpPr>
          <p:cNvPr id="1284" name="Google Shape;1284;p94"/>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2"/>
                </a:solidFill>
                <a:latin typeface="Arial"/>
                <a:ea typeface="Arial"/>
                <a:cs typeface="Arial"/>
                <a:sym typeface="Arial"/>
              </a:rPr>
              <a:t>‹#›</a:t>
            </a:fld>
            <a:endParaRPr sz="900" b="0" i="0" u="none" strike="noStrike" cap="none">
              <a:solidFill>
                <a:schemeClr val="accent2"/>
              </a:solidFill>
              <a:latin typeface="Arial"/>
              <a:ea typeface="Arial"/>
              <a:cs typeface="Arial"/>
              <a:sym typeface="Arial"/>
            </a:endParaRPr>
          </a:p>
        </p:txBody>
      </p:sp>
      <p:sp>
        <p:nvSpPr>
          <p:cNvPr id="1285" name="Google Shape;1285;p94"/>
          <p:cNvSpPr txBox="1">
            <a:spLocks noGrp="1"/>
          </p:cNvSpPr>
          <p:nvPr>
            <p:ph type="body" idx="1"/>
          </p:nvPr>
        </p:nvSpPr>
        <p:spPr>
          <a:xfrm>
            <a:off x="402918" y="985617"/>
            <a:ext cx="5628000" cy="2600100"/>
          </a:xfrm>
          <a:prstGeom prst="rect">
            <a:avLst/>
          </a:prstGeom>
          <a:noFill/>
          <a:ln>
            <a:noFill/>
          </a:ln>
        </p:spPr>
        <p:txBody>
          <a:bodyPr spcFirstLastPara="1" wrap="square" lIns="68575" tIns="34275" rIns="68575" bIns="34275" anchor="t" anchorCtr="0">
            <a:noAutofit/>
          </a:bodyPr>
          <a:lstStyle>
            <a:lvl1pPr marL="457200" lvl="0" indent="-228600" algn="l">
              <a:lnSpc>
                <a:spcPct val="90000"/>
              </a:lnSpc>
              <a:spcBef>
                <a:spcPts val="800"/>
              </a:spcBef>
              <a:spcAft>
                <a:spcPts val="0"/>
              </a:spcAft>
              <a:buClr>
                <a:schemeClr val="dk1"/>
              </a:buClr>
              <a:buSzPts val="3200"/>
              <a:buNone/>
              <a:defRPr sz="3200" b="1">
                <a:solidFill>
                  <a:schemeClr val="dk1"/>
                </a:solidFill>
              </a:defRPr>
            </a:lvl1pPr>
            <a:lvl2pPr marL="914400" lvl="1" indent="-228600" algn="l">
              <a:lnSpc>
                <a:spcPct val="90000"/>
              </a:lnSpc>
              <a:spcBef>
                <a:spcPts val="400"/>
              </a:spcBef>
              <a:spcAft>
                <a:spcPts val="0"/>
              </a:spcAft>
              <a:buClr>
                <a:schemeClr val="lt1"/>
              </a:buClr>
              <a:buSzPts val="1800"/>
              <a:buNone/>
              <a:defRPr>
                <a:solidFill>
                  <a:schemeClr val="lt1"/>
                </a:solidFill>
              </a:defRPr>
            </a:lvl2pPr>
            <a:lvl3pPr marL="1371600" lvl="2" indent="-228600" algn="l">
              <a:lnSpc>
                <a:spcPct val="90000"/>
              </a:lnSpc>
              <a:spcBef>
                <a:spcPts val="400"/>
              </a:spcBef>
              <a:spcAft>
                <a:spcPts val="0"/>
              </a:spcAft>
              <a:buClr>
                <a:schemeClr val="lt1"/>
              </a:buClr>
              <a:buSzPts val="1500"/>
              <a:buNone/>
              <a:defRPr>
                <a:solidFill>
                  <a:schemeClr val="lt1"/>
                </a:solidFill>
              </a:defRPr>
            </a:lvl3pPr>
            <a:lvl4pPr marL="1828800" lvl="3" indent="-228600" algn="l">
              <a:lnSpc>
                <a:spcPct val="90000"/>
              </a:lnSpc>
              <a:spcBef>
                <a:spcPts val="400"/>
              </a:spcBef>
              <a:spcAft>
                <a:spcPts val="0"/>
              </a:spcAft>
              <a:buClr>
                <a:schemeClr val="lt1"/>
              </a:buClr>
              <a:buSzPts val="1400"/>
              <a:buNone/>
              <a:defRPr>
                <a:solidFill>
                  <a:schemeClr val="lt1"/>
                </a:solidFill>
              </a:defRPr>
            </a:lvl4pPr>
            <a:lvl5pPr marL="2286000" lvl="4" indent="-228600" algn="l">
              <a:lnSpc>
                <a:spcPct val="90000"/>
              </a:lnSpc>
              <a:spcBef>
                <a:spcPts val="400"/>
              </a:spcBef>
              <a:spcAft>
                <a:spcPts val="0"/>
              </a:spcAft>
              <a:buClr>
                <a:schemeClr val="lt1"/>
              </a:buClr>
              <a:buSzPts val="1400"/>
              <a:buNone/>
              <a:defRPr>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286" name="Google Shape;1286;p94"/>
          <p:cNvSpPr txBox="1">
            <a:spLocks noGrp="1"/>
          </p:cNvSpPr>
          <p:nvPr>
            <p:ph type="body" idx="2"/>
          </p:nvPr>
        </p:nvSpPr>
        <p:spPr>
          <a:xfrm>
            <a:off x="621000" y="3585662"/>
            <a:ext cx="5628000" cy="672900"/>
          </a:xfrm>
          <a:prstGeom prst="rect">
            <a:avLst/>
          </a:prstGeom>
          <a:noFill/>
          <a:ln>
            <a:noFill/>
          </a:ln>
        </p:spPr>
        <p:txBody>
          <a:bodyPr spcFirstLastPara="1" wrap="square" lIns="68575" tIns="34275" rIns="68575" bIns="34275" anchor="t" anchorCtr="0">
            <a:normAutofit/>
          </a:bodyPr>
          <a:lstStyle>
            <a:lvl1pPr marL="457200" lvl="0" indent="-228600" algn="l">
              <a:lnSpc>
                <a:spcPct val="90000"/>
              </a:lnSpc>
              <a:spcBef>
                <a:spcPts val="800"/>
              </a:spcBef>
              <a:spcAft>
                <a:spcPts val="0"/>
              </a:spcAft>
              <a:buClr>
                <a:schemeClr val="dk1"/>
              </a:buClr>
              <a:buSzPts val="2100"/>
              <a:buNone/>
              <a:defRPr b="1">
                <a:solidFill>
                  <a:schemeClr val="dk1"/>
                </a:solidFill>
              </a:defRPr>
            </a:lvl1pPr>
            <a:lvl2pPr marL="914400" lvl="1" indent="-228600" algn="l">
              <a:lnSpc>
                <a:spcPct val="90000"/>
              </a:lnSpc>
              <a:spcBef>
                <a:spcPts val="400"/>
              </a:spcBef>
              <a:spcAft>
                <a:spcPts val="0"/>
              </a:spcAft>
              <a:buClr>
                <a:schemeClr val="accent6"/>
              </a:buClr>
              <a:buSzPts val="1800"/>
              <a:buNone/>
              <a:defRPr/>
            </a:lvl2pPr>
            <a:lvl3pPr marL="1371600" lvl="2" indent="-228600" algn="l">
              <a:lnSpc>
                <a:spcPct val="90000"/>
              </a:lnSpc>
              <a:spcBef>
                <a:spcPts val="400"/>
              </a:spcBef>
              <a:spcAft>
                <a:spcPts val="0"/>
              </a:spcAft>
              <a:buClr>
                <a:schemeClr val="accent6"/>
              </a:buClr>
              <a:buSzPts val="1500"/>
              <a:buNone/>
              <a:defRPr/>
            </a:lvl3pPr>
            <a:lvl4pPr marL="1828800" lvl="3" indent="-228600" algn="l">
              <a:lnSpc>
                <a:spcPct val="90000"/>
              </a:lnSpc>
              <a:spcBef>
                <a:spcPts val="400"/>
              </a:spcBef>
              <a:spcAft>
                <a:spcPts val="0"/>
              </a:spcAft>
              <a:buClr>
                <a:schemeClr val="accent6"/>
              </a:buClr>
              <a:buSzPts val="1400"/>
              <a:buNone/>
              <a:defRPr/>
            </a:lvl4pPr>
            <a:lvl5pPr marL="2286000" lvl="4" indent="-228600" algn="l">
              <a:lnSpc>
                <a:spcPct val="90000"/>
              </a:lnSpc>
              <a:spcBef>
                <a:spcPts val="400"/>
              </a:spcBef>
              <a:spcAft>
                <a:spcPts val="0"/>
              </a:spcAft>
              <a:buClr>
                <a:schemeClr val="accent6"/>
              </a:buClr>
              <a:buSzPts val="1400"/>
              <a:buNone/>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cxnSp>
        <p:nvCxnSpPr>
          <p:cNvPr id="1287" name="Google Shape;1287;p94"/>
          <p:cNvCxnSpPr/>
          <p:nvPr/>
        </p:nvCxnSpPr>
        <p:spPr>
          <a:xfrm>
            <a:off x="324000" y="4752000"/>
            <a:ext cx="8532000" cy="0"/>
          </a:xfrm>
          <a:prstGeom prst="straightConnector1">
            <a:avLst/>
          </a:prstGeom>
          <a:noFill/>
          <a:ln w="9525" cap="flat" cmpd="sng">
            <a:solidFill>
              <a:schemeClr val="accent2"/>
            </a:solidFill>
            <a:prstDash val="solid"/>
            <a:miter lim="800000"/>
            <a:headEnd type="none" w="sm" len="sm"/>
            <a:tailEnd type="none" w="sm" len="sm"/>
          </a:ln>
        </p:spPr>
      </p:cxnSp>
      <p:pic>
        <p:nvPicPr>
          <p:cNvPr id="1288" name="Google Shape;1288;p94" descr="Icon&#10;&#10;Description automatically generated with medium confidence"/>
          <p:cNvPicPr preferRelativeResize="0"/>
          <p:nvPr/>
        </p:nvPicPr>
        <p:blipFill rotWithShape="1">
          <a:blip r:embed="rId2">
            <a:alphaModFix/>
          </a:blip>
          <a:srcRect/>
          <a:stretch/>
        </p:blipFill>
        <p:spPr>
          <a:xfrm>
            <a:off x="260560" y="4756346"/>
            <a:ext cx="282321" cy="282321"/>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99.xml><?xml version="1.0" encoding="utf-8"?>
<p:sldLayout xmlns:a="http://schemas.openxmlformats.org/drawingml/2006/main" xmlns:r="http://schemas.openxmlformats.org/officeDocument/2006/relationships" xmlns:p="http://schemas.openxmlformats.org/presentationml/2006/main" matchingName="Quote and image 3">
  <p:cSld name="Quote and image 3">
    <p:spTree>
      <p:nvGrpSpPr>
        <p:cNvPr id="1" name="Shape 1289"/>
        <p:cNvGrpSpPr/>
        <p:nvPr/>
      </p:nvGrpSpPr>
      <p:grpSpPr>
        <a:xfrm>
          <a:off x="0" y="0"/>
          <a:ext cx="0" cy="0"/>
          <a:chOff x="0" y="0"/>
          <a:chExt cx="0" cy="0"/>
        </a:xfrm>
      </p:grpSpPr>
      <p:sp>
        <p:nvSpPr>
          <p:cNvPr id="1290" name="Google Shape;1290;p95"/>
          <p:cNvSpPr/>
          <p:nvPr/>
        </p:nvSpPr>
        <p:spPr>
          <a:xfrm rot="5400000">
            <a:off x="4445058" y="446580"/>
            <a:ext cx="5149540" cy="4252378"/>
          </a:xfrm>
          <a:custGeom>
            <a:avLst/>
            <a:gdLst/>
            <a:ahLst/>
            <a:cxnLst/>
            <a:rect l="l" t="t" r="r" b="b"/>
            <a:pathLst>
              <a:path w="6866053" h="5669837" extrusionOk="0">
                <a:moveTo>
                  <a:pt x="0" y="3472530"/>
                </a:moveTo>
                <a:lnTo>
                  <a:pt x="2667" y="2689"/>
                </a:lnTo>
                <a:lnTo>
                  <a:pt x="6866053" y="0"/>
                </a:lnTo>
                <a:cubicBezTo>
                  <a:pt x="6865544" y="1297722"/>
                  <a:pt x="6865036" y="2595445"/>
                  <a:pt x="6864527" y="3893167"/>
                </a:cubicBezTo>
                <a:lnTo>
                  <a:pt x="5863020" y="5669837"/>
                </a:lnTo>
                <a:lnTo>
                  <a:pt x="1303015" y="5663899"/>
                </a:lnTo>
                <a:lnTo>
                  <a:pt x="0" y="3472530"/>
                </a:lnTo>
                <a:close/>
              </a:path>
            </a:pathLst>
          </a:custGeom>
          <a:solidFill>
            <a:srgbClr val="C2E2FF"/>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291" name="Google Shape;1291;p95"/>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2"/>
                </a:solidFill>
                <a:latin typeface="Arial"/>
                <a:ea typeface="Arial"/>
                <a:cs typeface="Arial"/>
                <a:sym typeface="Arial"/>
              </a:rPr>
              <a:t>‹#›</a:t>
            </a:fld>
            <a:endParaRPr sz="900" b="0" i="0" u="none" strike="noStrike" cap="none">
              <a:solidFill>
                <a:schemeClr val="accent2"/>
              </a:solidFill>
              <a:latin typeface="Arial"/>
              <a:ea typeface="Arial"/>
              <a:cs typeface="Arial"/>
              <a:sym typeface="Arial"/>
            </a:endParaRPr>
          </a:p>
        </p:txBody>
      </p:sp>
      <p:sp>
        <p:nvSpPr>
          <p:cNvPr id="1292" name="Google Shape;1292;p95"/>
          <p:cNvSpPr txBox="1"/>
          <p:nvPr/>
        </p:nvSpPr>
        <p:spPr>
          <a:xfrm>
            <a:off x="1472453" y="-907676"/>
            <a:ext cx="0" cy="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1" i="0" u="none" strike="noStrike" cap="none">
              <a:solidFill>
                <a:schemeClr val="accent1"/>
              </a:solidFill>
              <a:latin typeface="Arial"/>
              <a:ea typeface="Arial"/>
              <a:cs typeface="Arial"/>
              <a:sym typeface="Arial"/>
            </a:endParaRPr>
          </a:p>
        </p:txBody>
      </p:sp>
      <p:cxnSp>
        <p:nvCxnSpPr>
          <p:cNvPr id="1293" name="Google Shape;1293;p95"/>
          <p:cNvCxnSpPr/>
          <p:nvPr/>
        </p:nvCxnSpPr>
        <p:spPr>
          <a:xfrm>
            <a:off x="8043042" y="387136"/>
            <a:ext cx="648900" cy="0"/>
          </a:xfrm>
          <a:prstGeom prst="straightConnector1">
            <a:avLst/>
          </a:prstGeom>
          <a:noFill/>
          <a:ln w="38100" cap="flat" cmpd="sng">
            <a:solidFill>
              <a:schemeClr val="lt1"/>
            </a:solidFill>
            <a:prstDash val="solid"/>
            <a:miter lim="800000"/>
            <a:headEnd type="none" w="sm" len="sm"/>
            <a:tailEnd type="none" w="sm" len="sm"/>
          </a:ln>
        </p:spPr>
      </p:cxnSp>
      <p:sp>
        <p:nvSpPr>
          <p:cNvPr id="1294" name="Google Shape;1294;p95"/>
          <p:cNvSpPr/>
          <p:nvPr/>
        </p:nvSpPr>
        <p:spPr>
          <a:xfrm>
            <a:off x="8583483" y="4803733"/>
            <a:ext cx="279300" cy="207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 sz="900" b="0" i="0" u="none" strike="noStrike" cap="none">
                <a:solidFill>
                  <a:schemeClr val="accent6"/>
                </a:solidFill>
                <a:latin typeface="Arial"/>
                <a:ea typeface="Arial"/>
                <a:cs typeface="Arial"/>
                <a:sym typeface="Arial"/>
              </a:rPr>
              <a:t>‹#›</a:t>
            </a:fld>
            <a:endParaRPr sz="900" b="0" i="0" u="none" strike="noStrike" cap="none">
              <a:solidFill>
                <a:schemeClr val="accent6"/>
              </a:solidFill>
              <a:latin typeface="Arial"/>
              <a:ea typeface="Arial"/>
              <a:cs typeface="Arial"/>
              <a:sym typeface="Arial"/>
            </a:endParaRPr>
          </a:p>
        </p:txBody>
      </p:sp>
      <p:sp>
        <p:nvSpPr>
          <p:cNvPr id="1295" name="Google Shape;1295;p95"/>
          <p:cNvSpPr>
            <a:spLocks noGrp="1"/>
          </p:cNvSpPr>
          <p:nvPr>
            <p:ph type="pic" idx="2"/>
          </p:nvPr>
        </p:nvSpPr>
        <p:spPr>
          <a:xfrm>
            <a:off x="0" y="0"/>
            <a:ext cx="6546900" cy="5143500"/>
          </a:xfrm>
          <a:prstGeom prst="rect">
            <a:avLst/>
          </a:prstGeom>
          <a:noFill/>
          <a:ln>
            <a:noFill/>
          </a:ln>
        </p:spPr>
      </p:sp>
      <p:sp>
        <p:nvSpPr>
          <p:cNvPr id="1296" name="Google Shape;1296;p95"/>
          <p:cNvSpPr txBox="1">
            <a:spLocks noGrp="1"/>
          </p:cNvSpPr>
          <p:nvPr>
            <p:ph type="body" idx="1"/>
          </p:nvPr>
        </p:nvSpPr>
        <p:spPr>
          <a:xfrm>
            <a:off x="6309700" y="459000"/>
            <a:ext cx="2413500" cy="381000"/>
          </a:xfrm>
          <a:prstGeom prst="rect">
            <a:avLst/>
          </a:prstGeom>
          <a:noFill/>
          <a:ln>
            <a:noFill/>
          </a:ln>
        </p:spPr>
        <p:txBody>
          <a:bodyPr spcFirstLastPara="1" wrap="square" lIns="0" tIns="0" rIns="0" bIns="0" anchor="t" anchorCtr="0">
            <a:normAutofit/>
          </a:bodyPr>
          <a:lstStyle>
            <a:lvl1pPr marL="457200" lvl="0" indent="-228600" algn="r">
              <a:lnSpc>
                <a:spcPct val="90000"/>
              </a:lnSpc>
              <a:spcBef>
                <a:spcPts val="800"/>
              </a:spcBef>
              <a:spcAft>
                <a:spcPts val="0"/>
              </a:spcAft>
              <a:buClr>
                <a:schemeClr val="lt1"/>
              </a:buClr>
              <a:buSzPts val="1800"/>
              <a:buNone/>
              <a:defRPr sz="1800" b="1">
                <a:solidFill>
                  <a:schemeClr val="lt1"/>
                </a:solidFill>
              </a:defRPr>
            </a:lvl1pPr>
            <a:lvl2pPr marL="914400" lvl="1" indent="-317500" algn="l">
              <a:lnSpc>
                <a:spcPct val="90000"/>
              </a:lnSpc>
              <a:spcBef>
                <a:spcPts val="400"/>
              </a:spcBef>
              <a:spcAft>
                <a:spcPts val="0"/>
              </a:spcAft>
              <a:buClr>
                <a:schemeClr val="accent6"/>
              </a:buClr>
              <a:buSzPts val="1400"/>
              <a:buChar char="•"/>
              <a:defRPr/>
            </a:lvl2pPr>
            <a:lvl3pPr marL="1371600" lvl="2" indent="-317500" algn="l">
              <a:lnSpc>
                <a:spcPct val="90000"/>
              </a:lnSpc>
              <a:spcBef>
                <a:spcPts val="400"/>
              </a:spcBef>
              <a:spcAft>
                <a:spcPts val="0"/>
              </a:spcAft>
              <a:buClr>
                <a:schemeClr val="accent6"/>
              </a:buClr>
              <a:buSzPts val="1400"/>
              <a:buChar char="•"/>
              <a:defRPr/>
            </a:lvl3pPr>
            <a:lvl4pPr marL="1828800" lvl="3" indent="-317500" algn="l">
              <a:lnSpc>
                <a:spcPct val="90000"/>
              </a:lnSpc>
              <a:spcBef>
                <a:spcPts val="400"/>
              </a:spcBef>
              <a:spcAft>
                <a:spcPts val="0"/>
              </a:spcAft>
              <a:buClr>
                <a:schemeClr val="accent6"/>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sp>
        <p:nvSpPr>
          <p:cNvPr id="1297" name="Google Shape;1297;p95"/>
          <p:cNvSpPr txBox="1">
            <a:spLocks noGrp="1"/>
          </p:cNvSpPr>
          <p:nvPr>
            <p:ph type="body" idx="3"/>
          </p:nvPr>
        </p:nvSpPr>
        <p:spPr>
          <a:xfrm>
            <a:off x="5401954" y="1446163"/>
            <a:ext cx="3321000" cy="2251200"/>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800"/>
              </a:spcBef>
              <a:spcAft>
                <a:spcPts val="0"/>
              </a:spcAft>
              <a:buClr>
                <a:schemeClr val="lt1"/>
              </a:buClr>
              <a:buSzPts val="2300"/>
              <a:buNone/>
              <a:defRPr sz="2300" b="1">
                <a:solidFill>
                  <a:schemeClr val="lt1"/>
                </a:solidFill>
              </a:defRPr>
            </a:lvl1pPr>
            <a:lvl2pPr marL="914400" lvl="1" indent="-228600" algn="l">
              <a:lnSpc>
                <a:spcPct val="90000"/>
              </a:lnSpc>
              <a:spcBef>
                <a:spcPts val="400"/>
              </a:spcBef>
              <a:spcAft>
                <a:spcPts val="0"/>
              </a:spcAft>
              <a:buClr>
                <a:schemeClr val="lt1"/>
              </a:buClr>
              <a:buSzPts val="1800"/>
              <a:buNone/>
              <a:defRPr>
                <a:solidFill>
                  <a:schemeClr val="lt1"/>
                </a:solidFill>
              </a:defRPr>
            </a:lvl2pPr>
            <a:lvl3pPr marL="1371600" lvl="2" indent="-228600" algn="l">
              <a:lnSpc>
                <a:spcPct val="90000"/>
              </a:lnSpc>
              <a:spcBef>
                <a:spcPts val="400"/>
              </a:spcBef>
              <a:spcAft>
                <a:spcPts val="0"/>
              </a:spcAft>
              <a:buClr>
                <a:schemeClr val="lt1"/>
              </a:buClr>
              <a:buSzPts val="1500"/>
              <a:buNone/>
              <a:defRPr>
                <a:solidFill>
                  <a:schemeClr val="lt1"/>
                </a:solidFill>
              </a:defRPr>
            </a:lvl3pPr>
            <a:lvl4pPr marL="1828800" lvl="3" indent="-228600" algn="l">
              <a:lnSpc>
                <a:spcPct val="90000"/>
              </a:lnSpc>
              <a:spcBef>
                <a:spcPts val="400"/>
              </a:spcBef>
              <a:spcAft>
                <a:spcPts val="0"/>
              </a:spcAft>
              <a:buClr>
                <a:schemeClr val="lt1"/>
              </a:buClr>
              <a:buSzPts val="1400"/>
              <a:buNone/>
              <a:defRPr>
                <a:solidFill>
                  <a:schemeClr val="lt1"/>
                </a:solidFill>
              </a:defRPr>
            </a:lvl4pPr>
            <a:lvl5pPr marL="2286000" lvl="4" indent="-228600" algn="l">
              <a:lnSpc>
                <a:spcPct val="90000"/>
              </a:lnSpc>
              <a:spcBef>
                <a:spcPts val="400"/>
              </a:spcBef>
              <a:spcAft>
                <a:spcPts val="0"/>
              </a:spcAft>
              <a:buClr>
                <a:schemeClr val="lt1"/>
              </a:buClr>
              <a:buSzPts val="1400"/>
              <a:buNone/>
              <a:defRPr>
                <a:solidFill>
                  <a:schemeClr val="lt1"/>
                </a:solidFill>
              </a:defRPr>
            </a:lvl5pPr>
            <a:lvl6pPr marL="2743200" lvl="5" indent="-317500" algn="l">
              <a:lnSpc>
                <a:spcPct val="90000"/>
              </a:lnSpc>
              <a:spcBef>
                <a:spcPts val="400"/>
              </a:spcBef>
              <a:spcAft>
                <a:spcPts val="0"/>
              </a:spcAft>
              <a:buClr>
                <a:schemeClr val="lt1"/>
              </a:buClr>
              <a:buSzPts val="1400"/>
              <a:buChar char="•"/>
              <a:defRPr/>
            </a:lvl6pPr>
            <a:lvl7pPr marL="3200400" lvl="6" indent="-317500" algn="l">
              <a:lnSpc>
                <a:spcPct val="90000"/>
              </a:lnSpc>
              <a:spcBef>
                <a:spcPts val="400"/>
              </a:spcBef>
              <a:spcAft>
                <a:spcPts val="0"/>
              </a:spcAft>
              <a:buClr>
                <a:schemeClr val="lt1"/>
              </a:buClr>
              <a:buSzPts val="1400"/>
              <a:buChar char="•"/>
              <a:defRPr/>
            </a:lvl7pPr>
            <a:lvl8pPr marL="3657600" lvl="7" indent="-317500" algn="l">
              <a:lnSpc>
                <a:spcPct val="90000"/>
              </a:lnSpc>
              <a:spcBef>
                <a:spcPts val="400"/>
              </a:spcBef>
              <a:spcAft>
                <a:spcPts val="0"/>
              </a:spcAft>
              <a:buClr>
                <a:schemeClr val="lt1"/>
              </a:buClr>
              <a:buSzPts val="1400"/>
              <a:buChar char="•"/>
              <a:defRPr/>
            </a:lvl8pPr>
            <a:lvl9pPr marL="4114800" lvl="8" indent="-317500" algn="l">
              <a:lnSpc>
                <a:spcPct val="90000"/>
              </a:lnSpc>
              <a:spcBef>
                <a:spcPts val="400"/>
              </a:spcBef>
              <a:spcAft>
                <a:spcPts val="0"/>
              </a:spcAft>
              <a:buClr>
                <a:schemeClr val="lt1"/>
              </a:buClr>
              <a:buSzPts val="1400"/>
              <a:buChar char="•"/>
              <a:defRPr/>
            </a:lvl9pPr>
          </a:lstStyle>
          <a:p>
            <a:endParaRPr/>
          </a:p>
        </p:txBody>
      </p:sp>
      <p:pic>
        <p:nvPicPr>
          <p:cNvPr id="1298" name="Google Shape;1298;p95" descr="Icon&#10;&#10;Description automatically generated with medium confidence"/>
          <p:cNvPicPr preferRelativeResize="0"/>
          <p:nvPr/>
        </p:nvPicPr>
        <p:blipFill rotWithShape="1">
          <a:blip r:embed="rId2">
            <a:alphaModFix/>
          </a:blip>
          <a:srcRect/>
          <a:stretch/>
        </p:blipFill>
        <p:spPr>
          <a:xfrm>
            <a:off x="260560" y="4756346"/>
            <a:ext cx="282321" cy="282321"/>
          </a:xfrm>
          <a:prstGeom prst="rect">
            <a:avLst/>
          </a:prstGeom>
          <a:noFill/>
          <a:ln>
            <a:noFill/>
          </a:ln>
        </p:spPr>
      </p:pic>
      <p:cxnSp>
        <p:nvCxnSpPr>
          <p:cNvPr id="1299" name="Google Shape;1299;p95"/>
          <p:cNvCxnSpPr/>
          <p:nvPr/>
        </p:nvCxnSpPr>
        <p:spPr>
          <a:xfrm>
            <a:off x="324000" y="4752000"/>
            <a:ext cx="8532000" cy="0"/>
          </a:xfrm>
          <a:prstGeom prst="straightConnector1">
            <a:avLst/>
          </a:prstGeom>
          <a:noFill/>
          <a:ln w="9525" cap="flat" cmpd="sng">
            <a:solidFill>
              <a:schemeClr val="accent2"/>
            </a:solidFill>
            <a:prstDash val="solid"/>
            <a:miter lim="800000"/>
            <a:headEnd type="none" w="sm" len="sm"/>
            <a:tailEnd type="none" w="sm" len="sm"/>
          </a:ln>
        </p:spPr>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26" Type="http://schemas.openxmlformats.org/officeDocument/2006/relationships/slideLayout" Target="../slideLayouts/slideLayout51.xml"/><Relationship Id="rId21" Type="http://schemas.openxmlformats.org/officeDocument/2006/relationships/slideLayout" Target="../slideLayouts/slideLayout46.xml"/><Relationship Id="rId42" Type="http://schemas.openxmlformats.org/officeDocument/2006/relationships/slideLayout" Target="../slideLayouts/slideLayout67.xml"/><Relationship Id="rId47" Type="http://schemas.openxmlformats.org/officeDocument/2006/relationships/slideLayout" Target="../slideLayouts/slideLayout72.xml"/><Relationship Id="rId63" Type="http://schemas.openxmlformats.org/officeDocument/2006/relationships/slideLayout" Target="../slideLayouts/slideLayout88.xml"/><Relationship Id="rId68" Type="http://schemas.openxmlformats.org/officeDocument/2006/relationships/slideLayout" Target="../slideLayouts/slideLayout93.xml"/><Relationship Id="rId84" Type="http://schemas.openxmlformats.org/officeDocument/2006/relationships/slideLayout" Target="../slideLayouts/slideLayout109.xml"/><Relationship Id="rId89" Type="http://schemas.openxmlformats.org/officeDocument/2006/relationships/slideLayout" Target="../slideLayouts/slideLayout114.xml"/><Relationship Id="rId16" Type="http://schemas.openxmlformats.org/officeDocument/2006/relationships/slideLayout" Target="../slideLayouts/slideLayout41.xml"/><Relationship Id="rId11" Type="http://schemas.openxmlformats.org/officeDocument/2006/relationships/slideLayout" Target="../slideLayouts/slideLayout36.xml"/><Relationship Id="rId32" Type="http://schemas.openxmlformats.org/officeDocument/2006/relationships/slideLayout" Target="../slideLayouts/slideLayout57.xml"/><Relationship Id="rId37" Type="http://schemas.openxmlformats.org/officeDocument/2006/relationships/slideLayout" Target="../slideLayouts/slideLayout62.xml"/><Relationship Id="rId53" Type="http://schemas.openxmlformats.org/officeDocument/2006/relationships/slideLayout" Target="../slideLayouts/slideLayout78.xml"/><Relationship Id="rId58" Type="http://schemas.openxmlformats.org/officeDocument/2006/relationships/slideLayout" Target="../slideLayouts/slideLayout83.xml"/><Relationship Id="rId74" Type="http://schemas.openxmlformats.org/officeDocument/2006/relationships/slideLayout" Target="../slideLayouts/slideLayout99.xml"/><Relationship Id="rId79" Type="http://schemas.openxmlformats.org/officeDocument/2006/relationships/slideLayout" Target="../slideLayouts/slideLayout104.xml"/><Relationship Id="rId102" Type="http://schemas.openxmlformats.org/officeDocument/2006/relationships/slideLayout" Target="../slideLayouts/slideLayout127.xml"/><Relationship Id="rId5" Type="http://schemas.openxmlformats.org/officeDocument/2006/relationships/slideLayout" Target="../slideLayouts/slideLayout30.xml"/><Relationship Id="rId90" Type="http://schemas.openxmlformats.org/officeDocument/2006/relationships/slideLayout" Target="../slideLayouts/slideLayout115.xml"/><Relationship Id="rId95" Type="http://schemas.openxmlformats.org/officeDocument/2006/relationships/slideLayout" Target="../slideLayouts/slideLayout120.xml"/><Relationship Id="rId22" Type="http://schemas.openxmlformats.org/officeDocument/2006/relationships/slideLayout" Target="../slideLayouts/slideLayout47.xml"/><Relationship Id="rId27" Type="http://schemas.openxmlformats.org/officeDocument/2006/relationships/slideLayout" Target="../slideLayouts/slideLayout52.xml"/><Relationship Id="rId43" Type="http://schemas.openxmlformats.org/officeDocument/2006/relationships/slideLayout" Target="../slideLayouts/slideLayout68.xml"/><Relationship Id="rId48" Type="http://schemas.openxmlformats.org/officeDocument/2006/relationships/slideLayout" Target="../slideLayouts/slideLayout73.xml"/><Relationship Id="rId64" Type="http://schemas.openxmlformats.org/officeDocument/2006/relationships/slideLayout" Target="../slideLayouts/slideLayout89.xml"/><Relationship Id="rId69" Type="http://schemas.openxmlformats.org/officeDocument/2006/relationships/slideLayout" Target="../slideLayouts/slideLayout94.xml"/><Relationship Id="rId80" Type="http://schemas.openxmlformats.org/officeDocument/2006/relationships/slideLayout" Target="../slideLayouts/slideLayout105.xml"/><Relationship Id="rId85" Type="http://schemas.openxmlformats.org/officeDocument/2006/relationships/slideLayout" Target="../slideLayouts/slideLayout110.xml"/><Relationship Id="rId12" Type="http://schemas.openxmlformats.org/officeDocument/2006/relationships/slideLayout" Target="../slideLayouts/slideLayout37.xml"/><Relationship Id="rId17" Type="http://schemas.openxmlformats.org/officeDocument/2006/relationships/slideLayout" Target="../slideLayouts/slideLayout42.xml"/><Relationship Id="rId25" Type="http://schemas.openxmlformats.org/officeDocument/2006/relationships/slideLayout" Target="../slideLayouts/slideLayout50.xml"/><Relationship Id="rId33" Type="http://schemas.openxmlformats.org/officeDocument/2006/relationships/slideLayout" Target="../slideLayouts/slideLayout58.xml"/><Relationship Id="rId38" Type="http://schemas.openxmlformats.org/officeDocument/2006/relationships/slideLayout" Target="../slideLayouts/slideLayout63.xml"/><Relationship Id="rId46" Type="http://schemas.openxmlformats.org/officeDocument/2006/relationships/slideLayout" Target="../slideLayouts/slideLayout71.xml"/><Relationship Id="rId59" Type="http://schemas.openxmlformats.org/officeDocument/2006/relationships/slideLayout" Target="../slideLayouts/slideLayout84.xml"/><Relationship Id="rId67" Type="http://schemas.openxmlformats.org/officeDocument/2006/relationships/slideLayout" Target="../slideLayouts/slideLayout92.xml"/><Relationship Id="rId103" Type="http://schemas.openxmlformats.org/officeDocument/2006/relationships/slideLayout" Target="../slideLayouts/slideLayout128.xml"/><Relationship Id="rId20" Type="http://schemas.openxmlformats.org/officeDocument/2006/relationships/slideLayout" Target="../slideLayouts/slideLayout45.xml"/><Relationship Id="rId41" Type="http://schemas.openxmlformats.org/officeDocument/2006/relationships/slideLayout" Target="../slideLayouts/slideLayout66.xml"/><Relationship Id="rId54" Type="http://schemas.openxmlformats.org/officeDocument/2006/relationships/slideLayout" Target="../slideLayouts/slideLayout79.xml"/><Relationship Id="rId62" Type="http://schemas.openxmlformats.org/officeDocument/2006/relationships/slideLayout" Target="../slideLayouts/slideLayout87.xml"/><Relationship Id="rId70" Type="http://schemas.openxmlformats.org/officeDocument/2006/relationships/slideLayout" Target="../slideLayouts/slideLayout95.xml"/><Relationship Id="rId75" Type="http://schemas.openxmlformats.org/officeDocument/2006/relationships/slideLayout" Target="../slideLayouts/slideLayout100.xml"/><Relationship Id="rId83" Type="http://schemas.openxmlformats.org/officeDocument/2006/relationships/slideLayout" Target="../slideLayouts/slideLayout108.xml"/><Relationship Id="rId88" Type="http://schemas.openxmlformats.org/officeDocument/2006/relationships/slideLayout" Target="../slideLayouts/slideLayout113.xml"/><Relationship Id="rId91" Type="http://schemas.openxmlformats.org/officeDocument/2006/relationships/slideLayout" Target="../slideLayouts/slideLayout116.xml"/><Relationship Id="rId96" Type="http://schemas.openxmlformats.org/officeDocument/2006/relationships/slideLayout" Target="../slideLayouts/slideLayout121.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5" Type="http://schemas.openxmlformats.org/officeDocument/2006/relationships/slideLayout" Target="../slideLayouts/slideLayout40.xml"/><Relationship Id="rId23" Type="http://schemas.openxmlformats.org/officeDocument/2006/relationships/slideLayout" Target="../slideLayouts/slideLayout48.xml"/><Relationship Id="rId28" Type="http://schemas.openxmlformats.org/officeDocument/2006/relationships/slideLayout" Target="../slideLayouts/slideLayout53.xml"/><Relationship Id="rId36" Type="http://schemas.openxmlformats.org/officeDocument/2006/relationships/slideLayout" Target="../slideLayouts/slideLayout61.xml"/><Relationship Id="rId49" Type="http://schemas.openxmlformats.org/officeDocument/2006/relationships/slideLayout" Target="../slideLayouts/slideLayout74.xml"/><Relationship Id="rId57" Type="http://schemas.openxmlformats.org/officeDocument/2006/relationships/slideLayout" Target="../slideLayouts/slideLayout82.xml"/><Relationship Id="rId10" Type="http://schemas.openxmlformats.org/officeDocument/2006/relationships/slideLayout" Target="../slideLayouts/slideLayout35.xml"/><Relationship Id="rId31" Type="http://schemas.openxmlformats.org/officeDocument/2006/relationships/slideLayout" Target="../slideLayouts/slideLayout56.xml"/><Relationship Id="rId44" Type="http://schemas.openxmlformats.org/officeDocument/2006/relationships/slideLayout" Target="../slideLayouts/slideLayout69.xml"/><Relationship Id="rId52" Type="http://schemas.openxmlformats.org/officeDocument/2006/relationships/slideLayout" Target="../slideLayouts/slideLayout77.xml"/><Relationship Id="rId60" Type="http://schemas.openxmlformats.org/officeDocument/2006/relationships/slideLayout" Target="../slideLayouts/slideLayout85.xml"/><Relationship Id="rId65" Type="http://schemas.openxmlformats.org/officeDocument/2006/relationships/slideLayout" Target="../slideLayouts/slideLayout90.xml"/><Relationship Id="rId73" Type="http://schemas.openxmlformats.org/officeDocument/2006/relationships/slideLayout" Target="../slideLayouts/slideLayout98.xml"/><Relationship Id="rId78" Type="http://schemas.openxmlformats.org/officeDocument/2006/relationships/slideLayout" Target="../slideLayouts/slideLayout103.xml"/><Relationship Id="rId81" Type="http://schemas.openxmlformats.org/officeDocument/2006/relationships/slideLayout" Target="../slideLayouts/slideLayout106.xml"/><Relationship Id="rId86" Type="http://schemas.openxmlformats.org/officeDocument/2006/relationships/slideLayout" Target="../slideLayouts/slideLayout111.xml"/><Relationship Id="rId94" Type="http://schemas.openxmlformats.org/officeDocument/2006/relationships/slideLayout" Target="../slideLayouts/slideLayout119.xml"/><Relationship Id="rId99" Type="http://schemas.openxmlformats.org/officeDocument/2006/relationships/slideLayout" Target="../slideLayouts/slideLayout124.xml"/><Relationship Id="rId101" Type="http://schemas.openxmlformats.org/officeDocument/2006/relationships/slideLayout" Target="../slideLayouts/slideLayout126.xml"/><Relationship Id="rId4" Type="http://schemas.openxmlformats.org/officeDocument/2006/relationships/slideLayout" Target="../slideLayouts/slideLayout29.xml"/><Relationship Id="rId9" Type="http://schemas.openxmlformats.org/officeDocument/2006/relationships/slideLayout" Target="../slideLayouts/slideLayout34.xml"/><Relationship Id="rId13" Type="http://schemas.openxmlformats.org/officeDocument/2006/relationships/slideLayout" Target="../slideLayouts/slideLayout38.xml"/><Relationship Id="rId18" Type="http://schemas.openxmlformats.org/officeDocument/2006/relationships/slideLayout" Target="../slideLayouts/slideLayout43.xml"/><Relationship Id="rId39" Type="http://schemas.openxmlformats.org/officeDocument/2006/relationships/slideLayout" Target="../slideLayouts/slideLayout64.xml"/><Relationship Id="rId34" Type="http://schemas.openxmlformats.org/officeDocument/2006/relationships/slideLayout" Target="../slideLayouts/slideLayout59.xml"/><Relationship Id="rId50" Type="http://schemas.openxmlformats.org/officeDocument/2006/relationships/slideLayout" Target="../slideLayouts/slideLayout75.xml"/><Relationship Id="rId55" Type="http://schemas.openxmlformats.org/officeDocument/2006/relationships/slideLayout" Target="../slideLayouts/slideLayout80.xml"/><Relationship Id="rId76" Type="http://schemas.openxmlformats.org/officeDocument/2006/relationships/slideLayout" Target="../slideLayouts/slideLayout101.xml"/><Relationship Id="rId97" Type="http://schemas.openxmlformats.org/officeDocument/2006/relationships/slideLayout" Target="../slideLayouts/slideLayout122.xml"/><Relationship Id="rId104" Type="http://schemas.openxmlformats.org/officeDocument/2006/relationships/theme" Target="../theme/theme2.xml"/><Relationship Id="rId7" Type="http://schemas.openxmlformats.org/officeDocument/2006/relationships/slideLayout" Target="../slideLayouts/slideLayout32.xml"/><Relationship Id="rId71" Type="http://schemas.openxmlformats.org/officeDocument/2006/relationships/slideLayout" Target="../slideLayouts/slideLayout96.xml"/><Relationship Id="rId92" Type="http://schemas.openxmlformats.org/officeDocument/2006/relationships/slideLayout" Target="../slideLayouts/slideLayout117.xml"/><Relationship Id="rId2" Type="http://schemas.openxmlformats.org/officeDocument/2006/relationships/slideLayout" Target="../slideLayouts/slideLayout27.xml"/><Relationship Id="rId29" Type="http://schemas.openxmlformats.org/officeDocument/2006/relationships/slideLayout" Target="../slideLayouts/slideLayout54.xml"/><Relationship Id="rId24" Type="http://schemas.openxmlformats.org/officeDocument/2006/relationships/slideLayout" Target="../slideLayouts/slideLayout49.xml"/><Relationship Id="rId40" Type="http://schemas.openxmlformats.org/officeDocument/2006/relationships/slideLayout" Target="../slideLayouts/slideLayout65.xml"/><Relationship Id="rId45" Type="http://schemas.openxmlformats.org/officeDocument/2006/relationships/slideLayout" Target="../slideLayouts/slideLayout70.xml"/><Relationship Id="rId66" Type="http://schemas.openxmlformats.org/officeDocument/2006/relationships/slideLayout" Target="../slideLayouts/slideLayout91.xml"/><Relationship Id="rId87" Type="http://schemas.openxmlformats.org/officeDocument/2006/relationships/slideLayout" Target="../slideLayouts/slideLayout112.xml"/><Relationship Id="rId61" Type="http://schemas.openxmlformats.org/officeDocument/2006/relationships/slideLayout" Target="../slideLayouts/slideLayout86.xml"/><Relationship Id="rId82" Type="http://schemas.openxmlformats.org/officeDocument/2006/relationships/slideLayout" Target="../slideLayouts/slideLayout107.xml"/><Relationship Id="rId19" Type="http://schemas.openxmlformats.org/officeDocument/2006/relationships/slideLayout" Target="../slideLayouts/slideLayout44.xml"/><Relationship Id="rId14" Type="http://schemas.openxmlformats.org/officeDocument/2006/relationships/slideLayout" Target="../slideLayouts/slideLayout39.xml"/><Relationship Id="rId30" Type="http://schemas.openxmlformats.org/officeDocument/2006/relationships/slideLayout" Target="../slideLayouts/slideLayout55.xml"/><Relationship Id="rId35" Type="http://schemas.openxmlformats.org/officeDocument/2006/relationships/slideLayout" Target="../slideLayouts/slideLayout60.xml"/><Relationship Id="rId56" Type="http://schemas.openxmlformats.org/officeDocument/2006/relationships/slideLayout" Target="../slideLayouts/slideLayout81.xml"/><Relationship Id="rId77" Type="http://schemas.openxmlformats.org/officeDocument/2006/relationships/slideLayout" Target="../slideLayouts/slideLayout102.xml"/><Relationship Id="rId100" Type="http://schemas.openxmlformats.org/officeDocument/2006/relationships/slideLayout" Target="../slideLayouts/slideLayout125.xml"/><Relationship Id="rId8" Type="http://schemas.openxmlformats.org/officeDocument/2006/relationships/slideLayout" Target="../slideLayouts/slideLayout33.xml"/><Relationship Id="rId51" Type="http://schemas.openxmlformats.org/officeDocument/2006/relationships/slideLayout" Target="../slideLayouts/slideLayout76.xml"/><Relationship Id="rId72" Type="http://schemas.openxmlformats.org/officeDocument/2006/relationships/slideLayout" Target="../slideLayouts/slideLayout97.xml"/><Relationship Id="rId93" Type="http://schemas.openxmlformats.org/officeDocument/2006/relationships/slideLayout" Target="../slideLayouts/slideLayout118.xml"/><Relationship Id="rId98" Type="http://schemas.openxmlformats.org/officeDocument/2006/relationships/slideLayout" Target="../slideLayouts/slideLayout123.xml"/><Relationship Id="rId3"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5"/>
        <p:cNvGrpSpPr/>
        <p:nvPr/>
      </p:nvGrpSpPr>
      <p:grpSpPr>
        <a:xfrm>
          <a:off x="0" y="0"/>
          <a:ext cx="0" cy="0"/>
          <a:chOff x="0" y="0"/>
          <a:chExt cx="0" cy="0"/>
        </a:xfrm>
      </p:grpSpPr>
      <p:sp>
        <p:nvSpPr>
          <p:cNvPr id="6" name="Google Shape;6;g14fed563bd5_0_809"/>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lvl1pPr marR="0" lvl="0" algn="l" rtl="0">
              <a:lnSpc>
                <a:spcPct val="90000"/>
              </a:lnSpc>
              <a:spcBef>
                <a:spcPts val="0"/>
              </a:spcBef>
              <a:spcAft>
                <a:spcPts val="0"/>
              </a:spcAft>
              <a:buClr>
                <a:schemeClr val="lt1"/>
              </a:buClr>
              <a:buSzPts val="3300"/>
              <a:buFont typeface="Arial"/>
              <a:buNone/>
              <a:defRPr sz="33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chemeClr val="lt2"/>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chemeClr val="lt2"/>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chemeClr val="lt2"/>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chemeClr val="lt2"/>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chemeClr val="lt2"/>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chemeClr val="lt2"/>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chemeClr val="lt2"/>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chemeClr val="lt2"/>
                </a:solidFill>
                <a:latin typeface="Arial"/>
                <a:ea typeface="Arial"/>
                <a:cs typeface="Arial"/>
                <a:sym typeface="Arial"/>
              </a:defRPr>
            </a:lvl9pPr>
          </a:lstStyle>
          <a:p>
            <a:endParaRPr/>
          </a:p>
        </p:txBody>
      </p:sp>
      <p:sp>
        <p:nvSpPr>
          <p:cNvPr id="7" name="Google Shape;7;g14fed563bd5_0_809"/>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rmAutofit/>
          </a:bodyPr>
          <a:lstStyle>
            <a:lvl1pPr marL="457200" marR="0" lvl="0" indent="-361950" algn="l" rtl="0">
              <a:lnSpc>
                <a:spcPct val="90000"/>
              </a:lnSpc>
              <a:spcBef>
                <a:spcPts val="800"/>
              </a:spcBef>
              <a:spcAft>
                <a:spcPts val="0"/>
              </a:spcAft>
              <a:buClr>
                <a:schemeClr val="accent6"/>
              </a:buClr>
              <a:buSzPts val="2100"/>
              <a:buFont typeface="Arial"/>
              <a:buChar char="•"/>
              <a:defRPr sz="2100" b="0" i="0" u="none" strike="noStrike" cap="none">
                <a:solidFill>
                  <a:schemeClr val="accent6"/>
                </a:solidFill>
                <a:latin typeface="Arial"/>
                <a:ea typeface="Arial"/>
                <a:cs typeface="Arial"/>
                <a:sym typeface="Arial"/>
              </a:defRPr>
            </a:lvl1pPr>
            <a:lvl2pPr marL="914400" marR="0" lvl="1" indent="-342900" algn="l" rtl="0">
              <a:lnSpc>
                <a:spcPct val="90000"/>
              </a:lnSpc>
              <a:spcBef>
                <a:spcPts val="400"/>
              </a:spcBef>
              <a:spcAft>
                <a:spcPts val="0"/>
              </a:spcAft>
              <a:buClr>
                <a:schemeClr val="accent6"/>
              </a:buClr>
              <a:buSzPts val="1800"/>
              <a:buFont typeface="Arial"/>
              <a:buChar char="•"/>
              <a:defRPr sz="1800" b="0" i="0" u="none" strike="noStrike" cap="none">
                <a:solidFill>
                  <a:schemeClr val="accent6"/>
                </a:solidFill>
                <a:latin typeface="Arial"/>
                <a:ea typeface="Arial"/>
                <a:cs typeface="Arial"/>
                <a:sym typeface="Arial"/>
              </a:defRPr>
            </a:lvl2pPr>
            <a:lvl3pPr marL="1371600" marR="0" lvl="2" indent="-323850" algn="l" rtl="0">
              <a:lnSpc>
                <a:spcPct val="90000"/>
              </a:lnSpc>
              <a:spcBef>
                <a:spcPts val="400"/>
              </a:spcBef>
              <a:spcAft>
                <a:spcPts val="0"/>
              </a:spcAft>
              <a:buClr>
                <a:schemeClr val="accent6"/>
              </a:buClr>
              <a:buSzPts val="1500"/>
              <a:buFont typeface="Arial"/>
              <a:buChar char="•"/>
              <a:defRPr sz="1500" b="0" i="0" u="none" strike="noStrike" cap="none">
                <a:solidFill>
                  <a:schemeClr val="accent6"/>
                </a:solidFill>
                <a:latin typeface="Arial"/>
                <a:ea typeface="Arial"/>
                <a:cs typeface="Arial"/>
                <a:sym typeface="Arial"/>
              </a:defRPr>
            </a:lvl3pPr>
            <a:lvl4pPr marL="1828800" marR="0" lvl="3" indent="-317500" algn="l" rtl="0">
              <a:lnSpc>
                <a:spcPct val="90000"/>
              </a:lnSpc>
              <a:spcBef>
                <a:spcPts val="400"/>
              </a:spcBef>
              <a:spcAft>
                <a:spcPts val="0"/>
              </a:spcAft>
              <a:buClr>
                <a:schemeClr val="accent6"/>
              </a:buClr>
              <a:buSzPts val="1400"/>
              <a:buFont typeface="Arial"/>
              <a:buChar char="•"/>
              <a:defRPr sz="1400" b="0" i="0" u="none" strike="noStrike" cap="none">
                <a:solidFill>
                  <a:schemeClr val="accent6"/>
                </a:solidFill>
                <a:latin typeface="Arial"/>
                <a:ea typeface="Arial"/>
                <a:cs typeface="Arial"/>
                <a:sym typeface="Arial"/>
              </a:defRPr>
            </a:lvl4pPr>
            <a:lvl5pPr marL="2286000" marR="0" lvl="4" indent="-317500" algn="l" rtl="0">
              <a:lnSpc>
                <a:spcPct val="90000"/>
              </a:lnSpc>
              <a:spcBef>
                <a:spcPts val="400"/>
              </a:spcBef>
              <a:spcAft>
                <a:spcPts val="0"/>
              </a:spcAft>
              <a:buClr>
                <a:schemeClr val="accent6"/>
              </a:buClr>
              <a:buSzPts val="1400"/>
              <a:buFont typeface="Arial"/>
              <a:buChar char="•"/>
              <a:defRPr sz="1400" b="0" i="0" u="none" strike="noStrike" cap="none">
                <a:solidFill>
                  <a:schemeClr val="accent6"/>
                </a:solidFill>
                <a:latin typeface="Arial"/>
                <a:ea typeface="Arial"/>
                <a:cs typeface="Arial"/>
                <a:sym typeface="Arial"/>
              </a:defRPr>
            </a:lvl5pPr>
            <a:lvl6pPr marL="2743200" marR="0" lvl="5" indent="-317500" algn="l" rtl="0">
              <a:lnSpc>
                <a:spcPct val="90000"/>
              </a:lnSpc>
              <a:spcBef>
                <a:spcPts val="400"/>
              </a:spcBef>
              <a:spcAft>
                <a:spcPts val="0"/>
              </a:spcAft>
              <a:buClr>
                <a:schemeClr val="lt1"/>
              </a:buClr>
              <a:buSzPts val="1400"/>
              <a:buFont typeface="Arial"/>
              <a:buChar char="•"/>
              <a:defRPr sz="1400" b="0" i="0" u="none" strike="noStrike" cap="none">
                <a:solidFill>
                  <a:schemeClr val="lt1"/>
                </a:solidFill>
                <a:latin typeface="Arial"/>
                <a:ea typeface="Arial"/>
                <a:cs typeface="Arial"/>
                <a:sym typeface="Arial"/>
              </a:defRPr>
            </a:lvl6pPr>
            <a:lvl7pPr marL="3200400" marR="0" lvl="6" indent="-317500" algn="l" rtl="0">
              <a:lnSpc>
                <a:spcPct val="90000"/>
              </a:lnSpc>
              <a:spcBef>
                <a:spcPts val="400"/>
              </a:spcBef>
              <a:spcAft>
                <a:spcPts val="0"/>
              </a:spcAft>
              <a:buClr>
                <a:schemeClr val="lt1"/>
              </a:buClr>
              <a:buSzPts val="1400"/>
              <a:buFont typeface="Arial"/>
              <a:buChar char="•"/>
              <a:defRPr sz="1400" b="0" i="0" u="none" strike="noStrike" cap="none">
                <a:solidFill>
                  <a:schemeClr val="lt1"/>
                </a:solidFill>
                <a:latin typeface="Arial"/>
                <a:ea typeface="Arial"/>
                <a:cs typeface="Arial"/>
                <a:sym typeface="Arial"/>
              </a:defRPr>
            </a:lvl7pPr>
            <a:lvl8pPr marL="3657600" marR="0" lvl="7" indent="-317500" algn="l" rtl="0">
              <a:lnSpc>
                <a:spcPct val="90000"/>
              </a:lnSpc>
              <a:spcBef>
                <a:spcPts val="400"/>
              </a:spcBef>
              <a:spcAft>
                <a:spcPts val="0"/>
              </a:spcAft>
              <a:buClr>
                <a:schemeClr val="lt1"/>
              </a:buClr>
              <a:buSzPts val="1400"/>
              <a:buFont typeface="Arial"/>
              <a:buChar char="•"/>
              <a:defRPr sz="1400" b="0" i="0" u="none" strike="noStrike" cap="none">
                <a:solidFill>
                  <a:schemeClr val="lt1"/>
                </a:solidFill>
                <a:latin typeface="Arial"/>
                <a:ea typeface="Arial"/>
                <a:cs typeface="Arial"/>
                <a:sym typeface="Arial"/>
              </a:defRPr>
            </a:lvl8pPr>
            <a:lvl9pPr marL="4114800" marR="0" lvl="8" indent="-317500" algn="l" rtl="0">
              <a:lnSpc>
                <a:spcPct val="90000"/>
              </a:lnSpc>
              <a:spcBef>
                <a:spcPts val="400"/>
              </a:spcBef>
              <a:spcAft>
                <a:spcPts val="0"/>
              </a:spcAft>
              <a:buClr>
                <a:schemeClr val="lt1"/>
              </a:buClr>
              <a:buSzPts val="1400"/>
              <a:buFont typeface="Arial"/>
              <a:buChar char="•"/>
              <a:defRPr sz="1400" b="0" i="0" u="none" strike="noStrike" cap="none">
                <a:solidFill>
                  <a:schemeClr val="lt1"/>
                </a:solidFill>
                <a:latin typeface="Arial"/>
                <a:ea typeface="Arial"/>
                <a:cs typeface="Arial"/>
                <a:sym typeface="Arial"/>
              </a:defRPr>
            </a:lvl9pPr>
          </a:lstStyle>
          <a:p>
            <a:endParaRPr/>
          </a:p>
        </p:txBody>
      </p:sp>
      <p:sp>
        <p:nvSpPr>
          <p:cNvPr id="8" name="Google Shape;8;g14fed563bd5_0_809"/>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marR="0" lvl="0" algn="l" rtl="0">
              <a:lnSpc>
                <a:spcPct val="100000"/>
              </a:lnSpc>
              <a:spcBef>
                <a:spcPts val="0"/>
              </a:spcBef>
              <a:spcAft>
                <a:spcPts val="0"/>
              </a:spcAft>
              <a:buClr>
                <a:srgbClr val="000000"/>
              </a:buClr>
              <a:buSzPts val="1100"/>
              <a:buFont typeface="Arial"/>
              <a:buNone/>
              <a:defRPr sz="900" b="0" i="0" u="none" strike="noStrike" cap="none">
                <a:solidFill>
                  <a:srgbClr val="8A8A8A"/>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chemeClr val="lt1"/>
                </a:solidFill>
                <a:latin typeface="Arial"/>
                <a:ea typeface="Arial"/>
                <a:cs typeface="Arial"/>
                <a:sym typeface="Arial"/>
              </a:defRPr>
            </a:lvl9pPr>
          </a:lstStyle>
          <a:p>
            <a:endParaRPr/>
          </a:p>
        </p:txBody>
      </p:sp>
      <p:sp>
        <p:nvSpPr>
          <p:cNvPr id="9" name="Google Shape;9;g14fed563bd5_0_809"/>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marR="0" lvl="0" algn="ctr" rtl="0">
              <a:lnSpc>
                <a:spcPct val="100000"/>
              </a:lnSpc>
              <a:spcBef>
                <a:spcPts val="0"/>
              </a:spcBef>
              <a:spcAft>
                <a:spcPts val="0"/>
              </a:spcAft>
              <a:buClr>
                <a:srgbClr val="000000"/>
              </a:buClr>
              <a:buSzPts val="1100"/>
              <a:buFont typeface="Arial"/>
              <a:buNone/>
              <a:defRPr sz="900" b="0" i="0" u="none" strike="noStrike" cap="none">
                <a:solidFill>
                  <a:srgbClr val="8A8A8A"/>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chemeClr val="lt1"/>
                </a:solidFill>
                <a:latin typeface="Arial"/>
                <a:ea typeface="Arial"/>
                <a:cs typeface="Arial"/>
                <a:sym typeface="Arial"/>
              </a:defRPr>
            </a:lvl9pPr>
          </a:lstStyle>
          <a:p>
            <a:endParaRPr/>
          </a:p>
        </p:txBody>
      </p:sp>
      <p:sp>
        <p:nvSpPr>
          <p:cNvPr id="10" name="Google Shape;10;g14fed563bd5_0_809"/>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000000"/>
              </a:buClr>
              <a:buSzPts val="900"/>
              <a:buFont typeface="Arial"/>
              <a:buNone/>
              <a:defRPr sz="900" b="0" i="0" u="none" strike="noStrike" cap="none">
                <a:solidFill>
                  <a:srgbClr val="8A8A8A"/>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900"/>
              <a:buFont typeface="Arial"/>
              <a:buNone/>
              <a:defRPr sz="900" b="0" i="0" u="none" strike="noStrike" cap="none">
                <a:solidFill>
                  <a:srgbClr val="8A8A8A"/>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900"/>
              <a:buFont typeface="Arial"/>
              <a:buNone/>
              <a:defRPr sz="900" b="0" i="0" u="none" strike="noStrike" cap="none">
                <a:solidFill>
                  <a:srgbClr val="8A8A8A"/>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900"/>
              <a:buFont typeface="Arial"/>
              <a:buNone/>
              <a:defRPr sz="900" b="0" i="0" u="none" strike="noStrike" cap="none">
                <a:solidFill>
                  <a:srgbClr val="8A8A8A"/>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900"/>
              <a:buFont typeface="Arial"/>
              <a:buNone/>
              <a:defRPr sz="900" b="0" i="0" u="none" strike="noStrike" cap="none">
                <a:solidFill>
                  <a:srgbClr val="8A8A8A"/>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900"/>
              <a:buFont typeface="Arial"/>
              <a:buNone/>
              <a:defRPr sz="900" b="0" i="0" u="none" strike="noStrike" cap="none">
                <a:solidFill>
                  <a:srgbClr val="8A8A8A"/>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900"/>
              <a:buFont typeface="Arial"/>
              <a:buNone/>
              <a:defRPr sz="900" b="0" i="0" u="none" strike="noStrike" cap="none">
                <a:solidFill>
                  <a:srgbClr val="8A8A8A"/>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900"/>
              <a:buFont typeface="Arial"/>
              <a:buNone/>
              <a:defRPr sz="900" b="0" i="0" u="none" strike="noStrike" cap="none">
                <a:solidFill>
                  <a:srgbClr val="8A8A8A"/>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900"/>
              <a:buFont typeface="Arial"/>
              <a:buNone/>
              <a:defRPr sz="900" b="0" i="0" u="none" strike="noStrike" cap="none">
                <a:solidFill>
                  <a:srgbClr val="8A8A8A"/>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Lst>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313"/>
        <p:cNvGrpSpPr/>
        <p:nvPr/>
      </p:nvGrpSpPr>
      <p:grpSpPr>
        <a:xfrm>
          <a:off x="0" y="0"/>
          <a:ext cx="0" cy="0"/>
          <a:chOff x="0" y="0"/>
          <a:chExt cx="0" cy="0"/>
        </a:xfrm>
      </p:grpSpPr>
      <p:sp>
        <p:nvSpPr>
          <p:cNvPr id="314" name="Google Shape;314;p11"/>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lvl1pPr marR="0" lvl="0" algn="l" rtl="0">
              <a:lnSpc>
                <a:spcPct val="90000"/>
              </a:lnSpc>
              <a:spcBef>
                <a:spcPts val="0"/>
              </a:spcBef>
              <a:spcAft>
                <a:spcPts val="0"/>
              </a:spcAft>
              <a:buClr>
                <a:schemeClr val="lt1"/>
              </a:buClr>
              <a:buSzPts val="3300"/>
              <a:buFont typeface="Arial"/>
              <a:buNone/>
              <a:defRPr sz="33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chemeClr val="lt2"/>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chemeClr val="lt2"/>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chemeClr val="lt2"/>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chemeClr val="lt2"/>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chemeClr val="lt2"/>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chemeClr val="lt2"/>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chemeClr val="lt2"/>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chemeClr val="lt2"/>
                </a:solidFill>
                <a:latin typeface="Arial"/>
                <a:ea typeface="Arial"/>
                <a:cs typeface="Arial"/>
                <a:sym typeface="Arial"/>
              </a:defRPr>
            </a:lvl9pPr>
          </a:lstStyle>
          <a:p>
            <a:endParaRPr/>
          </a:p>
        </p:txBody>
      </p:sp>
      <p:sp>
        <p:nvSpPr>
          <p:cNvPr id="315" name="Google Shape;315;p11"/>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rmAutofit/>
          </a:bodyPr>
          <a:lstStyle>
            <a:lvl1pPr marL="457200" marR="0" lvl="0" indent="-361950" algn="l" rtl="0">
              <a:lnSpc>
                <a:spcPct val="90000"/>
              </a:lnSpc>
              <a:spcBef>
                <a:spcPts val="800"/>
              </a:spcBef>
              <a:spcAft>
                <a:spcPts val="0"/>
              </a:spcAft>
              <a:buClr>
                <a:schemeClr val="accent6"/>
              </a:buClr>
              <a:buSzPts val="2100"/>
              <a:buFont typeface="Arial"/>
              <a:buChar char="•"/>
              <a:defRPr sz="2100" b="0" i="0" u="none" strike="noStrike" cap="none">
                <a:solidFill>
                  <a:schemeClr val="accent6"/>
                </a:solidFill>
                <a:latin typeface="Arial"/>
                <a:ea typeface="Arial"/>
                <a:cs typeface="Arial"/>
                <a:sym typeface="Arial"/>
              </a:defRPr>
            </a:lvl1pPr>
            <a:lvl2pPr marL="914400" marR="0" lvl="1" indent="-342900" algn="l" rtl="0">
              <a:lnSpc>
                <a:spcPct val="90000"/>
              </a:lnSpc>
              <a:spcBef>
                <a:spcPts val="400"/>
              </a:spcBef>
              <a:spcAft>
                <a:spcPts val="0"/>
              </a:spcAft>
              <a:buClr>
                <a:schemeClr val="accent6"/>
              </a:buClr>
              <a:buSzPts val="1800"/>
              <a:buFont typeface="Arial"/>
              <a:buChar char="•"/>
              <a:defRPr sz="1800" b="0" i="0" u="none" strike="noStrike" cap="none">
                <a:solidFill>
                  <a:schemeClr val="accent6"/>
                </a:solidFill>
                <a:latin typeface="Arial"/>
                <a:ea typeface="Arial"/>
                <a:cs typeface="Arial"/>
                <a:sym typeface="Arial"/>
              </a:defRPr>
            </a:lvl2pPr>
            <a:lvl3pPr marL="1371600" marR="0" lvl="2" indent="-323850" algn="l" rtl="0">
              <a:lnSpc>
                <a:spcPct val="90000"/>
              </a:lnSpc>
              <a:spcBef>
                <a:spcPts val="400"/>
              </a:spcBef>
              <a:spcAft>
                <a:spcPts val="0"/>
              </a:spcAft>
              <a:buClr>
                <a:schemeClr val="accent6"/>
              </a:buClr>
              <a:buSzPts val="1500"/>
              <a:buFont typeface="Arial"/>
              <a:buChar char="•"/>
              <a:defRPr sz="1500" b="0" i="0" u="none" strike="noStrike" cap="none">
                <a:solidFill>
                  <a:schemeClr val="accent6"/>
                </a:solidFill>
                <a:latin typeface="Arial"/>
                <a:ea typeface="Arial"/>
                <a:cs typeface="Arial"/>
                <a:sym typeface="Arial"/>
              </a:defRPr>
            </a:lvl3pPr>
            <a:lvl4pPr marL="1828800" marR="0" lvl="3" indent="-317500" algn="l" rtl="0">
              <a:lnSpc>
                <a:spcPct val="90000"/>
              </a:lnSpc>
              <a:spcBef>
                <a:spcPts val="400"/>
              </a:spcBef>
              <a:spcAft>
                <a:spcPts val="0"/>
              </a:spcAft>
              <a:buClr>
                <a:schemeClr val="accent6"/>
              </a:buClr>
              <a:buSzPts val="1400"/>
              <a:buFont typeface="Arial"/>
              <a:buChar char="•"/>
              <a:defRPr sz="1400" b="0" i="0" u="none" strike="noStrike" cap="none">
                <a:solidFill>
                  <a:schemeClr val="accent6"/>
                </a:solidFill>
                <a:latin typeface="Arial"/>
                <a:ea typeface="Arial"/>
                <a:cs typeface="Arial"/>
                <a:sym typeface="Arial"/>
              </a:defRPr>
            </a:lvl4pPr>
            <a:lvl5pPr marL="2286000" marR="0" lvl="4" indent="-317500" algn="l" rtl="0">
              <a:lnSpc>
                <a:spcPct val="90000"/>
              </a:lnSpc>
              <a:spcBef>
                <a:spcPts val="400"/>
              </a:spcBef>
              <a:spcAft>
                <a:spcPts val="0"/>
              </a:spcAft>
              <a:buClr>
                <a:schemeClr val="accent6"/>
              </a:buClr>
              <a:buSzPts val="1400"/>
              <a:buFont typeface="Arial"/>
              <a:buChar char="•"/>
              <a:defRPr sz="1400" b="0" i="0" u="none" strike="noStrike" cap="none">
                <a:solidFill>
                  <a:schemeClr val="accent6"/>
                </a:solidFill>
                <a:latin typeface="Arial"/>
                <a:ea typeface="Arial"/>
                <a:cs typeface="Arial"/>
                <a:sym typeface="Arial"/>
              </a:defRPr>
            </a:lvl5pPr>
            <a:lvl6pPr marL="2743200" marR="0" lvl="5" indent="-317500" algn="l" rtl="0">
              <a:lnSpc>
                <a:spcPct val="90000"/>
              </a:lnSpc>
              <a:spcBef>
                <a:spcPts val="400"/>
              </a:spcBef>
              <a:spcAft>
                <a:spcPts val="0"/>
              </a:spcAft>
              <a:buClr>
                <a:schemeClr val="lt1"/>
              </a:buClr>
              <a:buSzPts val="1400"/>
              <a:buFont typeface="Arial"/>
              <a:buChar char="•"/>
              <a:defRPr sz="1400" b="0" i="0" u="none" strike="noStrike" cap="none">
                <a:solidFill>
                  <a:schemeClr val="lt1"/>
                </a:solidFill>
                <a:latin typeface="Arial"/>
                <a:ea typeface="Arial"/>
                <a:cs typeface="Arial"/>
                <a:sym typeface="Arial"/>
              </a:defRPr>
            </a:lvl6pPr>
            <a:lvl7pPr marL="3200400" marR="0" lvl="6" indent="-317500" algn="l" rtl="0">
              <a:lnSpc>
                <a:spcPct val="90000"/>
              </a:lnSpc>
              <a:spcBef>
                <a:spcPts val="400"/>
              </a:spcBef>
              <a:spcAft>
                <a:spcPts val="0"/>
              </a:spcAft>
              <a:buClr>
                <a:schemeClr val="lt1"/>
              </a:buClr>
              <a:buSzPts val="1400"/>
              <a:buFont typeface="Arial"/>
              <a:buChar char="•"/>
              <a:defRPr sz="1400" b="0" i="0" u="none" strike="noStrike" cap="none">
                <a:solidFill>
                  <a:schemeClr val="lt1"/>
                </a:solidFill>
                <a:latin typeface="Arial"/>
                <a:ea typeface="Arial"/>
                <a:cs typeface="Arial"/>
                <a:sym typeface="Arial"/>
              </a:defRPr>
            </a:lvl7pPr>
            <a:lvl8pPr marL="3657600" marR="0" lvl="7" indent="-317500" algn="l" rtl="0">
              <a:lnSpc>
                <a:spcPct val="90000"/>
              </a:lnSpc>
              <a:spcBef>
                <a:spcPts val="400"/>
              </a:spcBef>
              <a:spcAft>
                <a:spcPts val="0"/>
              </a:spcAft>
              <a:buClr>
                <a:schemeClr val="lt1"/>
              </a:buClr>
              <a:buSzPts val="1400"/>
              <a:buFont typeface="Arial"/>
              <a:buChar char="•"/>
              <a:defRPr sz="1400" b="0" i="0" u="none" strike="noStrike" cap="none">
                <a:solidFill>
                  <a:schemeClr val="lt1"/>
                </a:solidFill>
                <a:latin typeface="Arial"/>
                <a:ea typeface="Arial"/>
                <a:cs typeface="Arial"/>
                <a:sym typeface="Arial"/>
              </a:defRPr>
            </a:lvl8pPr>
            <a:lvl9pPr marL="4114800" marR="0" lvl="8" indent="-317500" algn="l" rtl="0">
              <a:lnSpc>
                <a:spcPct val="90000"/>
              </a:lnSpc>
              <a:spcBef>
                <a:spcPts val="400"/>
              </a:spcBef>
              <a:spcAft>
                <a:spcPts val="0"/>
              </a:spcAft>
              <a:buClr>
                <a:schemeClr val="lt1"/>
              </a:buClr>
              <a:buSzPts val="1400"/>
              <a:buFont typeface="Arial"/>
              <a:buChar char="•"/>
              <a:defRPr sz="1400" b="0" i="0" u="none" strike="noStrike" cap="none">
                <a:solidFill>
                  <a:schemeClr val="lt1"/>
                </a:solidFill>
                <a:latin typeface="Arial"/>
                <a:ea typeface="Arial"/>
                <a:cs typeface="Arial"/>
                <a:sym typeface="Arial"/>
              </a:defRPr>
            </a:lvl9pPr>
          </a:lstStyle>
          <a:p>
            <a:endParaRPr/>
          </a:p>
        </p:txBody>
      </p:sp>
      <p:sp>
        <p:nvSpPr>
          <p:cNvPr id="316" name="Google Shape;316;p11"/>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marR="0" lvl="0" algn="l" rtl="0">
              <a:lnSpc>
                <a:spcPct val="100000"/>
              </a:lnSpc>
              <a:spcBef>
                <a:spcPts val="0"/>
              </a:spcBef>
              <a:spcAft>
                <a:spcPts val="0"/>
              </a:spcAft>
              <a:buClr>
                <a:srgbClr val="000000"/>
              </a:buClr>
              <a:buSzPts val="1100"/>
              <a:buFont typeface="Arial"/>
              <a:buNone/>
              <a:defRPr sz="900" b="0" i="0" u="none" strike="noStrike" cap="none">
                <a:solidFill>
                  <a:srgbClr val="8A8A8A"/>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chemeClr val="lt1"/>
                </a:solidFill>
                <a:latin typeface="Arial"/>
                <a:ea typeface="Arial"/>
                <a:cs typeface="Arial"/>
                <a:sym typeface="Arial"/>
              </a:defRPr>
            </a:lvl9pPr>
          </a:lstStyle>
          <a:p>
            <a:endParaRPr/>
          </a:p>
        </p:txBody>
      </p:sp>
      <p:sp>
        <p:nvSpPr>
          <p:cNvPr id="317" name="Google Shape;317;p11"/>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marR="0" lvl="0" algn="ctr" rtl="0">
              <a:lnSpc>
                <a:spcPct val="100000"/>
              </a:lnSpc>
              <a:spcBef>
                <a:spcPts val="0"/>
              </a:spcBef>
              <a:spcAft>
                <a:spcPts val="0"/>
              </a:spcAft>
              <a:buClr>
                <a:srgbClr val="000000"/>
              </a:buClr>
              <a:buSzPts val="1100"/>
              <a:buFont typeface="Arial"/>
              <a:buNone/>
              <a:defRPr sz="900" b="0" i="0" u="none" strike="noStrike" cap="none">
                <a:solidFill>
                  <a:srgbClr val="8A8A8A"/>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chemeClr val="lt1"/>
                </a:solidFill>
                <a:latin typeface="Arial"/>
                <a:ea typeface="Arial"/>
                <a:cs typeface="Arial"/>
                <a:sym typeface="Arial"/>
              </a:defRPr>
            </a:lvl9pPr>
          </a:lstStyle>
          <a:p>
            <a:endParaRPr/>
          </a:p>
        </p:txBody>
      </p:sp>
      <p:sp>
        <p:nvSpPr>
          <p:cNvPr id="318" name="Google Shape;318;p11"/>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000000"/>
              </a:buClr>
              <a:buSzPts val="900"/>
              <a:buFont typeface="Arial"/>
              <a:buNone/>
              <a:defRPr sz="900" b="0" i="0" u="none" strike="noStrike" cap="none">
                <a:solidFill>
                  <a:srgbClr val="8A8A8A"/>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900"/>
              <a:buFont typeface="Arial"/>
              <a:buNone/>
              <a:defRPr sz="900" b="0" i="0" u="none" strike="noStrike" cap="none">
                <a:solidFill>
                  <a:srgbClr val="8A8A8A"/>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900"/>
              <a:buFont typeface="Arial"/>
              <a:buNone/>
              <a:defRPr sz="900" b="0" i="0" u="none" strike="noStrike" cap="none">
                <a:solidFill>
                  <a:srgbClr val="8A8A8A"/>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900"/>
              <a:buFont typeface="Arial"/>
              <a:buNone/>
              <a:defRPr sz="900" b="0" i="0" u="none" strike="noStrike" cap="none">
                <a:solidFill>
                  <a:srgbClr val="8A8A8A"/>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900"/>
              <a:buFont typeface="Arial"/>
              <a:buNone/>
              <a:defRPr sz="900" b="0" i="0" u="none" strike="noStrike" cap="none">
                <a:solidFill>
                  <a:srgbClr val="8A8A8A"/>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900"/>
              <a:buFont typeface="Arial"/>
              <a:buNone/>
              <a:defRPr sz="900" b="0" i="0" u="none" strike="noStrike" cap="none">
                <a:solidFill>
                  <a:srgbClr val="8A8A8A"/>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900"/>
              <a:buFont typeface="Arial"/>
              <a:buNone/>
              <a:defRPr sz="900" b="0" i="0" u="none" strike="noStrike" cap="none">
                <a:solidFill>
                  <a:srgbClr val="8A8A8A"/>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900"/>
              <a:buFont typeface="Arial"/>
              <a:buNone/>
              <a:defRPr sz="900" b="0" i="0" u="none" strike="noStrike" cap="none">
                <a:solidFill>
                  <a:srgbClr val="8A8A8A"/>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900"/>
              <a:buFont typeface="Arial"/>
              <a:buNone/>
              <a:defRPr sz="900" b="0" i="0" u="none" strike="noStrike" cap="none">
                <a:solidFill>
                  <a:srgbClr val="8A8A8A"/>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 id="2147483688" r:id="rId14"/>
    <p:sldLayoutId id="2147483689" r:id="rId15"/>
    <p:sldLayoutId id="2147483690" r:id="rId16"/>
    <p:sldLayoutId id="2147483691" r:id="rId17"/>
    <p:sldLayoutId id="2147483692" r:id="rId18"/>
    <p:sldLayoutId id="2147483693" r:id="rId19"/>
    <p:sldLayoutId id="2147483694" r:id="rId20"/>
    <p:sldLayoutId id="2147483695" r:id="rId21"/>
    <p:sldLayoutId id="2147483696" r:id="rId22"/>
    <p:sldLayoutId id="2147483697" r:id="rId23"/>
    <p:sldLayoutId id="2147483698" r:id="rId24"/>
    <p:sldLayoutId id="2147483699" r:id="rId25"/>
    <p:sldLayoutId id="2147483700" r:id="rId26"/>
    <p:sldLayoutId id="2147483701" r:id="rId27"/>
    <p:sldLayoutId id="2147483702" r:id="rId28"/>
    <p:sldLayoutId id="2147483703" r:id="rId29"/>
    <p:sldLayoutId id="2147483704" r:id="rId30"/>
    <p:sldLayoutId id="2147483705" r:id="rId31"/>
    <p:sldLayoutId id="2147483706" r:id="rId32"/>
    <p:sldLayoutId id="2147483707" r:id="rId33"/>
    <p:sldLayoutId id="2147483708" r:id="rId34"/>
    <p:sldLayoutId id="2147483709" r:id="rId35"/>
    <p:sldLayoutId id="2147483710" r:id="rId36"/>
    <p:sldLayoutId id="2147483711" r:id="rId37"/>
    <p:sldLayoutId id="2147483712" r:id="rId38"/>
    <p:sldLayoutId id="2147483713" r:id="rId39"/>
    <p:sldLayoutId id="2147483714" r:id="rId40"/>
    <p:sldLayoutId id="2147483715" r:id="rId41"/>
    <p:sldLayoutId id="2147483716" r:id="rId42"/>
    <p:sldLayoutId id="2147483717" r:id="rId43"/>
    <p:sldLayoutId id="2147483718" r:id="rId44"/>
    <p:sldLayoutId id="2147483719" r:id="rId45"/>
    <p:sldLayoutId id="2147483720" r:id="rId46"/>
    <p:sldLayoutId id="2147483721" r:id="rId47"/>
    <p:sldLayoutId id="2147483722" r:id="rId48"/>
    <p:sldLayoutId id="2147483723" r:id="rId49"/>
    <p:sldLayoutId id="2147483724" r:id="rId50"/>
    <p:sldLayoutId id="2147483725" r:id="rId51"/>
    <p:sldLayoutId id="2147483726" r:id="rId52"/>
    <p:sldLayoutId id="2147483727" r:id="rId53"/>
    <p:sldLayoutId id="2147483728" r:id="rId54"/>
    <p:sldLayoutId id="2147483729" r:id="rId55"/>
    <p:sldLayoutId id="2147483730" r:id="rId56"/>
    <p:sldLayoutId id="2147483731" r:id="rId57"/>
    <p:sldLayoutId id="2147483732" r:id="rId58"/>
    <p:sldLayoutId id="2147483733" r:id="rId59"/>
    <p:sldLayoutId id="2147483734" r:id="rId60"/>
    <p:sldLayoutId id="2147483735" r:id="rId61"/>
    <p:sldLayoutId id="2147483736" r:id="rId62"/>
    <p:sldLayoutId id="2147483737" r:id="rId63"/>
    <p:sldLayoutId id="2147483738" r:id="rId64"/>
    <p:sldLayoutId id="2147483739" r:id="rId65"/>
    <p:sldLayoutId id="2147483740" r:id="rId66"/>
    <p:sldLayoutId id="2147483741" r:id="rId67"/>
    <p:sldLayoutId id="2147483742" r:id="rId68"/>
    <p:sldLayoutId id="2147483743" r:id="rId69"/>
    <p:sldLayoutId id="2147483744" r:id="rId70"/>
    <p:sldLayoutId id="2147483745" r:id="rId71"/>
    <p:sldLayoutId id="2147483746" r:id="rId72"/>
    <p:sldLayoutId id="2147483747" r:id="rId73"/>
    <p:sldLayoutId id="2147483748" r:id="rId74"/>
    <p:sldLayoutId id="2147483749" r:id="rId75"/>
    <p:sldLayoutId id="2147483750" r:id="rId76"/>
    <p:sldLayoutId id="2147483751" r:id="rId77"/>
    <p:sldLayoutId id="2147483752" r:id="rId78"/>
    <p:sldLayoutId id="2147483753" r:id="rId79"/>
    <p:sldLayoutId id="2147483754" r:id="rId80"/>
    <p:sldLayoutId id="2147483755" r:id="rId81"/>
    <p:sldLayoutId id="2147483756" r:id="rId82"/>
    <p:sldLayoutId id="2147483757" r:id="rId83"/>
    <p:sldLayoutId id="2147483758" r:id="rId84"/>
    <p:sldLayoutId id="2147483759" r:id="rId85"/>
    <p:sldLayoutId id="2147483760" r:id="rId86"/>
    <p:sldLayoutId id="2147483761" r:id="rId87"/>
    <p:sldLayoutId id="2147483762" r:id="rId88"/>
    <p:sldLayoutId id="2147483763" r:id="rId89"/>
    <p:sldLayoutId id="2147483764" r:id="rId90"/>
    <p:sldLayoutId id="2147483765" r:id="rId91"/>
    <p:sldLayoutId id="2147483766" r:id="rId92"/>
    <p:sldLayoutId id="2147483767" r:id="rId93"/>
    <p:sldLayoutId id="2147483768" r:id="rId94"/>
    <p:sldLayoutId id="2147483769" r:id="rId95"/>
    <p:sldLayoutId id="2147483770" r:id="rId96"/>
    <p:sldLayoutId id="2147483771" r:id="rId97"/>
    <p:sldLayoutId id="2147483772" r:id="rId98"/>
    <p:sldLayoutId id="2147483773" r:id="rId99"/>
    <p:sldLayoutId id="2147483774" r:id="rId100"/>
    <p:sldLayoutId id="2147483775" r:id="rId101"/>
    <p:sldLayoutId id="2147483776" r:id="rId102"/>
    <p:sldLayoutId id="2147483777" r:id="rId103"/>
  </p:sldLayoutIdLst>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2.xml"/><Relationship Id="rId1" Type="http://schemas.openxmlformats.org/officeDocument/2006/relationships/slideLayout" Target="../slideLayouts/slideLayout2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notesSlide" Target="../notesSlides/notesSlide14.xml"/><Relationship Id="rId1" Type="http://schemas.openxmlformats.org/officeDocument/2006/relationships/slideLayout" Target="../slideLayouts/slideLayout26.xml"/><Relationship Id="rId5" Type="http://schemas.openxmlformats.org/officeDocument/2006/relationships/slide" Target="slide43.xml"/><Relationship Id="rId4" Type="http://schemas.openxmlformats.org/officeDocument/2006/relationships/slide" Target="slide4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hyperlink" Target="https://mpa.accelerate.amazonaws.com/" TargetMode="External"/><Relationship Id="rId3" Type="http://schemas.openxmlformats.org/officeDocument/2006/relationships/hyperlink" Target="https://www.cloudamize.com/en/platform/" TargetMode="External"/><Relationship Id="rId7" Type="http://schemas.openxmlformats.org/officeDocument/2006/relationships/hyperlink" Target="https://www.lab3.com.au/solutions/dr-migrate/" TargetMode="External"/><Relationship Id="rId2" Type="http://schemas.openxmlformats.org/officeDocument/2006/relationships/notesSlide" Target="../notesSlides/notesSlide17.xml"/><Relationship Id="rId1" Type="http://schemas.openxmlformats.org/officeDocument/2006/relationships/slideLayout" Target="../slideLayouts/slideLayout26.xml"/><Relationship Id="rId6" Type="http://schemas.openxmlformats.org/officeDocument/2006/relationships/hyperlink" Target="https://aws.amazon.com/application-discovery/" TargetMode="External"/><Relationship Id="rId5" Type="http://schemas.openxmlformats.org/officeDocument/2006/relationships/hyperlink" Target="https://azure.microsoft.com/en-us/products/azure-migrate/" TargetMode="External"/><Relationship Id="rId10" Type="http://schemas.openxmlformats.org/officeDocument/2006/relationships/hyperlink" Target="https://aws.amazon.com/migration-evaluator/" TargetMode="External"/><Relationship Id="rId4" Type="http://schemas.openxmlformats.org/officeDocument/2006/relationships/hyperlink" Target="https://learn.microsoft.com/en-gb/movere/overview" TargetMode="External"/><Relationship Id="rId9" Type="http://schemas.openxmlformats.org/officeDocument/2006/relationships/hyperlink" Target="https://txture.io/en" TargetMode="Externa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1.xml"/><Relationship Id="rId1" Type="http://schemas.openxmlformats.org/officeDocument/2006/relationships/slideLayout" Target="../slideLayouts/slideLayout2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9.xml"/><Relationship Id="rId1" Type="http://schemas.openxmlformats.org/officeDocument/2006/relationships/slideLayout" Target="../slideLayouts/slideLayout26.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6.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6.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digital.nhs.uk/services/cloud-centre-of-excellence/ccoe-services/business-case-for-cloud"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8.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9.xml"/></Relationships>
</file>

<file path=ppt/slides/_rels/slide42.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29.png"/><Relationship Id="rId7" Type="http://schemas.openxmlformats.org/officeDocument/2006/relationships/image" Target="../media/image33.jpg"/><Relationship Id="rId2" Type="http://schemas.openxmlformats.org/officeDocument/2006/relationships/notesSlide" Target="../notesSlides/notesSlide42.xml"/><Relationship Id="rId1" Type="http://schemas.openxmlformats.org/officeDocument/2006/relationships/slideLayout" Target="../slideLayouts/slideLayout27.xml"/><Relationship Id="rId6" Type="http://schemas.openxmlformats.org/officeDocument/2006/relationships/image" Target="../media/image32.jpg"/><Relationship Id="rId5" Type="http://schemas.openxmlformats.org/officeDocument/2006/relationships/image" Target="../media/image31.jpg"/><Relationship Id="rId4" Type="http://schemas.openxmlformats.org/officeDocument/2006/relationships/image" Target="../media/image30.jpg"/></Relationships>
</file>

<file path=ppt/slides/_rels/slide4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43.xml"/><Relationship Id="rId1" Type="http://schemas.openxmlformats.org/officeDocument/2006/relationships/slideLayout" Target="../slideLayouts/slideLayout26.xml"/></Relationships>
</file>

<file path=ppt/slides/_rels/slide4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44.xml"/><Relationship Id="rId1" Type="http://schemas.openxmlformats.org/officeDocument/2006/relationships/slideLayout" Target="../slideLayouts/slideLayout26.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49.xml"/><Relationship Id="rId1" Type="http://schemas.openxmlformats.org/officeDocument/2006/relationships/slideLayout" Target="../slideLayouts/slideLayout26.xml"/></Relationships>
</file>

<file path=ppt/slides/_rels/slide5.xml.rels><?xml version="1.0" encoding="UTF-8" standalone="yes"?>
<Relationships xmlns="http://schemas.openxmlformats.org/package/2006/relationships"><Relationship Id="rId8" Type="http://schemas.openxmlformats.org/officeDocument/2006/relationships/image" Target="../media/image15.png"/><Relationship Id="rId13" Type="http://schemas.openxmlformats.org/officeDocument/2006/relationships/hyperlink" Target="https://digital.nhs.uk/services/cloud-centre-of-excellence/cloud-consultancy-and-guidance/microsoft-azure-resources" TargetMode="External"/><Relationship Id="rId3" Type="http://schemas.openxmlformats.org/officeDocument/2006/relationships/image" Target="../media/image10.png"/><Relationship Id="rId7" Type="http://schemas.openxmlformats.org/officeDocument/2006/relationships/image" Target="../media/image14.png"/><Relationship Id="rId12" Type="http://schemas.openxmlformats.org/officeDocument/2006/relationships/hyperlink" Target="https://digital.nhs.uk/services/cloud-centre-of-excellence/cloud-topic-areas/application-migration-and-modernisation" TargetMode="External"/><Relationship Id="rId2" Type="http://schemas.openxmlformats.org/officeDocument/2006/relationships/notesSlide" Target="../notesSlides/notesSlide5.xml"/><Relationship Id="rId1" Type="http://schemas.openxmlformats.org/officeDocument/2006/relationships/slideLayout" Target="../slideLayouts/slideLayout26.xml"/><Relationship Id="rId6" Type="http://schemas.openxmlformats.org/officeDocument/2006/relationships/image" Target="../media/image13.png"/><Relationship Id="rId11" Type="http://schemas.openxmlformats.org/officeDocument/2006/relationships/image" Target="../media/image18.png"/><Relationship Id="rId5" Type="http://schemas.openxmlformats.org/officeDocument/2006/relationships/image" Target="../media/image12.png"/><Relationship Id="rId10" Type="http://schemas.openxmlformats.org/officeDocument/2006/relationships/image" Target="../media/image17.png"/><Relationship Id="rId4" Type="http://schemas.openxmlformats.org/officeDocument/2006/relationships/image" Target="../media/image11.png"/><Relationship Id="rId9" Type="http://schemas.openxmlformats.org/officeDocument/2006/relationships/image" Target="../media/image16.png"/><Relationship Id="rId14" Type="http://schemas.openxmlformats.org/officeDocument/2006/relationships/hyperlink" Target="https://digital.nhs.uk/services/cloud-centre-of-excellence/cloud-consultancy-and-guidance/amazon-web-services-aws-resources" TargetMode="External"/></Relationships>
</file>

<file path=ppt/slides/_rels/slide5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50.xml"/><Relationship Id="rId1" Type="http://schemas.openxmlformats.org/officeDocument/2006/relationships/slideLayout" Target="../slideLayouts/slideLayout26.xml"/></Relationships>
</file>

<file path=ppt/slides/_rels/slide6.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22.png"/><Relationship Id="rId11" Type="http://schemas.openxmlformats.org/officeDocument/2006/relationships/image" Target="../media/image27.png"/><Relationship Id="rId5" Type="http://schemas.openxmlformats.org/officeDocument/2006/relationships/image" Target="../media/image21.png"/><Relationship Id="rId10" Type="http://schemas.openxmlformats.org/officeDocument/2006/relationships/image" Target="../media/image26.png"/><Relationship Id="rId4" Type="http://schemas.openxmlformats.org/officeDocument/2006/relationships/image" Target="../media/image20.png"/><Relationship Id="rId9" Type="http://schemas.openxmlformats.org/officeDocument/2006/relationships/image" Target="../media/image25.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649"/>
        <p:cNvGrpSpPr/>
        <p:nvPr/>
      </p:nvGrpSpPr>
      <p:grpSpPr>
        <a:xfrm>
          <a:off x="0" y="0"/>
          <a:ext cx="0" cy="0"/>
          <a:chOff x="0" y="0"/>
          <a:chExt cx="0" cy="0"/>
        </a:xfrm>
      </p:grpSpPr>
      <p:sp>
        <p:nvSpPr>
          <p:cNvPr id="1650" name="Google Shape;1650;g14fed563bd5_0_803"/>
          <p:cNvSpPr txBox="1">
            <a:spLocks noGrp="1"/>
          </p:cNvSpPr>
          <p:nvPr>
            <p:ph type="ctrTitle"/>
          </p:nvPr>
        </p:nvSpPr>
        <p:spPr>
          <a:xfrm>
            <a:off x="324000" y="1326779"/>
            <a:ext cx="7292700" cy="1305600"/>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lt1"/>
              </a:buClr>
              <a:buSzPts val="4500"/>
              <a:buFont typeface="Arial"/>
              <a:buNone/>
            </a:pPr>
            <a:r>
              <a:rPr lang="en"/>
              <a:t>Migration Playbook</a:t>
            </a:r>
            <a:endParaRPr/>
          </a:p>
        </p:txBody>
      </p:sp>
      <p:sp>
        <p:nvSpPr>
          <p:cNvPr id="1651" name="Google Shape;1651;g14fed563bd5_0_803"/>
          <p:cNvSpPr txBox="1">
            <a:spLocks noGrp="1"/>
          </p:cNvSpPr>
          <p:nvPr>
            <p:ph type="subTitle" idx="1"/>
          </p:nvPr>
        </p:nvSpPr>
        <p:spPr>
          <a:xfrm>
            <a:off x="324000" y="2700000"/>
            <a:ext cx="5979900" cy="768900"/>
          </a:xfrm>
          <a:prstGeom prst="rect">
            <a:avLst/>
          </a:prstGeom>
          <a:noFill/>
          <a:ln>
            <a:noFill/>
          </a:ln>
        </p:spPr>
        <p:txBody>
          <a:bodyPr spcFirstLastPara="1" wrap="square" lIns="0" tIns="0" rIns="0" bIns="0" anchor="t" anchorCtr="0">
            <a:normAutofit/>
          </a:bodyPr>
          <a:lstStyle/>
          <a:p>
            <a:pPr marL="0" lvl="0" indent="0" algn="l" rtl="0">
              <a:lnSpc>
                <a:spcPct val="90000"/>
              </a:lnSpc>
              <a:spcBef>
                <a:spcPts val="0"/>
              </a:spcBef>
              <a:spcAft>
                <a:spcPts val="0"/>
              </a:spcAft>
              <a:buClr>
                <a:schemeClr val="accent6"/>
              </a:buClr>
              <a:buSzPts val="2300"/>
              <a:buNone/>
            </a:pPr>
            <a:r>
              <a:rPr lang="en"/>
              <a:t>A guide to carrying out cloud migrations</a:t>
            </a: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827"/>
        <p:cNvGrpSpPr/>
        <p:nvPr/>
      </p:nvGrpSpPr>
      <p:grpSpPr>
        <a:xfrm>
          <a:off x="0" y="0"/>
          <a:ext cx="0" cy="0"/>
          <a:chOff x="0" y="0"/>
          <a:chExt cx="0" cy="0"/>
        </a:xfrm>
      </p:grpSpPr>
      <p:sp>
        <p:nvSpPr>
          <p:cNvPr id="1828" name="Google Shape;1828;g1a0ad6dc00b_0_60"/>
          <p:cNvSpPr txBox="1">
            <a:spLocks noGrp="1"/>
          </p:cNvSpPr>
          <p:nvPr>
            <p:ph type="body" idx="2"/>
          </p:nvPr>
        </p:nvSpPr>
        <p:spPr>
          <a:xfrm>
            <a:off x="344250" y="1417500"/>
            <a:ext cx="5707800" cy="5421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lt1"/>
              </a:buClr>
              <a:buSzPts val="4500"/>
              <a:buNone/>
            </a:pPr>
            <a:r>
              <a:rPr lang="en" sz="2700"/>
              <a:t>Assessment</a:t>
            </a:r>
            <a:endParaRPr/>
          </a:p>
        </p:txBody>
      </p:sp>
      <p:sp>
        <p:nvSpPr>
          <p:cNvPr id="1829" name="Google Shape;1829;g1a0ad6dc00b_0_60"/>
          <p:cNvSpPr txBox="1">
            <a:spLocks noGrp="1"/>
          </p:cNvSpPr>
          <p:nvPr>
            <p:ph type="body" idx="1"/>
          </p:nvPr>
        </p:nvSpPr>
        <p:spPr>
          <a:xfrm>
            <a:off x="344250" y="2262950"/>
            <a:ext cx="4479600" cy="194370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2100"/>
              <a:buNone/>
            </a:pPr>
            <a:r>
              <a:rPr lang="en" sz="1200"/>
              <a:t>3 phases within assessment </a:t>
            </a:r>
            <a:endParaRPr sz="1200"/>
          </a:p>
          <a:p>
            <a:pPr marL="457200" lvl="0" indent="-304800" algn="l" rtl="0">
              <a:lnSpc>
                <a:spcPct val="100000"/>
              </a:lnSpc>
              <a:spcBef>
                <a:spcPts val="0"/>
              </a:spcBef>
              <a:spcAft>
                <a:spcPts val="0"/>
              </a:spcAft>
              <a:buClr>
                <a:schemeClr val="lt1"/>
              </a:buClr>
              <a:buSzPts val="1200"/>
              <a:buChar char="-"/>
            </a:pPr>
            <a:r>
              <a:rPr lang="en" sz="1200"/>
              <a:t>Mobilisation</a:t>
            </a:r>
            <a:endParaRPr sz="1200"/>
          </a:p>
          <a:p>
            <a:pPr marL="457200" lvl="0" indent="-304800" algn="l" rtl="0">
              <a:lnSpc>
                <a:spcPct val="100000"/>
              </a:lnSpc>
              <a:spcBef>
                <a:spcPts val="0"/>
              </a:spcBef>
              <a:spcAft>
                <a:spcPts val="0"/>
              </a:spcAft>
              <a:buClr>
                <a:schemeClr val="lt1"/>
              </a:buClr>
              <a:buSzPts val="1200"/>
              <a:buChar char="-"/>
            </a:pPr>
            <a:r>
              <a:rPr lang="en" sz="1200"/>
              <a:t>Discovery</a:t>
            </a:r>
            <a:endParaRPr sz="1200"/>
          </a:p>
          <a:p>
            <a:pPr marL="457200" lvl="0" indent="-304800" algn="l" rtl="0">
              <a:lnSpc>
                <a:spcPct val="100000"/>
              </a:lnSpc>
              <a:spcBef>
                <a:spcPts val="0"/>
              </a:spcBef>
              <a:spcAft>
                <a:spcPts val="0"/>
              </a:spcAft>
              <a:buClr>
                <a:schemeClr val="lt1"/>
              </a:buClr>
              <a:buSzPts val="1200"/>
              <a:buChar char="-"/>
            </a:pPr>
            <a:r>
              <a:rPr lang="en" sz="1200"/>
              <a:t>Reports and roadmap</a:t>
            </a:r>
            <a:endParaRPr sz="1200"/>
          </a:p>
        </p:txBody>
      </p:sp>
      <p:sp>
        <p:nvSpPr>
          <p:cNvPr id="1830" name="Google Shape;1830;g1a0ad6dc00b_0_60"/>
          <p:cNvSpPr txBox="1">
            <a:spLocks noGrp="1"/>
          </p:cNvSpPr>
          <p:nvPr>
            <p:ph type="body" idx="1"/>
          </p:nvPr>
        </p:nvSpPr>
        <p:spPr>
          <a:xfrm>
            <a:off x="4105125" y="2262950"/>
            <a:ext cx="4479600" cy="194370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2100"/>
              <a:buNone/>
            </a:pPr>
            <a:r>
              <a:rPr lang="en" sz="1200"/>
              <a:t>Aims </a:t>
            </a:r>
            <a:endParaRPr sz="1200"/>
          </a:p>
          <a:p>
            <a:pPr marL="457200" lvl="0" indent="-304800" algn="l" rtl="0">
              <a:lnSpc>
                <a:spcPct val="100000"/>
              </a:lnSpc>
              <a:spcBef>
                <a:spcPts val="0"/>
              </a:spcBef>
              <a:spcAft>
                <a:spcPts val="0"/>
              </a:spcAft>
              <a:buClr>
                <a:schemeClr val="lt1"/>
              </a:buClr>
              <a:buSzPts val="1200"/>
              <a:buChar char="-"/>
            </a:pPr>
            <a:r>
              <a:rPr lang="en" sz="1200"/>
              <a:t>Understand your situation in relation to cloud migration.</a:t>
            </a:r>
            <a:endParaRPr sz="1200"/>
          </a:p>
          <a:p>
            <a:pPr marL="457200" lvl="0" indent="-304800" algn="l" rtl="0">
              <a:lnSpc>
                <a:spcPct val="100000"/>
              </a:lnSpc>
              <a:spcBef>
                <a:spcPts val="0"/>
              </a:spcBef>
              <a:spcAft>
                <a:spcPts val="0"/>
              </a:spcAft>
              <a:buClr>
                <a:schemeClr val="lt1"/>
              </a:buClr>
              <a:buSzPts val="1200"/>
              <a:buChar char="-"/>
            </a:pPr>
            <a:r>
              <a:rPr lang="en" sz="1200"/>
              <a:t>Assess the current state of domains and applications to:</a:t>
            </a:r>
            <a:endParaRPr sz="1200"/>
          </a:p>
          <a:p>
            <a:pPr marL="914400" lvl="1" indent="-304800" algn="l" rtl="0">
              <a:lnSpc>
                <a:spcPct val="100000"/>
              </a:lnSpc>
              <a:spcBef>
                <a:spcPts val="0"/>
              </a:spcBef>
              <a:spcAft>
                <a:spcPts val="0"/>
              </a:spcAft>
              <a:buClr>
                <a:schemeClr val="lt1"/>
              </a:buClr>
              <a:buSzPts val="1200"/>
              <a:buChar char="-"/>
            </a:pPr>
            <a:r>
              <a:rPr lang="en" sz="1200"/>
              <a:t>Create a business case for cloud migration.</a:t>
            </a:r>
            <a:endParaRPr sz="1200"/>
          </a:p>
          <a:p>
            <a:pPr marL="914400" lvl="1" indent="-304800" algn="l" rtl="0">
              <a:lnSpc>
                <a:spcPct val="100000"/>
              </a:lnSpc>
              <a:spcBef>
                <a:spcPts val="0"/>
              </a:spcBef>
              <a:spcAft>
                <a:spcPts val="0"/>
              </a:spcAft>
              <a:buClr>
                <a:schemeClr val="lt1"/>
              </a:buClr>
              <a:buSzPts val="1200"/>
              <a:buChar char="-"/>
            </a:pPr>
            <a:r>
              <a:rPr lang="en" sz="1200"/>
              <a:t>Understand the 7R</a:t>
            </a:r>
            <a:r>
              <a:rPr lang="en" sz="1200" baseline="30000"/>
              <a:t>1</a:t>
            </a:r>
            <a:r>
              <a:rPr lang="en" sz="1200"/>
              <a:t> strategies that can be applied to applications.</a:t>
            </a:r>
            <a:endParaRPr sz="1200"/>
          </a:p>
          <a:p>
            <a:pPr marL="914400" lvl="1" indent="-304800" algn="l" rtl="0">
              <a:lnSpc>
                <a:spcPct val="100000"/>
              </a:lnSpc>
              <a:spcBef>
                <a:spcPts val="0"/>
              </a:spcBef>
              <a:spcAft>
                <a:spcPts val="0"/>
              </a:spcAft>
              <a:buClr>
                <a:schemeClr val="lt1"/>
              </a:buClr>
              <a:buSzPts val="1200"/>
              <a:buChar char="-"/>
            </a:pPr>
            <a:r>
              <a:rPr lang="en" sz="1200"/>
              <a:t>Develop a high level roadmap for cloud migration.</a:t>
            </a:r>
            <a:endParaRPr sz="1200"/>
          </a:p>
        </p:txBody>
      </p:sp>
      <p:sp>
        <p:nvSpPr>
          <p:cNvPr id="1831" name="Google Shape;1831;g1a0ad6dc00b_0_60"/>
          <p:cNvSpPr txBox="1"/>
          <p:nvPr/>
        </p:nvSpPr>
        <p:spPr>
          <a:xfrm>
            <a:off x="5736900" y="4851000"/>
            <a:ext cx="3407100" cy="2925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700"/>
              <a:buFont typeface="Arial"/>
              <a:buNone/>
            </a:pPr>
            <a:r>
              <a:rPr lang="en" sz="700" b="0" i="0" u="none" strike="noStrike" cap="none" baseline="30000">
                <a:solidFill>
                  <a:srgbClr val="000000"/>
                </a:solidFill>
                <a:latin typeface="Arial"/>
                <a:ea typeface="Arial"/>
                <a:cs typeface="Arial"/>
                <a:sym typeface="Arial"/>
              </a:rPr>
              <a:t>1</a:t>
            </a:r>
            <a:r>
              <a:rPr lang="en" sz="700" b="0" i="0" u="none" strike="noStrike" cap="none">
                <a:solidFill>
                  <a:srgbClr val="000000"/>
                </a:solidFill>
                <a:latin typeface="Arial"/>
                <a:ea typeface="Arial"/>
                <a:cs typeface="Arial"/>
                <a:sym typeface="Arial"/>
              </a:rPr>
              <a:t> See slide </a:t>
            </a:r>
            <a:r>
              <a:rPr lang="en" sz="700" b="0" i="0" u="none" strike="noStrike" cap="none">
                <a:solidFill>
                  <a:srgbClr val="000000"/>
                </a:solidFill>
                <a:latin typeface="Arial"/>
                <a:ea typeface="Arial"/>
                <a:cs typeface="Arial"/>
                <a:sym typeface="Aria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6"/>
                  </a:ext>
                </a:extLst>
              </a:rPr>
              <a:t>4</a:t>
            </a:r>
            <a:r>
              <a:rPr lang="en" sz="700"/>
              <a:t>1</a:t>
            </a:r>
            <a:r>
              <a:rPr lang="en" sz="700" b="0" i="0" u="none" strike="noStrike" cap="none">
                <a:solidFill>
                  <a:srgbClr val="000000"/>
                </a:solidFill>
                <a:latin typeface="Arial"/>
                <a:ea typeface="Arial"/>
                <a:cs typeface="Arial"/>
                <a:sym typeface="Arial"/>
              </a:rPr>
              <a:t> for an explanation of the 7R</a:t>
            </a:r>
            <a:endParaRPr sz="700" b="0" i="0" u="none" strike="noStrike" cap="none">
              <a:solidFill>
                <a:srgbClr val="000000"/>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835"/>
        <p:cNvGrpSpPr/>
        <p:nvPr/>
      </p:nvGrpSpPr>
      <p:grpSpPr>
        <a:xfrm>
          <a:off x="0" y="0"/>
          <a:ext cx="0" cy="0"/>
          <a:chOff x="0" y="0"/>
          <a:chExt cx="0" cy="0"/>
        </a:xfrm>
      </p:grpSpPr>
      <p:sp>
        <p:nvSpPr>
          <p:cNvPr id="1836" name="Google Shape;1836;g1ab5da79bde_0_30"/>
          <p:cNvSpPr txBox="1">
            <a:spLocks noGrp="1"/>
          </p:cNvSpPr>
          <p:nvPr>
            <p:ph type="title"/>
          </p:nvPr>
        </p:nvSpPr>
        <p:spPr>
          <a:xfrm>
            <a:off x="330275" y="235825"/>
            <a:ext cx="8553300" cy="648900"/>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Clr>
                <a:srgbClr val="000000"/>
              </a:buClr>
              <a:buSzPts val="1100"/>
              <a:buFont typeface="Arial"/>
              <a:buNone/>
            </a:pPr>
            <a:r>
              <a:rPr lang="en" sz="2400">
                <a:solidFill>
                  <a:srgbClr val="000000"/>
                </a:solidFill>
                <a:latin typeface="Calibri"/>
                <a:ea typeface="Calibri"/>
                <a:cs typeface="Calibri"/>
                <a:sym typeface="Calibri"/>
              </a:rPr>
              <a:t>Timeline</a:t>
            </a:r>
            <a:endParaRPr sz="2400">
              <a:solidFill>
                <a:srgbClr val="000000"/>
              </a:solidFill>
              <a:latin typeface="Calibri"/>
              <a:ea typeface="Calibri"/>
              <a:cs typeface="Calibri"/>
              <a:sym typeface="Calibri"/>
            </a:endParaRPr>
          </a:p>
          <a:p>
            <a:pPr marL="0" lvl="0" indent="0" algn="l" rtl="0">
              <a:lnSpc>
                <a:spcPct val="90000"/>
              </a:lnSpc>
              <a:spcBef>
                <a:spcPts val="0"/>
              </a:spcBef>
              <a:spcAft>
                <a:spcPts val="0"/>
              </a:spcAft>
              <a:buSzPts val="2700"/>
              <a:buNone/>
            </a:pPr>
            <a:endParaRPr sz="2300"/>
          </a:p>
        </p:txBody>
      </p:sp>
      <p:cxnSp>
        <p:nvCxnSpPr>
          <p:cNvPr id="1837" name="Google Shape;1837;g1ab5da79bde_0_30"/>
          <p:cNvCxnSpPr/>
          <p:nvPr/>
        </p:nvCxnSpPr>
        <p:spPr>
          <a:xfrm>
            <a:off x="3947049" y="1048550"/>
            <a:ext cx="0" cy="2121900"/>
          </a:xfrm>
          <a:prstGeom prst="straightConnector1">
            <a:avLst/>
          </a:prstGeom>
          <a:noFill/>
          <a:ln w="9525" cap="flat" cmpd="sng">
            <a:solidFill>
              <a:srgbClr val="0070C0"/>
            </a:solidFill>
            <a:prstDash val="dash"/>
            <a:round/>
            <a:headEnd type="none" w="sm" len="sm"/>
            <a:tailEnd type="none" w="sm" len="sm"/>
          </a:ln>
        </p:spPr>
      </p:cxnSp>
      <p:cxnSp>
        <p:nvCxnSpPr>
          <p:cNvPr id="1838" name="Google Shape;1838;g1ab5da79bde_0_30"/>
          <p:cNvCxnSpPr/>
          <p:nvPr/>
        </p:nvCxnSpPr>
        <p:spPr>
          <a:xfrm>
            <a:off x="2321481" y="1048550"/>
            <a:ext cx="0" cy="2121900"/>
          </a:xfrm>
          <a:prstGeom prst="straightConnector1">
            <a:avLst/>
          </a:prstGeom>
          <a:noFill/>
          <a:ln w="9525" cap="flat" cmpd="sng">
            <a:solidFill>
              <a:srgbClr val="0070C0"/>
            </a:solidFill>
            <a:prstDash val="dash"/>
            <a:round/>
            <a:headEnd type="none" w="sm" len="sm"/>
            <a:tailEnd type="none" w="sm" len="sm"/>
          </a:ln>
        </p:spPr>
      </p:cxnSp>
      <p:cxnSp>
        <p:nvCxnSpPr>
          <p:cNvPr id="1839" name="Google Shape;1839;g1ab5da79bde_0_30"/>
          <p:cNvCxnSpPr/>
          <p:nvPr/>
        </p:nvCxnSpPr>
        <p:spPr>
          <a:xfrm>
            <a:off x="5572616" y="1048550"/>
            <a:ext cx="0" cy="2121900"/>
          </a:xfrm>
          <a:prstGeom prst="straightConnector1">
            <a:avLst/>
          </a:prstGeom>
          <a:noFill/>
          <a:ln w="9525" cap="flat" cmpd="sng">
            <a:solidFill>
              <a:srgbClr val="0070C0"/>
            </a:solidFill>
            <a:prstDash val="dash"/>
            <a:round/>
            <a:headEnd type="none" w="sm" len="sm"/>
            <a:tailEnd type="none" w="sm" len="sm"/>
          </a:ln>
        </p:spPr>
      </p:cxnSp>
      <p:cxnSp>
        <p:nvCxnSpPr>
          <p:cNvPr id="1840" name="Google Shape;1840;g1ab5da79bde_0_30"/>
          <p:cNvCxnSpPr/>
          <p:nvPr/>
        </p:nvCxnSpPr>
        <p:spPr>
          <a:xfrm>
            <a:off x="8823750" y="1048550"/>
            <a:ext cx="0" cy="2121900"/>
          </a:xfrm>
          <a:prstGeom prst="straightConnector1">
            <a:avLst/>
          </a:prstGeom>
          <a:noFill/>
          <a:ln w="9525" cap="flat" cmpd="sng">
            <a:solidFill>
              <a:srgbClr val="0070C0"/>
            </a:solidFill>
            <a:prstDash val="dash"/>
            <a:round/>
            <a:headEnd type="none" w="sm" len="sm"/>
            <a:tailEnd type="none" w="sm" len="sm"/>
          </a:ln>
        </p:spPr>
      </p:cxnSp>
      <p:cxnSp>
        <p:nvCxnSpPr>
          <p:cNvPr id="1841" name="Google Shape;1841;g1ab5da79bde_0_30"/>
          <p:cNvCxnSpPr/>
          <p:nvPr/>
        </p:nvCxnSpPr>
        <p:spPr>
          <a:xfrm>
            <a:off x="695914" y="1017150"/>
            <a:ext cx="0" cy="2121900"/>
          </a:xfrm>
          <a:prstGeom prst="straightConnector1">
            <a:avLst/>
          </a:prstGeom>
          <a:noFill/>
          <a:ln w="9525" cap="flat" cmpd="sng">
            <a:solidFill>
              <a:srgbClr val="0070C0"/>
            </a:solidFill>
            <a:prstDash val="dash"/>
            <a:round/>
            <a:headEnd type="none" w="sm" len="sm"/>
            <a:tailEnd type="none" w="sm" len="sm"/>
          </a:ln>
        </p:spPr>
      </p:cxnSp>
      <p:sp>
        <p:nvSpPr>
          <p:cNvPr id="1842" name="Google Shape;1842;g1ab5da79bde_0_30"/>
          <p:cNvSpPr txBox="1"/>
          <p:nvPr/>
        </p:nvSpPr>
        <p:spPr>
          <a:xfrm rot="-5400000">
            <a:off x="124123" y="1234325"/>
            <a:ext cx="656700" cy="3387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000"/>
              <a:buFont typeface="Arial"/>
              <a:buNone/>
            </a:pPr>
            <a:r>
              <a:rPr lang="en" sz="1000" b="1" i="0" u="none" strike="noStrike" cap="none">
                <a:solidFill>
                  <a:srgbClr val="000000"/>
                </a:solidFill>
                <a:latin typeface="Calibri"/>
                <a:ea typeface="Calibri"/>
                <a:cs typeface="Calibri"/>
                <a:sym typeface="Calibri"/>
              </a:rPr>
              <a:t>Inputs</a:t>
            </a:r>
            <a:endParaRPr sz="1000" b="1" i="0" u="none" strike="noStrike" cap="none">
              <a:solidFill>
                <a:srgbClr val="000000"/>
              </a:solidFill>
              <a:latin typeface="Calibri"/>
              <a:ea typeface="Calibri"/>
              <a:cs typeface="Calibri"/>
              <a:sym typeface="Calibri"/>
            </a:endParaRPr>
          </a:p>
        </p:txBody>
      </p:sp>
      <p:sp>
        <p:nvSpPr>
          <p:cNvPr id="1843" name="Google Shape;1843;g1ab5da79bde_0_30"/>
          <p:cNvSpPr txBox="1"/>
          <p:nvPr/>
        </p:nvSpPr>
        <p:spPr>
          <a:xfrm rot="-5400000">
            <a:off x="79325" y="2759325"/>
            <a:ext cx="743700" cy="3387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000"/>
              <a:buFont typeface="Arial"/>
              <a:buNone/>
            </a:pPr>
            <a:r>
              <a:rPr lang="en" sz="1000" b="1" i="0" u="none" strike="noStrike" cap="none">
                <a:solidFill>
                  <a:srgbClr val="000000"/>
                </a:solidFill>
                <a:latin typeface="Calibri"/>
                <a:ea typeface="Calibri"/>
                <a:cs typeface="Calibri"/>
                <a:sym typeface="Calibri"/>
              </a:rPr>
              <a:t>Outputs</a:t>
            </a:r>
            <a:endParaRPr sz="1000" b="1" i="0" u="none" strike="noStrike" cap="none">
              <a:solidFill>
                <a:srgbClr val="000000"/>
              </a:solidFill>
              <a:latin typeface="Calibri"/>
              <a:ea typeface="Calibri"/>
              <a:cs typeface="Calibri"/>
              <a:sym typeface="Calibri"/>
            </a:endParaRPr>
          </a:p>
        </p:txBody>
      </p:sp>
      <p:sp>
        <p:nvSpPr>
          <p:cNvPr id="1844" name="Google Shape;1844;g1ab5da79bde_0_30"/>
          <p:cNvSpPr txBox="1"/>
          <p:nvPr/>
        </p:nvSpPr>
        <p:spPr>
          <a:xfrm rot="-5400000">
            <a:off x="27125" y="2022000"/>
            <a:ext cx="848100" cy="3387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000"/>
              <a:buFont typeface="Arial"/>
              <a:buNone/>
            </a:pPr>
            <a:r>
              <a:rPr lang="en" sz="1000" b="1" i="0" u="none" strike="noStrike" cap="none">
                <a:solidFill>
                  <a:srgbClr val="000000"/>
                </a:solidFill>
                <a:latin typeface="Calibri"/>
                <a:ea typeface="Calibri"/>
                <a:cs typeface="Calibri"/>
                <a:sym typeface="Calibri"/>
              </a:rPr>
              <a:t>Activities</a:t>
            </a:r>
            <a:endParaRPr sz="1000" b="1" i="0" u="none" strike="noStrike" cap="none">
              <a:solidFill>
                <a:srgbClr val="000000"/>
              </a:solidFill>
              <a:latin typeface="Calibri"/>
              <a:ea typeface="Calibri"/>
              <a:cs typeface="Calibri"/>
              <a:sym typeface="Calibri"/>
            </a:endParaRPr>
          </a:p>
        </p:txBody>
      </p:sp>
      <p:sp>
        <p:nvSpPr>
          <p:cNvPr id="1845" name="Google Shape;1845;g1ab5da79bde_0_30"/>
          <p:cNvSpPr txBox="1"/>
          <p:nvPr/>
        </p:nvSpPr>
        <p:spPr>
          <a:xfrm>
            <a:off x="555750" y="3373525"/>
            <a:ext cx="4427100" cy="923400"/>
          </a:xfrm>
          <a:prstGeom prst="rect">
            <a:avLst/>
          </a:prstGeom>
          <a:noFill/>
          <a:ln>
            <a:noFill/>
          </a:ln>
        </p:spPr>
        <p:txBody>
          <a:bodyPr spcFirstLastPara="1" wrap="square" lIns="91425" tIns="91425" rIns="91425" bIns="91425" anchor="t" anchorCtr="0">
            <a:spAutoFit/>
          </a:bodyPr>
          <a:lstStyle/>
          <a:p>
            <a:pPr marL="457200" marR="0" lvl="0" indent="-304800" algn="l" rtl="0">
              <a:lnSpc>
                <a:spcPct val="100000"/>
              </a:lnSpc>
              <a:spcBef>
                <a:spcPts val="0"/>
              </a:spcBef>
              <a:spcAft>
                <a:spcPts val="0"/>
              </a:spcAft>
              <a:buClr>
                <a:schemeClr val="accent6"/>
              </a:buClr>
              <a:buSzPts val="1200"/>
              <a:buFont typeface="Calibri"/>
              <a:buChar char="●"/>
            </a:pPr>
            <a:r>
              <a:rPr lang="en" sz="1000" b="0" i="0" u="none" strike="noStrike" cap="none">
                <a:solidFill>
                  <a:schemeClr val="accent6"/>
                </a:solidFill>
                <a:latin typeface="Calibri"/>
                <a:ea typeface="Calibri"/>
                <a:cs typeface="Calibri"/>
                <a:sym typeface="Calibri"/>
              </a:rPr>
              <a:t>Timeline of 4-8 weeks</a:t>
            </a:r>
            <a:endParaRPr sz="1400" b="0" i="0" u="none" strike="noStrike" cap="none">
              <a:solidFill>
                <a:schemeClr val="accent6"/>
              </a:solidFill>
              <a:latin typeface="Arial"/>
              <a:ea typeface="Arial"/>
              <a:cs typeface="Arial"/>
              <a:sym typeface="Arial"/>
            </a:endParaRPr>
          </a:p>
          <a:p>
            <a:pPr marL="457200" marR="0" lvl="0" indent="-304800" algn="l" rtl="0">
              <a:lnSpc>
                <a:spcPct val="100000"/>
              </a:lnSpc>
              <a:spcBef>
                <a:spcPts val="0"/>
              </a:spcBef>
              <a:spcAft>
                <a:spcPts val="0"/>
              </a:spcAft>
              <a:buClr>
                <a:schemeClr val="accent6"/>
              </a:buClr>
              <a:buSzPts val="1200"/>
              <a:buFont typeface="Calibri"/>
              <a:buChar char="●"/>
            </a:pPr>
            <a:r>
              <a:rPr lang="en" sz="1000" b="0" i="0" u="none" strike="noStrike" cap="none">
                <a:solidFill>
                  <a:schemeClr val="accent6"/>
                </a:solidFill>
                <a:latin typeface="Calibri"/>
                <a:ea typeface="Calibri"/>
                <a:cs typeface="Calibri"/>
                <a:sym typeface="Calibri"/>
              </a:rPr>
              <a:t>Assessment approach: </a:t>
            </a:r>
            <a:endParaRPr sz="1000" b="0" i="0" u="none" strike="noStrike" cap="none">
              <a:solidFill>
                <a:schemeClr val="accent6"/>
              </a:solidFill>
              <a:latin typeface="Calibri"/>
              <a:ea typeface="Calibri"/>
              <a:cs typeface="Calibri"/>
              <a:sym typeface="Calibri"/>
            </a:endParaRPr>
          </a:p>
          <a:p>
            <a:pPr marL="914400" marR="0" lvl="1" indent="-304800" algn="l" rtl="0">
              <a:lnSpc>
                <a:spcPct val="100000"/>
              </a:lnSpc>
              <a:spcBef>
                <a:spcPts val="0"/>
              </a:spcBef>
              <a:spcAft>
                <a:spcPts val="0"/>
              </a:spcAft>
              <a:buClr>
                <a:schemeClr val="accent6"/>
              </a:buClr>
              <a:buSzPts val="1200"/>
              <a:buFont typeface="Calibri"/>
              <a:buChar char="○"/>
            </a:pPr>
            <a:r>
              <a:rPr lang="en" sz="1000" b="0" i="0" u="none" strike="noStrike" cap="none">
                <a:solidFill>
                  <a:schemeClr val="accent6"/>
                </a:solidFill>
                <a:latin typeface="Calibri"/>
                <a:ea typeface="Calibri"/>
                <a:cs typeface="Calibri"/>
                <a:sym typeface="Calibri"/>
              </a:rPr>
              <a:t>Top-Down (starting with business domains &amp; capabilities)</a:t>
            </a:r>
            <a:endParaRPr sz="1000" b="0" i="0" u="none" strike="noStrike" cap="none">
              <a:solidFill>
                <a:schemeClr val="accent6"/>
              </a:solidFill>
              <a:latin typeface="Calibri"/>
              <a:ea typeface="Calibri"/>
              <a:cs typeface="Calibri"/>
              <a:sym typeface="Calibri"/>
            </a:endParaRPr>
          </a:p>
          <a:p>
            <a:pPr marL="914400" marR="0" lvl="1" indent="-304800" algn="l" rtl="0">
              <a:lnSpc>
                <a:spcPct val="100000"/>
              </a:lnSpc>
              <a:spcBef>
                <a:spcPts val="0"/>
              </a:spcBef>
              <a:spcAft>
                <a:spcPts val="0"/>
              </a:spcAft>
              <a:buClr>
                <a:schemeClr val="accent6"/>
              </a:buClr>
              <a:buSzPts val="1200"/>
              <a:buFont typeface="Calibri"/>
              <a:buChar char="○"/>
            </a:pPr>
            <a:r>
              <a:rPr lang="en" sz="1000" b="0" i="0" u="none" strike="noStrike" cap="none">
                <a:solidFill>
                  <a:schemeClr val="accent6"/>
                </a:solidFill>
                <a:latin typeface="Calibri"/>
                <a:ea typeface="Calibri"/>
                <a:cs typeface="Calibri"/>
                <a:sym typeface="Calibri"/>
              </a:rPr>
              <a:t>Bottom-Up (starting with tool-based discovery &amp; CMDB data)</a:t>
            </a:r>
            <a:endParaRPr sz="1400" b="0" i="0" u="none" strike="noStrike" cap="none">
              <a:solidFill>
                <a:schemeClr val="accent6"/>
              </a:solidFill>
              <a:latin typeface="Arial"/>
              <a:ea typeface="Arial"/>
              <a:cs typeface="Arial"/>
              <a:sym typeface="Arial"/>
            </a:endParaRPr>
          </a:p>
        </p:txBody>
      </p:sp>
      <p:sp>
        <p:nvSpPr>
          <p:cNvPr id="1846" name="Google Shape;1846;g1ab5da79bde_0_30"/>
          <p:cNvSpPr txBox="1"/>
          <p:nvPr/>
        </p:nvSpPr>
        <p:spPr>
          <a:xfrm>
            <a:off x="4762775" y="3373525"/>
            <a:ext cx="4427100" cy="1108200"/>
          </a:xfrm>
          <a:prstGeom prst="rect">
            <a:avLst/>
          </a:prstGeom>
          <a:noFill/>
          <a:ln>
            <a:noFill/>
          </a:ln>
        </p:spPr>
        <p:txBody>
          <a:bodyPr spcFirstLastPara="1" wrap="square" lIns="91425" tIns="91425" rIns="91425" bIns="91425" anchor="t" anchorCtr="0">
            <a:spAutoFit/>
          </a:bodyPr>
          <a:lstStyle/>
          <a:p>
            <a:pPr marL="457200" marR="0" lvl="0" indent="-304800" algn="l" rtl="0">
              <a:lnSpc>
                <a:spcPct val="100000"/>
              </a:lnSpc>
              <a:spcBef>
                <a:spcPts val="0"/>
              </a:spcBef>
              <a:spcAft>
                <a:spcPts val="0"/>
              </a:spcAft>
              <a:buClr>
                <a:schemeClr val="accent6"/>
              </a:buClr>
              <a:buSzPts val="1200"/>
              <a:buFont typeface="Calibri"/>
              <a:buChar char="●"/>
            </a:pPr>
            <a:r>
              <a:rPr lang="en" sz="1000" b="0" i="0" u="none" strike="noStrike" cap="none">
                <a:solidFill>
                  <a:schemeClr val="accent6"/>
                </a:solidFill>
                <a:latin typeface="Calibri"/>
                <a:ea typeface="Calibri"/>
                <a:cs typeface="Calibri"/>
                <a:sym typeface="Calibri"/>
              </a:rPr>
              <a:t>Outcomes (overview reports):</a:t>
            </a:r>
            <a:endParaRPr sz="1000" b="0" i="0" u="none" strike="noStrike" cap="none">
              <a:solidFill>
                <a:schemeClr val="accent6"/>
              </a:solidFill>
              <a:latin typeface="Calibri"/>
              <a:ea typeface="Calibri"/>
              <a:cs typeface="Calibri"/>
              <a:sym typeface="Calibri"/>
            </a:endParaRPr>
          </a:p>
          <a:p>
            <a:pPr marL="914400" marR="0" lvl="1" indent="-304800" algn="l" rtl="0">
              <a:lnSpc>
                <a:spcPct val="100000"/>
              </a:lnSpc>
              <a:spcBef>
                <a:spcPts val="0"/>
              </a:spcBef>
              <a:spcAft>
                <a:spcPts val="0"/>
              </a:spcAft>
              <a:buClr>
                <a:schemeClr val="accent6"/>
              </a:buClr>
              <a:buSzPts val="1200"/>
              <a:buFont typeface="Calibri"/>
              <a:buChar char="○"/>
            </a:pPr>
            <a:r>
              <a:rPr lang="en" sz="1000" b="0" i="0" u="none" strike="noStrike" cap="none">
                <a:solidFill>
                  <a:schemeClr val="accent6"/>
                </a:solidFill>
                <a:latin typeface="Calibri"/>
                <a:ea typeface="Calibri"/>
                <a:cs typeface="Calibri"/>
                <a:sym typeface="Calibri"/>
              </a:rPr>
              <a:t>Initial Business case, TCO and migration effort estimates</a:t>
            </a:r>
            <a:endParaRPr sz="1000" b="0" i="0" u="none" strike="noStrike" cap="none">
              <a:solidFill>
                <a:schemeClr val="accent6"/>
              </a:solidFill>
              <a:latin typeface="Calibri"/>
              <a:ea typeface="Calibri"/>
              <a:cs typeface="Calibri"/>
              <a:sym typeface="Calibri"/>
            </a:endParaRPr>
          </a:p>
          <a:p>
            <a:pPr marL="914400" marR="0" lvl="1" indent="-304800" algn="l" rtl="0">
              <a:lnSpc>
                <a:spcPct val="100000"/>
              </a:lnSpc>
              <a:spcBef>
                <a:spcPts val="0"/>
              </a:spcBef>
              <a:spcAft>
                <a:spcPts val="0"/>
              </a:spcAft>
              <a:buClr>
                <a:schemeClr val="accent6"/>
              </a:buClr>
              <a:buSzPts val="1200"/>
              <a:buFont typeface="Calibri"/>
              <a:buChar char="○"/>
            </a:pPr>
            <a:r>
              <a:rPr lang="en" sz="1000" b="0" i="0" u="none" strike="noStrike" cap="none">
                <a:solidFill>
                  <a:schemeClr val="accent6"/>
                </a:solidFill>
                <a:latin typeface="Calibri"/>
                <a:ea typeface="Calibri"/>
                <a:cs typeface="Calibri"/>
                <a:sym typeface="Calibri"/>
              </a:rPr>
              <a:t>Application-domain migration strategy and roadmap</a:t>
            </a:r>
            <a:endParaRPr sz="1000" b="0" i="0" u="none" strike="noStrike" cap="none">
              <a:solidFill>
                <a:schemeClr val="accent6"/>
              </a:solidFill>
              <a:latin typeface="Calibri"/>
              <a:ea typeface="Calibri"/>
              <a:cs typeface="Calibri"/>
              <a:sym typeface="Calibri"/>
            </a:endParaRPr>
          </a:p>
          <a:p>
            <a:pPr marL="914400" marR="0" lvl="1" indent="-304800" algn="l" rtl="0">
              <a:lnSpc>
                <a:spcPct val="100000"/>
              </a:lnSpc>
              <a:spcBef>
                <a:spcPts val="0"/>
              </a:spcBef>
              <a:spcAft>
                <a:spcPts val="0"/>
              </a:spcAft>
              <a:buClr>
                <a:schemeClr val="accent6"/>
              </a:buClr>
              <a:buSzPts val="1200"/>
              <a:buFont typeface="Calibri"/>
              <a:buChar char="○"/>
            </a:pPr>
            <a:r>
              <a:rPr lang="en" sz="1000" b="0" i="0" u="none" strike="noStrike" cap="none">
                <a:solidFill>
                  <a:schemeClr val="accent6"/>
                </a:solidFill>
                <a:latin typeface="Calibri"/>
                <a:ea typeface="Calibri"/>
                <a:cs typeface="Calibri"/>
                <a:sym typeface="Calibri"/>
              </a:rPr>
              <a:t>7R migration strategy</a:t>
            </a:r>
            <a:endParaRPr sz="1000" b="0" i="0" u="none" strike="noStrike" cap="none">
              <a:solidFill>
                <a:schemeClr val="accent6"/>
              </a:solidFill>
              <a:latin typeface="Calibri"/>
              <a:ea typeface="Calibri"/>
              <a:cs typeface="Calibri"/>
              <a:sym typeface="Calibri"/>
            </a:endParaRPr>
          </a:p>
          <a:p>
            <a:pPr marL="914400" marR="0" lvl="1" indent="-304800" algn="l" rtl="0">
              <a:lnSpc>
                <a:spcPct val="100000"/>
              </a:lnSpc>
              <a:spcBef>
                <a:spcPts val="0"/>
              </a:spcBef>
              <a:spcAft>
                <a:spcPts val="0"/>
              </a:spcAft>
              <a:buClr>
                <a:schemeClr val="accent6"/>
              </a:buClr>
              <a:buSzPts val="1200"/>
              <a:buFont typeface="Calibri"/>
              <a:buChar char="○"/>
            </a:pPr>
            <a:r>
              <a:rPr lang="en" sz="1000" b="0" i="0" u="none" strike="noStrike" cap="none">
                <a:solidFill>
                  <a:schemeClr val="accent6"/>
                </a:solidFill>
                <a:latin typeface="Calibri"/>
                <a:ea typeface="Calibri"/>
                <a:cs typeface="Calibri"/>
                <a:sym typeface="Calibri"/>
              </a:rPr>
              <a:t>Migration roadmap</a:t>
            </a:r>
            <a:endParaRPr sz="1050" b="0" i="0" u="none" strike="noStrike" cap="none">
              <a:solidFill>
                <a:schemeClr val="accent6"/>
              </a:solidFill>
              <a:latin typeface="Arial"/>
              <a:ea typeface="Arial"/>
              <a:cs typeface="Arial"/>
              <a:sym typeface="Arial"/>
            </a:endParaRPr>
          </a:p>
        </p:txBody>
      </p:sp>
      <p:cxnSp>
        <p:nvCxnSpPr>
          <p:cNvPr id="1847" name="Google Shape;1847;g1ab5da79bde_0_30"/>
          <p:cNvCxnSpPr/>
          <p:nvPr/>
        </p:nvCxnSpPr>
        <p:spPr>
          <a:xfrm>
            <a:off x="7198183" y="1048550"/>
            <a:ext cx="0" cy="2121900"/>
          </a:xfrm>
          <a:prstGeom prst="straightConnector1">
            <a:avLst/>
          </a:prstGeom>
          <a:noFill/>
          <a:ln w="9525" cap="flat" cmpd="sng">
            <a:solidFill>
              <a:srgbClr val="0070C0"/>
            </a:solidFill>
            <a:prstDash val="dash"/>
            <a:round/>
            <a:headEnd type="none" w="sm" len="sm"/>
            <a:tailEnd type="none" w="sm" len="sm"/>
          </a:ln>
        </p:spPr>
      </p:cxnSp>
      <p:sp>
        <p:nvSpPr>
          <p:cNvPr id="1848" name="Google Shape;1848;g1ab5da79bde_0_30"/>
          <p:cNvSpPr/>
          <p:nvPr/>
        </p:nvSpPr>
        <p:spPr>
          <a:xfrm>
            <a:off x="695914" y="755125"/>
            <a:ext cx="1589100" cy="226500"/>
          </a:xfrm>
          <a:prstGeom prst="rect">
            <a:avLst/>
          </a:prstGeom>
          <a:solidFill>
            <a:srgbClr val="B2CEEB"/>
          </a:solidFill>
          <a:ln w="9525" cap="flat" cmpd="sng">
            <a:solidFill>
              <a:srgbClr val="B2CEEB"/>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15000"/>
              </a:lnSpc>
              <a:spcBef>
                <a:spcPts val="0"/>
              </a:spcBef>
              <a:spcAft>
                <a:spcPts val="0"/>
              </a:spcAft>
              <a:buClr>
                <a:srgbClr val="000000"/>
              </a:buClr>
              <a:buSzPts val="900"/>
              <a:buFont typeface="Arial"/>
              <a:buNone/>
            </a:pPr>
            <a:r>
              <a:rPr lang="en" sz="900" b="1" i="0" u="none" strike="noStrike" cap="none">
                <a:solidFill>
                  <a:schemeClr val="dk1"/>
                </a:solidFill>
                <a:latin typeface="Arial"/>
                <a:ea typeface="Arial"/>
                <a:cs typeface="Arial"/>
                <a:sym typeface="Arial"/>
              </a:rPr>
              <a:t>Mobilisation</a:t>
            </a:r>
            <a:endParaRPr sz="900" b="1" i="0" u="none" strike="noStrike" cap="none">
              <a:solidFill>
                <a:schemeClr val="dk1"/>
              </a:solidFill>
              <a:latin typeface="Arial"/>
              <a:ea typeface="Arial"/>
              <a:cs typeface="Arial"/>
              <a:sym typeface="Arial"/>
            </a:endParaRPr>
          </a:p>
        </p:txBody>
      </p:sp>
      <p:sp>
        <p:nvSpPr>
          <p:cNvPr id="1849" name="Google Shape;1849;g1ab5da79bde_0_30"/>
          <p:cNvSpPr/>
          <p:nvPr/>
        </p:nvSpPr>
        <p:spPr>
          <a:xfrm>
            <a:off x="2321481" y="755125"/>
            <a:ext cx="4848000" cy="226500"/>
          </a:xfrm>
          <a:prstGeom prst="rect">
            <a:avLst/>
          </a:prstGeom>
          <a:solidFill>
            <a:srgbClr val="0070C0"/>
          </a:solidFill>
          <a:ln w="9525" cap="flat" cmpd="sng">
            <a:solidFill>
              <a:srgbClr val="0070C0"/>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15000"/>
              </a:lnSpc>
              <a:spcBef>
                <a:spcPts val="0"/>
              </a:spcBef>
              <a:spcAft>
                <a:spcPts val="0"/>
              </a:spcAft>
              <a:buClr>
                <a:srgbClr val="000000"/>
              </a:buClr>
              <a:buSzPts val="900"/>
              <a:buFont typeface="Arial"/>
              <a:buNone/>
            </a:pPr>
            <a:r>
              <a:rPr lang="en" sz="900" b="1" i="0" u="none" strike="noStrike" cap="none">
                <a:solidFill>
                  <a:srgbClr val="FFFFFF"/>
                </a:solidFill>
                <a:latin typeface="Arial"/>
                <a:ea typeface="Arial"/>
                <a:cs typeface="Arial"/>
                <a:sym typeface="Arial"/>
              </a:rPr>
              <a:t>Discovery</a:t>
            </a:r>
            <a:endParaRPr sz="900" b="1" i="0" u="none" strike="noStrike" cap="none">
              <a:solidFill>
                <a:srgbClr val="FFFFFF"/>
              </a:solidFill>
              <a:latin typeface="Arial"/>
              <a:ea typeface="Arial"/>
              <a:cs typeface="Arial"/>
              <a:sym typeface="Arial"/>
            </a:endParaRPr>
          </a:p>
        </p:txBody>
      </p:sp>
      <p:sp>
        <p:nvSpPr>
          <p:cNvPr id="1850" name="Google Shape;1850;g1ab5da79bde_0_30"/>
          <p:cNvSpPr/>
          <p:nvPr/>
        </p:nvSpPr>
        <p:spPr>
          <a:xfrm>
            <a:off x="7198183" y="755125"/>
            <a:ext cx="1625400" cy="226500"/>
          </a:xfrm>
          <a:prstGeom prst="rect">
            <a:avLst/>
          </a:prstGeom>
          <a:solidFill>
            <a:srgbClr val="2F5496"/>
          </a:solidFill>
          <a:ln w="9525" cap="flat" cmpd="sng">
            <a:solidFill>
              <a:srgbClr val="2F5496"/>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15000"/>
              </a:lnSpc>
              <a:spcBef>
                <a:spcPts val="0"/>
              </a:spcBef>
              <a:spcAft>
                <a:spcPts val="0"/>
              </a:spcAft>
              <a:buClr>
                <a:srgbClr val="000000"/>
              </a:buClr>
              <a:buSzPts val="900"/>
              <a:buFont typeface="Arial"/>
              <a:buNone/>
            </a:pPr>
            <a:r>
              <a:rPr lang="en" sz="900" b="1" i="0" u="none" strike="noStrike" cap="none">
                <a:solidFill>
                  <a:schemeClr val="dk1"/>
                </a:solidFill>
                <a:latin typeface="Arial"/>
                <a:ea typeface="Arial"/>
                <a:cs typeface="Arial"/>
                <a:sym typeface="Arial"/>
              </a:rPr>
              <a:t>Reports and Roadmap</a:t>
            </a:r>
            <a:endParaRPr sz="900" b="1" i="0" u="none" strike="noStrike" cap="none">
              <a:solidFill>
                <a:schemeClr val="dk1"/>
              </a:solidFill>
              <a:latin typeface="Arial"/>
              <a:ea typeface="Arial"/>
              <a:cs typeface="Arial"/>
              <a:sym typeface="Arial"/>
            </a:endParaRPr>
          </a:p>
        </p:txBody>
      </p:sp>
      <p:sp>
        <p:nvSpPr>
          <p:cNvPr id="1851" name="Google Shape;1851;g1ab5da79bde_0_30"/>
          <p:cNvSpPr/>
          <p:nvPr/>
        </p:nvSpPr>
        <p:spPr>
          <a:xfrm>
            <a:off x="2367038" y="1878056"/>
            <a:ext cx="1558800" cy="576300"/>
          </a:xfrm>
          <a:prstGeom prst="rect">
            <a:avLst/>
          </a:prstGeom>
          <a:solidFill>
            <a:srgbClr val="4A86E8"/>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700"/>
              <a:buFont typeface="Arial"/>
              <a:buNone/>
            </a:pPr>
            <a:r>
              <a:rPr lang="en" sz="700" b="0" i="0" u="none" strike="noStrike" cap="none">
                <a:solidFill>
                  <a:schemeClr val="dk1"/>
                </a:solidFill>
                <a:latin typeface="Arial"/>
                <a:ea typeface="Arial"/>
                <a:cs typeface="Arial"/>
                <a:sym typeface="Arial"/>
              </a:rPr>
              <a:t>Rapid-Discovery</a:t>
            </a:r>
            <a:endParaRPr sz="700" b="0" i="0" u="none" strike="noStrike" cap="none">
              <a:solidFill>
                <a:schemeClr val="dk1"/>
              </a:solidFill>
              <a:latin typeface="Arial"/>
              <a:ea typeface="Arial"/>
              <a:cs typeface="Arial"/>
              <a:sym typeface="Arial"/>
            </a:endParaRPr>
          </a:p>
        </p:txBody>
      </p:sp>
      <p:sp>
        <p:nvSpPr>
          <p:cNvPr id="1852" name="Google Shape;1852;g1ab5da79bde_0_30"/>
          <p:cNvSpPr/>
          <p:nvPr/>
        </p:nvSpPr>
        <p:spPr>
          <a:xfrm>
            <a:off x="740017" y="2287157"/>
            <a:ext cx="1558800" cy="167100"/>
          </a:xfrm>
          <a:prstGeom prst="rect">
            <a:avLst/>
          </a:prstGeom>
          <a:solidFill>
            <a:srgbClr val="4A86E8"/>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700"/>
              <a:buFont typeface="Arial"/>
              <a:buNone/>
            </a:pPr>
            <a:r>
              <a:rPr lang="en" sz="700" b="0" i="0" u="none" strike="noStrike" cap="none">
                <a:solidFill>
                  <a:schemeClr val="dk1"/>
                </a:solidFill>
                <a:latin typeface="Arial"/>
                <a:ea typeface="Arial"/>
                <a:cs typeface="Arial"/>
                <a:sym typeface="Arial"/>
              </a:rPr>
              <a:t>Interview and Workshops Set Up</a:t>
            </a:r>
            <a:endParaRPr sz="700" b="0" i="0" u="none" strike="noStrike" cap="none">
              <a:solidFill>
                <a:schemeClr val="dk1"/>
              </a:solidFill>
              <a:latin typeface="Arial"/>
              <a:ea typeface="Arial"/>
              <a:cs typeface="Arial"/>
              <a:sym typeface="Arial"/>
            </a:endParaRPr>
          </a:p>
        </p:txBody>
      </p:sp>
      <p:sp>
        <p:nvSpPr>
          <p:cNvPr id="1853" name="Google Shape;1853;g1ab5da79bde_0_30"/>
          <p:cNvSpPr/>
          <p:nvPr/>
        </p:nvSpPr>
        <p:spPr>
          <a:xfrm>
            <a:off x="4020038" y="1878188"/>
            <a:ext cx="3159900" cy="264000"/>
          </a:xfrm>
          <a:prstGeom prst="rect">
            <a:avLst/>
          </a:prstGeom>
          <a:solidFill>
            <a:srgbClr val="4A86E8"/>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700"/>
              <a:buFont typeface="Arial"/>
              <a:buNone/>
            </a:pPr>
            <a:r>
              <a:rPr lang="en" sz="700" b="0" i="0" u="none" strike="noStrike" cap="none">
                <a:solidFill>
                  <a:schemeClr val="dk1"/>
                </a:solidFill>
                <a:latin typeface="Arial"/>
                <a:ea typeface="Arial"/>
                <a:cs typeface="Arial"/>
                <a:sym typeface="Arial"/>
              </a:rPr>
              <a:t>Functional-Discovery</a:t>
            </a:r>
            <a:endParaRPr sz="700" b="0" i="0" u="none" strike="noStrike" cap="none">
              <a:solidFill>
                <a:schemeClr val="dk1"/>
              </a:solidFill>
              <a:latin typeface="Arial"/>
              <a:ea typeface="Arial"/>
              <a:cs typeface="Arial"/>
              <a:sym typeface="Arial"/>
            </a:endParaRPr>
          </a:p>
        </p:txBody>
      </p:sp>
      <p:sp>
        <p:nvSpPr>
          <p:cNvPr id="1854" name="Google Shape;1854;g1ab5da79bde_0_30"/>
          <p:cNvSpPr/>
          <p:nvPr/>
        </p:nvSpPr>
        <p:spPr>
          <a:xfrm>
            <a:off x="7252663" y="1878188"/>
            <a:ext cx="1527000" cy="576300"/>
          </a:xfrm>
          <a:prstGeom prst="rect">
            <a:avLst/>
          </a:prstGeom>
          <a:solidFill>
            <a:srgbClr val="4A86E8"/>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700"/>
              <a:buFont typeface="Arial"/>
              <a:buNone/>
            </a:pPr>
            <a:r>
              <a:rPr lang="en" sz="700" b="0" i="0" u="none" strike="noStrike" cap="none">
                <a:solidFill>
                  <a:schemeClr val="dk1"/>
                </a:solidFill>
                <a:latin typeface="Arial"/>
                <a:ea typeface="Arial"/>
                <a:cs typeface="Arial"/>
                <a:sym typeface="Arial"/>
              </a:rPr>
              <a:t>Output Review and Reporting</a:t>
            </a:r>
            <a:endParaRPr sz="700" b="0" i="0" u="none" strike="noStrike" cap="none">
              <a:solidFill>
                <a:schemeClr val="dk1"/>
              </a:solidFill>
              <a:latin typeface="Arial"/>
              <a:ea typeface="Arial"/>
              <a:cs typeface="Arial"/>
              <a:sym typeface="Arial"/>
            </a:endParaRPr>
          </a:p>
        </p:txBody>
      </p:sp>
      <p:sp>
        <p:nvSpPr>
          <p:cNvPr id="1855" name="Google Shape;1855;g1ab5da79bde_0_30"/>
          <p:cNvSpPr/>
          <p:nvPr/>
        </p:nvSpPr>
        <p:spPr>
          <a:xfrm>
            <a:off x="725175" y="1217825"/>
            <a:ext cx="357900" cy="371700"/>
          </a:xfrm>
          <a:prstGeom prst="rect">
            <a:avLst/>
          </a:prstGeom>
          <a:solidFill>
            <a:srgbClr val="CDEDF6"/>
          </a:solidFill>
          <a:ln>
            <a:noFill/>
          </a:ln>
        </p:spPr>
        <p:txBody>
          <a:bodyPr spcFirstLastPara="1" wrap="square" lIns="0" tIns="36000" rIns="0" bIns="36000" anchor="ctr" anchorCtr="0">
            <a:noAutofit/>
          </a:bodyPr>
          <a:lstStyle/>
          <a:p>
            <a:pPr marL="0" marR="0" lvl="0" indent="0" algn="ctr" rtl="0">
              <a:lnSpc>
                <a:spcPct val="100000"/>
              </a:lnSpc>
              <a:spcBef>
                <a:spcPts val="0"/>
              </a:spcBef>
              <a:spcAft>
                <a:spcPts val="0"/>
              </a:spcAft>
              <a:buClr>
                <a:srgbClr val="000000"/>
              </a:buClr>
              <a:buSzPts val="700"/>
              <a:buFont typeface="Arial"/>
              <a:buNone/>
            </a:pPr>
            <a:r>
              <a:rPr lang="en" sz="600" b="0" i="0" u="none" strike="noStrike" cap="none">
                <a:solidFill>
                  <a:srgbClr val="000000"/>
                </a:solidFill>
                <a:latin typeface="Arial"/>
                <a:ea typeface="Arial"/>
                <a:cs typeface="Arial"/>
                <a:sym typeface="Arial"/>
              </a:rPr>
              <a:t>Strategic Initiatives</a:t>
            </a:r>
            <a:endParaRPr sz="600" b="0" i="0" u="none" strike="noStrike" cap="none">
              <a:solidFill>
                <a:srgbClr val="000000"/>
              </a:solidFill>
              <a:latin typeface="Arial"/>
              <a:ea typeface="Arial"/>
              <a:cs typeface="Arial"/>
              <a:sym typeface="Arial"/>
            </a:endParaRPr>
          </a:p>
        </p:txBody>
      </p:sp>
      <p:sp>
        <p:nvSpPr>
          <p:cNvPr id="1856" name="Google Shape;1856;g1ab5da79bde_0_30"/>
          <p:cNvSpPr/>
          <p:nvPr/>
        </p:nvSpPr>
        <p:spPr>
          <a:xfrm>
            <a:off x="1111546" y="1217825"/>
            <a:ext cx="357900" cy="371700"/>
          </a:xfrm>
          <a:prstGeom prst="rect">
            <a:avLst/>
          </a:prstGeom>
          <a:solidFill>
            <a:srgbClr val="CDEDF6"/>
          </a:solidFill>
          <a:ln>
            <a:noFill/>
          </a:ln>
        </p:spPr>
        <p:txBody>
          <a:bodyPr spcFirstLastPara="1" wrap="square" lIns="0" tIns="36000" rIns="0" bIns="36000" anchor="ctr" anchorCtr="0">
            <a:noAutofit/>
          </a:bodyPr>
          <a:lstStyle/>
          <a:p>
            <a:pPr marL="0" marR="0" lvl="0" indent="0" algn="ctr" rtl="0">
              <a:lnSpc>
                <a:spcPct val="100000"/>
              </a:lnSpc>
              <a:spcBef>
                <a:spcPts val="0"/>
              </a:spcBef>
              <a:spcAft>
                <a:spcPts val="0"/>
              </a:spcAft>
              <a:buClr>
                <a:srgbClr val="000000"/>
              </a:buClr>
              <a:buSzPts val="700"/>
              <a:buFont typeface="Arial"/>
              <a:buNone/>
            </a:pPr>
            <a:r>
              <a:rPr lang="en" sz="600" b="0" i="0" u="none" strike="noStrike" cap="none">
                <a:solidFill>
                  <a:srgbClr val="000000"/>
                </a:solidFill>
                <a:latin typeface="Arial"/>
                <a:ea typeface="Arial"/>
                <a:cs typeface="Arial"/>
                <a:sym typeface="Arial"/>
              </a:rPr>
              <a:t>Org. Structure</a:t>
            </a:r>
            <a:endParaRPr sz="600" b="0" i="0" u="none" strike="noStrike" cap="none">
              <a:solidFill>
                <a:srgbClr val="000000"/>
              </a:solidFill>
              <a:latin typeface="Arial"/>
              <a:ea typeface="Arial"/>
              <a:cs typeface="Arial"/>
              <a:sym typeface="Arial"/>
            </a:endParaRPr>
          </a:p>
        </p:txBody>
      </p:sp>
      <p:sp>
        <p:nvSpPr>
          <p:cNvPr id="1857" name="Google Shape;1857;g1ab5da79bde_0_30"/>
          <p:cNvSpPr/>
          <p:nvPr/>
        </p:nvSpPr>
        <p:spPr>
          <a:xfrm>
            <a:off x="1497918" y="1217825"/>
            <a:ext cx="357900" cy="371700"/>
          </a:xfrm>
          <a:prstGeom prst="rect">
            <a:avLst/>
          </a:prstGeom>
          <a:solidFill>
            <a:srgbClr val="CDEDF6"/>
          </a:solidFill>
          <a:ln>
            <a:noFill/>
          </a:ln>
        </p:spPr>
        <p:txBody>
          <a:bodyPr spcFirstLastPara="1" wrap="square" lIns="0" tIns="36000" rIns="0" bIns="36000" anchor="ctr" anchorCtr="0">
            <a:noAutofit/>
          </a:bodyPr>
          <a:lstStyle/>
          <a:p>
            <a:pPr marL="0" marR="0" lvl="0" indent="0" algn="ctr" rtl="0">
              <a:lnSpc>
                <a:spcPct val="100000"/>
              </a:lnSpc>
              <a:spcBef>
                <a:spcPts val="0"/>
              </a:spcBef>
              <a:spcAft>
                <a:spcPts val="0"/>
              </a:spcAft>
              <a:buClr>
                <a:srgbClr val="000000"/>
              </a:buClr>
              <a:buSzPts val="700"/>
              <a:buFont typeface="Arial"/>
              <a:buNone/>
            </a:pPr>
            <a:r>
              <a:rPr lang="en" sz="600" b="0" i="0" u="none" strike="noStrike" cap="none">
                <a:solidFill>
                  <a:srgbClr val="000000"/>
                </a:solidFill>
                <a:latin typeface="Arial"/>
                <a:ea typeface="Arial"/>
                <a:cs typeface="Arial"/>
                <a:sym typeface="Arial"/>
              </a:rPr>
              <a:t>Bus. Domains</a:t>
            </a:r>
            <a:endParaRPr sz="600" b="0" i="0" u="none" strike="noStrike" cap="none">
              <a:solidFill>
                <a:srgbClr val="000000"/>
              </a:solidFill>
              <a:latin typeface="Arial"/>
              <a:ea typeface="Arial"/>
              <a:cs typeface="Arial"/>
              <a:sym typeface="Arial"/>
            </a:endParaRPr>
          </a:p>
        </p:txBody>
      </p:sp>
      <p:sp>
        <p:nvSpPr>
          <p:cNvPr id="1858" name="Google Shape;1858;g1ab5da79bde_0_30"/>
          <p:cNvSpPr/>
          <p:nvPr/>
        </p:nvSpPr>
        <p:spPr>
          <a:xfrm>
            <a:off x="4775115" y="2749275"/>
            <a:ext cx="759900" cy="371700"/>
          </a:xfrm>
          <a:prstGeom prst="rect">
            <a:avLst/>
          </a:prstGeom>
          <a:solidFill>
            <a:srgbClr val="053B5C">
              <a:alpha val="30588"/>
            </a:srgbClr>
          </a:solidFill>
          <a:ln>
            <a:noFill/>
          </a:ln>
        </p:spPr>
        <p:txBody>
          <a:bodyPr spcFirstLastPara="1" wrap="square" lIns="18000" tIns="91425" rIns="18000" bIns="91425" anchor="ctr" anchorCtr="0">
            <a:noAutofit/>
          </a:bodyPr>
          <a:lstStyle/>
          <a:p>
            <a:pPr marL="0" marR="0" lvl="0" indent="0" algn="ctr" rtl="0">
              <a:lnSpc>
                <a:spcPct val="100000"/>
              </a:lnSpc>
              <a:spcBef>
                <a:spcPts val="0"/>
              </a:spcBef>
              <a:spcAft>
                <a:spcPts val="0"/>
              </a:spcAft>
              <a:buClr>
                <a:srgbClr val="000000"/>
              </a:buClr>
              <a:buSzPts val="700"/>
              <a:buFont typeface="Arial"/>
              <a:buNone/>
            </a:pPr>
            <a:r>
              <a:rPr lang="en" sz="600" b="0" i="0" u="none" strike="noStrike" cap="none">
                <a:solidFill>
                  <a:schemeClr val="lt1"/>
                </a:solidFill>
                <a:latin typeface="Arial"/>
                <a:ea typeface="Arial"/>
                <a:cs typeface="Arial"/>
                <a:sym typeface="Arial"/>
              </a:rPr>
              <a:t>Discovery Tool Report</a:t>
            </a:r>
            <a:endParaRPr sz="600" b="0" i="0" u="none" strike="noStrike" cap="none">
              <a:solidFill>
                <a:schemeClr val="lt1"/>
              </a:solidFill>
              <a:latin typeface="Arial"/>
              <a:ea typeface="Arial"/>
              <a:cs typeface="Arial"/>
              <a:sym typeface="Arial"/>
            </a:endParaRPr>
          </a:p>
        </p:txBody>
      </p:sp>
      <p:sp>
        <p:nvSpPr>
          <p:cNvPr id="1859" name="Google Shape;1859;g1ab5da79bde_0_30"/>
          <p:cNvSpPr/>
          <p:nvPr/>
        </p:nvSpPr>
        <p:spPr>
          <a:xfrm>
            <a:off x="1894342" y="1217825"/>
            <a:ext cx="357900" cy="371700"/>
          </a:xfrm>
          <a:prstGeom prst="rect">
            <a:avLst/>
          </a:prstGeom>
          <a:solidFill>
            <a:srgbClr val="CDEDF6"/>
          </a:solidFill>
          <a:ln>
            <a:noFill/>
          </a:ln>
        </p:spPr>
        <p:txBody>
          <a:bodyPr spcFirstLastPara="1" wrap="square" lIns="0" tIns="36000" rIns="0" bIns="36000" anchor="ctr" anchorCtr="0">
            <a:noAutofit/>
          </a:bodyPr>
          <a:lstStyle/>
          <a:p>
            <a:pPr marL="0" marR="0" lvl="0" indent="0" algn="ctr" rtl="0">
              <a:lnSpc>
                <a:spcPct val="100000"/>
              </a:lnSpc>
              <a:spcBef>
                <a:spcPts val="0"/>
              </a:spcBef>
              <a:spcAft>
                <a:spcPts val="0"/>
              </a:spcAft>
              <a:buClr>
                <a:srgbClr val="000000"/>
              </a:buClr>
              <a:buSzPts val="700"/>
              <a:buFont typeface="Arial"/>
              <a:buNone/>
            </a:pPr>
            <a:r>
              <a:rPr lang="en" sz="600" b="0" i="0" u="none" strike="noStrike" cap="none">
                <a:solidFill>
                  <a:srgbClr val="000000"/>
                </a:solidFill>
                <a:latin typeface="Arial"/>
                <a:ea typeface="Arial"/>
                <a:cs typeface="Arial"/>
                <a:sym typeface="Arial"/>
              </a:rPr>
              <a:t>App Inventory</a:t>
            </a:r>
            <a:endParaRPr sz="600" b="0" i="0" u="none" strike="noStrike" cap="none">
              <a:solidFill>
                <a:srgbClr val="000000"/>
              </a:solidFill>
              <a:latin typeface="Arial"/>
              <a:ea typeface="Arial"/>
              <a:cs typeface="Arial"/>
              <a:sym typeface="Arial"/>
            </a:endParaRPr>
          </a:p>
        </p:txBody>
      </p:sp>
      <p:sp>
        <p:nvSpPr>
          <p:cNvPr id="1860" name="Google Shape;1860;g1ab5da79bde_0_30"/>
          <p:cNvSpPr/>
          <p:nvPr/>
        </p:nvSpPr>
        <p:spPr>
          <a:xfrm>
            <a:off x="2380325" y="1217825"/>
            <a:ext cx="507900" cy="371700"/>
          </a:xfrm>
          <a:prstGeom prst="rect">
            <a:avLst/>
          </a:prstGeom>
          <a:solidFill>
            <a:srgbClr val="CDEDF6"/>
          </a:solidFill>
          <a:ln>
            <a:noFill/>
          </a:ln>
        </p:spPr>
        <p:txBody>
          <a:bodyPr spcFirstLastPara="1" wrap="square" lIns="0" tIns="36000" rIns="0" bIns="36000" anchor="ctr" anchorCtr="0">
            <a:noAutofit/>
          </a:bodyPr>
          <a:lstStyle/>
          <a:p>
            <a:pPr marL="0" marR="0" lvl="0" indent="0" algn="ctr" rtl="0">
              <a:lnSpc>
                <a:spcPct val="100000"/>
              </a:lnSpc>
              <a:spcBef>
                <a:spcPts val="0"/>
              </a:spcBef>
              <a:spcAft>
                <a:spcPts val="0"/>
              </a:spcAft>
              <a:buClr>
                <a:srgbClr val="000000"/>
              </a:buClr>
              <a:buSzPts val="700"/>
              <a:buFont typeface="Arial"/>
              <a:buNone/>
            </a:pPr>
            <a:r>
              <a:rPr lang="en" sz="600" b="0" i="0" u="none" strike="noStrike" cap="none">
                <a:solidFill>
                  <a:srgbClr val="000000"/>
                </a:solidFill>
                <a:latin typeface="Arial"/>
                <a:ea typeface="Arial"/>
                <a:cs typeface="Arial"/>
                <a:sym typeface="Arial"/>
              </a:rPr>
              <a:t>CMDB Data</a:t>
            </a:r>
            <a:endParaRPr sz="600" b="0" i="0" u="none" strike="noStrike" cap="none">
              <a:solidFill>
                <a:srgbClr val="000000"/>
              </a:solidFill>
              <a:latin typeface="Arial"/>
              <a:ea typeface="Arial"/>
              <a:cs typeface="Arial"/>
              <a:sym typeface="Arial"/>
            </a:endParaRPr>
          </a:p>
        </p:txBody>
      </p:sp>
      <p:sp>
        <p:nvSpPr>
          <p:cNvPr id="1861" name="Google Shape;1861;g1ab5da79bde_0_30"/>
          <p:cNvSpPr/>
          <p:nvPr/>
        </p:nvSpPr>
        <p:spPr>
          <a:xfrm>
            <a:off x="2832426" y="2743048"/>
            <a:ext cx="528300" cy="371700"/>
          </a:xfrm>
          <a:prstGeom prst="rect">
            <a:avLst/>
          </a:prstGeom>
          <a:solidFill>
            <a:srgbClr val="053B5C">
              <a:alpha val="30588"/>
            </a:srgbClr>
          </a:solidFill>
          <a:ln>
            <a:noFill/>
          </a:ln>
        </p:spPr>
        <p:txBody>
          <a:bodyPr spcFirstLastPara="1" wrap="square" lIns="18000" tIns="91425" rIns="18000" bIns="91425" anchor="ctr" anchorCtr="0">
            <a:noAutofit/>
          </a:bodyPr>
          <a:lstStyle/>
          <a:p>
            <a:pPr marL="0" marR="0" lvl="0" indent="0" algn="ctr" rtl="0">
              <a:lnSpc>
                <a:spcPct val="100000"/>
              </a:lnSpc>
              <a:spcBef>
                <a:spcPts val="0"/>
              </a:spcBef>
              <a:spcAft>
                <a:spcPts val="0"/>
              </a:spcAft>
              <a:buClr>
                <a:srgbClr val="000000"/>
              </a:buClr>
              <a:buSzPts val="700"/>
              <a:buFont typeface="Arial"/>
              <a:buNone/>
            </a:pPr>
            <a:r>
              <a:rPr lang="en" sz="600" b="0" i="0" u="none" strike="noStrike" cap="none">
                <a:solidFill>
                  <a:schemeClr val="lt1"/>
                </a:solidFill>
                <a:latin typeface="Arial"/>
                <a:ea typeface="Arial"/>
                <a:cs typeface="Arial"/>
                <a:sym typeface="Arial"/>
              </a:rPr>
              <a:t>Portfolio Summary</a:t>
            </a:r>
            <a:endParaRPr sz="600" b="0" i="0" u="none" strike="noStrike" cap="none">
              <a:solidFill>
                <a:schemeClr val="lt1"/>
              </a:solidFill>
              <a:latin typeface="Arial"/>
              <a:ea typeface="Arial"/>
              <a:cs typeface="Arial"/>
              <a:sym typeface="Arial"/>
            </a:endParaRPr>
          </a:p>
        </p:txBody>
      </p:sp>
      <p:sp>
        <p:nvSpPr>
          <p:cNvPr id="1862" name="Google Shape;1862;g1ab5da79bde_0_30"/>
          <p:cNvSpPr/>
          <p:nvPr/>
        </p:nvSpPr>
        <p:spPr>
          <a:xfrm>
            <a:off x="1768043" y="2743048"/>
            <a:ext cx="528300" cy="371700"/>
          </a:xfrm>
          <a:prstGeom prst="rect">
            <a:avLst/>
          </a:prstGeom>
          <a:solidFill>
            <a:srgbClr val="053B5C">
              <a:alpha val="30588"/>
            </a:srgbClr>
          </a:solidFill>
          <a:ln>
            <a:noFill/>
          </a:ln>
        </p:spPr>
        <p:txBody>
          <a:bodyPr spcFirstLastPara="1" wrap="square" lIns="18000" tIns="91425" rIns="18000" bIns="91425" anchor="ctr" anchorCtr="0">
            <a:noAutofit/>
          </a:bodyPr>
          <a:lstStyle/>
          <a:p>
            <a:pPr marL="0" marR="0" lvl="0" indent="0" algn="ctr" rtl="0">
              <a:lnSpc>
                <a:spcPct val="100000"/>
              </a:lnSpc>
              <a:spcBef>
                <a:spcPts val="0"/>
              </a:spcBef>
              <a:spcAft>
                <a:spcPts val="0"/>
              </a:spcAft>
              <a:buClr>
                <a:srgbClr val="000000"/>
              </a:buClr>
              <a:buSzPts val="700"/>
              <a:buFont typeface="Arial"/>
              <a:buNone/>
            </a:pPr>
            <a:r>
              <a:rPr lang="en" sz="600" b="0" i="0" u="none" strike="noStrike" cap="none">
                <a:solidFill>
                  <a:schemeClr val="lt1"/>
                </a:solidFill>
                <a:latin typeface="Arial"/>
                <a:ea typeface="Arial"/>
                <a:cs typeface="Arial"/>
                <a:sym typeface="Arial"/>
              </a:rPr>
              <a:t>Discovery Plan</a:t>
            </a:r>
            <a:endParaRPr sz="600" b="0" i="0" u="none" strike="noStrike" cap="none">
              <a:solidFill>
                <a:schemeClr val="lt1"/>
              </a:solidFill>
              <a:latin typeface="Arial"/>
              <a:ea typeface="Arial"/>
              <a:cs typeface="Arial"/>
              <a:sym typeface="Arial"/>
            </a:endParaRPr>
          </a:p>
        </p:txBody>
      </p:sp>
      <p:sp>
        <p:nvSpPr>
          <p:cNvPr id="1863" name="Google Shape;1863;g1ab5da79bde_0_30"/>
          <p:cNvSpPr/>
          <p:nvPr/>
        </p:nvSpPr>
        <p:spPr>
          <a:xfrm>
            <a:off x="4326229" y="2743050"/>
            <a:ext cx="411300" cy="371700"/>
          </a:xfrm>
          <a:prstGeom prst="rect">
            <a:avLst/>
          </a:prstGeom>
          <a:solidFill>
            <a:srgbClr val="053B5C">
              <a:alpha val="30588"/>
            </a:srgbClr>
          </a:solidFill>
          <a:ln>
            <a:noFill/>
          </a:ln>
        </p:spPr>
        <p:txBody>
          <a:bodyPr spcFirstLastPara="1" wrap="square" lIns="18000" tIns="91425" rIns="18000" bIns="91425" anchor="ctr" anchorCtr="0">
            <a:noAutofit/>
          </a:bodyPr>
          <a:lstStyle/>
          <a:p>
            <a:pPr marL="0" marR="0" lvl="0" indent="0" algn="ctr" rtl="0">
              <a:lnSpc>
                <a:spcPct val="100000"/>
              </a:lnSpc>
              <a:spcBef>
                <a:spcPts val="0"/>
              </a:spcBef>
              <a:spcAft>
                <a:spcPts val="0"/>
              </a:spcAft>
              <a:buClr>
                <a:srgbClr val="000000"/>
              </a:buClr>
              <a:buSzPts val="700"/>
              <a:buFont typeface="Arial"/>
              <a:buNone/>
            </a:pPr>
            <a:r>
              <a:rPr lang="en" sz="600" b="0" i="0" u="none" strike="noStrike" cap="none">
                <a:solidFill>
                  <a:schemeClr val="lt1"/>
                </a:solidFill>
                <a:latin typeface="Arial"/>
                <a:ea typeface="Arial"/>
                <a:cs typeface="Arial"/>
                <a:sym typeface="Arial"/>
              </a:rPr>
              <a:t>App Arch. Summary</a:t>
            </a:r>
            <a:endParaRPr sz="600" b="0" i="0" u="none" strike="noStrike" cap="none">
              <a:solidFill>
                <a:schemeClr val="lt1"/>
              </a:solidFill>
              <a:latin typeface="Arial"/>
              <a:ea typeface="Arial"/>
              <a:cs typeface="Arial"/>
              <a:sym typeface="Arial"/>
            </a:endParaRPr>
          </a:p>
        </p:txBody>
      </p:sp>
      <p:sp>
        <p:nvSpPr>
          <p:cNvPr id="1864" name="Google Shape;1864;g1ab5da79bde_0_30"/>
          <p:cNvSpPr/>
          <p:nvPr/>
        </p:nvSpPr>
        <p:spPr>
          <a:xfrm>
            <a:off x="4572000" y="1213225"/>
            <a:ext cx="605100" cy="371700"/>
          </a:xfrm>
          <a:prstGeom prst="rect">
            <a:avLst/>
          </a:prstGeom>
          <a:solidFill>
            <a:srgbClr val="CDEDF6"/>
          </a:solidFill>
          <a:ln>
            <a:noFill/>
          </a:ln>
        </p:spPr>
        <p:txBody>
          <a:bodyPr spcFirstLastPara="1" wrap="square" lIns="0" tIns="36000" rIns="0" bIns="36000" anchor="ctr" anchorCtr="0">
            <a:noAutofit/>
          </a:bodyPr>
          <a:lstStyle/>
          <a:p>
            <a:pPr marL="0" marR="0" lvl="0" indent="0" algn="ctr" rtl="0">
              <a:lnSpc>
                <a:spcPct val="100000"/>
              </a:lnSpc>
              <a:spcBef>
                <a:spcPts val="0"/>
              </a:spcBef>
              <a:spcAft>
                <a:spcPts val="0"/>
              </a:spcAft>
              <a:buClr>
                <a:srgbClr val="000000"/>
              </a:buClr>
              <a:buSzPts val="700"/>
              <a:buFont typeface="Arial"/>
              <a:buNone/>
            </a:pPr>
            <a:r>
              <a:rPr lang="en" sz="600" b="0" i="0" u="none" strike="noStrike" cap="none">
                <a:solidFill>
                  <a:srgbClr val="000000"/>
                </a:solidFill>
                <a:latin typeface="Arial"/>
                <a:ea typeface="Arial"/>
                <a:cs typeface="Arial"/>
                <a:sym typeface="Arial"/>
              </a:rPr>
              <a:t>Interviews</a:t>
            </a:r>
            <a:endParaRPr sz="600" b="0" i="0" u="none" strike="noStrike" cap="none">
              <a:solidFill>
                <a:srgbClr val="000000"/>
              </a:solidFill>
              <a:latin typeface="Arial"/>
              <a:ea typeface="Arial"/>
              <a:cs typeface="Arial"/>
              <a:sym typeface="Arial"/>
            </a:endParaRPr>
          </a:p>
        </p:txBody>
      </p:sp>
      <p:sp>
        <p:nvSpPr>
          <p:cNvPr id="1865" name="Google Shape;1865;g1ab5da79bde_0_30"/>
          <p:cNvSpPr/>
          <p:nvPr/>
        </p:nvSpPr>
        <p:spPr>
          <a:xfrm>
            <a:off x="6460499" y="1217825"/>
            <a:ext cx="686100" cy="371700"/>
          </a:xfrm>
          <a:prstGeom prst="rect">
            <a:avLst/>
          </a:prstGeom>
          <a:solidFill>
            <a:srgbClr val="CDEDF6"/>
          </a:solidFill>
          <a:ln>
            <a:noFill/>
          </a:ln>
        </p:spPr>
        <p:txBody>
          <a:bodyPr spcFirstLastPara="1" wrap="square" lIns="0" tIns="36000" rIns="0" bIns="36000" anchor="ctr" anchorCtr="0">
            <a:noAutofit/>
          </a:bodyPr>
          <a:lstStyle/>
          <a:p>
            <a:pPr marL="0" marR="0" lvl="0" indent="0" algn="ctr" rtl="0">
              <a:lnSpc>
                <a:spcPct val="100000"/>
              </a:lnSpc>
              <a:spcBef>
                <a:spcPts val="0"/>
              </a:spcBef>
              <a:spcAft>
                <a:spcPts val="0"/>
              </a:spcAft>
              <a:buClr>
                <a:srgbClr val="000000"/>
              </a:buClr>
              <a:buSzPts val="700"/>
              <a:buFont typeface="Arial"/>
              <a:buNone/>
            </a:pPr>
            <a:r>
              <a:rPr lang="en" sz="600" b="0" i="0" u="none" strike="noStrike" cap="none">
                <a:solidFill>
                  <a:srgbClr val="000000"/>
                </a:solidFill>
                <a:latin typeface="Arial"/>
                <a:ea typeface="Arial"/>
                <a:cs typeface="Arial"/>
                <a:sym typeface="Arial"/>
              </a:rPr>
              <a:t>Tooling Data</a:t>
            </a:r>
            <a:endParaRPr sz="600" b="0" i="0" u="none" strike="noStrike" cap="none">
              <a:solidFill>
                <a:srgbClr val="000000"/>
              </a:solidFill>
              <a:latin typeface="Arial"/>
              <a:ea typeface="Arial"/>
              <a:cs typeface="Arial"/>
              <a:sym typeface="Arial"/>
            </a:endParaRPr>
          </a:p>
        </p:txBody>
      </p:sp>
      <p:sp>
        <p:nvSpPr>
          <p:cNvPr id="1866" name="Google Shape;1866;g1ab5da79bde_0_30"/>
          <p:cNvSpPr/>
          <p:nvPr/>
        </p:nvSpPr>
        <p:spPr>
          <a:xfrm>
            <a:off x="3435234" y="1213225"/>
            <a:ext cx="473400" cy="371700"/>
          </a:xfrm>
          <a:prstGeom prst="rect">
            <a:avLst/>
          </a:prstGeom>
          <a:solidFill>
            <a:srgbClr val="CDEDF6"/>
          </a:solidFill>
          <a:ln>
            <a:noFill/>
          </a:ln>
        </p:spPr>
        <p:txBody>
          <a:bodyPr spcFirstLastPara="1" wrap="square" lIns="0" tIns="36000" rIns="0" bIns="36000" anchor="ctr" anchorCtr="0">
            <a:noAutofit/>
          </a:bodyPr>
          <a:lstStyle/>
          <a:p>
            <a:pPr marL="0" marR="0" lvl="0" indent="0" algn="ctr" rtl="0">
              <a:lnSpc>
                <a:spcPct val="100000"/>
              </a:lnSpc>
              <a:spcBef>
                <a:spcPts val="0"/>
              </a:spcBef>
              <a:spcAft>
                <a:spcPts val="0"/>
              </a:spcAft>
              <a:buClr>
                <a:srgbClr val="000000"/>
              </a:buClr>
              <a:buSzPts val="700"/>
              <a:buFont typeface="Arial"/>
              <a:buNone/>
            </a:pPr>
            <a:r>
              <a:rPr lang="en" sz="600" b="0" i="0" u="none" strike="noStrike" cap="none">
                <a:solidFill>
                  <a:srgbClr val="000000"/>
                </a:solidFill>
                <a:latin typeface="Arial"/>
                <a:ea typeface="Arial"/>
                <a:cs typeface="Arial"/>
                <a:sym typeface="Arial"/>
              </a:rPr>
              <a:t>Interviews</a:t>
            </a:r>
            <a:endParaRPr sz="600" b="0" i="0" u="none" strike="noStrike" cap="none">
              <a:solidFill>
                <a:srgbClr val="000000"/>
              </a:solidFill>
              <a:latin typeface="Arial"/>
              <a:ea typeface="Arial"/>
              <a:cs typeface="Arial"/>
              <a:sym typeface="Arial"/>
            </a:endParaRPr>
          </a:p>
        </p:txBody>
      </p:sp>
      <p:sp>
        <p:nvSpPr>
          <p:cNvPr id="1867" name="Google Shape;1867;g1ab5da79bde_0_30"/>
          <p:cNvSpPr/>
          <p:nvPr/>
        </p:nvSpPr>
        <p:spPr>
          <a:xfrm>
            <a:off x="6197086" y="2743050"/>
            <a:ext cx="947100" cy="371700"/>
          </a:xfrm>
          <a:prstGeom prst="rect">
            <a:avLst/>
          </a:prstGeom>
          <a:solidFill>
            <a:srgbClr val="053B5C">
              <a:alpha val="30588"/>
            </a:srgbClr>
          </a:solidFill>
          <a:ln>
            <a:noFill/>
          </a:ln>
        </p:spPr>
        <p:txBody>
          <a:bodyPr spcFirstLastPara="1" wrap="square" lIns="18000" tIns="91425" rIns="18000" bIns="91425" anchor="ctr" anchorCtr="0">
            <a:noAutofit/>
          </a:bodyPr>
          <a:lstStyle/>
          <a:p>
            <a:pPr marL="0" marR="0" lvl="0" indent="0" algn="ctr" rtl="0">
              <a:lnSpc>
                <a:spcPct val="100000"/>
              </a:lnSpc>
              <a:spcBef>
                <a:spcPts val="0"/>
              </a:spcBef>
              <a:spcAft>
                <a:spcPts val="0"/>
              </a:spcAft>
              <a:buClr>
                <a:srgbClr val="000000"/>
              </a:buClr>
              <a:buSzPts val="700"/>
              <a:buFont typeface="Arial"/>
              <a:buNone/>
            </a:pPr>
            <a:r>
              <a:rPr lang="en" sz="600" b="0" i="0" u="none" strike="noStrike" cap="none">
                <a:solidFill>
                  <a:schemeClr val="lt1"/>
                </a:solidFill>
                <a:latin typeface="Arial"/>
                <a:ea typeface="Arial"/>
                <a:cs typeface="Arial"/>
                <a:sym typeface="Arial"/>
              </a:rPr>
              <a:t>7Rs Recommendations</a:t>
            </a:r>
            <a:endParaRPr sz="600" b="0" i="0" u="none" strike="noStrike" cap="none">
              <a:solidFill>
                <a:schemeClr val="lt1"/>
              </a:solidFill>
              <a:latin typeface="Arial"/>
              <a:ea typeface="Arial"/>
              <a:cs typeface="Arial"/>
              <a:sym typeface="Arial"/>
            </a:endParaRPr>
          </a:p>
        </p:txBody>
      </p:sp>
      <p:sp>
        <p:nvSpPr>
          <p:cNvPr id="1868" name="Google Shape;1868;g1ab5da79bde_0_30"/>
          <p:cNvSpPr/>
          <p:nvPr/>
        </p:nvSpPr>
        <p:spPr>
          <a:xfrm>
            <a:off x="5621411" y="2190508"/>
            <a:ext cx="1558800" cy="264000"/>
          </a:xfrm>
          <a:prstGeom prst="rect">
            <a:avLst/>
          </a:prstGeom>
          <a:solidFill>
            <a:srgbClr val="4A86E8"/>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700"/>
              <a:buFont typeface="Arial"/>
              <a:buNone/>
            </a:pPr>
            <a:r>
              <a:rPr lang="en" sz="700" b="0" i="0" u="none" strike="noStrike" cap="none">
                <a:solidFill>
                  <a:schemeClr val="dk1"/>
                </a:solidFill>
                <a:latin typeface="Arial"/>
                <a:ea typeface="Arial"/>
                <a:cs typeface="Arial"/>
                <a:sym typeface="Arial"/>
              </a:rPr>
              <a:t>Technical Discovery</a:t>
            </a:r>
            <a:endParaRPr sz="700" b="0" i="0" u="none" strike="noStrike" cap="none">
              <a:solidFill>
                <a:schemeClr val="dk1"/>
              </a:solidFill>
              <a:latin typeface="Arial"/>
              <a:ea typeface="Arial"/>
              <a:cs typeface="Arial"/>
              <a:sym typeface="Arial"/>
            </a:endParaRPr>
          </a:p>
        </p:txBody>
      </p:sp>
      <p:sp>
        <p:nvSpPr>
          <p:cNvPr id="1869" name="Google Shape;1869;g1ab5da79bde_0_30"/>
          <p:cNvSpPr/>
          <p:nvPr/>
        </p:nvSpPr>
        <p:spPr>
          <a:xfrm>
            <a:off x="7743227" y="2742575"/>
            <a:ext cx="473400" cy="371700"/>
          </a:xfrm>
          <a:prstGeom prst="rect">
            <a:avLst/>
          </a:prstGeom>
          <a:solidFill>
            <a:srgbClr val="053B5C">
              <a:alpha val="30588"/>
            </a:srgbClr>
          </a:solidFill>
          <a:ln>
            <a:noFill/>
          </a:ln>
        </p:spPr>
        <p:txBody>
          <a:bodyPr spcFirstLastPara="1" wrap="square" lIns="18000" tIns="91425" rIns="18000" bIns="91425" anchor="ctr" anchorCtr="0">
            <a:noAutofit/>
          </a:bodyPr>
          <a:lstStyle/>
          <a:p>
            <a:pPr marL="0" marR="0" lvl="0" indent="0" algn="ctr" rtl="0">
              <a:lnSpc>
                <a:spcPct val="100000"/>
              </a:lnSpc>
              <a:spcBef>
                <a:spcPts val="0"/>
              </a:spcBef>
              <a:spcAft>
                <a:spcPts val="0"/>
              </a:spcAft>
              <a:buClr>
                <a:srgbClr val="000000"/>
              </a:buClr>
              <a:buSzPts val="700"/>
              <a:buFont typeface="Arial"/>
              <a:buNone/>
            </a:pPr>
            <a:r>
              <a:rPr lang="en" sz="600" b="0" i="0" u="none" strike="noStrike" cap="none">
                <a:solidFill>
                  <a:schemeClr val="lt1"/>
                </a:solidFill>
                <a:latin typeface="Arial"/>
                <a:ea typeface="Arial"/>
                <a:cs typeface="Arial"/>
                <a:sym typeface="Arial"/>
              </a:rPr>
              <a:t>Migration </a:t>
            </a:r>
            <a:br>
              <a:rPr lang="en" sz="600" b="0" i="0" u="none" strike="noStrike" cap="none">
                <a:solidFill>
                  <a:schemeClr val="lt1"/>
                </a:solidFill>
                <a:latin typeface="Arial"/>
                <a:ea typeface="Arial"/>
                <a:cs typeface="Arial"/>
                <a:sym typeface="Arial"/>
              </a:rPr>
            </a:br>
            <a:r>
              <a:rPr lang="en" sz="600" b="0" i="0" u="none" strike="noStrike" cap="none">
                <a:solidFill>
                  <a:schemeClr val="lt1"/>
                </a:solidFill>
                <a:latin typeface="Arial"/>
                <a:ea typeface="Arial"/>
                <a:cs typeface="Arial"/>
                <a:sym typeface="Arial"/>
              </a:rPr>
              <a:t>Strategy</a:t>
            </a:r>
            <a:endParaRPr sz="600" b="0" i="0" u="none" strike="noStrike" cap="none">
              <a:solidFill>
                <a:schemeClr val="lt1"/>
              </a:solidFill>
              <a:latin typeface="Arial"/>
              <a:ea typeface="Arial"/>
              <a:cs typeface="Arial"/>
              <a:sym typeface="Arial"/>
            </a:endParaRPr>
          </a:p>
        </p:txBody>
      </p:sp>
      <p:sp>
        <p:nvSpPr>
          <p:cNvPr id="1870" name="Google Shape;1870;g1ab5da79bde_0_30"/>
          <p:cNvSpPr/>
          <p:nvPr/>
        </p:nvSpPr>
        <p:spPr>
          <a:xfrm>
            <a:off x="8295602" y="2742575"/>
            <a:ext cx="473400" cy="371700"/>
          </a:xfrm>
          <a:prstGeom prst="rect">
            <a:avLst/>
          </a:prstGeom>
          <a:solidFill>
            <a:srgbClr val="053B5C">
              <a:alpha val="30588"/>
            </a:srgbClr>
          </a:solidFill>
          <a:ln>
            <a:noFill/>
          </a:ln>
        </p:spPr>
        <p:txBody>
          <a:bodyPr spcFirstLastPara="1" wrap="square" lIns="18000" tIns="91425" rIns="18000" bIns="91425" anchor="ctr" anchorCtr="0">
            <a:noAutofit/>
          </a:bodyPr>
          <a:lstStyle/>
          <a:p>
            <a:pPr marL="0" marR="0" lvl="0" indent="0" algn="ctr" rtl="0">
              <a:lnSpc>
                <a:spcPct val="100000"/>
              </a:lnSpc>
              <a:spcBef>
                <a:spcPts val="0"/>
              </a:spcBef>
              <a:spcAft>
                <a:spcPts val="0"/>
              </a:spcAft>
              <a:buClr>
                <a:srgbClr val="000000"/>
              </a:buClr>
              <a:buSzPts val="700"/>
              <a:buFont typeface="Arial"/>
              <a:buNone/>
            </a:pPr>
            <a:r>
              <a:rPr lang="en" sz="600" b="0" i="0" u="none" strike="noStrike" cap="none">
                <a:solidFill>
                  <a:schemeClr val="dk1"/>
                </a:solidFill>
                <a:latin typeface="Arial"/>
                <a:ea typeface="Arial"/>
                <a:cs typeface="Arial"/>
                <a:sym typeface="Arial"/>
              </a:rPr>
              <a:t>Migration </a:t>
            </a:r>
            <a:br>
              <a:rPr lang="en" sz="600" b="0" i="0" u="none" strike="noStrike" cap="none">
                <a:solidFill>
                  <a:schemeClr val="dk1"/>
                </a:solidFill>
                <a:latin typeface="Arial"/>
                <a:ea typeface="Arial"/>
                <a:cs typeface="Arial"/>
                <a:sym typeface="Arial"/>
              </a:rPr>
            </a:br>
            <a:r>
              <a:rPr lang="en" sz="600" b="0" i="0" u="none" strike="noStrike" cap="none">
                <a:solidFill>
                  <a:schemeClr val="dk1"/>
                </a:solidFill>
                <a:latin typeface="Arial"/>
                <a:ea typeface="Arial"/>
                <a:cs typeface="Arial"/>
                <a:sym typeface="Arial"/>
              </a:rPr>
              <a:t>Roadmap</a:t>
            </a:r>
            <a:endParaRPr sz="600" b="0" i="0" u="none" strike="noStrike" cap="none">
              <a:solidFill>
                <a:schemeClr val="dk1"/>
              </a:solidFill>
              <a:latin typeface="Arial"/>
              <a:ea typeface="Arial"/>
              <a:cs typeface="Arial"/>
              <a:sym typeface="Arial"/>
            </a:endParaRPr>
          </a:p>
        </p:txBody>
      </p:sp>
      <p:sp>
        <p:nvSpPr>
          <p:cNvPr id="1871" name="Google Shape;1871;g1ab5da79bde_0_30"/>
          <p:cNvSpPr/>
          <p:nvPr/>
        </p:nvSpPr>
        <p:spPr>
          <a:xfrm>
            <a:off x="746406" y="1878063"/>
            <a:ext cx="1558800" cy="167100"/>
          </a:xfrm>
          <a:prstGeom prst="rect">
            <a:avLst/>
          </a:prstGeom>
          <a:solidFill>
            <a:srgbClr val="4A86E8"/>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700"/>
              <a:buFont typeface="Arial"/>
              <a:buNone/>
            </a:pPr>
            <a:r>
              <a:rPr lang="en" sz="700" b="0" i="0" u="none" strike="noStrike" cap="none">
                <a:solidFill>
                  <a:schemeClr val="dk1"/>
                </a:solidFill>
                <a:latin typeface="Arial"/>
                <a:ea typeface="Arial"/>
                <a:cs typeface="Arial"/>
                <a:sym typeface="Arial"/>
              </a:rPr>
              <a:t>Discovery Tool Installation</a:t>
            </a:r>
            <a:endParaRPr sz="600" b="0" i="0" u="none" strike="noStrike" cap="none">
              <a:solidFill>
                <a:schemeClr val="dk1"/>
              </a:solidFill>
              <a:latin typeface="Arial"/>
              <a:ea typeface="Arial"/>
              <a:cs typeface="Arial"/>
              <a:sym typeface="Arial"/>
            </a:endParaRPr>
          </a:p>
        </p:txBody>
      </p:sp>
      <p:sp>
        <p:nvSpPr>
          <p:cNvPr id="1872" name="Google Shape;1872;g1ab5da79bde_0_30"/>
          <p:cNvSpPr/>
          <p:nvPr/>
        </p:nvSpPr>
        <p:spPr>
          <a:xfrm>
            <a:off x="746406" y="2082607"/>
            <a:ext cx="1558800" cy="167100"/>
          </a:xfrm>
          <a:prstGeom prst="rect">
            <a:avLst/>
          </a:prstGeom>
          <a:solidFill>
            <a:srgbClr val="4A86E8"/>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700"/>
              <a:buFont typeface="Arial"/>
              <a:buNone/>
            </a:pPr>
            <a:r>
              <a:rPr lang="en" sz="700" b="0" i="0" u="none" strike="noStrike" cap="none">
                <a:solidFill>
                  <a:schemeClr val="dk1"/>
                </a:solidFill>
                <a:latin typeface="Arial"/>
                <a:ea typeface="Arial"/>
                <a:cs typeface="Arial"/>
                <a:sym typeface="Arial"/>
              </a:rPr>
              <a:t>Documentation Gathering</a:t>
            </a:r>
            <a:endParaRPr sz="700" b="0" i="0" u="none" strike="noStrike" cap="none">
              <a:solidFill>
                <a:schemeClr val="dk1"/>
              </a:solidFill>
              <a:latin typeface="Arial"/>
              <a:ea typeface="Arial"/>
              <a:cs typeface="Arial"/>
              <a:sym typeface="Arial"/>
            </a:endParaRPr>
          </a:p>
        </p:txBody>
      </p:sp>
      <p:sp>
        <p:nvSpPr>
          <p:cNvPr id="1873" name="Google Shape;1873;g1ab5da79bde_0_30"/>
          <p:cNvSpPr/>
          <p:nvPr/>
        </p:nvSpPr>
        <p:spPr>
          <a:xfrm>
            <a:off x="5229571" y="1213225"/>
            <a:ext cx="686100" cy="371700"/>
          </a:xfrm>
          <a:prstGeom prst="rect">
            <a:avLst/>
          </a:prstGeom>
          <a:solidFill>
            <a:srgbClr val="CDEDF6"/>
          </a:solidFill>
          <a:ln>
            <a:noFill/>
          </a:ln>
        </p:spPr>
        <p:txBody>
          <a:bodyPr spcFirstLastPara="1" wrap="square" lIns="0" tIns="36000" rIns="0" bIns="36000" anchor="ctr" anchorCtr="0">
            <a:noAutofit/>
          </a:bodyPr>
          <a:lstStyle/>
          <a:p>
            <a:pPr marL="0" marR="0" lvl="0" indent="0" algn="ctr" rtl="0">
              <a:lnSpc>
                <a:spcPct val="100000"/>
              </a:lnSpc>
              <a:spcBef>
                <a:spcPts val="0"/>
              </a:spcBef>
              <a:spcAft>
                <a:spcPts val="0"/>
              </a:spcAft>
              <a:buClr>
                <a:srgbClr val="000000"/>
              </a:buClr>
              <a:buSzPts val="700"/>
              <a:buFont typeface="Arial"/>
              <a:buNone/>
            </a:pPr>
            <a:r>
              <a:rPr lang="en" sz="600" b="0" i="0" u="none" strike="noStrike" cap="none">
                <a:solidFill>
                  <a:srgbClr val="000000"/>
                </a:solidFill>
                <a:latin typeface="Arial"/>
                <a:ea typeface="Arial"/>
                <a:cs typeface="Arial"/>
                <a:sym typeface="Arial"/>
              </a:rPr>
              <a:t>Workshops</a:t>
            </a:r>
            <a:endParaRPr sz="600" b="0" i="0" u="none" strike="noStrike" cap="none">
              <a:solidFill>
                <a:srgbClr val="000000"/>
              </a:solidFill>
              <a:latin typeface="Arial"/>
              <a:ea typeface="Arial"/>
              <a:cs typeface="Arial"/>
              <a:sym typeface="Arial"/>
            </a:endParaRPr>
          </a:p>
        </p:txBody>
      </p:sp>
      <p:sp>
        <p:nvSpPr>
          <p:cNvPr id="1874" name="Google Shape;1874;g1ab5da79bde_0_30"/>
          <p:cNvSpPr/>
          <p:nvPr/>
        </p:nvSpPr>
        <p:spPr>
          <a:xfrm>
            <a:off x="2923412" y="1213225"/>
            <a:ext cx="473400" cy="371700"/>
          </a:xfrm>
          <a:prstGeom prst="rect">
            <a:avLst/>
          </a:prstGeom>
          <a:solidFill>
            <a:srgbClr val="CDEDF6"/>
          </a:solidFill>
          <a:ln>
            <a:noFill/>
          </a:ln>
        </p:spPr>
        <p:txBody>
          <a:bodyPr spcFirstLastPara="1" wrap="square" lIns="0" tIns="36000" rIns="0" bIns="36000" anchor="ctr" anchorCtr="0">
            <a:noAutofit/>
          </a:bodyPr>
          <a:lstStyle/>
          <a:p>
            <a:pPr marL="0" marR="0" lvl="0" indent="0" algn="ctr" rtl="0">
              <a:lnSpc>
                <a:spcPct val="100000"/>
              </a:lnSpc>
              <a:spcBef>
                <a:spcPts val="0"/>
              </a:spcBef>
              <a:spcAft>
                <a:spcPts val="0"/>
              </a:spcAft>
              <a:buClr>
                <a:srgbClr val="000000"/>
              </a:buClr>
              <a:buSzPts val="700"/>
              <a:buFont typeface="Arial"/>
              <a:buNone/>
            </a:pPr>
            <a:r>
              <a:rPr lang="en" sz="600" b="0" i="0" u="none" strike="noStrike" cap="none">
                <a:solidFill>
                  <a:srgbClr val="000000"/>
                </a:solidFill>
                <a:latin typeface="Arial"/>
                <a:ea typeface="Arial"/>
                <a:cs typeface="Arial"/>
                <a:sym typeface="Arial"/>
              </a:rPr>
              <a:t>IT Assets Cost </a:t>
            </a:r>
            <a:endParaRPr sz="600" b="0" i="0" u="none" strike="noStrike" cap="none">
              <a:solidFill>
                <a:srgbClr val="000000"/>
              </a:solidFill>
              <a:latin typeface="Arial"/>
              <a:ea typeface="Arial"/>
              <a:cs typeface="Arial"/>
              <a:sym typeface="Arial"/>
            </a:endParaRPr>
          </a:p>
        </p:txBody>
      </p:sp>
      <p:sp>
        <p:nvSpPr>
          <p:cNvPr id="1875" name="Google Shape;1875;g1ab5da79bde_0_30"/>
          <p:cNvSpPr/>
          <p:nvPr/>
        </p:nvSpPr>
        <p:spPr>
          <a:xfrm>
            <a:off x="3967288" y="2742575"/>
            <a:ext cx="338700" cy="371700"/>
          </a:xfrm>
          <a:prstGeom prst="rect">
            <a:avLst/>
          </a:prstGeom>
          <a:solidFill>
            <a:srgbClr val="053B5C">
              <a:alpha val="30588"/>
            </a:srgbClr>
          </a:solidFill>
          <a:ln>
            <a:noFill/>
          </a:ln>
        </p:spPr>
        <p:txBody>
          <a:bodyPr spcFirstLastPara="1" wrap="square" lIns="18000" tIns="91425" rIns="18000" bIns="91425" anchor="ctr" anchorCtr="0">
            <a:noAutofit/>
          </a:bodyPr>
          <a:lstStyle/>
          <a:p>
            <a:pPr marL="0" marR="0" lvl="0" indent="0" algn="ctr" rtl="0">
              <a:lnSpc>
                <a:spcPct val="100000"/>
              </a:lnSpc>
              <a:spcBef>
                <a:spcPts val="0"/>
              </a:spcBef>
              <a:spcAft>
                <a:spcPts val="0"/>
              </a:spcAft>
              <a:buClr>
                <a:srgbClr val="000000"/>
              </a:buClr>
              <a:buSzPts val="700"/>
              <a:buFont typeface="Arial"/>
              <a:buNone/>
            </a:pPr>
            <a:r>
              <a:rPr lang="en" sz="600" b="0" i="0" u="none" strike="noStrike" cap="none">
                <a:solidFill>
                  <a:schemeClr val="lt1"/>
                </a:solidFill>
                <a:latin typeface="Arial"/>
                <a:ea typeface="Arial"/>
                <a:cs typeface="Arial"/>
                <a:sym typeface="Arial"/>
              </a:rPr>
              <a:t>Scope</a:t>
            </a:r>
            <a:endParaRPr sz="600" b="0" i="0" u="none" strike="noStrike" cap="none">
              <a:solidFill>
                <a:schemeClr val="lt1"/>
              </a:solidFill>
              <a:latin typeface="Arial"/>
              <a:ea typeface="Arial"/>
              <a:cs typeface="Arial"/>
              <a:sym typeface="Arial"/>
            </a:endParaRPr>
          </a:p>
        </p:txBody>
      </p:sp>
      <p:sp>
        <p:nvSpPr>
          <p:cNvPr id="1876" name="Google Shape;1876;g1ab5da79bde_0_30"/>
          <p:cNvSpPr/>
          <p:nvPr/>
        </p:nvSpPr>
        <p:spPr>
          <a:xfrm>
            <a:off x="3389739" y="2749273"/>
            <a:ext cx="528300" cy="371700"/>
          </a:xfrm>
          <a:prstGeom prst="rect">
            <a:avLst/>
          </a:prstGeom>
          <a:solidFill>
            <a:srgbClr val="053B5C">
              <a:alpha val="30588"/>
            </a:srgbClr>
          </a:solidFill>
          <a:ln>
            <a:noFill/>
          </a:ln>
        </p:spPr>
        <p:txBody>
          <a:bodyPr spcFirstLastPara="1" wrap="square" lIns="18000" tIns="91425" rIns="18000" bIns="91425" anchor="ctr" anchorCtr="0">
            <a:noAutofit/>
          </a:bodyPr>
          <a:lstStyle/>
          <a:p>
            <a:pPr marL="0" marR="0" lvl="0" indent="0" algn="ctr" rtl="0">
              <a:lnSpc>
                <a:spcPct val="100000"/>
              </a:lnSpc>
              <a:spcBef>
                <a:spcPts val="0"/>
              </a:spcBef>
              <a:spcAft>
                <a:spcPts val="0"/>
              </a:spcAft>
              <a:buClr>
                <a:srgbClr val="000000"/>
              </a:buClr>
              <a:buSzPts val="700"/>
              <a:buFont typeface="Arial"/>
              <a:buNone/>
            </a:pPr>
            <a:r>
              <a:rPr lang="en" sz="600" b="0" i="0" u="none" strike="noStrike" cap="none">
                <a:solidFill>
                  <a:schemeClr val="lt1"/>
                </a:solidFill>
                <a:latin typeface="Arial"/>
                <a:ea typeface="Arial"/>
                <a:cs typeface="Arial"/>
                <a:sym typeface="Arial"/>
              </a:rPr>
              <a:t>Application Portfolio </a:t>
            </a:r>
            <a:endParaRPr sz="600" b="0" i="0" u="none" strike="noStrike" cap="none">
              <a:solidFill>
                <a:schemeClr val="lt1"/>
              </a:solidFill>
              <a:latin typeface="Arial"/>
              <a:ea typeface="Arial"/>
              <a:cs typeface="Arial"/>
              <a:sym typeface="Arial"/>
            </a:endParaRPr>
          </a:p>
        </p:txBody>
      </p:sp>
      <p:sp>
        <p:nvSpPr>
          <p:cNvPr id="1877" name="Google Shape;1877;g1ab5da79bde_0_30"/>
          <p:cNvSpPr/>
          <p:nvPr/>
        </p:nvSpPr>
        <p:spPr>
          <a:xfrm>
            <a:off x="7252176" y="2743050"/>
            <a:ext cx="411300" cy="371700"/>
          </a:xfrm>
          <a:prstGeom prst="rect">
            <a:avLst/>
          </a:prstGeom>
          <a:solidFill>
            <a:srgbClr val="053B5C">
              <a:alpha val="30588"/>
            </a:srgbClr>
          </a:solidFill>
          <a:ln>
            <a:noFill/>
          </a:ln>
        </p:spPr>
        <p:txBody>
          <a:bodyPr spcFirstLastPara="1" wrap="square" lIns="18000" tIns="91425" rIns="18000" bIns="91425" anchor="ctr" anchorCtr="0">
            <a:noAutofit/>
          </a:bodyPr>
          <a:lstStyle/>
          <a:p>
            <a:pPr marL="0" marR="0" lvl="0" indent="0" algn="ctr" rtl="0">
              <a:lnSpc>
                <a:spcPct val="100000"/>
              </a:lnSpc>
              <a:spcBef>
                <a:spcPts val="0"/>
              </a:spcBef>
              <a:spcAft>
                <a:spcPts val="0"/>
              </a:spcAft>
              <a:buClr>
                <a:srgbClr val="000000"/>
              </a:buClr>
              <a:buSzPts val="700"/>
              <a:buFont typeface="Arial"/>
              <a:buNone/>
            </a:pPr>
            <a:r>
              <a:rPr lang="en" sz="600" b="0" i="0" u="none" strike="noStrike" cap="none">
                <a:solidFill>
                  <a:schemeClr val="lt1"/>
                </a:solidFill>
                <a:latin typeface="Arial"/>
                <a:ea typeface="Arial"/>
                <a:cs typeface="Arial"/>
                <a:sym typeface="Arial"/>
              </a:rPr>
              <a:t>Business Case</a:t>
            </a:r>
            <a:endParaRPr sz="600" b="0" i="0" u="none" strike="noStrike" cap="none">
              <a:solidFill>
                <a:schemeClr val="lt1"/>
              </a:solidFill>
              <a:latin typeface="Arial"/>
              <a:ea typeface="Arial"/>
              <a:cs typeface="Arial"/>
              <a:sym typeface="Arial"/>
            </a:endParaRPr>
          </a:p>
        </p:txBody>
      </p:sp>
      <p:sp>
        <p:nvSpPr>
          <p:cNvPr id="1878" name="Google Shape;1878;g1ab5da79bde_0_30"/>
          <p:cNvSpPr txBox="1"/>
          <p:nvPr/>
        </p:nvSpPr>
        <p:spPr>
          <a:xfrm>
            <a:off x="239325" y="-58950"/>
            <a:ext cx="3063000" cy="3387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 sz="1000" b="1" i="0" u="none" strike="noStrike" cap="none">
                <a:solidFill>
                  <a:schemeClr val="accent2"/>
                </a:solidFill>
                <a:latin typeface="Arial"/>
                <a:ea typeface="Arial"/>
                <a:cs typeface="Arial"/>
                <a:sym typeface="Arial"/>
              </a:rPr>
              <a:t>Migration Assessment</a:t>
            </a:r>
            <a:endParaRPr sz="1000" b="1" i="0" u="none" strike="noStrike" cap="none">
              <a:solidFill>
                <a:schemeClr val="accent2"/>
              </a:solidFill>
              <a:latin typeface="Arial"/>
              <a:ea typeface="Arial"/>
              <a:cs typeface="Arial"/>
              <a:sym typeface="Arial"/>
            </a:endParaRPr>
          </a:p>
        </p:txBody>
      </p:sp>
      <p:sp>
        <p:nvSpPr>
          <p:cNvPr id="1879" name="Google Shape;1879;g1ab5da79bde_0_30"/>
          <p:cNvSpPr/>
          <p:nvPr/>
        </p:nvSpPr>
        <p:spPr>
          <a:xfrm>
            <a:off x="4003625" y="1213225"/>
            <a:ext cx="507900" cy="371700"/>
          </a:xfrm>
          <a:prstGeom prst="rect">
            <a:avLst/>
          </a:prstGeom>
          <a:solidFill>
            <a:srgbClr val="CDEDF6"/>
          </a:solidFill>
          <a:ln>
            <a:noFill/>
          </a:ln>
        </p:spPr>
        <p:txBody>
          <a:bodyPr spcFirstLastPara="1" wrap="square" lIns="0" tIns="36000" rIns="0" bIns="36000" anchor="ctr" anchorCtr="0">
            <a:noAutofit/>
          </a:bodyPr>
          <a:lstStyle/>
          <a:p>
            <a:pPr marL="0" marR="0" lvl="0" indent="0" algn="ctr" rtl="0">
              <a:lnSpc>
                <a:spcPct val="100000"/>
              </a:lnSpc>
              <a:spcBef>
                <a:spcPts val="0"/>
              </a:spcBef>
              <a:spcAft>
                <a:spcPts val="0"/>
              </a:spcAft>
              <a:buClr>
                <a:srgbClr val="000000"/>
              </a:buClr>
              <a:buSzPts val="700"/>
              <a:buFont typeface="Arial"/>
              <a:buNone/>
            </a:pPr>
            <a:r>
              <a:rPr lang="en" sz="600" b="0" i="0" u="none" strike="noStrike" cap="none">
                <a:solidFill>
                  <a:srgbClr val="000000"/>
                </a:solidFill>
                <a:latin typeface="Arial"/>
                <a:ea typeface="Arial"/>
                <a:cs typeface="Arial"/>
                <a:sym typeface="Arial"/>
              </a:rPr>
              <a:t>Reference Architecture</a:t>
            </a:r>
            <a:endParaRPr sz="600" b="0" i="0" u="none" strike="noStrike" cap="none">
              <a:solidFill>
                <a:srgbClr val="000000"/>
              </a:solidFill>
              <a:latin typeface="Arial"/>
              <a:ea typeface="Arial"/>
              <a:cs typeface="Arial"/>
              <a:sym typeface="Arial"/>
            </a:endParaRPr>
          </a:p>
        </p:txBody>
      </p:sp>
      <p:sp>
        <p:nvSpPr>
          <p:cNvPr id="1880" name="Google Shape;1880;g1ab5da79bde_0_30"/>
          <p:cNvSpPr/>
          <p:nvPr/>
        </p:nvSpPr>
        <p:spPr>
          <a:xfrm>
            <a:off x="5630902" y="2749263"/>
            <a:ext cx="507900" cy="371700"/>
          </a:xfrm>
          <a:prstGeom prst="rect">
            <a:avLst/>
          </a:prstGeom>
          <a:solidFill>
            <a:srgbClr val="053B5C">
              <a:alpha val="30588"/>
            </a:srgbClr>
          </a:solidFill>
          <a:ln>
            <a:noFill/>
          </a:ln>
        </p:spPr>
        <p:txBody>
          <a:bodyPr spcFirstLastPara="1" wrap="square" lIns="18000" tIns="91425" rIns="18000" bIns="91425" anchor="ctr" anchorCtr="0">
            <a:noAutofit/>
          </a:bodyPr>
          <a:lstStyle/>
          <a:p>
            <a:pPr marL="0" marR="0" lvl="0" indent="0" algn="ctr" rtl="0">
              <a:lnSpc>
                <a:spcPct val="100000"/>
              </a:lnSpc>
              <a:spcBef>
                <a:spcPts val="0"/>
              </a:spcBef>
              <a:spcAft>
                <a:spcPts val="0"/>
              </a:spcAft>
              <a:buClr>
                <a:srgbClr val="000000"/>
              </a:buClr>
              <a:buSzPts val="700"/>
              <a:buFont typeface="Arial"/>
              <a:buNone/>
            </a:pPr>
            <a:r>
              <a:rPr lang="en" sz="600" b="0" i="0" u="none" strike="noStrike" cap="none">
                <a:solidFill>
                  <a:schemeClr val="lt1"/>
                </a:solidFill>
                <a:latin typeface="Arial"/>
                <a:ea typeface="Arial"/>
                <a:cs typeface="Arial"/>
                <a:sym typeface="Arial"/>
              </a:rPr>
              <a:t>App to Infra mapping</a:t>
            </a:r>
            <a:endParaRPr sz="600" b="0" i="0" u="none" strike="noStrike" cap="none">
              <a:solidFill>
                <a:schemeClr val="lt1"/>
              </a:solidFill>
              <a:latin typeface="Arial"/>
              <a:ea typeface="Arial"/>
              <a:cs typeface="Arial"/>
              <a:sym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884"/>
        <p:cNvGrpSpPr/>
        <p:nvPr/>
      </p:nvGrpSpPr>
      <p:grpSpPr>
        <a:xfrm>
          <a:off x="0" y="0"/>
          <a:ext cx="0" cy="0"/>
          <a:chOff x="0" y="0"/>
          <a:chExt cx="0" cy="0"/>
        </a:xfrm>
      </p:grpSpPr>
      <p:sp>
        <p:nvSpPr>
          <p:cNvPr id="1885" name="Google Shape;1885;p4"/>
          <p:cNvSpPr/>
          <p:nvPr/>
        </p:nvSpPr>
        <p:spPr>
          <a:xfrm>
            <a:off x="3820597" y="3781625"/>
            <a:ext cx="2788800" cy="631500"/>
          </a:xfrm>
          <a:prstGeom prst="roundRect">
            <a:avLst>
              <a:gd name="adj" fmla="val 16667"/>
            </a:avLst>
          </a:prstGeom>
          <a:solidFill>
            <a:schemeClr val="dk1"/>
          </a:solidFill>
          <a:ln w="28575" cap="flat" cmpd="sng">
            <a:solidFill>
              <a:schemeClr val="accent4"/>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chemeClr val="lt1"/>
              </a:solidFill>
              <a:latin typeface="Arial"/>
              <a:ea typeface="Arial"/>
              <a:cs typeface="Arial"/>
              <a:sym typeface="Arial"/>
            </a:endParaRPr>
          </a:p>
        </p:txBody>
      </p:sp>
      <p:sp>
        <p:nvSpPr>
          <p:cNvPr id="1886" name="Google Shape;1886;p4"/>
          <p:cNvSpPr/>
          <p:nvPr/>
        </p:nvSpPr>
        <p:spPr>
          <a:xfrm>
            <a:off x="4795462" y="1503663"/>
            <a:ext cx="687300" cy="631500"/>
          </a:xfrm>
          <a:prstGeom prst="roundRect">
            <a:avLst>
              <a:gd name="adj" fmla="val 16667"/>
            </a:avLst>
          </a:prstGeom>
          <a:solidFill>
            <a:schemeClr val="dk1"/>
          </a:solidFill>
          <a:ln w="28575" cap="flat" cmpd="sng">
            <a:solidFill>
              <a:schemeClr val="accent4"/>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chemeClr val="lt1"/>
              </a:solidFill>
              <a:latin typeface="Arial"/>
              <a:ea typeface="Arial"/>
              <a:cs typeface="Arial"/>
              <a:sym typeface="Arial"/>
            </a:endParaRPr>
          </a:p>
        </p:txBody>
      </p:sp>
      <p:sp>
        <p:nvSpPr>
          <p:cNvPr id="1887" name="Google Shape;1887;p4"/>
          <p:cNvSpPr/>
          <p:nvPr/>
        </p:nvSpPr>
        <p:spPr>
          <a:xfrm>
            <a:off x="5907075" y="1503325"/>
            <a:ext cx="1562400" cy="631500"/>
          </a:xfrm>
          <a:prstGeom prst="roundRect">
            <a:avLst>
              <a:gd name="adj" fmla="val 16667"/>
            </a:avLst>
          </a:prstGeom>
          <a:solidFill>
            <a:schemeClr val="dk1"/>
          </a:solidFill>
          <a:ln w="28575" cap="flat" cmpd="sng">
            <a:solidFill>
              <a:schemeClr val="accent4"/>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chemeClr val="lt1"/>
              </a:solidFill>
              <a:latin typeface="Arial"/>
              <a:ea typeface="Arial"/>
              <a:cs typeface="Arial"/>
              <a:sym typeface="Arial"/>
            </a:endParaRPr>
          </a:p>
        </p:txBody>
      </p:sp>
      <p:sp>
        <p:nvSpPr>
          <p:cNvPr id="1888" name="Google Shape;1888;p4"/>
          <p:cNvSpPr txBox="1"/>
          <p:nvPr/>
        </p:nvSpPr>
        <p:spPr>
          <a:xfrm>
            <a:off x="618074" y="2564076"/>
            <a:ext cx="1339800" cy="263400"/>
          </a:xfrm>
          <a:prstGeom prst="rect">
            <a:avLst/>
          </a:pr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800"/>
              <a:buFont typeface="Arial"/>
              <a:buNone/>
            </a:pPr>
            <a:r>
              <a:rPr lang="en" sz="800" b="1" i="0" u="none" strike="noStrike" cap="none">
                <a:solidFill>
                  <a:srgbClr val="FFFFFF"/>
                </a:solidFill>
                <a:latin typeface="Arial"/>
                <a:ea typeface="Arial"/>
                <a:cs typeface="Arial"/>
                <a:sym typeface="Arial"/>
              </a:rPr>
              <a:t>INITIAL</a:t>
            </a:r>
            <a:endParaRPr sz="800" b="1" i="0" u="none" strike="noStrike" cap="none">
              <a:solidFill>
                <a:srgbClr val="FFFFFF"/>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800"/>
              <a:buFont typeface="Arial"/>
              <a:buNone/>
            </a:pPr>
            <a:r>
              <a:rPr lang="en" sz="800" b="1" i="0" u="none" strike="noStrike" cap="none">
                <a:solidFill>
                  <a:srgbClr val="FFFFFF"/>
                </a:solidFill>
                <a:latin typeface="Arial"/>
                <a:ea typeface="Arial"/>
                <a:cs typeface="Arial"/>
                <a:sym typeface="Arial"/>
              </a:rPr>
              <a:t>ASSESSMENT</a:t>
            </a:r>
            <a:endParaRPr sz="800" b="0" i="0" u="none" strike="noStrike" cap="none">
              <a:solidFill>
                <a:srgbClr val="000000"/>
              </a:solidFill>
              <a:latin typeface="Arial"/>
              <a:ea typeface="Arial"/>
              <a:cs typeface="Arial"/>
              <a:sym typeface="Arial"/>
            </a:endParaRPr>
          </a:p>
        </p:txBody>
      </p:sp>
      <p:cxnSp>
        <p:nvCxnSpPr>
          <p:cNvPr id="1889" name="Google Shape;1889;p4"/>
          <p:cNvCxnSpPr/>
          <p:nvPr/>
        </p:nvCxnSpPr>
        <p:spPr>
          <a:xfrm>
            <a:off x="1818103" y="2716682"/>
            <a:ext cx="2788800" cy="12600"/>
          </a:xfrm>
          <a:prstGeom prst="straightConnector1">
            <a:avLst/>
          </a:prstGeom>
          <a:noFill/>
          <a:ln w="28575" cap="flat" cmpd="sng">
            <a:solidFill>
              <a:schemeClr val="dk2"/>
            </a:solidFill>
            <a:prstDash val="solid"/>
            <a:round/>
            <a:headEnd type="none" w="sm" len="sm"/>
            <a:tailEnd type="none" w="sm" len="sm"/>
          </a:ln>
        </p:spPr>
      </p:cxnSp>
      <p:sp>
        <p:nvSpPr>
          <p:cNvPr id="1890" name="Google Shape;1890;p4"/>
          <p:cNvSpPr/>
          <p:nvPr/>
        </p:nvSpPr>
        <p:spPr>
          <a:xfrm>
            <a:off x="3729149" y="1503319"/>
            <a:ext cx="642000" cy="631500"/>
          </a:xfrm>
          <a:prstGeom prst="roundRect">
            <a:avLst>
              <a:gd name="adj" fmla="val 16667"/>
            </a:avLst>
          </a:prstGeom>
          <a:solidFill>
            <a:schemeClr val="dk1"/>
          </a:solidFill>
          <a:ln w="28575" cap="flat" cmpd="sng">
            <a:solidFill>
              <a:schemeClr val="accent4"/>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chemeClr val="lt1"/>
              </a:solidFill>
              <a:latin typeface="Arial"/>
              <a:ea typeface="Arial"/>
              <a:cs typeface="Arial"/>
              <a:sym typeface="Arial"/>
            </a:endParaRPr>
          </a:p>
        </p:txBody>
      </p:sp>
      <p:cxnSp>
        <p:nvCxnSpPr>
          <p:cNvPr id="1891" name="Google Shape;1891;p4"/>
          <p:cNvCxnSpPr/>
          <p:nvPr/>
        </p:nvCxnSpPr>
        <p:spPr>
          <a:xfrm rot="10800000" flipH="1">
            <a:off x="1452757" y="3779816"/>
            <a:ext cx="6412800" cy="7800"/>
          </a:xfrm>
          <a:prstGeom prst="straightConnector1">
            <a:avLst/>
          </a:prstGeom>
          <a:noFill/>
          <a:ln w="28575" cap="flat" cmpd="sng">
            <a:solidFill>
              <a:schemeClr val="dk2"/>
            </a:solidFill>
            <a:prstDash val="solid"/>
            <a:round/>
            <a:headEnd type="none" w="sm" len="sm"/>
            <a:tailEnd type="none" w="sm" len="sm"/>
          </a:ln>
        </p:spPr>
      </p:cxnSp>
      <p:cxnSp>
        <p:nvCxnSpPr>
          <p:cNvPr id="1892" name="Google Shape;1892;p4"/>
          <p:cNvCxnSpPr/>
          <p:nvPr/>
        </p:nvCxnSpPr>
        <p:spPr>
          <a:xfrm>
            <a:off x="1452757" y="1503322"/>
            <a:ext cx="6346200" cy="6300"/>
          </a:xfrm>
          <a:prstGeom prst="straightConnector1">
            <a:avLst/>
          </a:prstGeom>
          <a:noFill/>
          <a:ln w="28575" cap="flat" cmpd="sng">
            <a:solidFill>
              <a:schemeClr val="dk2"/>
            </a:solidFill>
            <a:prstDash val="solid"/>
            <a:round/>
            <a:headEnd type="none" w="sm" len="sm"/>
            <a:tailEnd type="none" w="sm" len="sm"/>
          </a:ln>
        </p:spPr>
      </p:cxnSp>
      <p:sp>
        <p:nvSpPr>
          <p:cNvPr id="1893" name="Google Shape;1893;p4"/>
          <p:cNvSpPr txBox="1">
            <a:spLocks noGrp="1"/>
          </p:cNvSpPr>
          <p:nvPr>
            <p:ph type="title"/>
          </p:nvPr>
        </p:nvSpPr>
        <p:spPr>
          <a:xfrm>
            <a:off x="295350" y="158925"/>
            <a:ext cx="8553300" cy="648900"/>
          </a:xfrm>
          <a:prstGeom prst="rect">
            <a:avLst/>
          </a:prstGeom>
          <a:noFill/>
          <a:ln>
            <a:noFill/>
          </a:ln>
        </p:spPr>
        <p:txBody>
          <a:bodyPr spcFirstLastPara="1" wrap="square" lIns="0" tIns="0" rIns="0" bIns="0" anchor="ctr" anchorCtr="0">
            <a:noAutofit/>
          </a:bodyPr>
          <a:lstStyle/>
          <a:p>
            <a:pPr marL="0" lvl="0" indent="0" algn="l" rtl="0">
              <a:lnSpc>
                <a:spcPct val="90000"/>
              </a:lnSpc>
              <a:spcBef>
                <a:spcPts val="0"/>
              </a:spcBef>
              <a:spcAft>
                <a:spcPts val="0"/>
              </a:spcAft>
              <a:buClr>
                <a:schemeClr val="lt1"/>
              </a:buClr>
              <a:buSzPts val="2700"/>
              <a:buFont typeface="Arial"/>
              <a:buNone/>
            </a:pPr>
            <a:r>
              <a:rPr lang="en" sz="2400"/>
              <a:t>Activities and workstreams</a:t>
            </a:r>
            <a:endParaRPr sz="2400"/>
          </a:p>
        </p:txBody>
      </p:sp>
      <p:sp>
        <p:nvSpPr>
          <p:cNvPr id="1894" name="Google Shape;1894;p4"/>
          <p:cNvSpPr/>
          <p:nvPr/>
        </p:nvSpPr>
        <p:spPr>
          <a:xfrm>
            <a:off x="5013647" y="3627113"/>
            <a:ext cx="282900" cy="313200"/>
          </a:xfrm>
          <a:prstGeom prst="ellipse">
            <a:avLst/>
          </a:prstGeom>
          <a:solidFill>
            <a:srgbClr val="FFFFFF"/>
          </a:solidFill>
          <a:ln w="2857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000"/>
              <a:buFont typeface="Arial"/>
              <a:buNone/>
            </a:pPr>
            <a:endParaRPr sz="1000" b="1" i="0" u="none" strike="noStrike" cap="none">
              <a:solidFill>
                <a:srgbClr val="000000"/>
              </a:solidFill>
              <a:latin typeface="Arial"/>
              <a:ea typeface="Arial"/>
              <a:cs typeface="Arial"/>
              <a:sym typeface="Arial"/>
            </a:endParaRPr>
          </a:p>
        </p:txBody>
      </p:sp>
      <p:sp>
        <p:nvSpPr>
          <p:cNvPr id="1895" name="Google Shape;1895;p4"/>
          <p:cNvSpPr txBox="1"/>
          <p:nvPr/>
        </p:nvSpPr>
        <p:spPr>
          <a:xfrm>
            <a:off x="1920227" y="3958833"/>
            <a:ext cx="1287000" cy="4701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000"/>
              <a:buFont typeface="Arial"/>
              <a:buNone/>
            </a:pPr>
            <a:r>
              <a:rPr lang="en" sz="800" b="1" i="0" u="none" strike="noStrike" cap="none">
                <a:solidFill>
                  <a:schemeClr val="accent4"/>
                </a:solidFill>
                <a:latin typeface="Arial"/>
                <a:ea typeface="Arial"/>
                <a:cs typeface="Arial"/>
                <a:sym typeface="Arial"/>
              </a:rPr>
              <a:t>Discovery &amp;</a:t>
            </a:r>
            <a:endParaRPr sz="800" b="1" i="0" u="none" strike="noStrike" cap="none">
              <a:solidFill>
                <a:schemeClr val="accent4"/>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000"/>
              <a:buFont typeface="Arial"/>
              <a:buNone/>
            </a:pPr>
            <a:r>
              <a:rPr lang="en" sz="800" b="1" i="0" u="none" strike="noStrike" cap="none">
                <a:solidFill>
                  <a:schemeClr val="accent4"/>
                </a:solidFill>
                <a:latin typeface="Arial"/>
                <a:ea typeface="Arial"/>
                <a:cs typeface="Arial"/>
                <a:sym typeface="Arial"/>
              </a:rPr>
              <a:t>Assessment Tooling</a:t>
            </a:r>
            <a:endParaRPr sz="800" b="1" i="0" u="none" strike="noStrike" cap="none">
              <a:solidFill>
                <a:schemeClr val="dk2"/>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000"/>
              <a:buFont typeface="Arial"/>
              <a:buNone/>
            </a:pPr>
            <a:endParaRPr sz="900" b="1" i="0" u="none" strike="noStrike" cap="none">
              <a:solidFill>
                <a:schemeClr val="dk2"/>
              </a:solidFill>
              <a:latin typeface="Arial"/>
              <a:ea typeface="Arial"/>
              <a:cs typeface="Arial"/>
              <a:sym typeface="Arial"/>
            </a:endParaRPr>
          </a:p>
        </p:txBody>
      </p:sp>
      <p:sp>
        <p:nvSpPr>
          <p:cNvPr id="1896" name="Google Shape;1896;p4"/>
          <p:cNvSpPr txBox="1"/>
          <p:nvPr/>
        </p:nvSpPr>
        <p:spPr>
          <a:xfrm>
            <a:off x="3505135" y="1067114"/>
            <a:ext cx="1052100" cy="4665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800"/>
              <a:buFont typeface="Arial"/>
              <a:buNone/>
            </a:pPr>
            <a:r>
              <a:rPr lang="en" sz="700" b="1" i="0" u="none" strike="noStrike" cap="none">
                <a:solidFill>
                  <a:schemeClr val="dk2"/>
                </a:solidFill>
                <a:latin typeface="Arial"/>
                <a:ea typeface="Arial"/>
                <a:cs typeface="Arial"/>
                <a:sym typeface="Arial"/>
              </a:rPr>
              <a:t>Scoping</a:t>
            </a:r>
            <a:endParaRPr sz="700" b="1" i="0" u="none" strike="noStrike" cap="none">
              <a:solidFill>
                <a:schemeClr val="dk2"/>
              </a:solidFill>
              <a:latin typeface="Arial"/>
              <a:ea typeface="Arial"/>
              <a:cs typeface="Arial"/>
              <a:sym typeface="Arial"/>
            </a:endParaRPr>
          </a:p>
        </p:txBody>
      </p:sp>
      <p:sp>
        <p:nvSpPr>
          <p:cNvPr id="1897" name="Google Shape;1897;p4"/>
          <p:cNvSpPr txBox="1"/>
          <p:nvPr/>
        </p:nvSpPr>
        <p:spPr>
          <a:xfrm>
            <a:off x="4724175" y="3918900"/>
            <a:ext cx="843000" cy="4296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000"/>
              <a:buFont typeface="Arial"/>
              <a:buNone/>
            </a:pPr>
            <a:r>
              <a:rPr lang="en" sz="800" b="1" i="0" u="none" strike="noStrike" cap="none">
                <a:solidFill>
                  <a:schemeClr val="accent4"/>
                </a:solidFill>
                <a:latin typeface="Arial"/>
                <a:ea typeface="Arial"/>
                <a:cs typeface="Arial"/>
                <a:sym typeface="Arial"/>
              </a:rPr>
              <a:t>Discovery &amp;</a:t>
            </a:r>
            <a:endParaRPr sz="800" b="1" i="0" u="none" strike="noStrike" cap="none">
              <a:solidFill>
                <a:schemeClr val="accent4"/>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000"/>
              <a:buFont typeface="Arial"/>
              <a:buNone/>
            </a:pPr>
            <a:r>
              <a:rPr lang="en" sz="800" b="1" i="0" u="none" strike="noStrike" cap="none">
                <a:solidFill>
                  <a:schemeClr val="accent4"/>
                </a:solidFill>
                <a:latin typeface="Arial"/>
                <a:ea typeface="Arial"/>
                <a:cs typeface="Arial"/>
                <a:sym typeface="Arial"/>
              </a:rPr>
              <a:t>Assessment</a:t>
            </a:r>
            <a:endParaRPr sz="800" b="1" i="0" u="none" strike="noStrike" cap="none">
              <a:solidFill>
                <a:schemeClr val="accent4"/>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000"/>
              <a:buFont typeface="Arial"/>
              <a:buNone/>
            </a:pPr>
            <a:endParaRPr sz="800" b="1" i="0" u="none" strike="noStrike" cap="none">
              <a:solidFill>
                <a:schemeClr val="accent4"/>
              </a:solidFill>
              <a:latin typeface="Arial"/>
              <a:ea typeface="Arial"/>
              <a:cs typeface="Arial"/>
              <a:sym typeface="Arial"/>
            </a:endParaRPr>
          </a:p>
        </p:txBody>
      </p:sp>
      <p:sp>
        <p:nvSpPr>
          <p:cNvPr id="1898" name="Google Shape;1898;p4"/>
          <p:cNvSpPr/>
          <p:nvPr/>
        </p:nvSpPr>
        <p:spPr>
          <a:xfrm>
            <a:off x="6944079" y="3635138"/>
            <a:ext cx="282900" cy="313200"/>
          </a:xfrm>
          <a:prstGeom prst="ellipse">
            <a:avLst/>
          </a:prstGeom>
          <a:solidFill>
            <a:srgbClr val="FFFFFF"/>
          </a:solidFill>
          <a:ln w="2857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000"/>
              <a:buFont typeface="Arial"/>
              <a:buNone/>
            </a:pPr>
            <a:endParaRPr sz="1000" b="1" i="0" u="none" strike="noStrike" cap="none">
              <a:solidFill>
                <a:srgbClr val="0000FF"/>
              </a:solidFill>
              <a:latin typeface="Arial"/>
              <a:ea typeface="Arial"/>
              <a:cs typeface="Arial"/>
              <a:sym typeface="Arial"/>
            </a:endParaRPr>
          </a:p>
        </p:txBody>
      </p:sp>
      <p:sp>
        <p:nvSpPr>
          <p:cNvPr id="1899" name="Google Shape;1899;p4"/>
          <p:cNvSpPr txBox="1"/>
          <p:nvPr/>
        </p:nvSpPr>
        <p:spPr>
          <a:xfrm>
            <a:off x="6565519" y="3961920"/>
            <a:ext cx="1030200" cy="4176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 sz="800" b="1" i="0" u="none" strike="noStrike" cap="none">
                <a:solidFill>
                  <a:schemeClr val="dk2"/>
                </a:solidFill>
                <a:latin typeface="Arial"/>
                <a:ea typeface="Arial"/>
                <a:cs typeface="Arial"/>
                <a:sym typeface="Arial"/>
              </a:rPr>
              <a:t>Migration assessment Report</a:t>
            </a:r>
            <a:endParaRPr sz="800" b="1" i="0" u="none" strike="noStrike" cap="none">
              <a:solidFill>
                <a:schemeClr val="dk2"/>
              </a:solidFill>
              <a:latin typeface="Arial"/>
              <a:ea typeface="Arial"/>
              <a:cs typeface="Arial"/>
              <a:sym typeface="Arial"/>
            </a:endParaRPr>
          </a:p>
        </p:txBody>
      </p:sp>
      <p:sp>
        <p:nvSpPr>
          <p:cNvPr id="1900" name="Google Shape;1900;p4"/>
          <p:cNvSpPr txBox="1"/>
          <p:nvPr/>
        </p:nvSpPr>
        <p:spPr>
          <a:xfrm>
            <a:off x="593705" y="3675932"/>
            <a:ext cx="1355100" cy="2589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000"/>
              <a:buFont typeface="Arial"/>
              <a:buNone/>
            </a:pPr>
            <a:r>
              <a:rPr lang="en" sz="800" b="1" i="0" u="none" strike="noStrike" cap="none">
                <a:solidFill>
                  <a:srgbClr val="FFFFFF"/>
                </a:solidFill>
                <a:latin typeface="Arial"/>
                <a:ea typeface="Arial"/>
                <a:cs typeface="Arial"/>
                <a:sym typeface="Arial"/>
              </a:rPr>
              <a:t>APPLICATION ASSESSMENT</a:t>
            </a:r>
            <a:endParaRPr sz="800" b="1" i="0" u="none" strike="noStrike" cap="none">
              <a:solidFill>
                <a:srgbClr val="FFFFFF"/>
              </a:solidFill>
              <a:latin typeface="Arial"/>
              <a:ea typeface="Arial"/>
              <a:cs typeface="Arial"/>
              <a:sym typeface="Arial"/>
            </a:endParaRPr>
          </a:p>
        </p:txBody>
      </p:sp>
      <p:sp>
        <p:nvSpPr>
          <p:cNvPr id="1901" name="Google Shape;1901;p4"/>
          <p:cNvSpPr/>
          <p:nvPr/>
        </p:nvSpPr>
        <p:spPr>
          <a:xfrm>
            <a:off x="4557213" y="2613327"/>
            <a:ext cx="282900" cy="1420500"/>
          </a:xfrm>
          <a:prstGeom prst="roundRect">
            <a:avLst>
              <a:gd name="adj" fmla="val 16667"/>
            </a:avLst>
          </a:prstGeom>
          <a:solidFill>
            <a:srgbClr val="FFFFFF"/>
          </a:solidFill>
          <a:ln w="2857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000"/>
              <a:buFont typeface="Arial"/>
              <a:buNone/>
            </a:pPr>
            <a:endParaRPr sz="1000" b="1" i="0" u="none" strike="noStrike" cap="none">
              <a:solidFill>
                <a:srgbClr val="000000"/>
              </a:solidFill>
              <a:latin typeface="Arial"/>
              <a:ea typeface="Arial"/>
              <a:cs typeface="Arial"/>
              <a:sym typeface="Arial"/>
            </a:endParaRPr>
          </a:p>
        </p:txBody>
      </p:sp>
      <p:sp>
        <p:nvSpPr>
          <p:cNvPr id="1902" name="Google Shape;1902;p4"/>
          <p:cNvSpPr/>
          <p:nvPr/>
        </p:nvSpPr>
        <p:spPr>
          <a:xfrm>
            <a:off x="3249701" y="1291767"/>
            <a:ext cx="262200" cy="3305700"/>
          </a:xfrm>
          <a:prstGeom prst="roundRect">
            <a:avLst>
              <a:gd name="adj" fmla="val 16667"/>
            </a:avLst>
          </a:prstGeom>
          <a:solidFill>
            <a:srgbClr val="FFFFFF"/>
          </a:solidFill>
          <a:ln w="2857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000"/>
              <a:buFont typeface="Arial"/>
              <a:buNone/>
            </a:pPr>
            <a:endParaRPr sz="1000" b="1" i="0" u="none" strike="noStrike" cap="none">
              <a:solidFill>
                <a:srgbClr val="000000"/>
              </a:solidFill>
              <a:latin typeface="Arial"/>
              <a:ea typeface="Arial"/>
              <a:cs typeface="Arial"/>
              <a:sym typeface="Arial"/>
            </a:endParaRPr>
          </a:p>
        </p:txBody>
      </p:sp>
      <p:sp>
        <p:nvSpPr>
          <p:cNvPr id="1903" name="Google Shape;1903;p4"/>
          <p:cNvSpPr txBox="1"/>
          <p:nvPr/>
        </p:nvSpPr>
        <p:spPr>
          <a:xfrm rot="-5400000">
            <a:off x="2315198" y="2827429"/>
            <a:ext cx="2113500" cy="2664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800"/>
              <a:buFont typeface="Arial"/>
              <a:buNone/>
            </a:pPr>
            <a:r>
              <a:rPr lang="en" sz="800" b="1" i="0" u="none" strike="noStrike" cap="none">
                <a:solidFill>
                  <a:schemeClr val="accent5"/>
                </a:solidFill>
                <a:latin typeface="Arial"/>
                <a:ea typeface="Arial"/>
                <a:cs typeface="Arial"/>
                <a:sym typeface="Arial"/>
              </a:rPr>
              <a:t>Trust Understanding</a:t>
            </a:r>
            <a:endParaRPr sz="800" b="1" i="0" u="none" strike="noStrike" cap="none">
              <a:solidFill>
                <a:schemeClr val="accent5"/>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000"/>
              <a:buFont typeface="Arial"/>
              <a:buNone/>
            </a:pPr>
            <a:endParaRPr sz="900" b="1" i="0" u="none" strike="noStrike" cap="none">
              <a:solidFill>
                <a:schemeClr val="accent4"/>
              </a:solidFill>
              <a:latin typeface="Arial"/>
              <a:ea typeface="Arial"/>
              <a:cs typeface="Arial"/>
              <a:sym typeface="Arial"/>
            </a:endParaRPr>
          </a:p>
        </p:txBody>
      </p:sp>
      <p:sp>
        <p:nvSpPr>
          <p:cNvPr id="1904" name="Google Shape;1904;p4"/>
          <p:cNvSpPr/>
          <p:nvPr/>
        </p:nvSpPr>
        <p:spPr>
          <a:xfrm>
            <a:off x="3897818" y="1350561"/>
            <a:ext cx="282900" cy="313200"/>
          </a:xfrm>
          <a:prstGeom prst="ellipse">
            <a:avLst/>
          </a:prstGeom>
          <a:solidFill>
            <a:srgbClr val="FFFFFF"/>
          </a:solidFill>
          <a:ln w="2857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000"/>
              <a:buFont typeface="Arial"/>
              <a:buNone/>
            </a:pPr>
            <a:endParaRPr sz="1000" b="1" i="0" u="none" strike="noStrike" cap="none">
              <a:solidFill>
                <a:srgbClr val="000000"/>
              </a:solidFill>
              <a:latin typeface="Arial"/>
              <a:ea typeface="Arial"/>
              <a:cs typeface="Arial"/>
              <a:sym typeface="Arial"/>
            </a:endParaRPr>
          </a:p>
        </p:txBody>
      </p:sp>
      <p:sp>
        <p:nvSpPr>
          <p:cNvPr id="1905" name="Google Shape;1905;p4"/>
          <p:cNvSpPr/>
          <p:nvPr/>
        </p:nvSpPr>
        <p:spPr>
          <a:xfrm>
            <a:off x="6131185" y="3635138"/>
            <a:ext cx="282900" cy="313200"/>
          </a:xfrm>
          <a:prstGeom prst="ellipse">
            <a:avLst/>
          </a:prstGeom>
          <a:solidFill>
            <a:srgbClr val="FFFFFF"/>
          </a:solidFill>
          <a:ln w="2857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000"/>
              <a:buFont typeface="Arial"/>
              <a:buNone/>
            </a:pPr>
            <a:endParaRPr sz="1000" b="1" i="0" u="none" strike="noStrike" cap="none">
              <a:solidFill>
                <a:srgbClr val="0000FF"/>
              </a:solidFill>
              <a:latin typeface="Arial"/>
              <a:ea typeface="Arial"/>
              <a:cs typeface="Arial"/>
              <a:sym typeface="Arial"/>
            </a:endParaRPr>
          </a:p>
        </p:txBody>
      </p:sp>
      <p:sp>
        <p:nvSpPr>
          <p:cNvPr id="1906" name="Google Shape;1906;p4"/>
          <p:cNvSpPr txBox="1"/>
          <p:nvPr/>
        </p:nvSpPr>
        <p:spPr>
          <a:xfrm>
            <a:off x="5880528" y="3918889"/>
            <a:ext cx="784200" cy="2829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000"/>
              <a:buFont typeface="Arial"/>
              <a:buNone/>
            </a:pPr>
            <a:r>
              <a:rPr lang="en" sz="700" b="1" i="0" u="none" strike="noStrike" cap="none">
                <a:solidFill>
                  <a:schemeClr val="dk2"/>
                </a:solidFill>
                <a:latin typeface="Arial"/>
                <a:ea typeface="Arial"/>
                <a:cs typeface="Arial"/>
                <a:sym typeface="Arial"/>
              </a:rPr>
              <a:t>7R</a:t>
            </a:r>
            <a:endParaRPr sz="700" b="1" i="0" u="none" strike="noStrike" cap="none">
              <a:solidFill>
                <a:schemeClr val="dk2"/>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000"/>
              <a:buFont typeface="Arial"/>
              <a:buNone/>
            </a:pPr>
            <a:endParaRPr sz="1000" b="1" i="0" u="none" strike="noStrike" cap="none">
              <a:solidFill>
                <a:schemeClr val="accent4"/>
              </a:solidFill>
              <a:latin typeface="Arial"/>
              <a:ea typeface="Arial"/>
              <a:cs typeface="Arial"/>
              <a:sym typeface="Arial"/>
            </a:endParaRPr>
          </a:p>
        </p:txBody>
      </p:sp>
      <p:sp>
        <p:nvSpPr>
          <p:cNvPr id="1907" name="Google Shape;1907;p4"/>
          <p:cNvSpPr/>
          <p:nvPr/>
        </p:nvSpPr>
        <p:spPr>
          <a:xfrm>
            <a:off x="7679320" y="1291767"/>
            <a:ext cx="276000" cy="2577600"/>
          </a:xfrm>
          <a:prstGeom prst="roundRect">
            <a:avLst>
              <a:gd name="adj" fmla="val 16667"/>
            </a:avLst>
          </a:prstGeom>
          <a:solidFill>
            <a:srgbClr val="FFFFFF"/>
          </a:solidFill>
          <a:ln w="2857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000"/>
              <a:buFont typeface="Arial"/>
              <a:buNone/>
            </a:pPr>
            <a:endParaRPr sz="1000" b="1" i="0" u="none" strike="noStrike" cap="none">
              <a:solidFill>
                <a:srgbClr val="000000"/>
              </a:solidFill>
              <a:latin typeface="Arial"/>
              <a:ea typeface="Arial"/>
              <a:cs typeface="Arial"/>
              <a:sym typeface="Arial"/>
            </a:endParaRPr>
          </a:p>
        </p:txBody>
      </p:sp>
      <p:sp>
        <p:nvSpPr>
          <p:cNvPr id="1908" name="Google Shape;1908;p4"/>
          <p:cNvSpPr txBox="1"/>
          <p:nvPr/>
        </p:nvSpPr>
        <p:spPr>
          <a:xfrm>
            <a:off x="601349" y="1376770"/>
            <a:ext cx="1339800" cy="263400"/>
          </a:xfrm>
          <a:prstGeom prst="rect">
            <a:avLst/>
          </a:pr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800"/>
              <a:buFont typeface="Arial"/>
              <a:buNone/>
            </a:pPr>
            <a:r>
              <a:rPr lang="en" sz="800" b="1" i="0" u="none" strike="noStrike" cap="none">
                <a:solidFill>
                  <a:srgbClr val="FFFFFF"/>
                </a:solidFill>
                <a:latin typeface="Arial"/>
                <a:ea typeface="Arial"/>
                <a:cs typeface="Arial"/>
                <a:sym typeface="Arial"/>
              </a:rPr>
              <a:t>TRUST </a:t>
            </a:r>
            <a:endParaRPr sz="800" b="1" i="0" u="none" strike="noStrike" cap="none">
              <a:solidFill>
                <a:srgbClr val="FFFFFF"/>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800"/>
              <a:buFont typeface="Arial"/>
              <a:buNone/>
            </a:pPr>
            <a:r>
              <a:rPr lang="en" sz="800" b="1" i="0" u="none" strike="noStrike" cap="none">
                <a:solidFill>
                  <a:srgbClr val="FFFFFF"/>
                </a:solidFill>
                <a:latin typeface="Arial"/>
                <a:ea typeface="Arial"/>
                <a:cs typeface="Arial"/>
                <a:sym typeface="Arial"/>
              </a:rPr>
              <a:t>PERSPECTIVE</a:t>
            </a:r>
            <a:endParaRPr sz="800" b="0" i="0" u="none" strike="noStrike" cap="none">
              <a:solidFill>
                <a:srgbClr val="000000"/>
              </a:solidFill>
              <a:latin typeface="Arial"/>
              <a:ea typeface="Arial"/>
              <a:cs typeface="Arial"/>
              <a:sym typeface="Arial"/>
            </a:endParaRPr>
          </a:p>
        </p:txBody>
      </p:sp>
      <p:sp>
        <p:nvSpPr>
          <p:cNvPr id="1909" name="Google Shape;1909;p4"/>
          <p:cNvSpPr txBox="1"/>
          <p:nvPr/>
        </p:nvSpPr>
        <p:spPr>
          <a:xfrm>
            <a:off x="5717250" y="1053600"/>
            <a:ext cx="870000" cy="3156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800"/>
              <a:buFont typeface="Arial"/>
              <a:buNone/>
            </a:pPr>
            <a:r>
              <a:rPr lang="en" sz="700" b="1" i="0" u="none" strike="noStrike" cap="none">
                <a:solidFill>
                  <a:schemeClr val="dk2"/>
                </a:solidFill>
                <a:latin typeface="Arial"/>
                <a:ea typeface="Arial"/>
                <a:cs typeface="Arial"/>
                <a:sym typeface="Arial"/>
              </a:rPr>
              <a:t>Business Case</a:t>
            </a:r>
            <a:br>
              <a:rPr lang="en" sz="700" b="1" i="0" u="none" strike="noStrike" cap="none">
                <a:solidFill>
                  <a:schemeClr val="dk2"/>
                </a:solidFill>
                <a:latin typeface="Arial"/>
                <a:ea typeface="Arial"/>
                <a:cs typeface="Arial"/>
                <a:sym typeface="Arial"/>
              </a:rPr>
            </a:br>
            <a:r>
              <a:rPr lang="en" sz="700" b="1" i="0" u="none" strike="noStrike" cap="none">
                <a:solidFill>
                  <a:schemeClr val="dk2"/>
                </a:solidFill>
                <a:latin typeface="Arial"/>
                <a:ea typeface="Arial"/>
                <a:cs typeface="Arial"/>
                <a:sym typeface="Arial"/>
              </a:rPr>
              <a:t> and TCO</a:t>
            </a:r>
            <a:endParaRPr sz="700" b="0" i="0" u="none" strike="noStrike" cap="none">
              <a:solidFill>
                <a:schemeClr val="dk2"/>
              </a:solidFill>
              <a:latin typeface="Arial"/>
              <a:ea typeface="Arial"/>
              <a:cs typeface="Arial"/>
              <a:sym typeface="Arial"/>
            </a:endParaRPr>
          </a:p>
        </p:txBody>
      </p:sp>
      <p:sp>
        <p:nvSpPr>
          <p:cNvPr id="1910" name="Google Shape;1910;p4"/>
          <p:cNvSpPr/>
          <p:nvPr/>
        </p:nvSpPr>
        <p:spPr>
          <a:xfrm>
            <a:off x="6972658" y="1350561"/>
            <a:ext cx="282900" cy="313200"/>
          </a:xfrm>
          <a:prstGeom prst="ellipse">
            <a:avLst/>
          </a:prstGeom>
          <a:solidFill>
            <a:srgbClr val="FFFFFF"/>
          </a:solidFill>
          <a:ln w="2857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000"/>
              <a:buFont typeface="Arial"/>
              <a:buNone/>
            </a:pPr>
            <a:endParaRPr sz="1000" b="1" i="0" u="none" strike="noStrike" cap="none">
              <a:solidFill>
                <a:srgbClr val="000000"/>
              </a:solidFill>
              <a:latin typeface="Arial"/>
              <a:ea typeface="Arial"/>
              <a:cs typeface="Arial"/>
              <a:sym typeface="Arial"/>
            </a:endParaRPr>
          </a:p>
        </p:txBody>
      </p:sp>
      <p:sp>
        <p:nvSpPr>
          <p:cNvPr id="1911" name="Google Shape;1911;p4"/>
          <p:cNvSpPr/>
          <p:nvPr/>
        </p:nvSpPr>
        <p:spPr>
          <a:xfrm>
            <a:off x="6027217" y="1350561"/>
            <a:ext cx="282900" cy="313200"/>
          </a:xfrm>
          <a:prstGeom prst="ellipse">
            <a:avLst/>
          </a:prstGeom>
          <a:solidFill>
            <a:srgbClr val="FFFFFF"/>
          </a:solidFill>
          <a:ln w="2857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000"/>
              <a:buFont typeface="Arial"/>
              <a:buNone/>
            </a:pPr>
            <a:endParaRPr sz="1000" b="1" i="0" u="none" strike="noStrike" cap="none">
              <a:solidFill>
                <a:srgbClr val="000000"/>
              </a:solidFill>
              <a:latin typeface="Arial"/>
              <a:ea typeface="Arial"/>
              <a:cs typeface="Arial"/>
              <a:sym typeface="Arial"/>
            </a:endParaRPr>
          </a:p>
        </p:txBody>
      </p:sp>
      <p:sp>
        <p:nvSpPr>
          <p:cNvPr id="1912" name="Google Shape;1912;p4"/>
          <p:cNvSpPr txBox="1"/>
          <p:nvPr/>
        </p:nvSpPr>
        <p:spPr>
          <a:xfrm>
            <a:off x="6725718" y="1067337"/>
            <a:ext cx="776700" cy="3153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800"/>
              <a:buFont typeface="Arial"/>
              <a:buNone/>
            </a:pPr>
            <a:r>
              <a:rPr lang="en" sz="700" b="1" i="0" u="none" strike="noStrike" cap="none">
                <a:solidFill>
                  <a:schemeClr val="dk2"/>
                </a:solidFill>
                <a:latin typeface="Arial"/>
                <a:ea typeface="Arial"/>
                <a:cs typeface="Arial"/>
                <a:sym typeface="Arial"/>
              </a:rPr>
              <a:t>Roadmap</a:t>
            </a:r>
            <a:endParaRPr sz="700" b="0" i="0" u="none" strike="noStrike" cap="none">
              <a:solidFill>
                <a:schemeClr val="dk2"/>
              </a:solidFill>
              <a:latin typeface="Arial"/>
              <a:ea typeface="Arial"/>
              <a:cs typeface="Arial"/>
              <a:sym typeface="Arial"/>
            </a:endParaRPr>
          </a:p>
        </p:txBody>
      </p:sp>
      <p:sp>
        <p:nvSpPr>
          <p:cNvPr id="1913" name="Google Shape;1913;p4"/>
          <p:cNvSpPr txBox="1"/>
          <p:nvPr/>
        </p:nvSpPr>
        <p:spPr>
          <a:xfrm>
            <a:off x="7956499" y="2356162"/>
            <a:ext cx="783000" cy="6540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800"/>
              <a:buFont typeface="Arial"/>
              <a:buNone/>
            </a:pPr>
            <a:r>
              <a:rPr lang="en" sz="800" b="1" i="0" u="none" strike="noStrike" cap="none">
                <a:solidFill>
                  <a:schemeClr val="dk2"/>
                </a:solidFill>
                <a:latin typeface="Arial"/>
                <a:ea typeface="Arial"/>
                <a:cs typeface="Arial"/>
                <a:sym typeface="Arial"/>
              </a:rPr>
              <a:t>Final Business Case and Roadmap</a:t>
            </a:r>
            <a:endParaRPr sz="900" b="0" i="0" u="none" strike="noStrike" cap="none">
              <a:solidFill>
                <a:schemeClr val="dk2"/>
              </a:solidFill>
              <a:latin typeface="Arial"/>
              <a:ea typeface="Arial"/>
              <a:cs typeface="Arial"/>
              <a:sym typeface="Arial"/>
            </a:endParaRPr>
          </a:p>
        </p:txBody>
      </p:sp>
      <p:sp>
        <p:nvSpPr>
          <p:cNvPr id="1914" name="Google Shape;1914;p4"/>
          <p:cNvSpPr/>
          <p:nvPr/>
        </p:nvSpPr>
        <p:spPr>
          <a:xfrm>
            <a:off x="4100793" y="3635138"/>
            <a:ext cx="282900" cy="313200"/>
          </a:xfrm>
          <a:prstGeom prst="ellipse">
            <a:avLst/>
          </a:prstGeom>
          <a:solidFill>
            <a:srgbClr val="FFFFFF"/>
          </a:solidFill>
          <a:ln w="2857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000"/>
              <a:buFont typeface="Arial"/>
              <a:buNone/>
            </a:pPr>
            <a:endParaRPr sz="1000" b="1" i="0" u="none" strike="noStrike" cap="none">
              <a:solidFill>
                <a:srgbClr val="000000"/>
              </a:solidFill>
              <a:latin typeface="Arial"/>
              <a:ea typeface="Arial"/>
              <a:cs typeface="Arial"/>
              <a:sym typeface="Arial"/>
            </a:endParaRPr>
          </a:p>
        </p:txBody>
      </p:sp>
      <p:sp>
        <p:nvSpPr>
          <p:cNvPr id="1915" name="Google Shape;1915;p4"/>
          <p:cNvSpPr txBox="1"/>
          <p:nvPr/>
        </p:nvSpPr>
        <p:spPr>
          <a:xfrm>
            <a:off x="3605276" y="3895646"/>
            <a:ext cx="1280700" cy="3294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800"/>
              <a:buFont typeface="Arial"/>
              <a:buNone/>
            </a:pPr>
            <a:r>
              <a:rPr lang="en" sz="800" b="1" i="0" u="none" strike="noStrike" cap="none">
                <a:solidFill>
                  <a:schemeClr val="accent4"/>
                </a:solidFill>
                <a:latin typeface="Arial"/>
                <a:ea typeface="Arial"/>
                <a:cs typeface="Arial"/>
                <a:sym typeface="Arial"/>
              </a:rPr>
              <a:t>Application </a:t>
            </a:r>
            <a:br>
              <a:rPr lang="en" sz="800" b="1" i="0" u="none" strike="noStrike" cap="none">
                <a:solidFill>
                  <a:schemeClr val="accent4"/>
                </a:solidFill>
                <a:latin typeface="Arial"/>
                <a:ea typeface="Arial"/>
                <a:cs typeface="Arial"/>
                <a:sym typeface="Arial"/>
              </a:rPr>
            </a:br>
            <a:r>
              <a:rPr lang="en" sz="800" b="1" i="0" u="none" strike="noStrike" cap="none">
                <a:solidFill>
                  <a:schemeClr val="accent4"/>
                </a:solidFill>
                <a:latin typeface="Arial"/>
                <a:ea typeface="Arial"/>
                <a:cs typeface="Arial"/>
                <a:sym typeface="Arial"/>
              </a:rPr>
              <a:t>Owner </a:t>
            </a:r>
            <a:br>
              <a:rPr lang="en" sz="800" b="1" i="0" u="none" strike="noStrike" cap="none">
                <a:solidFill>
                  <a:schemeClr val="accent4"/>
                </a:solidFill>
                <a:latin typeface="Arial"/>
                <a:ea typeface="Arial"/>
                <a:cs typeface="Arial"/>
                <a:sym typeface="Arial"/>
              </a:rPr>
            </a:br>
            <a:r>
              <a:rPr lang="en" sz="800" b="1" i="0" u="none" strike="noStrike" cap="none">
                <a:solidFill>
                  <a:schemeClr val="accent4"/>
                </a:solidFill>
                <a:latin typeface="Arial"/>
                <a:ea typeface="Arial"/>
                <a:cs typeface="Arial"/>
                <a:sym typeface="Arial"/>
              </a:rPr>
              <a:t>interviews</a:t>
            </a:r>
            <a:endParaRPr sz="800" b="0" i="0" u="none" strike="noStrike" cap="none">
              <a:solidFill>
                <a:schemeClr val="accent4"/>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000"/>
              <a:buFont typeface="Arial"/>
              <a:buNone/>
            </a:pPr>
            <a:endParaRPr sz="1000" b="1" i="0" u="none" strike="noStrike" cap="none">
              <a:solidFill>
                <a:schemeClr val="accent4"/>
              </a:solidFill>
              <a:latin typeface="Arial"/>
              <a:ea typeface="Arial"/>
              <a:cs typeface="Arial"/>
              <a:sym typeface="Arial"/>
            </a:endParaRPr>
          </a:p>
        </p:txBody>
      </p:sp>
      <p:sp>
        <p:nvSpPr>
          <p:cNvPr id="1916" name="Google Shape;1916;p4"/>
          <p:cNvSpPr txBox="1"/>
          <p:nvPr/>
        </p:nvSpPr>
        <p:spPr>
          <a:xfrm rot="-5400000">
            <a:off x="3988375" y="3192554"/>
            <a:ext cx="1420500" cy="2619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 sz="800" b="1" i="0" u="none" strike="noStrike" cap="none">
                <a:solidFill>
                  <a:schemeClr val="accent5"/>
                </a:solidFill>
                <a:latin typeface="Arial"/>
                <a:ea typeface="Arial"/>
                <a:cs typeface="Arial"/>
                <a:sym typeface="Arial"/>
              </a:rPr>
              <a:t>Assessment</a:t>
            </a:r>
            <a:endParaRPr sz="800" b="1" i="0" u="none" strike="noStrike" cap="none">
              <a:solidFill>
                <a:schemeClr val="accent5"/>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000"/>
              <a:buFont typeface="Arial"/>
              <a:buNone/>
            </a:pPr>
            <a:r>
              <a:rPr lang="en" sz="800" b="1" i="0" u="none" strike="noStrike" cap="none">
                <a:solidFill>
                  <a:schemeClr val="accent5"/>
                </a:solidFill>
                <a:latin typeface="Arial"/>
                <a:ea typeface="Arial"/>
                <a:cs typeface="Arial"/>
                <a:sym typeface="Arial"/>
              </a:rPr>
              <a:t>Increment</a:t>
            </a:r>
            <a:endParaRPr sz="800" b="1" i="0" u="none" strike="noStrike" cap="none">
              <a:solidFill>
                <a:schemeClr val="accent5"/>
              </a:solidFill>
              <a:latin typeface="Arial"/>
              <a:ea typeface="Arial"/>
              <a:cs typeface="Arial"/>
              <a:sym typeface="Arial"/>
            </a:endParaRPr>
          </a:p>
        </p:txBody>
      </p:sp>
      <p:sp>
        <p:nvSpPr>
          <p:cNvPr id="1917" name="Google Shape;1917;p4"/>
          <p:cNvSpPr/>
          <p:nvPr/>
        </p:nvSpPr>
        <p:spPr>
          <a:xfrm>
            <a:off x="2423056" y="1350561"/>
            <a:ext cx="282900" cy="313200"/>
          </a:xfrm>
          <a:prstGeom prst="ellipse">
            <a:avLst/>
          </a:prstGeom>
          <a:solidFill>
            <a:srgbClr val="FFFFFF"/>
          </a:solidFill>
          <a:ln w="2857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000"/>
              <a:buFont typeface="Arial"/>
              <a:buNone/>
            </a:pPr>
            <a:endParaRPr sz="1000" b="1" i="0" u="none" strike="noStrike" cap="none">
              <a:solidFill>
                <a:srgbClr val="000000"/>
              </a:solidFill>
              <a:latin typeface="Arial"/>
              <a:ea typeface="Arial"/>
              <a:cs typeface="Arial"/>
              <a:sym typeface="Arial"/>
            </a:endParaRPr>
          </a:p>
        </p:txBody>
      </p:sp>
      <p:sp>
        <p:nvSpPr>
          <p:cNvPr id="1918" name="Google Shape;1918;p4"/>
          <p:cNvSpPr txBox="1"/>
          <p:nvPr/>
        </p:nvSpPr>
        <p:spPr>
          <a:xfrm>
            <a:off x="1700065" y="1067112"/>
            <a:ext cx="1810800" cy="3156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800"/>
              <a:buFont typeface="Arial"/>
              <a:buNone/>
            </a:pPr>
            <a:r>
              <a:rPr lang="en" sz="700" b="1" i="0" u="none" strike="noStrike" cap="none">
                <a:solidFill>
                  <a:schemeClr val="dk2"/>
                </a:solidFill>
                <a:latin typeface="Arial"/>
                <a:ea typeface="Arial"/>
                <a:cs typeface="Arial"/>
                <a:sym typeface="Arial"/>
              </a:rPr>
              <a:t>Kickoff/Initial </a:t>
            </a:r>
            <a:br>
              <a:rPr lang="en" sz="700" b="1" i="0" u="none" strike="noStrike" cap="none">
                <a:solidFill>
                  <a:schemeClr val="dk2"/>
                </a:solidFill>
                <a:latin typeface="Arial"/>
                <a:ea typeface="Arial"/>
                <a:cs typeface="Arial"/>
                <a:sym typeface="Arial"/>
              </a:rPr>
            </a:br>
            <a:r>
              <a:rPr lang="en" sz="700" b="1" i="0" u="none" strike="noStrike" cap="none">
                <a:solidFill>
                  <a:schemeClr val="dk2"/>
                </a:solidFill>
                <a:latin typeface="Arial"/>
                <a:ea typeface="Arial"/>
                <a:cs typeface="Arial"/>
                <a:sym typeface="Arial"/>
              </a:rPr>
              <a:t>Business Case </a:t>
            </a:r>
            <a:endParaRPr sz="700" b="0" i="0" u="none" strike="noStrike" cap="none">
              <a:solidFill>
                <a:srgbClr val="000000"/>
              </a:solidFill>
              <a:latin typeface="Arial"/>
              <a:ea typeface="Arial"/>
              <a:cs typeface="Arial"/>
              <a:sym typeface="Arial"/>
            </a:endParaRPr>
          </a:p>
        </p:txBody>
      </p:sp>
      <p:sp>
        <p:nvSpPr>
          <p:cNvPr id="1919" name="Google Shape;1919;p4"/>
          <p:cNvSpPr/>
          <p:nvPr/>
        </p:nvSpPr>
        <p:spPr>
          <a:xfrm>
            <a:off x="1693220" y="1291767"/>
            <a:ext cx="268200" cy="3307200"/>
          </a:xfrm>
          <a:prstGeom prst="roundRect">
            <a:avLst>
              <a:gd name="adj" fmla="val 16667"/>
            </a:avLst>
          </a:prstGeom>
          <a:solidFill>
            <a:srgbClr val="FFFFFF"/>
          </a:solidFill>
          <a:ln w="2857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000"/>
              <a:buFont typeface="Arial"/>
              <a:buNone/>
            </a:pPr>
            <a:endParaRPr sz="1000" b="1" i="0" u="none" strike="noStrike" cap="none">
              <a:solidFill>
                <a:srgbClr val="000000"/>
              </a:solidFill>
              <a:latin typeface="Arial"/>
              <a:ea typeface="Arial"/>
              <a:cs typeface="Arial"/>
              <a:sym typeface="Arial"/>
            </a:endParaRPr>
          </a:p>
        </p:txBody>
      </p:sp>
      <p:sp>
        <p:nvSpPr>
          <p:cNvPr id="1920" name="Google Shape;1920;p4"/>
          <p:cNvSpPr txBox="1"/>
          <p:nvPr/>
        </p:nvSpPr>
        <p:spPr>
          <a:xfrm rot="-5400000">
            <a:off x="757246" y="2832064"/>
            <a:ext cx="2144100" cy="2571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800"/>
              <a:buFont typeface="Arial"/>
              <a:buNone/>
            </a:pPr>
            <a:r>
              <a:rPr lang="en" sz="800" b="1" i="0" u="none" strike="noStrike" cap="none">
                <a:solidFill>
                  <a:schemeClr val="accent5"/>
                </a:solidFill>
                <a:latin typeface="Arial"/>
                <a:ea typeface="Arial"/>
                <a:cs typeface="Arial"/>
                <a:sym typeface="Arial"/>
              </a:rPr>
              <a:t>Stakeholder Engagement</a:t>
            </a:r>
            <a:endParaRPr sz="800" b="1" i="0" u="none" strike="noStrike" cap="none">
              <a:solidFill>
                <a:schemeClr val="accent5"/>
              </a:solidFill>
              <a:latin typeface="Arial"/>
              <a:ea typeface="Arial"/>
              <a:cs typeface="Arial"/>
              <a:sym typeface="Arial"/>
            </a:endParaRPr>
          </a:p>
        </p:txBody>
      </p:sp>
      <p:sp>
        <p:nvSpPr>
          <p:cNvPr id="1921" name="Google Shape;1921;p4"/>
          <p:cNvSpPr/>
          <p:nvPr/>
        </p:nvSpPr>
        <p:spPr>
          <a:xfrm>
            <a:off x="3908701" y="1949773"/>
            <a:ext cx="282900" cy="906000"/>
          </a:xfrm>
          <a:prstGeom prst="roundRect">
            <a:avLst>
              <a:gd name="adj" fmla="val 16667"/>
            </a:avLst>
          </a:prstGeom>
          <a:solidFill>
            <a:srgbClr val="FFFFFF"/>
          </a:solidFill>
          <a:ln w="2857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000"/>
              <a:buFont typeface="Arial"/>
              <a:buNone/>
            </a:pPr>
            <a:endParaRPr sz="1000" b="1" i="0" u="none" strike="noStrike" cap="none">
              <a:solidFill>
                <a:srgbClr val="000000"/>
              </a:solidFill>
              <a:latin typeface="Arial"/>
              <a:ea typeface="Arial"/>
              <a:cs typeface="Arial"/>
              <a:sym typeface="Arial"/>
            </a:endParaRPr>
          </a:p>
        </p:txBody>
      </p:sp>
      <p:sp>
        <p:nvSpPr>
          <p:cNvPr id="1922" name="Google Shape;1922;p4"/>
          <p:cNvSpPr txBox="1"/>
          <p:nvPr/>
        </p:nvSpPr>
        <p:spPr>
          <a:xfrm rot="-5400000">
            <a:off x="3593363" y="2271753"/>
            <a:ext cx="913500" cy="2619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 sz="800" b="1" i="0" u="none" strike="noStrike" cap="none">
                <a:solidFill>
                  <a:schemeClr val="accent5"/>
                </a:solidFill>
                <a:latin typeface="Arial"/>
                <a:ea typeface="Arial"/>
                <a:cs typeface="Arial"/>
                <a:sym typeface="Arial"/>
              </a:rPr>
              <a:t>Scope</a:t>
            </a:r>
            <a:endParaRPr sz="800" b="1" i="0" u="none" strike="noStrike" cap="none">
              <a:solidFill>
                <a:schemeClr val="accent5"/>
              </a:solidFill>
              <a:latin typeface="Arial"/>
              <a:ea typeface="Arial"/>
              <a:cs typeface="Arial"/>
              <a:sym typeface="Arial"/>
            </a:endParaRPr>
          </a:p>
        </p:txBody>
      </p:sp>
      <p:sp>
        <p:nvSpPr>
          <p:cNvPr id="1923" name="Google Shape;1923;p4"/>
          <p:cNvSpPr/>
          <p:nvPr/>
        </p:nvSpPr>
        <p:spPr>
          <a:xfrm>
            <a:off x="2456861" y="2539165"/>
            <a:ext cx="282900" cy="313200"/>
          </a:xfrm>
          <a:prstGeom prst="ellipse">
            <a:avLst/>
          </a:prstGeom>
          <a:solidFill>
            <a:srgbClr val="FFFFFF"/>
          </a:solidFill>
          <a:ln w="2857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000"/>
              <a:buFont typeface="Arial"/>
              <a:buNone/>
            </a:pPr>
            <a:endParaRPr sz="1000" b="1" i="0" u="none" strike="noStrike" cap="none">
              <a:solidFill>
                <a:srgbClr val="000000"/>
              </a:solidFill>
              <a:latin typeface="Arial"/>
              <a:ea typeface="Arial"/>
              <a:cs typeface="Arial"/>
              <a:sym typeface="Arial"/>
            </a:endParaRPr>
          </a:p>
        </p:txBody>
      </p:sp>
      <p:sp>
        <p:nvSpPr>
          <p:cNvPr id="1924" name="Google Shape;1924;p4"/>
          <p:cNvSpPr txBox="1"/>
          <p:nvPr/>
        </p:nvSpPr>
        <p:spPr>
          <a:xfrm>
            <a:off x="1857113" y="2172573"/>
            <a:ext cx="1496700" cy="3156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800"/>
              <a:buFont typeface="Arial"/>
              <a:buNone/>
            </a:pPr>
            <a:r>
              <a:rPr lang="en" sz="700" b="1" i="0" u="none" strike="noStrike" cap="none">
                <a:solidFill>
                  <a:schemeClr val="dk2"/>
                </a:solidFill>
                <a:latin typeface="Arial"/>
                <a:ea typeface="Arial"/>
                <a:cs typeface="Arial"/>
                <a:sym typeface="Arial"/>
              </a:rPr>
              <a:t>Rapid Discovery &amp; Assessment</a:t>
            </a:r>
            <a:endParaRPr sz="700" b="0" i="0" u="none" strike="noStrike" cap="none">
              <a:solidFill>
                <a:srgbClr val="000000"/>
              </a:solidFill>
              <a:latin typeface="Arial"/>
              <a:ea typeface="Arial"/>
              <a:cs typeface="Arial"/>
              <a:sym typeface="Arial"/>
            </a:endParaRPr>
          </a:p>
        </p:txBody>
      </p:sp>
      <p:sp>
        <p:nvSpPr>
          <p:cNvPr id="1925" name="Google Shape;1925;p4"/>
          <p:cNvSpPr/>
          <p:nvPr/>
        </p:nvSpPr>
        <p:spPr>
          <a:xfrm>
            <a:off x="2464117" y="3635138"/>
            <a:ext cx="282900" cy="313200"/>
          </a:xfrm>
          <a:prstGeom prst="ellipse">
            <a:avLst/>
          </a:prstGeom>
          <a:solidFill>
            <a:srgbClr val="FFFFFF"/>
          </a:solidFill>
          <a:ln w="2857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000"/>
              <a:buFont typeface="Arial"/>
              <a:buNone/>
            </a:pPr>
            <a:endParaRPr sz="1000" b="1" i="0" u="none" strike="noStrike" cap="none">
              <a:solidFill>
                <a:srgbClr val="000000"/>
              </a:solidFill>
              <a:latin typeface="Arial"/>
              <a:ea typeface="Arial"/>
              <a:cs typeface="Arial"/>
              <a:sym typeface="Arial"/>
            </a:endParaRPr>
          </a:p>
        </p:txBody>
      </p:sp>
      <p:sp>
        <p:nvSpPr>
          <p:cNvPr id="1926" name="Google Shape;1926;p4"/>
          <p:cNvSpPr/>
          <p:nvPr/>
        </p:nvSpPr>
        <p:spPr>
          <a:xfrm>
            <a:off x="6488688" y="1397107"/>
            <a:ext cx="276000" cy="1035600"/>
          </a:xfrm>
          <a:prstGeom prst="roundRect">
            <a:avLst>
              <a:gd name="adj" fmla="val 16667"/>
            </a:avLst>
          </a:prstGeom>
          <a:solidFill>
            <a:srgbClr val="FFFFFF"/>
          </a:solidFill>
          <a:ln w="2857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000"/>
              <a:buFont typeface="Arial"/>
              <a:buNone/>
            </a:pPr>
            <a:endParaRPr sz="1000" b="1" i="0" u="none" strike="noStrike" cap="none">
              <a:solidFill>
                <a:srgbClr val="000000"/>
              </a:solidFill>
              <a:latin typeface="Arial"/>
              <a:ea typeface="Arial"/>
              <a:cs typeface="Arial"/>
              <a:sym typeface="Arial"/>
            </a:endParaRPr>
          </a:p>
        </p:txBody>
      </p:sp>
      <p:sp>
        <p:nvSpPr>
          <p:cNvPr id="1927" name="Google Shape;1927;p4"/>
          <p:cNvSpPr txBox="1"/>
          <p:nvPr/>
        </p:nvSpPr>
        <p:spPr>
          <a:xfrm rot="-5400000">
            <a:off x="6117813" y="1775086"/>
            <a:ext cx="1017600" cy="2619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 sz="800" b="1" i="0" u="none" strike="noStrike" cap="none">
                <a:solidFill>
                  <a:schemeClr val="accent5"/>
                </a:solidFill>
                <a:latin typeface="Arial"/>
                <a:ea typeface="Arial"/>
                <a:cs typeface="Arial"/>
                <a:sym typeface="Arial"/>
              </a:rPr>
              <a:t>Business Case</a:t>
            </a:r>
            <a:endParaRPr sz="800" b="1" i="0" u="none" strike="noStrike" cap="none">
              <a:solidFill>
                <a:schemeClr val="accent5"/>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000"/>
              <a:buFont typeface="Arial"/>
              <a:buNone/>
            </a:pPr>
            <a:r>
              <a:rPr lang="en" sz="800" b="1" i="0" u="none" strike="noStrike" cap="none">
                <a:solidFill>
                  <a:schemeClr val="accent5"/>
                </a:solidFill>
                <a:latin typeface="Arial"/>
                <a:ea typeface="Arial"/>
                <a:cs typeface="Arial"/>
                <a:sym typeface="Arial"/>
              </a:rPr>
              <a:t>Increment</a:t>
            </a:r>
            <a:endParaRPr sz="800" b="1" i="0" u="none" strike="noStrike" cap="none">
              <a:solidFill>
                <a:schemeClr val="accent5"/>
              </a:solidFill>
              <a:latin typeface="Arial"/>
              <a:ea typeface="Arial"/>
              <a:cs typeface="Arial"/>
              <a:sym typeface="Arial"/>
            </a:endParaRPr>
          </a:p>
        </p:txBody>
      </p:sp>
      <p:sp>
        <p:nvSpPr>
          <p:cNvPr id="1928" name="Google Shape;1928;p4"/>
          <p:cNvSpPr txBox="1"/>
          <p:nvPr/>
        </p:nvSpPr>
        <p:spPr>
          <a:xfrm>
            <a:off x="1962350" y="762175"/>
            <a:ext cx="1418700" cy="263400"/>
          </a:xfrm>
          <a:prstGeom prst="rect">
            <a:avLst/>
          </a:pr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800"/>
              <a:buFont typeface="Arial"/>
              <a:buNone/>
            </a:pPr>
            <a:r>
              <a:rPr lang="en" sz="800" b="1" i="0" u="none" strike="noStrike" cap="none">
                <a:solidFill>
                  <a:srgbClr val="FFFFFF"/>
                </a:solidFill>
                <a:latin typeface="Arial"/>
                <a:ea typeface="Arial"/>
                <a:cs typeface="Arial"/>
                <a:sym typeface="Arial"/>
              </a:rPr>
              <a:t>Mobilisation</a:t>
            </a:r>
            <a:endParaRPr sz="800" b="0" i="0" u="none" strike="noStrike" cap="none">
              <a:solidFill>
                <a:srgbClr val="000000"/>
              </a:solidFill>
              <a:latin typeface="Arial"/>
              <a:ea typeface="Arial"/>
              <a:cs typeface="Arial"/>
              <a:sym typeface="Arial"/>
            </a:endParaRPr>
          </a:p>
        </p:txBody>
      </p:sp>
      <p:sp>
        <p:nvSpPr>
          <p:cNvPr id="1929" name="Google Shape;1929;p4"/>
          <p:cNvSpPr txBox="1"/>
          <p:nvPr/>
        </p:nvSpPr>
        <p:spPr>
          <a:xfrm>
            <a:off x="3539175" y="762175"/>
            <a:ext cx="1947300" cy="263400"/>
          </a:xfrm>
          <a:prstGeom prst="rect">
            <a:avLst/>
          </a:pr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800"/>
              <a:buFont typeface="Arial"/>
              <a:buNone/>
            </a:pPr>
            <a:r>
              <a:rPr lang="en" sz="800" b="1" i="0" u="none" strike="noStrike" cap="none">
                <a:solidFill>
                  <a:srgbClr val="FFFFFF"/>
                </a:solidFill>
                <a:latin typeface="Arial"/>
                <a:ea typeface="Arial"/>
                <a:cs typeface="Arial"/>
                <a:sym typeface="Arial"/>
              </a:rPr>
              <a:t>Discovery</a:t>
            </a:r>
            <a:endParaRPr sz="800" b="0" i="0" u="none" strike="noStrike" cap="none">
              <a:solidFill>
                <a:srgbClr val="000000"/>
              </a:solidFill>
              <a:latin typeface="Arial"/>
              <a:ea typeface="Arial"/>
              <a:cs typeface="Arial"/>
              <a:sym typeface="Arial"/>
            </a:endParaRPr>
          </a:p>
        </p:txBody>
      </p:sp>
      <p:sp>
        <p:nvSpPr>
          <p:cNvPr id="1930" name="Google Shape;1930;p4"/>
          <p:cNvSpPr txBox="1"/>
          <p:nvPr/>
        </p:nvSpPr>
        <p:spPr>
          <a:xfrm>
            <a:off x="5705100" y="762175"/>
            <a:ext cx="1729800" cy="263400"/>
          </a:xfrm>
          <a:prstGeom prst="rect">
            <a:avLst/>
          </a:pr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800"/>
              <a:buFont typeface="Arial"/>
              <a:buNone/>
            </a:pPr>
            <a:r>
              <a:rPr lang="en" sz="800" b="1" i="0" u="none" strike="noStrike" cap="none">
                <a:solidFill>
                  <a:srgbClr val="FFFFFF"/>
                </a:solidFill>
                <a:latin typeface="Arial"/>
                <a:ea typeface="Arial"/>
                <a:cs typeface="Arial"/>
                <a:sym typeface="Arial"/>
              </a:rPr>
              <a:t>Reporting</a:t>
            </a:r>
            <a:endParaRPr sz="800" b="0" i="0" u="none" strike="noStrike" cap="none">
              <a:solidFill>
                <a:srgbClr val="000000"/>
              </a:solidFill>
              <a:latin typeface="Arial"/>
              <a:ea typeface="Arial"/>
              <a:cs typeface="Arial"/>
              <a:sym typeface="Arial"/>
            </a:endParaRPr>
          </a:p>
        </p:txBody>
      </p:sp>
      <p:pic>
        <p:nvPicPr>
          <p:cNvPr id="1931" name="Google Shape;1931;p4"/>
          <p:cNvPicPr preferRelativeResize="0"/>
          <p:nvPr/>
        </p:nvPicPr>
        <p:blipFill rotWithShape="1">
          <a:blip r:embed="rId3">
            <a:alphaModFix/>
          </a:blip>
          <a:srcRect/>
          <a:stretch/>
        </p:blipFill>
        <p:spPr>
          <a:xfrm>
            <a:off x="8061675" y="158931"/>
            <a:ext cx="1052100" cy="1374694"/>
          </a:xfrm>
          <a:prstGeom prst="rect">
            <a:avLst/>
          </a:prstGeom>
          <a:noFill/>
          <a:ln>
            <a:noFill/>
          </a:ln>
        </p:spPr>
      </p:pic>
      <p:sp>
        <p:nvSpPr>
          <p:cNvPr id="1932" name="Google Shape;1932;p4"/>
          <p:cNvSpPr txBox="1"/>
          <p:nvPr/>
        </p:nvSpPr>
        <p:spPr>
          <a:xfrm>
            <a:off x="593700" y="1655063"/>
            <a:ext cx="1030200" cy="7233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500"/>
              <a:buFont typeface="Arial"/>
              <a:buNone/>
            </a:pPr>
            <a:r>
              <a:rPr lang="en" sz="500" b="0" i="0" u="none" strike="noStrike" cap="none">
                <a:solidFill>
                  <a:srgbClr val="000000"/>
                </a:solidFill>
                <a:latin typeface="Arial"/>
                <a:ea typeface="Arial"/>
                <a:cs typeface="Arial"/>
                <a:sym typeface="Arial"/>
              </a:rPr>
              <a:t>A workstream for the top down discovery and assessment. </a:t>
            </a:r>
            <a:endParaRPr sz="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500"/>
              <a:buFont typeface="Arial"/>
              <a:buNone/>
            </a:pPr>
            <a:r>
              <a:rPr lang="en" sz="500" b="0" i="0" u="none" strike="noStrike" cap="none">
                <a:solidFill>
                  <a:srgbClr val="000000"/>
                </a:solidFill>
                <a:latin typeface="Arial"/>
                <a:ea typeface="Arial"/>
                <a:cs typeface="Arial"/>
                <a:sym typeface="Arial"/>
              </a:rPr>
              <a:t>Includes  high level migration aspects,  business case,  architecture, scope and roadmap.</a:t>
            </a:r>
            <a:endParaRPr sz="500" b="0" i="0" u="none" strike="noStrike" cap="none">
              <a:solidFill>
                <a:srgbClr val="000000"/>
              </a:solidFill>
              <a:latin typeface="Arial"/>
              <a:ea typeface="Arial"/>
              <a:cs typeface="Arial"/>
              <a:sym typeface="Arial"/>
            </a:endParaRPr>
          </a:p>
        </p:txBody>
      </p:sp>
      <p:sp>
        <p:nvSpPr>
          <p:cNvPr id="1933" name="Google Shape;1933;p4"/>
          <p:cNvSpPr txBox="1"/>
          <p:nvPr/>
        </p:nvSpPr>
        <p:spPr>
          <a:xfrm>
            <a:off x="593700" y="2890050"/>
            <a:ext cx="1030200" cy="7233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500"/>
              <a:buFont typeface="Arial"/>
              <a:buNone/>
            </a:pPr>
            <a:r>
              <a:rPr lang="en" sz="500" b="0" i="0" u="none" strike="noStrike" cap="none">
                <a:solidFill>
                  <a:srgbClr val="000000"/>
                </a:solidFill>
                <a:latin typeface="Arial"/>
                <a:ea typeface="Arial"/>
                <a:cs typeface="Arial"/>
                <a:sym typeface="Arial"/>
              </a:rPr>
              <a:t>The initial assessment workstream, where initial data is rapidly assessed to assist with scope and the first assessment increment. Can define the direction for the full assessment.</a:t>
            </a:r>
            <a:endParaRPr sz="500" b="0" i="0" u="none" strike="noStrike" cap="none">
              <a:solidFill>
                <a:srgbClr val="000000"/>
              </a:solidFill>
              <a:latin typeface="Arial"/>
              <a:ea typeface="Arial"/>
              <a:cs typeface="Arial"/>
              <a:sym typeface="Arial"/>
            </a:endParaRPr>
          </a:p>
        </p:txBody>
      </p:sp>
      <p:sp>
        <p:nvSpPr>
          <p:cNvPr id="1934" name="Google Shape;1934;p4"/>
          <p:cNvSpPr txBox="1"/>
          <p:nvPr/>
        </p:nvSpPr>
        <p:spPr>
          <a:xfrm>
            <a:off x="562225" y="3954100"/>
            <a:ext cx="1030200" cy="7233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500"/>
              <a:buFont typeface="Arial"/>
              <a:buNone/>
            </a:pPr>
            <a:r>
              <a:rPr lang="en" sz="500" b="0" i="0" u="none" strike="noStrike" cap="none">
                <a:solidFill>
                  <a:srgbClr val="000000"/>
                </a:solidFill>
                <a:latin typeface="Arial"/>
                <a:ea typeface="Arial"/>
                <a:cs typeface="Arial"/>
                <a:sym typeface="Arial"/>
              </a:rPr>
              <a:t>A workstream for the assessment itself. Begins with the installation of discovery tooling, followed by iterative discovery and assessment of applications with the aid of application owner interviews.</a:t>
            </a:r>
            <a:endParaRPr sz="500" b="0" i="0" u="none" strike="noStrike" cap="none">
              <a:solidFill>
                <a:srgbClr val="000000"/>
              </a:solidFill>
              <a:latin typeface="Arial"/>
              <a:ea typeface="Arial"/>
              <a:cs typeface="Arial"/>
              <a:sym typeface="Arial"/>
            </a:endParaRPr>
          </a:p>
        </p:txBody>
      </p:sp>
      <p:sp>
        <p:nvSpPr>
          <p:cNvPr id="1935" name="Google Shape;1935;p4"/>
          <p:cNvSpPr/>
          <p:nvPr/>
        </p:nvSpPr>
        <p:spPr>
          <a:xfrm>
            <a:off x="4997656" y="1351886"/>
            <a:ext cx="282900" cy="313200"/>
          </a:xfrm>
          <a:prstGeom prst="ellipse">
            <a:avLst/>
          </a:prstGeom>
          <a:solidFill>
            <a:srgbClr val="FFFFFF"/>
          </a:solidFill>
          <a:ln w="2857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000"/>
              <a:buFont typeface="Arial"/>
              <a:buNone/>
            </a:pPr>
            <a:endParaRPr sz="1000" b="1" i="0" u="none" strike="noStrike" cap="none">
              <a:solidFill>
                <a:srgbClr val="000000"/>
              </a:solidFill>
              <a:latin typeface="Arial"/>
              <a:ea typeface="Arial"/>
              <a:cs typeface="Arial"/>
              <a:sym typeface="Arial"/>
            </a:endParaRPr>
          </a:p>
        </p:txBody>
      </p:sp>
      <p:sp>
        <p:nvSpPr>
          <p:cNvPr id="1936" name="Google Shape;1936;p4"/>
          <p:cNvSpPr txBox="1"/>
          <p:nvPr/>
        </p:nvSpPr>
        <p:spPr>
          <a:xfrm>
            <a:off x="4683564" y="973288"/>
            <a:ext cx="895200" cy="4665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800"/>
              <a:buFont typeface="Arial"/>
              <a:buNone/>
            </a:pPr>
            <a:r>
              <a:rPr lang="en" sz="700" b="1" i="0" u="none" strike="noStrike" cap="none">
                <a:solidFill>
                  <a:schemeClr val="dk2"/>
                </a:solidFill>
                <a:latin typeface="Arial"/>
                <a:ea typeface="Arial"/>
                <a:cs typeface="Arial"/>
                <a:sym typeface="Arial"/>
              </a:rPr>
              <a:t>Application architecture</a:t>
            </a:r>
            <a:endParaRPr sz="700" b="1" i="0" u="none" strike="noStrike" cap="none">
              <a:solidFill>
                <a:schemeClr val="dk2"/>
              </a:solidFill>
              <a:latin typeface="Arial"/>
              <a:ea typeface="Arial"/>
              <a:cs typeface="Arial"/>
              <a:sym typeface="Arial"/>
            </a:endParaRPr>
          </a:p>
        </p:txBody>
      </p:sp>
      <p:sp>
        <p:nvSpPr>
          <p:cNvPr id="1937" name="Google Shape;1937;p4"/>
          <p:cNvSpPr txBox="1"/>
          <p:nvPr/>
        </p:nvSpPr>
        <p:spPr>
          <a:xfrm>
            <a:off x="239325" y="-58950"/>
            <a:ext cx="3063000" cy="3387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 sz="1000" b="1" i="0" u="none" strike="noStrike" cap="none">
                <a:solidFill>
                  <a:schemeClr val="accent2"/>
                </a:solidFill>
                <a:latin typeface="Arial"/>
                <a:ea typeface="Arial"/>
                <a:cs typeface="Arial"/>
                <a:sym typeface="Arial"/>
              </a:rPr>
              <a:t>Migration Assessment</a:t>
            </a:r>
            <a:endParaRPr sz="1000" b="1" i="0" u="none" strike="noStrike" cap="none">
              <a:solidFill>
                <a:schemeClr val="accent2"/>
              </a:solidFill>
              <a:latin typeface="Arial"/>
              <a:ea typeface="Arial"/>
              <a:cs typeface="Arial"/>
              <a:sym typeface="Arial"/>
            </a:endParaRPr>
          </a:p>
        </p:txBody>
      </p:sp>
      <p:sp>
        <p:nvSpPr>
          <p:cNvPr id="1938" name="Google Shape;1938;p4"/>
          <p:cNvSpPr/>
          <p:nvPr/>
        </p:nvSpPr>
        <p:spPr>
          <a:xfrm>
            <a:off x="5572423" y="3613338"/>
            <a:ext cx="282900" cy="313200"/>
          </a:xfrm>
          <a:prstGeom prst="ellipse">
            <a:avLst/>
          </a:prstGeom>
          <a:solidFill>
            <a:srgbClr val="FFFFFF"/>
          </a:solidFill>
          <a:ln w="2857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000"/>
              <a:buFont typeface="Arial"/>
              <a:buNone/>
            </a:pPr>
            <a:endParaRPr sz="1000" b="1" i="0" u="none" strike="noStrike" cap="none">
              <a:solidFill>
                <a:srgbClr val="0000FF"/>
              </a:solidFill>
              <a:latin typeface="Arial"/>
              <a:ea typeface="Arial"/>
              <a:cs typeface="Arial"/>
              <a:sym typeface="Arial"/>
            </a:endParaRPr>
          </a:p>
        </p:txBody>
      </p:sp>
      <p:sp>
        <p:nvSpPr>
          <p:cNvPr id="1939" name="Google Shape;1939;p4"/>
          <p:cNvSpPr txBox="1"/>
          <p:nvPr/>
        </p:nvSpPr>
        <p:spPr>
          <a:xfrm>
            <a:off x="5321766" y="3897089"/>
            <a:ext cx="784200" cy="2829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000"/>
              <a:buFont typeface="Arial"/>
              <a:buNone/>
            </a:pPr>
            <a:r>
              <a:rPr lang="en" sz="700" b="1" i="0" u="none" strike="noStrike" cap="none">
                <a:solidFill>
                  <a:schemeClr val="dk2"/>
                </a:solidFill>
                <a:latin typeface="Arial"/>
                <a:ea typeface="Arial"/>
                <a:cs typeface="Arial"/>
                <a:sym typeface="Arial"/>
              </a:rPr>
              <a:t>App to Infra mapping</a:t>
            </a:r>
            <a:endParaRPr sz="700" b="1" i="0" u="none" strike="noStrike" cap="none">
              <a:solidFill>
                <a:schemeClr val="dk2"/>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000"/>
              <a:buFont typeface="Arial"/>
              <a:buNone/>
            </a:pPr>
            <a:endParaRPr sz="1000" b="1" i="0" u="none" strike="noStrike" cap="none">
              <a:solidFill>
                <a:schemeClr val="accent4"/>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943"/>
        <p:cNvGrpSpPr/>
        <p:nvPr/>
      </p:nvGrpSpPr>
      <p:grpSpPr>
        <a:xfrm>
          <a:off x="0" y="0"/>
          <a:ext cx="0" cy="0"/>
          <a:chOff x="0" y="0"/>
          <a:chExt cx="0" cy="0"/>
        </a:xfrm>
      </p:grpSpPr>
      <p:graphicFrame>
        <p:nvGraphicFramePr>
          <p:cNvPr id="1944" name="Google Shape;1944;g1a0ad6dc00b_0_16"/>
          <p:cNvGraphicFramePr/>
          <p:nvPr/>
        </p:nvGraphicFramePr>
        <p:xfrm>
          <a:off x="324000" y="695825"/>
          <a:ext cx="8553300" cy="3870690"/>
        </p:xfrm>
        <a:graphic>
          <a:graphicData uri="http://schemas.openxmlformats.org/drawingml/2006/table">
            <a:tbl>
              <a:tblPr>
                <a:noFill/>
                <a:tableStyleId>{D8BDA967-856E-4967-8594-84EC222D9B55}</a:tableStyleId>
              </a:tblPr>
              <a:tblGrid>
                <a:gridCol w="1541325">
                  <a:extLst>
                    <a:ext uri="{9D8B030D-6E8A-4147-A177-3AD203B41FA5}">
                      <a16:colId xmlns:a16="http://schemas.microsoft.com/office/drawing/2014/main" val="20000"/>
                    </a:ext>
                  </a:extLst>
                </a:gridCol>
                <a:gridCol w="7011975">
                  <a:extLst>
                    <a:ext uri="{9D8B030D-6E8A-4147-A177-3AD203B41FA5}">
                      <a16:colId xmlns:a16="http://schemas.microsoft.com/office/drawing/2014/main" val="20001"/>
                    </a:ext>
                  </a:extLst>
                </a:gridCol>
              </a:tblGrid>
              <a:tr h="0">
                <a:tc>
                  <a:txBody>
                    <a:bodyPr/>
                    <a:lstStyle/>
                    <a:p>
                      <a:pPr marL="0" marR="0" lvl="0" indent="0" algn="l" rtl="0">
                        <a:lnSpc>
                          <a:spcPct val="100000"/>
                        </a:lnSpc>
                        <a:spcBef>
                          <a:spcPts val="0"/>
                        </a:spcBef>
                        <a:spcAft>
                          <a:spcPts val="0"/>
                        </a:spcAft>
                        <a:buClr>
                          <a:srgbClr val="000000"/>
                        </a:buClr>
                        <a:buSzPts val="1000"/>
                        <a:buFont typeface="Arial"/>
                        <a:buNone/>
                      </a:pPr>
                      <a:r>
                        <a:rPr lang="en" sz="1000" b="1" u="none" strike="noStrike" cap="none"/>
                        <a:t>Input</a:t>
                      </a:r>
                      <a:endParaRPr sz="1000" b="1" u="none" strike="noStrike" cap="none"/>
                    </a:p>
                  </a:txBody>
                  <a:tcPr marL="91425" marR="91425" marT="91425" marB="91425">
                    <a:solidFill>
                      <a:srgbClr val="C2E2FF"/>
                    </a:solidFill>
                  </a:tcPr>
                </a:tc>
                <a:tc>
                  <a:txBody>
                    <a:bodyPr/>
                    <a:lstStyle/>
                    <a:p>
                      <a:pPr marL="0" marR="0" lvl="0" indent="0" algn="l" rtl="0">
                        <a:lnSpc>
                          <a:spcPct val="100000"/>
                        </a:lnSpc>
                        <a:spcBef>
                          <a:spcPts val="0"/>
                        </a:spcBef>
                        <a:spcAft>
                          <a:spcPts val="0"/>
                        </a:spcAft>
                        <a:buClr>
                          <a:srgbClr val="000000"/>
                        </a:buClr>
                        <a:buSzPts val="1000"/>
                        <a:buFont typeface="Arial"/>
                        <a:buNone/>
                      </a:pPr>
                      <a:r>
                        <a:rPr lang="en" sz="1000" b="1" u="none" strike="noStrike" cap="none"/>
                        <a:t>Description</a:t>
                      </a:r>
                      <a:endParaRPr sz="1000" b="1" u="none" strike="noStrike" cap="none"/>
                    </a:p>
                  </a:txBody>
                  <a:tcPr marL="91425" marR="91425" marT="91425" marB="91425">
                    <a:solidFill>
                      <a:srgbClr val="C2E2FF"/>
                    </a:solidFill>
                  </a:tcPr>
                </a:tc>
                <a:extLst>
                  <a:ext uri="{0D108BD9-81ED-4DB2-BD59-A6C34878D82A}">
                    <a16:rowId xmlns:a16="http://schemas.microsoft.com/office/drawing/2014/main" val="10000"/>
                  </a:ext>
                </a:extLst>
              </a:tr>
              <a:tr h="381000">
                <a:tc>
                  <a:txBody>
                    <a:bodyPr/>
                    <a:lstStyle/>
                    <a:p>
                      <a:pPr marL="0" marR="0" lvl="0" indent="0" algn="l" rtl="0">
                        <a:lnSpc>
                          <a:spcPct val="100000"/>
                        </a:lnSpc>
                        <a:spcBef>
                          <a:spcPts val="0"/>
                        </a:spcBef>
                        <a:spcAft>
                          <a:spcPts val="0"/>
                        </a:spcAft>
                        <a:buClr>
                          <a:srgbClr val="000000"/>
                        </a:buClr>
                        <a:buSzPts val="800"/>
                        <a:buFont typeface="Arial"/>
                        <a:buNone/>
                      </a:pPr>
                      <a:r>
                        <a:rPr lang="en" sz="800" u="none" strike="noStrike" cap="none"/>
                        <a:t>Strategic initiatives, Org structure, business domains</a:t>
                      </a:r>
                      <a:endParaRPr sz="8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800"/>
                        <a:buFont typeface="Arial"/>
                        <a:buNone/>
                      </a:pPr>
                      <a:r>
                        <a:rPr lang="en" sz="800" u="none" strike="noStrike" cap="none"/>
                        <a:t>An understanding of the top down strategic aspects of the organisation is required to help with determining a structure for a migration. The organisation can be associated with a persona to help guide to assessment and future migration activity. See Persona Model slide in Appendices. </a:t>
                      </a:r>
                      <a:endParaRPr sz="800" u="none" strike="noStrike" cap="none"/>
                    </a:p>
                  </a:txBody>
                  <a:tcPr marL="91425" marR="91425" marT="91425" marB="91425"/>
                </a:tc>
                <a:extLst>
                  <a:ext uri="{0D108BD9-81ED-4DB2-BD59-A6C34878D82A}">
                    <a16:rowId xmlns:a16="http://schemas.microsoft.com/office/drawing/2014/main" val="10001"/>
                  </a:ext>
                </a:extLst>
              </a:tr>
              <a:tr h="381000">
                <a:tc>
                  <a:txBody>
                    <a:bodyPr/>
                    <a:lstStyle/>
                    <a:p>
                      <a:pPr marL="0" marR="0" lvl="0" indent="0" algn="l" rtl="0">
                        <a:lnSpc>
                          <a:spcPct val="100000"/>
                        </a:lnSpc>
                        <a:spcBef>
                          <a:spcPts val="0"/>
                        </a:spcBef>
                        <a:spcAft>
                          <a:spcPts val="0"/>
                        </a:spcAft>
                        <a:buClr>
                          <a:srgbClr val="000000"/>
                        </a:buClr>
                        <a:buSzPts val="800"/>
                        <a:buFont typeface="Arial"/>
                        <a:buNone/>
                      </a:pPr>
                      <a:r>
                        <a:rPr lang="en" sz="800" u="none" strike="noStrike" cap="none"/>
                        <a:t>Application inventory</a:t>
                      </a:r>
                      <a:endParaRPr sz="8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800"/>
                        <a:buFont typeface="Arial"/>
                        <a:buNone/>
                      </a:pPr>
                      <a:r>
                        <a:rPr lang="en" sz="800" u="none" strike="noStrike" cap="none"/>
                        <a:t>A list of all applications in scope for migration. Used to provide an initial understanding of migration scope. Populate the </a:t>
                      </a:r>
                      <a:r>
                        <a:rPr lang="en" sz="800" b="1" u="none" strike="noStrike" cap="none">
                          <a:solidFill>
                            <a:schemeClr val="dk2"/>
                          </a:solidFill>
                          <a:highlight>
                            <a:schemeClr val="dk1"/>
                          </a:highlight>
                        </a:rPr>
                        <a:t>Application Inventory</a:t>
                      </a:r>
                      <a:r>
                        <a:rPr lang="en" sz="800" b="1" u="none" strike="noStrike" cap="none">
                          <a:solidFill>
                            <a:schemeClr val="accent6"/>
                          </a:solidFill>
                          <a:highlight>
                            <a:schemeClr val="dk1"/>
                          </a:highlight>
                        </a:rPr>
                        <a:t> </a:t>
                      </a:r>
                      <a:r>
                        <a:rPr lang="en" sz="800" u="none" strike="noStrike" cap="none">
                          <a:solidFill>
                            <a:schemeClr val="lt1"/>
                          </a:solidFill>
                          <a:highlight>
                            <a:schemeClr val="dk1"/>
                          </a:highlight>
                        </a:rPr>
                        <a:t>template to collate this data.</a:t>
                      </a:r>
                      <a:endParaRPr sz="800" u="none" strike="noStrike" cap="none"/>
                    </a:p>
                  </a:txBody>
                  <a:tcPr marL="91425" marR="91425" marT="91425" marB="91425"/>
                </a:tc>
                <a:extLst>
                  <a:ext uri="{0D108BD9-81ED-4DB2-BD59-A6C34878D82A}">
                    <a16:rowId xmlns:a16="http://schemas.microsoft.com/office/drawing/2014/main" val="10002"/>
                  </a:ext>
                </a:extLst>
              </a:tr>
              <a:tr h="381000">
                <a:tc>
                  <a:txBody>
                    <a:bodyPr/>
                    <a:lstStyle/>
                    <a:p>
                      <a:pPr marL="0" marR="0" lvl="0" indent="0" algn="l" rtl="0">
                        <a:lnSpc>
                          <a:spcPct val="100000"/>
                        </a:lnSpc>
                        <a:spcBef>
                          <a:spcPts val="0"/>
                        </a:spcBef>
                        <a:spcAft>
                          <a:spcPts val="0"/>
                        </a:spcAft>
                        <a:buClr>
                          <a:srgbClr val="000000"/>
                        </a:buClr>
                        <a:buSzPts val="800"/>
                        <a:buFont typeface="Arial"/>
                        <a:buNone/>
                      </a:pPr>
                      <a:r>
                        <a:rPr lang="en" sz="800" u="none" strike="noStrike" cap="none">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7"/>
                            </a:ext>
                          </a:extLst>
                        </a:rPr>
                        <a:t>CMDB</a:t>
                      </a:r>
                      <a:endParaRPr sz="8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800"/>
                        <a:buFont typeface="Arial"/>
                        <a:buNone/>
                      </a:pPr>
                      <a:r>
                        <a:rPr lang="en" sz="800" u="none" strike="noStrike" cap="none"/>
                        <a:t>More detailed information about the applications and infrastructure to be migrated. Derived from an existing CMDB. Up to date and accurate information is key to assessing the migration, the key requirement for the discovery input data is to gain enough depth of understanding about applications in migration scope to be able to associate a migration strategy with those applications. </a:t>
                      </a:r>
                      <a:endParaRPr sz="800" u="none" strike="noStrike" cap="none"/>
                    </a:p>
                    <a:p>
                      <a:pPr marL="0" marR="0" lvl="0" indent="0" algn="l" rtl="0">
                        <a:lnSpc>
                          <a:spcPct val="100000"/>
                        </a:lnSpc>
                        <a:spcBef>
                          <a:spcPts val="0"/>
                        </a:spcBef>
                        <a:spcAft>
                          <a:spcPts val="0"/>
                        </a:spcAft>
                        <a:buClr>
                          <a:srgbClr val="000000"/>
                        </a:buClr>
                        <a:buSzPts val="800"/>
                        <a:buFont typeface="Arial"/>
                        <a:buNone/>
                      </a:pPr>
                      <a:r>
                        <a:rPr lang="en" sz="800" u="none" strike="noStrike" cap="none"/>
                        <a:t>Examples of the kind of details required from the CMDB can be found in the </a:t>
                      </a:r>
                      <a:r>
                        <a:rPr lang="en" sz="800" b="1" u="none" strike="noStrike" cap="none">
                          <a:solidFill>
                            <a:schemeClr val="dk2"/>
                          </a:solidFill>
                          <a:highlight>
                            <a:schemeClr val="dk1"/>
                          </a:highlight>
                        </a:rPr>
                        <a:t>Application Inventory</a:t>
                      </a:r>
                      <a:r>
                        <a:rPr lang="en" sz="800" b="1" u="none" strike="noStrike" cap="none">
                          <a:solidFill>
                            <a:schemeClr val="accent6"/>
                          </a:solidFill>
                          <a:highlight>
                            <a:schemeClr val="dk1"/>
                          </a:highlight>
                        </a:rPr>
                        <a:t> </a:t>
                      </a:r>
                      <a:r>
                        <a:rPr lang="en" sz="800" u="none" strike="noStrike" cap="none">
                          <a:solidFill>
                            <a:schemeClr val="lt1"/>
                          </a:solidFill>
                          <a:highlight>
                            <a:schemeClr val="dk1"/>
                          </a:highlight>
                        </a:rPr>
                        <a:t>and</a:t>
                      </a:r>
                      <a:r>
                        <a:rPr lang="en" sz="800" b="1" u="none" strike="noStrike" cap="none">
                          <a:solidFill>
                            <a:schemeClr val="accent6"/>
                          </a:solidFill>
                          <a:highlight>
                            <a:schemeClr val="dk1"/>
                          </a:highlight>
                        </a:rPr>
                        <a:t> </a:t>
                      </a:r>
                      <a:r>
                        <a:rPr lang="en" sz="800" b="1" u="none" strike="noStrike" cap="none">
                          <a:solidFill>
                            <a:schemeClr val="dk2"/>
                          </a:solidFill>
                          <a:highlight>
                            <a:schemeClr val="dk1"/>
                          </a:highlight>
                        </a:rPr>
                        <a:t>7R assessment tool</a:t>
                      </a:r>
                      <a:r>
                        <a:rPr lang="en" sz="800" b="1" u="none" strike="noStrike" cap="none">
                          <a:solidFill>
                            <a:schemeClr val="accent6"/>
                          </a:solidFill>
                          <a:highlight>
                            <a:schemeClr val="dk1"/>
                          </a:highlight>
                        </a:rPr>
                        <a:t> </a:t>
                      </a:r>
                      <a:r>
                        <a:rPr lang="en" sz="800" u="none" strike="noStrike" cap="none">
                          <a:solidFill>
                            <a:schemeClr val="lt1"/>
                          </a:solidFill>
                          <a:highlight>
                            <a:schemeClr val="dk1"/>
                          </a:highlight>
                        </a:rPr>
                        <a:t>templates. </a:t>
                      </a:r>
                      <a:endParaRPr sz="800" u="none" strike="noStrike" cap="none">
                        <a:solidFill>
                          <a:schemeClr val="lt1"/>
                        </a:solidFill>
                      </a:endParaRPr>
                    </a:p>
                  </a:txBody>
                  <a:tcPr marL="91425" marR="91425" marT="91425" marB="91425"/>
                </a:tc>
                <a:extLst>
                  <a:ext uri="{0D108BD9-81ED-4DB2-BD59-A6C34878D82A}">
                    <a16:rowId xmlns:a16="http://schemas.microsoft.com/office/drawing/2014/main" val="10003"/>
                  </a:ext>
                </a:extLst>
              </a:tr>
              <a:tr h="381000">
                <a:tc>
                  <a:txBody>
                    <a:bodyPr/>
                    <a:lstStyle/>
                    <a:p>
                      <a:pPr marL="0" marR="0" lvl="0" indent="0" algn="l" rtl="0">
                        <a:lnSpc>
                          <a:spcPct val="100000"/>
                        </a:lnSpc>
                        <a:spcBef>
                          <a:spcPts val="0"/>
                        </a:spcBef>
                        <a:spcAft>
                          <a:spcPts val="0"/>
                        </a:spcAft>
                        <a:buClr>
                          <a:srgbClr val="000000"/>
                        </a:buClr>
                        <a:buSzPts val="800"/>
                        <a:buFont typeface="Arial"/>
                        <a:buNone/>
                      </a:pPr>
                      <a:r>
                        <a:rPr lang="en" sz="800" u="none" strike="noStrike" cap="none"/>
                        <a:t>Asset costs</a:t>
                      </a:r>
                      <a:endParaRPr sz="8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800"/>
                        <a:buFont typeface="Arial"/>
                        <a:buNone/>
                      </a:pPr>
                      <a:r>
                        <a:rPr lang="en" sz="800" u="none" strike="noStrike" cap="none"/>
                        <a:t>Cost information related to existing applications and infrastructure. To enable calculation of the as-is TCO for comparison against future migration and cloud hosting costs. </a:t>
                      </a:r>
                      <a:endParaRPr sz="800" u="none" strike="noStrike" cap="none">
                        <a:solidFill>
                          <a:schemeClr val="lt1"/>
                        </a:solidFill>
                      </a:endParaRPr>
                    </a:p>
                  </a:txBody>
                  <a:tcPr marL="91425" marR="91425" marT="91425" marB="91425"/>
                </a:tc>
                <a:extLst>
                  <a:ext uri="{0D108BD9-81ED-4DB2-BD59-A6C34878D82A}">
                    <a16:rowId xmlns:a16="http://schemas.microsoft.com/office/drawing/2014/main" val="10004"/>
                  </a:ext>
                </a:extLst>
              </a:tr>
              <a:tr h="381000">
                <a:tc>
                  <a:txBody>
                    <a:bodyPr/>
                    <a:lstStyle/>
                    <a:p>
                      <a:pPr marL="0" marR="0" lvl="0" indent="0" algn="l" rtl="0">
                        <a:lnSpc>
                          <a:spcPct val="100000"/>
                        </a:lnSpc>
                        <a:spcBef>
                          <a:spcPts val="0"/>
                        </a:spcBef>
                        <a:spcAft>
                          <a:spcPts val="0"/>
                        </a:spcAft>
                        <a:buClr>
                          <a:srgbClr val="000000"/>
                        </a:buClr>
                        <a:buSzPts val="800"/>
                        <a:buFont typeface="Arial"/>
                        <a:buNone/>
                      </a:pPr>
                      <a:r>
                        <a:rPr lang="en" sz="800" u="none" strike="noStrike" cap="none"/>
                        <a:t>Reference Architecture</a:t>
                      </a:r>
                      <a:endParaRPr sz="8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800"/>
                        <a:buFont typeface="Arial"/>
                        <a:buNone/>
                      </a:pPr>
                      <a:r>
                        <a:rPr lang="en" sz="800" u="none" strike="noStrike" cap="none"/>
                        <a:t>The reference architecture can be used to map existing applications to domains and provide input into functional discovery. Knowing the domain of an application helps with migration grouping and with determining appropriate strategy for migration. The NHS reference architecture can be found in slide </a:t>
                      </a:r>
                      <a:r>
                        <a:rPr lang="en" sz="800" u="none" strike="noStrike" cap="none">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8"/>
                            </a:ext>
                          </a:extLst>
                        </a:rPr>
                        <a:t>4</a:t>
                      </a:r>
                      <a:r>
                        <a:rPr lang="en" sz="800"/>
                        <a:t>3</a:t>
                      </a:r>
                      <a:r>
                        <a:rPr lang="en" sz="800" u="none" strike="noStrike" cap="none"/>
                        <a:t>.</a:t>
                      </a:r>
                      <a:r>
                        <a:rPr lang="en" sz="800" u="none" strike="noStrike" cap="none">
                          <a:highlight>
                            <a:srgbClr val="FFFF00"/>
                          </a:highlight>
                        </a:rPr>
                        <a:t> </a:t>
                      </a:r>
                      <a:endParaRPr sz="800" u="none" strike="noStrike" cap="none">
                        <a:highlight>
                          <a:srgbClr val="FFFF00"/>
                        </a:highlight>
                      </a:endParaRPr>
                    </a:p>
                  </a:txBody>
                  <a:tcPr marL="91425" marR="91425" marT="91425" marB="91425"/>
                </a:tc>
                <a:extLst>
                  <a:ext uri="{0D108BD9-81ED-4DB2-BD59-A6C34878D82A}">
                    <a16:rowId xmlns:a16="http://schemas.microsoft.com/office/drawing/2014/main" val="10005"/>
                  </a:ext>
                </a:extLst>
              </a:tr>
              <a:tr h="0">
                <a:tc>
                  <a:txBody>
                    <a:bodyPr/>
                    <a:lstStyle/>
                    <a:p>
                      <a:pPr marL="0" marR="0" lvl="0" indent="0" algn="l" rtl="0">
                        <a:lnSpc>
                          <a:spcPct val="100000"/>
                        </a:lnSpc>
                        <a:spcBef>
                          <a:spcPts val="0"/>
                        </a:spcBef>
                        <a:spcAft>
                          <a:spcPts val="0"/>
                        </a:spcAft>
                        <a:buClr>
                          <a:srgbClr val="000000"/>
                        </a:buClr>
                        <a:buSzPts val="800"/>
                        <a:buFont typeface="Arial"/>
                        <a:buNone/>
                      </a:pPr>
                      <a:r>
                        <a:rPr lang="en" sz="800" u="none" strike="noStrike" cap="none"/>
                        <a:t>Interviews</a:t>
                      </a:r>
                      <a:endParaRPr sz="8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800"/>
                        <a:buFont typeface="Arial"/>
                        <a:buNone/>
                      </a:pPr>
                      <a:r>
                        <a:rPr lang="en" sz="800" u="none" strike="noStrike" cap="none"/>
                        <a:t>Interviews with application owners, architects and subject matter experts. To provide additional information on applications and fill in gaps in data. The </a:t>
                      </a:r>
                      <a:r>
                        <a:rPr lang="en" sz="800" b="1" u="none" strike="noStrike" cap="none">
                          <a:solidFill>
                            <a:schemeClr val="dk2"/>
                          </a:solidFill>
                          <a:highlight>
                            <a:schemeClr val="dk1"/>
                          </a:highlight>
                        </a:rPr>
                        <a:t>Application Discovery Interview template</a:t>
                      </a:r>
                      <a:r>
                        <a:rPr lang="en" sz="800" b="1" u="none" strike="noStrike" cap="none">
                          <a:solidFill>
                            <a:schemeClr val="accent6"/>
                          </a:solidFill>
                          <a:highlight>
                            <a:schemeClr val="dk1"/>
                          </a:highlight>
                        </a:rPr>
                        <a:t> </a:t>
                      </a:r>
                      <a:r>
                        <a:rPr lang="en" sz="800" u="none" strike="noStrike" cap="none">
                          <a:solidFill>
                            <a:schemeClr val="lt1"/>
                          </a:solidFill>
                          <a:highlight>
                            <a:schemeClr val="dk1"/>
                          </a:highlight>
                        </a:rPr>
                        <a:t>provides a guide to the types of questions to ask during these interviews.</a:t>
                      </a:r>
                      <a:endParaRPr sz="800" u="none" strike="noStrike" cap="none">
                        <a:solidFill>
                          <a:schemeClr val="lt1"/>
                        </a:solidFill>
                      </a:endParaRPr>
                    </a:p>
                  </a:txBody>
                  <a:tcPr marL="91425" marR="91425" marT="91425" marB="91425"/>
                </a:tc>
                <a:extLst>
                  <a:ext uri="{0D108BD9-81ED-4DB2-BD59-A6C34878D82A}">
                    <a16:rowId xmlns:a16="http://schemas.microsoft.com/office/drawing/2014/main" val="10006"/>
                  </a:ext>
                </a:extLst>
              </a:tr>
              <a:tr h="0">
                <a:tc>
                  <a:txBody>
                    <a:bodyPr/>
                    <a:lstStyle/>
                    <a:p>
                      <a:pPr marL="0" marR="0" lvl="0" indent="0" algn="l" rtl="0">
                        <a:lnSpc>
                          <a:spcPct val="100000"/>
                        </a:lnSpc>
                        <a:spcBef>
                          <a:spcPts val="0"/>
                        </a:spcBef>
                        <a:spcAft>
                          <a:spcPts val="0"/>
                        </a:spcAft>
                        <a:buClr>
                          <a:srgbClr val="000000"/>
                        </a:buClr>
                        <a:buSzPts val="800"/>
                        <a:buFont typeface="Arial"/>
                        <a:buNone/>
                      </a:pPr>
                      <a:r>
                        <a:rPr lang="en" sz="800" u="none" strike="noStrike" cap="none"/>
                        <a:t>Workshops</a:t>
                      </a:r>
                      <a:endParaRPr sz="8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800"/>
                        <a:buFont typeface="Arial"/>
                        <a:buNone/>
                      </a:pPr>
                      <a:r>
                        <a:rPr lang="en" sz="800" u="none" strike="noStrike" cap="none"/>
                        <a:t>Workshops with application owners, architects and subject matter experts to validate the assessment findings.</a:t>
                      </a:r>
                      <a:endParaRPr sz="800" u="none" strike="noStrike" cap="none"/>
                    </a:p>
                  </a:txBody>
                  <a:tcPr marL="91425" marR="91425" marT="91425" marB="91425"/>
                </a:tc>
                <a:extLst>
                  <a:ext uri="{0D108BD9-81ED-4DB2-BD59-A6C34878D82A}">
                    <a16:rowId xmlns:a16="http://schemas.microsoft.com/office/drawing/2014/main" val="10007"/>
                  </a:ext>
                </a:extLst>
              </a:tr>
              <a:tr h="0">
                <a:tc>
                  <a:txBody>
                    <a:bodyPr/>
                    <a:lstStyle/>
                    <a:p>
                      <a:pPr marL="0" marR="0" lvl="0" indent="0" algn="l" rtl="0">
                        <a:lnSpc>
                          <a:spcPct val="100000"/>
                        </a:lnSpc>
                        <a:spcBef>
                          <a:spcPts val="0"/>
                        </a:spcBef>
                        <a:spcAft>
                          <a:spcPts val="0"/>
                        </a:spcAft>
                        <a:buClr>
                          <a:srgbClr val="000000"/>
                        </a:buClr>
                        <a:buSzPts val="800"/>
                        <a:buFont typeface="Arial"/>
                        <a:buNone/>
                      </a:pPr>
                      <a:r>
                        <a:rPr lang="en" sz="800" u="none" strike="noStrike" cap="none"/>
                        <a:t>Tooling data</a:t>
                      </a:r>
                      <a:endParaRPr sz="8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800"/>
                        <a:buFont typeface="Arial"/>
                        <a:buNone/>
                      </a:pPr>
                      <a:r>
                        <a:rPr lang="en" sz="800" u="none" strike="noStrike" cap="none"/>
                        <a:t>Data derived from discovery tooling used. Usually available towards the end of the assessment period.</a:t>
                      </a:r>
                      <a:endParaRPr sz="800" u="none" strike="noStrike" cap="none"/>
                    </a:p>
                  </a:txBody>
                  <a:tcPr marL="91425" marR="91425" marT="91425" marB="91425"/>
                </a:tc>
                <a:extLst>
                  <a:ext uri="{0D108BD9-81ED-4DB2-BD59-A6C34878D82A}">
                    <a16:rowId xmlns:a16="http://schemas.microsoft.com/office/drawing/2014/main" val="10008"/>
                  </a:ext>
                </a:extLst>
              </a:tr>
            </a:tbl>
          </a:graphicData>
        </a:graphic>
      </p:graphicFrame>
      <p:sp>
        <p:nvSpPr>
          <p:cNvPr id="1945" name="Google Shape;1945;g1a0ad6dc00b_0_16"/>
          <p:cNvSpPr txBox="1">
            <a:spLocks noGrp="1"/>
          </p:cNvSpPr>
          <p:nvPr>
            <p:ph type="title"/>
          </p:nvPr>
        </p:nvSpPr>
        <p:spPr>
          <a:xfrm>
            <a:off x="324000" y="160275"/>
            <a:ext cx="8553300" cy="648900"/>
          </a:xfrm>
          <a:prstGeom prst="rect">
            <a:avLst/>
          </a:prstGeom>
          <a:noFill/>
          <a:ln>
            <a:noFill/>
          </a:ln>
        </p:spPr>
        <p:txBody>
          <a:bodyPr spcFirstLastPara="1" wrap="square" lIns="0" tIns="0" rIns="0" bIns="0" anchor="ctr" anchorCtr="0">
            <a:normAutofit/>
          </a:bodyPr>
          <a:lstStyle/>
          <a:p>
            <a:pPr marL="0" lvl="0" indent="0" algn="l" rtl="0">
              <a:lnSpc>
                <a:spcPct val="90000"/>
              </a:lnSpc>
              <a:spcBef>
                <a:spcPts val="0"/>
              </a:spcBef>
              <a:spcAft>
                <a:spcPts val="0"/>
              </a:spcAft>
              <a:buSzPts val="2700"/>
              <a:buNone/>
            </a:pPr>
            <a:r>
              <a:rPr lang="en" sz="2400"/>
              <a:t>Inputs</a:t>
            </a:r>
            <a:endParaRPr sz="2400"/>
          </a:p>
        </p:txBody>
      </p:sp>
      <p:sp>
        <p:nvSpPr>
          <p:cNvPr id="1946" name="Google Shape;1946;g1a0ad6dc00b_0_16"/>
          <p:cNvSpPr txBox="1"/>
          <p:nvPr/>
        </p:nvSpPr>
        <p:spPr>
          <a:xfrm>
            <a:off x="220425" y="-65250"/>
            <a:ext cx="3063000" cy="3387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 sz="1000" b="1" i="0" u="none" strike="noStrike" cap="none">
                <a:solidFill>
                  <a:schemeClr val="accent2"/>
                </a:solidFill>
                <a:latin typeface="Arial"/>
                <a:ea typeface="Arial"/>
                <a:cs typeface="Arial"/>
                <a:sym typeface="Arial"/>
              </a:rPr>
              <a:t>Migration Assessment</a:t>
            </a:r>
            <a:endParaRPr sz="1000" b="1" i="0" u="none" strike="noStrike" cap="none">
              <a:solidFill>
                <a:schemeClr val="accent2"/>
              </a:solidFill>
              <a:latin typeface="Arial"/>
              <a:ea typeface="Arial"/>
              <a:cs typeface="Arial"/>
              <a:sym typeface="Arial"/>
            </a:endParaRPr>
          </a:p>
        </p:txBody>
      </p:sp>
      <p:sp>
        <p:nvSpPr>
          <p:cNvPr id="1947" name="Google Shape;1947;g1a0ad6dc00b_0_16"/>
          <p:cNvSpPr txBox="1"/>
          <p:nvPr/>
        </p:nvSpPr>
        <p:spPr>
          <a:xfrm>
            <a:off x="5548125" y="4823900"/>
            <a:ext cx="3098400" cy="2925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700"/>
              <a:buFont typeface="Arial"/>
              <a:buNone/>
            </a:pPr>
            <a:r>
              <a:rPr lang="en" sz="700" b="0" i="0" u="none" strike="noStrike" cap="none">
                <a:solidFill>
                  <a:srgbClr val="000000"/>
                </a:solidFill>
                <a:latin typeface="Arial"/>
                <a:ea typeface="Arial"/>
                <a:cs typeface="Arial"/>
                <a:sym typeface="Arial"/>
              </a:rPr>
              <a:t>Provided templates are highlighted </a:t>
            </a:r>
            <a:r>
              <a:rPr lang="en" sz="700" b="0" i="0" u="none" strike="noStrike" cap="none">
                <a:solidFill>
                  <a:schemeClr val="dk2"/>
                </a:solidFill>
                <a:latin typeface="Arial"/>
                <a:ea typeface="Arial"/>
                <a:cs typeface="Arial"/>
                <a:sym typeface="Arial"/>
              </a:rPr>
              <a:t>blue</a:t>
            </a:r>
            <a:r>
              <a:rPr lang="en" sz="700" b="0" i="0" u="none" strike="noStrike" cap="none">
                <a:solidFill>
                  <a:srgbClr val="000000"/>
                </a:solidFill>
                <a:latin typeface="Arial"/>
                <a:ea typeface="Arial"/>
                <a:cs typeface="Arial"/>
                <a:sym typeface="Arial"/>
              </a:rPr>
              <a:t> and explained in a further slide</a:t>
            </a:r>
            <a:endParaRPr sz="700" b="0" i="0" u="none" strike="noStrike" cap="none">
              <a:solidFill>
                <a:srgbClr val="000000"/>
              </a:solidFill>
              <a:latin typeface="Arial"/>
              <a:ea typeface="Arial"/>
              <a:cs typeface="Arial"/>
              <a:sym typeface="Arial"/>
            </a:endParaRPr>
          </a:p>
        </p:txBody>
      </p:sp>
      <p:sp>
        <p:nvSpPr>
          <p:cNvPr id="1948" name="Google Shape;1948;g1a0ad6dc00b_0_16"/>
          <p:cNvSpPr txBox="1"/>
          <p:nvPr/>
        </p:nvSpPr>
        <p:spPr>
          <a:xfrm>
            <a:off x="5778900" y="145950"/>
            <a:ext cx="3098400" cy="2925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700"/>
              <a:buFont typeface="Arial"/>
              <a:buNone/>
            </a:pPr>
            <a:r>
              <a:rPr lang="en" sz="700" b="0" i="0" u="none" strike="noStrike" cap="none">
                <a:solidFill>
                  <a:srgbClr val="000000"/>
                </a:solidFill>
                <a:latin typeface="Arial"/>
                <a:ea typeface="Arial"/>
                <a:cs typeface="Arial"/>
                <a:sym typeface="Arial"/>
              </a:rPr>
              <a:t>Provided templates are highlighted </a:t>
            </a:r>
            <a:r>
              <a:rPr lang="en" sz="700" b="0" i="0" u="none" strike="noStrike" cap="none">
                <a:solidFill>
                  <a:schemeClr val="dk2"/>
                </a:solidFill>
                <a:latin typeface="Arial"/>
                <a:ea typeface="Arial"/>
                <a:cs typeface="Arial"/>
                <a:sym typeface="Arial"/>
              </a:rPr>
              <a:t>blue</a:t>
            </a:r>
            <a:r>
              <a:rPr lang="en" sz="700" b="0" i="0" u="none" strike="noStrike" cap="none">
                <a:solidFill>
                  <a:srgbClr val="000000"/>
                </a:solidFill>
                <a:latin typeface="Arial"/>
                <a:ea typeface="Arial"/>
                <a:cs typeface="Arial"/>
                <a:sym typeface="Arial"/>
              </a:rPr>
              <a:t> and explained in a further slide</a:t>
            </a:r>
            <a:endParaRPr sz="700" b="0" i="0" u="none" strike="noStrike" cap="none">
              <a:solidFill>
                <a:srgbClr val="000000"/>
              </a:solidFill>
              <a:latin typeface="Arial"/>
              <a:ea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952"/>
        <p:cNvGrpSpPr/>
        <p:nvPr/>
      </p:nvGrpSpPr>
      <p:grpSpPr>
        <a:xfrm>
          <a:off x="0" y="0"/>
          <a:ext cx="0" cy="0"/>
          <a:chOff x="0" y="0"/>
          <a:chExt cx="0" cy="0"/>
        </a:xfrm>
      </p:grpSpPr>
      <p:sp>
        <p:nvSpPr>
          <p:cNvPr id="1953" name="Google Shape;1953;g1a0ad6dc00b_0_741"/>
          <p:cNvSpPr txBox="1">
            <a:spLocks noGrp="1"/>
          </p:cNvSpPr>
          <p:nvPr>
            <p:ph type="title"/>
          </p:nvPr>
        </p:nvSpPr>
        <p:spPr>
          <a:xfrm>
            <a:off x="324000" y="81250"/>
            <a:ext cx="8553300" cy="648900"/>
          </a:xfrm>
          <a:prstGeom prst="rect">
            <a:avLst/>
          </a:prstGeom>
          <a:noFill/>
          <a:ln>
            <a:noFill/>
          </a:ln>
        </p:spPr>
        <p:txBody>
          <a:bodyPr spcFirstLastPara="1" wrap="square" lIns="0" tIns="0" rIns="0" bIns="0" anchor="ctr" anchorCtr="0">
            <a:normAutofit/>
          </a:bodyPr>
          <a:lstStyle/>
          <a:p>
            <a:pPr marL="0" lvl="0" indent="0" algn="l" rtl="0">
              <a:lnSpc>
                <a:spcPct val="90000"/>
              </a:lnSpc>
              <a:spcBef>
                <a:spcPts val="0"/>
              </a:spcBef>
              <a:spcAft>
                <a:spcPts val="0"/>
              </a:spcAft>
              <a:buSzPts val="2700"/>
              <a:buNone/>
            </a:pPr>
            <a:r>
              <a:rPr lang="en" sz="1900"/>
              <a:t>Activity descriptions</a:t>
            </a:r>
            <a:endParaRPr sz="1900"/>
          </a:p>
        </p:txBody>
      </p:sp>
      <p:sp>
        <p:nvSpPr>
          <p:cNvPr id="1954" name="Google Shape;1954;g1a0ad6dc00b_0_741"/>
          <p:cNvSpPr txBox="1"/>
          <p:nvPr/>
        </p:nvSpPr>
        <p:spPr>
          <a:xfrm>
            <a:off x="239325" y="-90450"/>
            <a:ext cx="3063000" cy="3387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 sz="1000" b="1" i="0" u="none" strike="noStrike" cap="none">
                <a:solidFill>
                  <a:schemeClr val="accent2"/>
                </a:solidFill>
                <a:latin typeface="Arial"/>
                <a:ea typeface="Arial"/>
                <a:cs typeface="Arial"/>
                <a:sym typeface="Arial"/>
              </a:rPr>
              <a:t>Migration Assessment</a:t>
            </a:r>
            <a:endParaRPr sz="1000" b="1" i="0" u="none" strike="noStrike" cap="none">
              <a:solidFill>
                <a:schemeClr val="accent2"/>
              </a:solidFill>
              <a:latin typeface="Arial"/>
              <a:ea typeface="Arial"/>
              <a:cs typeface="Arial"/>
              <a:sym typeface="Arial"/>
            </a:endParaRPr>
          </a:p>
        </p:txBody>
      </p:sp>
      <p:sp>
        <p:nvSpPr>
          <p:cNvPr id="1955" name="Google Shape;1955;g1a0ad6dc00b_0_741"/>
          <p:cNvSpPr txBox="1"/>
          <p:nvPr/>
        </p:nvSpPr>
        <p:spPr>
          <a:xfrm>
            <a:off x="5585925" y="5208050"/>
            <a:ext cx="3098400" cy="2925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700"/>
              <a:buFont typeface="Arial"/>
              <a:buNone/>
            </a:pPr>
            <a:r>
              <a:rPr lang="en" sz="700" b="0" i="0" u="none" strike="noStrike" cap="none">
                <a:solidFill>
                  <a:srgbClr val="000000"/>
                </a:solidFill>
                <a:latin typeface="Arial"/>
                <a:ea typeface="Arial"/>
                <a:cs typeface="Arial"/>
                <a:sym typeface="Arial"/>
              </a:rPr>
              <a:t>Provided templates are highlighted </a:t>
            </a:r>
            <a:r>
              <a:rPr lang="en" sz="700" b="0" i="0" u="none" strike="noStrike" cap="none">
                <a:solidFill>
                  <a:schemeClr val="dk2"/>
                </a:solidFill>
                <a:latin typeface="Arial"/>
                <a:ea typeface="Arial"/>
                <a:cs typeface="Arial"/>
                <a:sym typeface="Arial"/>
              </a:rPr>
              <a:t>blue</a:t>
            </a:r>
            <a:r>
              <a:rPr lang="en" sz="700" b="0" i="0" u="none" strike="noStrike" cap="none">
                <a:solidFill>
                  <a:srgbClr val="000000"/>
                </a:solidFill>
                <a:latin typeface="Arial"/>
                <a:ea typeface="Arial"/>
                <a:cs typeface="Arial"/>
                <a:sym typeface="Arial"/>
              </a:rPr>
              <a:t> and explained in a further slide</a:t>
            </a:r>
            <a:endParaRPr sz="700" b="0" i="0" u="none" strike="noStrike" cap="none">
              <a:solidFill>
                <a:srgbClr val="000000"/>
              </a:solidFill>
              <a:latin typeface="Arial"/>
              <a:ea typeface="Arial"/>
              <a:cs typeface="Arial"/>
              <a:sym typeface="Arial"/>
            </a:endParaRPr>
          </a:p>
        </p:txBody>
      </p:sp>
      <p:sp>
        <p:nvSpPr>
          <p:cNvPr id="1956" name="Google Shape;1956;g1a0ad6dc00b_0_741"/>
          <p:cNvSpPr txBox="1"/>
          <p:nvPr/>
        </p:nvSpPr>
        <p:spPr>
          <a:xfrm>
            <a:off x="5778900" y="157450"/>
            <a:ext cx="3098400" cy="2925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700"/>
              <a:buFont typeface="Arial"/>
              <a:buNone/>
            </a:pPr>
            <a:r>
              <a:rPr lang="en" sz="700" b="0" i="0" u="none" strike="noStrike" cap="none">
                <a:solidFill>
                  <a:srgbClr val="000000"/>
                </a:solidFill>
                <a:latin typeface="Arial"/>
                <a:ea typeface="Arial"/>
                <a:cs typeface="Arial"/>
                <a:sym typeface="Arial"/>
              </a:rPr>
              <a:t>Provided templates are highlighted </a:t>
            </a:r>
            <a:r>
              <a:rPr lang="en" sz="700" b="0" i="0" u="none" strike="noStrike" cap="none">
                <a:solidFill>
                  <a:schemeClr val="dk2"/>
                </a:solidFill>
                <a:latin typeface="Arial"/>
                <a:ea typeface="Arial"/>
                <a:cs typeface="Arial"/>
                <a:sym typeface="Arial"/>
              </a:rPr>
              <a:t>blue</a:t>
            </a:r>
            <a:r>
              <a:rPr lang="en" sz="700" b="0" i="0" u="none" strike="noStrike" cap="none">
                <a:solidFill>
                  <a:srgbClr val="000000"/>
                </a:solidFill>
                <a:latin typeface="Arial"/>
                <a:ea typeface="Arial"/>
                <a:cs typeface="Arial"/>
                <a:sym typeface="Arial"/>
              </a:rPr>
              <a:t> and explained in a further slide</a:t>
            </a:r>
            <a:endParaRPr sz="700" b="0" i="0" u="none" strike="noStrike" cap="none">
              <a:solidFill>
                <a:srgbClr val="000000"/>
              </a:solidFill>
              <a:latin typeface="Arial"/>
              <a:ea typeface="Arial"/>
              <a:cs typeface="Arial"/>
              <a:sym typeface="Arial"/>
            </a:endParaRPr>
          </a:p>
        </p:txBody>
      </p:sp>
      <p:graphicFrame>
        <p:nvGraphicFramePr>
          <p:cNvPr id="1957" name="Google Shape;1957;g1a0ad6dc00b_0_741"/>
          <p:cNvGraphicFramePr/>
          <p:nvPr/>
        </p:nvGraphicFramePr>
        <p:xfrm>
          <a:off x="295350" y="571189"/>
          <a:ext cx="8553300" cy="4504795"/>
        </p:xfrm>
        <a:graphic>
          <a:graphicData uri="http://schemas.openxmlformats.org/drawingml/2006/table">
            <a:tbl>
              <a:tblPr>
                <a:noFill/>
                <a:tableStyleId>{D8BDA967-856E-4967-8594-84EC222D9B55}</a:tableStyleId>
              </a:tblPr>
              <a:tblGrid>
                <a:gridCol w="1402450">
                  <a:extLst>
                    <a:ext uri="{9D8B030D-6E8A-4147-A177-3AD203B41FA5}">
                      <a16:colId xmlns:a16="http://schemas.microsoft.com/office/drawing/2014/main" val="20000"/>
                    </a:ext>
                  </a:extLst>
                </a:gridCol>
                <a:gridCol w="7150850">
                  <a:extLst>
                    <a:ext uri="{9D8B030D-6E8A-4147-A177-3AD203B41FA5}">
                      <a16:colId xmlns:a16="http://schemas.microsoft.com/office/drawing/2014/main" val="20001"/>
                    </a:ext>
                  </a:extLst>
                </a:gridCol>
              </a:tblGrid>
              <a:tr h="305775">
                <a:tc>
                  <a:txBody>
                    <a:bodyPr/>
                    <a:lstStyle/>
                    <a:p>
                      <a:pPr marL="0" marR="0" lvl="0" indent="0" algn="l" rtl="0">
                        <a:lnSpc>
                          <a:spcPct val="100000"/>
                        </a:lnSpc>
                        <a:spcBef>
                          <a:spcPts val="0"/>
                        </a:spcBef>
                        <a:spcAft>
                          <a:spcPts val="0"/>
                        </a:spcAft>
                        <a:buClr>
                          <a:srgbClr val="000000"/>
                        </a:buClr>
                        <a:buSzPts val="1000"/>
                        <a:buFont typeface="Arial"/>
                        <a:buNone/>
                      </a:pPr>
                      <a:r>
                        <a:rPr lang="en" sz="1000" b="1" u="none" strike="noStrike" cap="none"/>
                        <a:t>Activity</a:t>
                      </a:r>
                      <a:endParaRPr sz="1000" b="1" u="none" strike="noStrike" cap="none"/>
                    </a:p>
                  </a:txBody>
                  <a:tcPr marL="91425" marR="91425" marT="91425" marB="91425">
                    <a:solidFill>
                      <a:srgbClr val="C2E2FF"/>
                    </a:solidFill>
                  </a:tcPr>
                </a:tc>
                <a:tc>
                  <a:txBody>
                    <a:bodyPr/>
                    <a:lstStyle/>
                    <a:p>
                      <a:pPr marL="0" marR="0" lvl="0" indent="0" algn="l" rtl="0">
                        <a:lnSpc>
                          <a:spcPct val="100000"/>
                        </a:lnSpc>
                        <a:spcBef>
                          <a:spcPts val="0"/>
                        </a:spcBef>
                        <a:spcAft>
                          <a:spcPts val="0"/>
                        </a:spcAft>
                        <a:buClr>
                          <a:srgbClr val="000000"/>
                        </a:buClr>
                        <a:buSzPts val="1000"/>
                        <a:buFont typeface="Arial"/>
                        <a:buNone/>
                      </a:pPr>
                      <a:r>
                        <a:rPr lang="en" sz="1000" b="1" u="none" strike="noStrike" cap="none"/>
                        <a:t>Description</a:t>
                      </a:r>
                      <a:endParaRPr sz="1000" b="1" u="none" strike="noStrike" cap="none"/>
                    </a:p>
                  </a:txBody>
                  <a:tcPr marL="91425" marR="91425" marT="91425" marB="91425">
                    <a:solidFill>
                      <a:srgbClr val="C2E2FF"/>
                    </a:solidFill>
                  </a:tcPr>
                </a:tc>
                <a:extLst>
                  <a:ext uri="{0D108BD9-81ED-4DB2-BD59-A6C34878D82A}">
                    <a16:rowId xmlns:a16="http://schemas.microsoft.com/office/drawing/2014/main" val="10000"/>
                  </a:ext>
                </a:extLst>
              </a:tr>
              <a:tr h="264075">
                <a:tc>
                  <a:txBody>
                    <a:bodyPr/>
                    <a:lstStyle/>
                    <a:p>
                      <a:pPr marL="0" marR="0" lvl="0" indent="0" algn="l" rtl="0">
                        <a:lnSpc>
                          <a:spcPct val="100000"/>
                        </a:lnSpc>
                        <a:spcBef>
                          <a:spcPts val="0"/>
                        </a:spcBef>
                        <a:spcAft>
                          <a:spcPts val="0"/>
                        </a:spcAft>
                        <a:buClr>
                          <a:srgbClr val="000000"/>
                        </a:buClr>
                        <a:buSzPts val="800"/>
                        <a:buFont typeface="Arial"/>
                        <a:buNone/>
                      </a:pPr>
                      <a:r>
                        <a:rPr lang="en" sz="700" u="none" strike="noStrike" cap="none"/>
                        <a:t>Kickoff/initial business case</a:t>
                      </a:r>
                      <a:endParaRPr sz="700" u="none" strike="noStrike" cap="none"/>
                    </a:p>
                  </a:txBody>
                  <a:tcPr marL="91425" marR="91425" marT="91425" marB="91425">
                    <a:solidFill>
                      <a:schemeClr val="dk1"/>
                    </a:solidFill>
                  </a:tcPr>
                </a:tc>
                <a:tc>
                  <a:txBody>
                    <a:bodyPr/>
                    <a:lstStyle/>
                    <a:p>
                      <a:pPr marL="0" marR="0" lvl="0" indent="0" algn="l" rtl="0">
                        <a:lnSpc>
                          <a:spcPct val="100000"/>
                        </a:lnSpc>
                        <a:spcBef>
                          <a:spcPts val="0"/>
                        </a:spcBef>
                        <a:spcAft>
                          <a:spcPts val="0"/>
                        </a:spcAft>
                        <a:buClr>
                          <a:srgbClr val="000000"/>
                        </a:buClr>
                        <a:buSzPts val="800"/>
                        <a:buFont typeface="Arial"/>
                        <a:buNone/>
                      </a:pPr>
                      <a:r>
                        <a:rPr lang="en" sz="700" u="none" strike="noStrike" cap="none"/>
                        <a:t>Start the assessment project with a kickoff workshop, discuss business drivers to migration and initial business case</a:t>
                      </a:r>
                      <a:endParaRPr sz="700" u="none" strike="noStrike" cap="none"/>
                    </a:p>
                  </a:txBody>
                  <a:tcPr marL="91425" marR="91425" marT="91425" marB="91425">
                    <a:solidFill>
                      <a:schemeClr val="dk1"/>
                    </a:solidFill>
                  </a:tcPr>
                </a:tc>
                <a:extLst>
                  <a:ext uri="{0D108BD9-81ED-4DB2-BD59-A6C34878D82A}">
                    <a16:rowId xmlns:a16="http://schemas.microsoft.com/office/drawing/2014/main" val="10001"/>
                  </a:ext>
                </a:extLst>
              </a:tr>
              <a:tr h="361375">
                <a:tc>
                  <a:txBody>
                    <a:bodyPr/>
                    <a:lstStyle/>
                    <a:p>
                      <a:pPr marL="0" marR="0" lvl="0" indent="0" algn="l" rtl="0">
                        <a:lnSpc>
                          <a:spcPct val="100000"/>
                        </a:lnSpc>
                        <a:spcBef>
                          <a:spcPts val="0"/>
                        </a:spcBef>
                        <a:spcAft>
                          <a:spcPts val="0"/>
                        </a:spcAft>
                        <a:buClr>
                          <a:srgbClr val="000000"/>
                        </a:buClr>
                        <a:buSzPts val="800"/>
                        <a:buFont typeface="Arial"/>
                        <a:buNone/>
                      </a:pPr>
                      <a:r>
                        <a:rPr lang="en" sz="700" u="none" strike="noStrike" cap="none"/>
                        <a:t>Rapid discovery and assessment</a:t>
                      </a:r>
                      <a:endParaRPr sz="700" u="none" strike="noStrike" cap="none"/>
                    </a:p>
                  </a:txBody>
                  <a:tcPr marL="91425" marR="91425" marT="91425" marB="91425">
                    <a:solidFill>
                      <a:schemeClr val="dk1"/>
                    </a:solidFill>
                  </a:tcPr>
                </a:tc>
                <a:tc>
                  <a:txBody>
                    <a:bodyPr/>
                    <a:lstStyle/>
                    <a:p>
                      <a:pPr marL="0" marR="0" lvl="0" indent="0" algn="l" rtl="0">
                        <a:lnSpc>
                          <a:spcPct val="100000"/>
                        </a:lnSpc>
                        <a:spcBef>
                          <a:spcPts val="0"/>
                        </a:spcBef>
                        <a:spcAft>
                          <a:spcPts val="0"/>
                        </a:spcAft>
                        <a:buClr>
                          <a:srgbClr val="000000"/>
                        </a:buClr>
                        <a:buSzPts val="800"/>
                        <a:buFont typeface="Arial"/>
                        <a:buNone/>
                      </a:pPr>
                      <a:r>
                        <a:rPr lang="en" sz="700" u="none" strike="noStrike" cap="none"/>
                        <a:t>Utilising existing knowledge and architecture to determine migration strategies at domain level. Doing this rapidly at the start of the process can help to identify direction and focus for a migration assessment. The assessment can iterate from this initial rapid discovery.</a:t>
                      </a:r>
                      <a:endParaRPr sz="700" u="none" strike="noStrike" cap="none"/>
                    </a:p>
                  </a:txBody>
                  <a:tcPr marL="91425" marR="91425" marT="91425" marB="91425">
                    <a:solidFill>
                      <a:schemeClr val="dk1"/>
                    </a:solidFill>
                  </a:tcPr>
                </a:tc>
                <a:extLst>
                  <a:ext uri="{0D108BD9-81ED-4DB2-BD59-A6C34878D82A}">
                    <a16:rowId xmlns:a16="http://schemas.microsoft.com/office/drawing/2014/main" val="10002"/>
                  </a:ext>
                </a:extLst>
              </a:tr>
              <a:tr h="458700">
                <a:tc>
                  <a:txBody>
                    <a:bodyPr/>
                    <a:lstStyle/>
                    <a:p>
                      <a:pPr marL="0" marR="0" lvl="0" indent="0" algn="l" rtl="0">
                        <a:lnSpc>
                          <a:spcPct val="100000"/>
                        </a:lnSpc>
                        <a:spcBef>
                          <a:spcPts val="0"/>
                        </a:spcBef>
                        <a:spcAft>
                          <a:spcPts val="0"/>
                        </a:spcAft>
                        <a:buClr>
                          <a:srgbClr val="000000"/>
                        </a:buClr>
                        <a:buSzPts val="800"/>
                        <a:buFont typeface="Arial"/>
                        <a:buNone/>
                      </a:pPr>
                      <a:r>
                        <a:rPr lang="en" sz="700" u="none" strike="noStrike" cap="none"/>
                        <a:t>Discovery and assessment tooling</a:t>
                      </a:r>
                      <a:endParaRPr sz="700" u="none" strike="noStrike" cap="none"/>
                    </a:p>
                  </a:txBody>
                  <a:tcPr marL="91425" marR="91425" marT="91425" marB="91425">
                    <a:solidFill>
                      <a:schemeClr val="dk1"/>
                    </a:solidFill>
                  </a:tcPr>
                </a:tc>
                <a:tc>
                  <a:txBody>
                    <a:bodyPr/>
                    <a:lstStyle/>
                    <a:p>
                      <a:pPr marL="0" marR="0" lvl="0" indent="0" algn="l" rtl="0">
                        <a:lnSpc>
                          <a:spcPct val="100000"/>
                        </a:lnSpc>
                        <a:spcBef>
                          <a:spcPts val="0"/>
                        </a:spcBef>
                        <a:spcAft>
                          <a:spcPts val="0"/>
                        </a:spcAft>
                        <a:buClr>
                          <a:srgbClr val="000000"/>
                        </a:buClr>
                        <a:buSzPts val="800"/>
                        <a:buFont typeface="Arial"/>
                        <a:buNone/>
                      </a:pPr>
                      <a:r>
                        <a:rPr lang="en" sz="700" u="none" strike="noStrike" cap="none"/>
                        <a:t>Choose some suitable migration discovery tooling and install this on the existing estate. Discovery tooling identifies existing on-premise infrastructure, which determines the scale of the migration. These tools can also sometimes provide additional assessment around migration strategy, application grouping, business case and roadmap. Discovery tooling will need to run for a minimum of 2 weeks to gather enough data for analysis. Some tooling will provide both discovery and analysis. See  </a:t>
                      </a:r>
                      <a:r>
                        <a:rPr lang="en" sz="700" u="sng" strike="noStrike" cap="none">
                          <a:solidFill>
                            <a:schemeClr val="hlink"/>
                          </a:solidFill>
                          <a:hlinkClick r:id="rId3" action="ppaction://hlinksldjump"/>
                        </a:rPr>
                        <a:t>Tooling Options</a:t>
                      </a:r>
                      <a:endParaRPr sz="700" u="none" strike="noStrike" cap="none"/>
                    </a:p>
                  </a:txBody>
                  <a:tcPr marL="91425" marR="91425" marT="91425" marB="91425">
                    <a:solidFill>
                      <a:schemeClr val="dk1"/>
                    </a:solidFill>
                  </a:tcPr>
                </a:tc>
                <a:extLst>
                  <a:ext uri="{0D108BD9-81ED-4DB2-BD59-A6C34878D82A}">
                    <a16:rowId xmlns:a16="http://schemas.microsoft.com/office/drawing/2014/main" val="10003"/>
                  </a:ext>
                </a:extLst>
              </a:tr>
              <a:tr h="264075">
                <a:tc>
                  <a:txBody>
                    <a:bodyPr/>
                    <a:lstStyle/>
                    <a:p>
                      <a:pPr marL="0" marR="0" lvl="0" indent="0" algn="l" rtl="0">
                        <a:lnSpc>
                          <a:spcPct val="100000"/>
                        </a:lnSpc>
                        <a:spcBef>
                          <a:spcPts val="0"/>
                        </a:spcBef>
                        <a:spcAft>
                          <a:spcPts val="0"/>
                        </a:spcAft>
                        <a:buClr>
                          <a:srgbClr val="000000"/>
                        </a:buClr>
                        <a:buSzPts val="800"/>
                        <a:buFont typeface="Arial"/>
                        <a:buNone/>
                      </a:pPr>
                      <a:r>
                        <a:rPr lang="en" sz="700" u="none" strike="noStrike" cap="none"/>
                        <a:t>Scoping</a:t>
                      </a:r>
                      <a:endParaRPr sz="700" u="none" strike="noStrike" cap="none"/>
                    </a:p>
                  </a:txBody>
                  <a:tcPr marL="91425" marR="91425" marT="91425" marB="91425">
                    <a:solidFill>
                      <a:schemeClr val="dk1"/>
                    </a:solidFill>
                  </a:tcPr>
                </a:tc>
                <a:tc>
                  <a:txBody>
                    <a:bodyPr/>
                    <a:lstStyle/>
                    <a:p>
                      <a:pPr marL="0" marR="0" lvl="0" indent="0" algn="l" rtl="0">
                        <a:lnSpc>
                          <a:spcPct val="100000"/>
                        </a:lnSpc>
                        <a:spcBef>
                          <a:spcPts val="0"/>
                        </a:spcBef>
                        <a:spcAft>
                          <a:spcPts val="0"/>
                        </a:spcAft>
                        <a:buClr>
                          <a:srgbClr val="000000"/>
                        </a:buClr>
                        <a:buSzPts val="800"/>
                        <a:buFont typeface="Arial"/>
                        <a:buNone/>
                      </a:pPr>
                      <a:r>
                        <a:rPr lang="en" sz="700" u="none" strike="noStrike" cap="none"/>
                        <a:t>Determine the scope of the assessment. This ensures effort is only spent assessing relevant data, applications and infrastructure. This will be an iterative process.</a:t>
                      </a:r>
                      <a:endParaRPr sz="700" u="none" strike="noStrike" cap="none"/>
                    </a:p>
                  </a:txBody>
                  <a:tcPr marL="91425" marR="91425" marT="91425" marB="91425">
                    <a:solidFill>
                      <a:schemeClr val="dk1"/>
                    </a:solidFill>
                  </a:tcPr>
                </a:tc>
                <a:extLst>
                  <a:ext uri="{0D108BD9-81ED-4DB2-BD59-A6C34878D82A}">
                    <a16:rowId xmlns:a16="http://schemas.microsoft.com/office/drawing/2014/main" val="10004"/>
                  </a:ext>
                </a:extLst>
              </a:tr>
              <a:tr h="556000">
                <a:tc>
                  <a:txBody>
                    <a:bodyPr/>
                    <a:lstStyle/>
                    <a:p>
                      <a:pPr marL="0" marR="0" lvl="0" indent="0" algn="l" rtl="0">
                        <a:lnSpc>
                          <a:spcPct val="100000"/>
                        </a:lnSpc>
                        <a:spcBef>
                          <a:spcPts val="0"/>
                        </a:spcBef>
                        <a:spcAft>
                          <a:spcPts val="0"/>
                        </a:spcAft>
                        <a:buClr>
                          <a:srgbClr val="000000"/>
                        </a:buClr>
                        <a:buSzPts val="800"/>
                        <a:buFont typeface="Arial"/>
                        <a:buNone/>
                      </a:pPr>
                      <a:r>
                        <a:rPr lang="en" sz="700" u="none" strike="noStrike" cap="none"/>
                        <a:t>Discovery and assessment (Application owner interviews)</a:t>
                      </a:r>
                      <a:endParaRPr sz="700" u="none" strike="noStrike" cap="none"/>
                    </a:p>
                  </a:txBody>
                  <a:tcPr marL="91425" marR="91425" marT="91425" marB="91425">
                    <a:solidFill>
                      <a:schemeClr val="dk1"/>
                    </a:solidFill>
                  </a:tcPr>
                </a:tc>
                <a:tc>
                  <a:txBody>
                    <a:bodyPr/>
                    <a:lstStyle/>
                    <a:p>
                      <a:pPr marL="0" marR="0" lvl="0" indent="0" algn="l" rtl="0">
                        <a:lnSpc>
                          <a:spcPct val="100000"/>
                        </a:lnSpc>
                        <a:spcBef>
                          <a:spcPts val="0"/>
                        </a:spcBef>
                        <a:spcAft>
                          <a:spcPts val="0"/>
                        </a:spcAft>
                        <a:buClr>
                          <a:srgbClr val="000000"/>
                        </a:buClr>
                        <a:buSzPts val="800"/>
                        <a:buFont typeface="Arial"/>
                        <a:buNone/>
                      </a:pPr>
                      <a:r>
                        <a:rPr lang="en" sz="700" u="none" strike="noStrike" cap="none"/>
                        <a:t>Discovery an assessment should cover both a top down business and functional view and a bottom up technical view. </a:t>
                      </a:r>
                      <a:endParaRPr sz="700" u="none" strike="noStrike" cap="none"/>
                    </a:p>
                    <a:p>
                      <a:pPr marL="0" marR="0" lvl="0" indent="0" algn="l" rtl="0">
                        <a:lnSpc>
                          <a:spcPct val="100000"/>
                        </a:lnSpc>
                        <a:spcBef>
                          <a:spcPts val="0"/>
                        </a:spcBef>
                        <a:spcAft>
                          <a:spcPts val="0"/>
                        </a:spcAft>
                        <a:buClr>
                          <a:srgbClr val="000000"/>
                        </a:buClr>
                        <a:buSzPts val="800"/>
                        <a:buFont typeface="Arial"/>
                        <a:buNone/>
                      </a:pPr>
                      <a:r>
                        <a:rPr lang="en" sz="700" u="none" strike="noStrike" cap="none"/>
                        <a:t>Business aspects can be derived from application owner interviews (Utilising the </a:t>
                      </a:r>
                      <a:r>
                        <a:rPr lang="en" sz="700" b="1" u="none" strike="noStrike" cap="none">
                          <a:solidFill>
                            <a:schemeClr val="dk2"/>
                          </a:solidFill>
                        </a:rPr>
                        <a:t>Application Discovery Interview template</a:t>
                      </a:r>
                      <a:r>
                        <a:rPr lang="en" sz="700" b="1" u="none" strike="noStrike" cap="none">
                          <a:solidFill>
                            <a:schemeClr val="accent6"/>
                          </a:solidFill>
                        </a:rPr>
                        <a:t> </a:t>
                      </a:r>
                      <a:r>
                        <a:rPr lang="en" sz="700" u="none" strike="noStrike" cap="none">
                          <a:solidFill>
                            <a:schemeClr val="lt1"/>
                          </a:solidFill>
                        </a:rPr>
                        <a:t>to guide interviews towards relevant discovery). Technical aspects will come from results captured by tooling. </a:t>
                      </a:r>
                      <a:r>
                        <a:rPr lang="en" sz="700" u="none" strike="noStrike" cap="none"/>
                        <a:t>Functionally derived information can be combined with the technical defined information to develop assessment conclusions for domain level strategy, roadmap and business case.</a:t>
                      </a:r>
                      <a:endParaRPr sz="700" u="none" strike="noStrike" cap="none">
                        <a:solidFill>
                          <a:schemeClr val="lt1"/>
                        </a:solidFill>
                      </a:endParaRPr>
                    </a:p>
                  </a:txBody>
                  <a:tcPr marL="91425" marR="91425" marT="91425" marB="91425">
                    <a:solidFill>
                      <a:schemeClr val="dk1"/>
                    </a:solidFill>
                  </a:tcPr>
                </a:tc>
                <a:extLst>
                  <a:ext uri="{0D108BD9-81ED-4DB2-BD59-A6C34878D82A}">
                    <a16:rowId xmlns:a16="http://schemas.microsoft.com/office/drawing/2014/main" val="10005"/>
                  </a:ext>
                </a:extLst>
              </a:tr>
              <a:tr h="361375">
                <a:tc>
                  <a:txBody>
                    <a:bodyPr/>
                    <a:lstStyle/>
                    <a:p>
                      <a:pPr marL="0" marR="0" lvl="0" indent="0" algn="l" rtl="0">
                        <a:lnSpc>
                          <a:spcPct val="100000"/>
                        </a:lnSpc>
                        <a:spcBef>
                          <a:spcPts val="0"/>
                        </a:spcBef>
                        <a:spcAft>
                          <a:spcPts val="0"/>
                        </a:spcAft>
                        <a:buClr>
                          <a:srgbClr val="000000"/>
                        </a:buClr>
                        <a:buSzPts val="700"/>
                        <a:buFont typeface="Arial"/>
                        <a:buNone/>
                      </a:pPr>
                      <a:r>
                        <a:rPr lang="en" sz="700" u="none" strike="noStrike" cap="none"/>
                        <a:t>Application to Infrastructure mapping</a:t>
                      </a:r>
                      <a:endParaRPr sz="700" u="none" strike="noStrike" cap="none"/>
                    </a:p>
                  </a:txBody>
                  <a:tcPr marL="91425" marR="91425" marT="91425" marB="91425">
                    <a:solidFill>
                      <a:schemeClr val="dk1"/>
                    </a:solidFill>
                  </a:tcPr>
                </a:tc>
                <a:tc>
                  <a:txBody>
                    <a:bodyPr/>
                    <a:lstStyle/>
                    <a:p>
                      <a:pPr marL="0" marR="0" lvl="0" indent="0" algn="l" rtl="0">
                        <a:lnSpc>
                          <a:spcPct val="100000"/>
                        </a:lnSpc>
                        <a:spcBef>
                          <a:spcPts val="0"/>
                        </a:spcBef>
                        <a:spcAft>
                          <a:spcPts val="0"/>
                        </a:spcAft>
                        <a:buClr>
                          <a:srgbClr val="000000"/>
                        </a:buClr>
                        <a:buSzPts val="700"/>
                        <a:buFont typeface="Arial"/>
                        <a:buNone/>
                      </a:pPr>
                      <a:r>
                        <a:rPr lang="en" sz="700" u="none" strike="noStrike" cap="none"/>
                        <a:t>An essential step to understand how the applications discovered relate to the infrastructure. The basis of 7R, TCO and roadmap results from this mapping.</a:t>
                      </a:r>
                      <a:endParaRPr sz="700" u="none" strike="noStrike" cap="none"/>
                    </a:p>
                  </a:txBody>
                  <a:tcPr marL="91425" marR="91425" marT="91425" marB="91425">
                    <a:solidFill>
                      <a:schemeClr val="dk1"/>
                    </a:solidFill>
                  </a:tcPr>
                </a:tc>
                <a:extLst>
                  <a:ext uri="{0D108BD9-81ED-4DB2-BD59-A6C34878D82A}">
                    <a16:rowId xmlns:a16="http://schemas.microsoft.com/office/drawing/2014/main" val="10006"/>
                  </a:ext>
                </a:extLst>
              </a:tr>
              <a:tr h="361375">
                <a:tc>
                  <a:txBody>
                    <a:bodyPr/>
                    <a:lstStyle/>
                    <a:p>
                      <a:pPr marL="0" marR="0" lvl="0" indent="0" algn="l" rtl="0">
                        <a:lnSpc>
                          <a:spcPct val="100000"/>
                        </a:lnSpc>
                        <a:spcBef>
                          <a:spcPts val="0"/>
                        </a:spcBef>
                        <a:spcAft>
                          <a:spcPts val="0"/>
                        </a:spcAft>
                        <a:buClr>
                          <a:srgbClr val="000000"/>
                        </a:buClr>
                        <a:buSzPts val="800"/>
                        <a:buFont typeface="Arial"/>
                        <a:buNone/>
                      </a:pPr>
                      <a:r>
                        <a:rPr lang="en" sz="700" u="none" strike="noStrike" cap="none"/>
                        <a:t>7R</a:t>
                      </a:r>
                      <a:endParaRPr sz="700" u="none" strike="noStrike" cap="none"/>
                    </a:p>
                  </a:txBody>
                  <a:tcPr marL="91425" marR="91425" marT="91425" marB="91425">
                    <a:solidFill>
                      <a:schemeClr val="dk1"/>
                    </a:solidFill>
                  </a:tcPr>
                </a:tc>
                <a:tc>
                  <a:txBody>
                    <a:bodyPr/>
                    <a:lstStyle/>
                    <a:p>
                      <a:pPr marL="0" marR="0" lvl="0" indent="0" algn="l" rtl="0">
                        <a:lnSpc>
                          <a:spcPct val="100000"/>
                        </a:lnSpc>
                        <a:spcBef>
                          <a:spcPts val="0"/>
                        </a:spcBef>
                        <a:spcAft>
                          <a:spcPts val="0"/>
                        </a:spcAft>
                        <a:buClr>
                          <a:srgbClr val="000000"/>
                        </a:buClr>
                        <a:buSzPts val="800"/>
                        <a:buFont typeface="Arial"/>
                        <a:buNone/>
                      </a:pPr>
                      <a:r>
                        <a:rPr lang="en" sz="700" u="none" strike="noStrike" cap="none"/>
                        <a:t>Utilising the </a:t>
                      </a:r>
                      <a:r>
                        <a:rPr lang="en" sz="700" b="1" u="none" strike="noStrike" cap="none">
                          <a:solidFill>
                            <a:schemeClr val="dk2"/>
                          </a:solidFill>
                          <a:highlight>
                            <a:schemeClr val="dk1"/>
                          </a:highlight>
                        </a:rPr>
                        <a:t>7R assessment tool</a:t>
                      </a:r>
                      <a:r>
                        <a:rPr lang="en" sz="700" b="1" u="none" strike="noStrike" cap="none">
                          <a:solidFill>
                            <a:schemeClr val="accent6"/>
                          </a:solidFill>
                          <a:highlight>
                            <a:schemeClr val="dk1"/>
                          </a:highlight>
                        </a:rPr>
                        <a:t> </a:t>
                      </a:r>
                      <a:r>
                        <a:rPr lang="en" sz="700" u="none" strike="noStrike" cap="none">
                          <a:solidFill>
                            <a:schemeClr val="lt1"/>
                          </a:solidFill>
                          <a:highlight>
                            <a:schemeClr val="dk1"/>
                          </a:highlight>
                        </a:rPr>
                        <a:t>to determine migration strategies for each application. Using knowledge from discovery and assessment activities to validate migration strategies and apply migration strategies to the domain level. For explanation of the 7 migration strategies see </a:t>
                      </a:r>
                      <a:r>
                        <a:rPr lang="en" sz="700" u="sng" strike="noStrike" cap="none">
                          <a:solidFill>
                            <a:schemeClr val="hlink"/>
                          </a:solidFill>
                          <a:highlight>
                            <a:schemeClr val="dk1"/>
                          </a:highlight>
                          <a:hlinkClick r:id="rId4" action="ppaction://hlinksldjump"/>
                        </a:rPr>
                        <a:t>Slide 4</a:t>
                      </a:r>
                      <a:r>
                        <a:rPr lang="en" sz="700" u="sng">
                          <a:solidFill>
                            <a:schemeClr val="hlink"/>
                          </a:solidFill>
                          <a:highlight>
                            <a:schemeClr val="dk1"/>
                          </a:highlight>
                          <a:hlinkClick r:id="rId4" action="ppaction://hlinksldjump"/>
                        </a:rPr>
                        <a:t>1</a:t>
                      </a:r>
                      <a:r>
                        <a:rPr lang="en" sz="700" u="sng" strike="noStrike" cap="none">
                          <a:solidFill>
                            <a:schemeClr val="hlink"/>
                          </a:solidFill>
                          <a:highlight>
                            <a:schemeClr val="dk1"/>
                          </a:highlight>
                          <a:hlinkClick r:id="rId4" action="ppaction://hlinksldjump"/>
                        </a:rPr>
                        <a:t>: Migration Strategies - 7R</a:t>
                      </a:r>
                      <a:r>
                        <a:rPr lang="en" sz="700" b="1" u="none" strike="noStrike" cap="none">
                          <a:solidFill>
                            <a:schemeClr val="lt1"/>
                          </a:solidFill>
                          <a:highlight>
                            <a:schemeClr val="dk1"/>
                          </a:highlight>
                        </a:rPr>
                        <a:t> </a:t>
                      </a:r>
                      <a:r>
                        <a:rPr lang="en" sz="700" u="none" strike="noStrike" cap="none">
                          <a:solidFill>
                            <a:schemeClr val="lt1"/>
                          </a:solidFill>
                          <a:highlight>
                            <a:schemeClr val="dk1"/>
                          </a:highlight>
                        </a:rPr>
                        <a:t>in the Appendices.</a:t>
                      </a:r>
                      <a:endParaRPr sz="700" u="none" strike="noStrike" cap="none"/>
                    </a:p>
                  </a:txBody>
                  <a:tcPr marL="91425" marR="91425" marT="91425" marB="91425">
                    <a:solidFill>
                      <a:schemeClr val="dk1"/>
                    </a:solidFill>
                  </a:tcPr>
                </a:tc>
                <a:extLst>
                  <a:ext uri="{0D108BD9-81ED-4DB2-BD59-A6C34878D82A}">
                    <a16:rowId xmlns:a16="http://schemas.microsoft.com/office/drawing/2014/main" val="10007"/>
                  </a:ext>
                </a:extLst>
              </a:tr>
              <a:tr h="264075">
                <a:tc>
                  <a:txBody>
                    <a:bodyPr/>
                    <a:lstStyle/>
                    <a:p>
                      <a:pPr marL="0" marR="0" lvl="0" indent="0" algn="l" rtl="0">
                        <a:lnSpc>
                          <a:spcPct val="100000"/>
                        </a:lnSpc>
                        <a:spcBef>
                          <a:spcPts val="0"/>
                        </a:spcBef>
                        <a:spcAft>
                          <a:spcPts val="0"/>
                        </a:spcAft>
                        <a:buClr>
                          <a:srgbClr val="000000"/>
                        </a:buClr>
                        <a:buSzPts val="800"/>
                        <a:buFont typeface="Arial"/>
                        <a:buNone/>
                      </a:pPr>
                      <a:r>
                        <a:rPr lang="en" sz="700" u="none" strike="noStrike" cap="none"/>
                        <a:t>Application architecture</a:t>
                      </a:r>
                      <a:endParaRPr sz="700" u="none" strike="noStrike" cap="none"/>
                    </a:p>
                  </a:txBody>
                  <a:tcPr marL="91425" marR="91425" marT="91425" marB="91425">
                    <a:solidFill>
                      <a:schemeClr val="dk1"/>
                    </a:solidFill>
                  </a:tcPr>
                </a:tc>
                <a:tc>
                  <a:txBody>
                    <a:bodyPr/>
                    <a:lstStyle/>
                    <a:p>
                      <a:pPr marL="0" marR="0" lvl="0" indent="0" algn="l" rtl="0">
                        <a:lnSpc>
                          <a:spcPct val="100000"/>
                        </a:lnSpc>
                        <a:spcBef>
                          <a:spcPts val="0"/>
                        </a:spcBef>
                        <a:spcAft>
                          <a:spcPts val="0"/>
                        </a:spcAft>
                        <a:buClr>
                          <a:srgbClr val="000000"/>
                        </a:buClr>
                        <a:buSzPts val="800"/>
                        <a:buFont typeface="Arial"/>
                        <a:buNone/>
                      </a:pPr>
                      <a:r>
                        <a:rPr lang="en" sz="700" u="none" strike="noStrike" cap="none"/>
                        <a:t>Mapping the application inventory to NHS reference architecture (</a:t>
                      </a:r>
                      <a:r>
                        <a:rPr lang="en" sz="700" u="sng" strike="noStrike" cap="none">
                          <a:solidFill>
                            <a:schemeClr val="hlink"/>
                          </a:solidFill>
                          <a:hlinkClick r:id="rId5" action="ppaction://hlinksldjump"/>
                        </a:rPr>
                        <a:t>Slide 4</a:t>
                      </a:r>
                      <a:r>
                        <a:rPr lang="en" sz="700"/>
                        <a:t>3</a:t>
                      </a:r>
                      <a:r>
                        <a:rPr lang="en" sz="700" u="none" strike="noStrike" cap="none"/>
                        <a:t>) in order to identify domains and key migration levers.</a:t>
                      </a:r>
                      <a:endParaRPr sz="700" u="none" strike="noStrike" cap="none"/>
                    </a:p>
                  </a:txBody>
                  <a:tcPr marL="91425" marR="91425" marT="91425" marB="91425">
                    <a:solidFill>
                      <a:schemeClr val="dk1"/>
                    </a:solidFill>
                  </a:tcPr>
                </a:tc>
                <a:extLst>
                  <a:ext uri="{0D108BD9-81ED-4DB2-BD59-A6C34878D82A}">
                    <a16:rowId xmlns:a16="http://schemas.microsoft.com/office/drawing/2014/main" val="10008"/>
                  </a:ext>
                </a:extLst>
              </a:tr>
              <a:tr h="361375">
                <a:tc>
                  <a:txBody>
                    <a:bodyPr/>
                    <a:lstStyle/>
                    <a:p>
                      <a:pPr marL="0" marR="0" lvl="0" indent="0" algn="l" rtl="0">
                        <a:lnSpc>
                          <a:spcPct val="100000"/>
                        </a:lnSpc>
                        <a:spcBef>
                          <a:spcPts val="0"/>
                        </a:spcBef>
                        <a:spcAft>
                          <a:spcPts val="0"/>
                        </a:spcAft>
                        <a:buClr>
                          <a:srgbClr val="000000"/>
                        </a:buClr>
                        <a:buSzPts val="800"/>
                        <a:buFont typeface="Arial"/>
                        <a:buNone/>
                      </a:pPr>
                      <a:r>
                        <a:rPr lang="en" sz="700" u="none" strike="noStrike" cap="none"/>
                        <a:t>Business case and TCO</a:t>
                      </a:r>
                      <a:endParaRPr sz="700" u="none" strike="noStrike" cap="none"/>
                    </a:p>
                  </a:txBody>
                  <a:tcPr marL="91425" marR="91425" marT="91425" marB="91425">
                    <a:solidFill>
                      <a:schemeClr val="dk1"/>
                    </a:solidFill>
                  </a:tcPr>
                </a:tc>
                <a:tc>
                  <a:txBody>
                    <a:bodyPr/>
                    <a:lstStyle/>
                    <a:p>
                      <a:pPr marL="0" marR="0" lvl="0" indent="0" algn="l" rtl="0">
                        <a:lnSpc>
                          <a:spcPct val="100000"/>
                        </a:lnSpc>
                        <a:spcBef>
                          <a:spcPts val="0"/>
                        </a:spcBef>
                        <a:spcAft>
                          <a:spcPts val="0"/>
                        </a:spcAft>
                        <a:buClr>
                          <a:srgbClr val="000000"/>
                        </a:buClr>
                        <a:buSzPts val="800"/>
                        <a:buFont typeface="Arial"/>
                        <a:buNone/>
                      </a:pPr>
                      <a:r>
                        <a:rPr lang="en" sz="700" u="none" strike="noStrike" cap="none"/>
                        <a:t>Defining the drivers for cloud migration along with costs. Utilise a </a:t>
                      </a:r>
                      <a:r>
                        <a:rPr lang="en" sz="700" u="none" strike="noStrike" cap="none">
                          <a:solidFill>
                            <a:schemeClr val="lt1"/>
                          </a:solidFill>
                          <a:highlight>
                            <a:schemeClr val="dk1"/>
                          </a:highlight>
                        </a:rPr>
                        <a:t>TCO modelling</a:t>
                      </a:r>
                      <a:r>
                        <a:rPr lang="en" sz="700" b="1" u="none" strike="noStrike" cap="none">
                          <a:solidFill>
                            <a:schemeClr val="accent6"/>
                          </a:solidFill>
                          <a:highlight>
                            <a:schemeClr val="dk1"/>
                          </a:highlight>
                        </a:rPr>
                        <a:t> </a:t>
                      </a:r>
                      <a:r>
                        <a:rPr lang="en" sz="700" u="none" strike="noStrike" cap="none">
                          <a:solidFill>
                            <a:schemeClr val="lt1"/>
                          </a:solidFill>
                          <a:highlight>
                            <a:schemeClr val="dk1"/>
                          </a:highlight>
                        </a:rPr>
                        <a:t>tool to define TCO across existing hosting, cloud hosting, migration costs and wider cost benefits.</a:t>
                      </a:r>
                      <a:endParaRPr sz="700" u="none" strike="noStrike" cap="none">
                        <a:solidFill>
                          <a:schemeClr val="lt1"/>
                        </a:solidFill>
                      </a:endParaRPr>
                    </a:p>
                  </a:txBody>
                  <a:tcPr marL="91425" marR="91425" marT="91425" marB="91425">
                    <a:solidFill>
                      <a:schemeClr val="dk1"/>
                    </a:solidFill>
                  </a:tcPr>
                </a:tc>
                <a:extLst>
                  <a:ext uri="{0D108BD9-81ED-4DB2-BD59-A6C34878D82A}">
                    <a16:rowId xmlns:a16="http://schemas.microsoft.com/office/drawing/2014/main" val="10009"/>
                  </a:ext>
                </a:extLst>
              </a:tr>
              <a:tr h="264075">
                <a:tc>
                  <a:txBody>
                    <a:bodyPr/>
                    <a:lstStyle/>
                    <a:p>
                      <a:pPr marL="0" marR="0" lvl="0" indent="0" algn="l" rtl="0">
                        <a:lnSpc>
                          <a:spcPct val="100000"/>
                        </a:lnSpc>
                        <a:spcBef>
                          <a:spcPts val="0"/>
                        </a:spcBef>
                        <a:spcAft>
                          <a:spcPts val="0"/>
                        </a:spcAft>
                        <a:buClr>
                          <a:srgbClr val="000000"/>
                        </a:buClr>
                        <a:buSzPts val="800"/>
                        <a:buFont typeface="Arial"/>
                        <a:buNone/>
                      </a:pPr>
                      <a:r>
                        <a:rPr lang="en" sz="700" u="none" strike="noStrike" cap="none"/>
                        <a:t>Roadmap</a:t>
                      </a:r>
                      <a:endParaRPr sz="700" u="none" strike="noStrike" cap="none"/>
                    </a:p>
                  </a:txBody>
                  <a:tcPr marL="91425" marR="91425" marT="91425" marB="91425">
                    <a:solidFill>
                      <a:schemeClr val="dk1"/>
                    </a:solidFill>
                  </a:tcPr>
                </a:tc>
                <a:tc>
                  <a:txBody>
                    <a:bodyPr/>
                    <a:lstStyle/>
                    <a:p>
                      <a:pPr marL="0" marR="0" lvl="0" indent="0" algn="l" rtl="0">
                        <a:lnSpc>
                          <a:spcPct val="100000"/>
                        </a:lnSpc>
                        <a:spcBef>
                          <a:spcPts val="0"/>
                        </a:spcBef>
                        <a:spcAft>
                          <a:spcPts val="0"/>
                        </a:spcAft>
                        <a:buClr>
                          <a:srgbClr val="000000"/>
                        </a:buClr>
                        <a:buSzPts val="800"/>
                        <a:buFont typeface="Arial"/>
                        <a:buNone/>
                      </a:pPr>
                      <a:r>
                        <a:rPr lang="en" sz="700" u="none" strike="noStrike" cap="none"/>
                        <a:t>Defining a cloud migration and transformation roadmap from a domain perspective</a:t>
                      </a:r>
                      <a:endParaRPr sz="700" u="none" strike="noStrike" cap="none"/>
                    </a:p>
                  </a:txBody>
                  <a:tcPr marL="91425" marR="91425" marT="91425" marB="91425">
                    <a:solidFill>
                      <a:schemeClr val="dk1"/>
                    </a:solidFill>
                  </a:tcPr>
                </a:tc>
                <a:extLst>
                  <a:ext uri="{0D108BD9-81ED-4DB2-BD59-A6C34878D82A}">
                    <a16:rowId xmlns:a16="http://schemas.microsoft.com/office/drawing/2014/main" val="10010"/>
                  </a:ext>
                </a:extLst>
              </a:tr>
              <a:tr h="314125">
                <a:tc>
                  <a:txBody>
                    <a:bodyPr/>
                    <a:lstStyle/>
                    <a:p>
                      <a:pPr marL="0" marR="0" lvl="0" indent="0" algn="l" rtl="0">
                        <a:lnSpc>
                          <a:spcPct val="100000"/>
                        </a:lnSpc>
                        <a:spcBef>
                          <a:spcPts val="0"/>
                        </a:spcBef>
                        <a:spcAft>
                          <a:spcPts val="0"/>
                        </a:spcAft>
                        <a:buClr>
                          <a:srgbClr val="000000"/>
                        </a:buClr>
                        <a:buSzPts val="800"/>
                        <a:buFont typeface="Arial"/>
                        <a:buNone/>
                      </a:pPr>
                      <a:r>
                        <a:rPr lang="en" sz="700" u="none" strike="noStrike" cap="none"/>
                        <a:t>Assessment reporting</a:t>
                      </a:r>
                      <a:endParaRPr sz="700" u="none" strike="noStrike" cap="none"/>
                    </a:p>
                  </a:txBody>
                  <a:tcPr marL="91425" marR="91425" marT="91425" marB="91425">
                    <a:solidFill>
                      <a:schemeClr val="dk1"/>
                    </a:solidFill>
                  </a:tcPr>
                </a:tc>
                <a:tc>
                  <a:txBody>
                    <a:bodyPr/>
                    <a:lstStyle/>
                    <a:p>
                      <a:pPr marL="0" marR="0" lvl="0" indent="0" algn="l" rtl="0">
                        <a:lnSpc>
                          <a:spcPct val="100000"/>
                        </a:lnSpc>
                        <a:spcBef>
                          <a:spcPts val="0"/>
                        </a:spcBef>
                        <a:spcAft>
                          <a:spcPts val="0"/>
                        </a:spcAft>
                        <a:buClr>
                          <a:srgbClr val="000000"/>
                        </a:buClr>
                        <a:buSzPts val="800"/>
                        <a:buFont typeface="Arial"/>
                        <a:buNone/>
                      </a:pPr>
                      <a:r>
                        <a:rPr lang="en" sz="700" u="none" strike="noStrike" cap="none"/>
                        <a:t>Documenting the assessment and conclusions</a:t>
                      </a:r>
                      <a:endParaRPr sz="700" u="none" strike="noStrike" cap="none"/>
                    </a:p>
                  </a:txBody>
                  <a:tcPr marL="91425" marR="91425" marT="91425" marB="91425">
                    <a:solidFill>
                      <a:schemeClr val="dk1"/>
                    </a:solidFill>
                  </a:tcPr>
                </a:tc>
                <a:extLst>
                  <a:ext uri="{0D108BD9-81ED-4DB2-BD59-A6C34878D82A}">
                    <a16:rowId xmlns:a16="http://schemas.microsoft.com/office/drawing/2014/main" val="10011"/>
                  </a:ext>
                </a:extLst>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961"/>
        <p:cNvGrpSpPr/>
        <p:nvPr/>
      </p:nvGrpSpPr>
      <p:grpSpPr>
        <a:xfrm>
          <a:off x="0" y="0"/>
          <a:ext cx="0" cy="0"/>
          <a:chOff x="0" y="0"/>
          <a:chExt cx="0" cy="0"/>
        </a:xfrm>
      </p:grpSpPr>
      <p:sp>
        <p:nvSpPr>
          <p:cNvPr id="1962" name="Google Shape;1962;g1ab5da79bde_0_0"/>
          <p:cNvSpPr txBox="1">
            <a:spLocks noGrp="1"/>
          </p:cNvSpPr>
          <p:nvPr>
            <p:ph type="title"/>
          </p:nvPr>
        </p:nvSpPr>
        <p:spPr>
          <a:xfrm>
            <a:off x="324000" y="45650"/>
            <a:ext cx="8553300" cy="648900"/>
          </a:xfrm>
          <a:prstGeom prst="rect">
            <a:avLst/>
          </a:prstGeom>
          <a:noFill/>
          <a:ln>
            <a:noFill/>
          </a:ln>
        </p:spPr>
        <p:txBody>
          <a:bodyPr spcFirstLastPara="1" wrap="square" lIns="0" tIns="0" rIns="0" bIns="0" anchor="ctr" anchorCtr="0">
            <a:normAutofit/>
          </a:bodyPr>
          <a:lstStyle/>
          <a:p>
            <a:pPr marL="0" lvl="0" indent="0" algn="l" rtl="0">
              <a:lnSpc>
                <a:spcPct val="90000"/>
              </a:lnSpc>
              <a:spcBef>
                <a:spcPts val="0"/>
              </a:spcBef>
              <a:spcAft>
                <a:spcPts val="0"/>
              </a:spcAft>
              <a:buSzPts val="2700"/>
              <a:buNone/>
            </a:pPr>
            <a:r>
              <a:rPr lang="en" sz="1900"/>
              <a:t>Outputs</a:t>
            </a:r>
            <a:r>
              <a:rPr lang="en" sz="2400"/>
              <a:t> </a:t>
            </a:r>
            <a:endParaRPr sz="2400"/>
          </a:p>
        </p:txBody>
      </p:sp>
      <p:sp>
        <p:nvSpPr>
          <p:cNvPr id="1963" name="Google Shape;1963;g1ab5da79bde_0_0"/>
          <p:cNvSpPr txBox="1"/>
          <p:nvPr/>
        </p:nvSpPr>
        <p:spPr>
          <a:xfrm>
            <a:off x="1788500" y="2008900"/>
            <a:ext cx="36273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aphicFrame>
        <p:nvGraphicFramePr>
          <p:cNvPr id="1964" name="Google Shape;1964;g1ab5da79bde_0_0"/>
          <p:cNvGraphicFramePr/>
          <p:nvPr/>
        </p:nvGraphicFramePr>
        <p:xfrm>
          <a:off x="391725" y="522325"/>
          <a:ext cx="8390425" cy="4197025"/>
        </p:xfrm>
        <a:graphic>
          <a:graphicData uri="http://schemas.openxmlformats.org/drawingml/2006/table">
            <a:tbl>
              <a:tblPr>
                <a:noFill/>
                <a:tableStyleId>{D8BDA967-856E-4967-8594-84EC222D9B55}</a:tableStyleId>
              </a:tblPr>
              <a:tblGrid>
                <a:gridCol w="1275325">
                  <a:extLst>
                    <a:ext uri="{9D8B030D-6E8A-4147-A177-3AD203B41FA5}">
                      <a16:colId xmlns:a16="http://schemas.microsoft.com/office/drawing/2014/main" val="20000"/>
                    </a:ext>
                  </a:extLst>
                </a:gridCol>
                <a:gridCol w="7115100">
                  <a:extLst>
                    <a:ext uri="{9D8B030D-6E8A-4147-A177-3AD203B41FA5}">
                      <a16:colId xmlns:a16="http://schemas.microsoft.com/office/drawing/2014/main" val="20001"/>
                    </a:ext>
                  </a:extLst>
                </a:gridCol>
              </a:tblGrid>
              <a:tr h="266700">
                <a:tc>
                  <a:txBody>
                    <a:bodyPr/>
                    <a:lstStyle/>
                    <a:p>
                      <a:pPr marL="0" marR="0" lvl="0" indent="0" algn="l" rtl="0">
                        <a:lnSpc>
                          <a:spcPct val="100000"/>
                        </a:lnSpc>
                        <a:spcBef>
                          <a:spcPts val="0"/>
                        </a:spcBef>
                        <a:spcAft>
                          <a:spcPts val="0"/>
                        </a:spcAft>
                        <a:buClr>
                          <a:srgbClr val="000000"/>
                        </a:buClr>
                        <a:buSzPts val="1000"/>
                        <a:buFont typeface="Arial"/>
                        <a:buNone/>
                      </a:pPr>
                      <a:r>
                        <a:rPr lang="en" sz="1000" b="1" u="none" strike="noStrike" cap="none"/>
                        <a:t>Output</a:t>
                      </a:r>
                      <a:endParaRPr sz="1000" b="1" u="none" strike="noStrike" cap="none"/>
                    </a:p>
                  </a:txBody>
                  <a:tcPr marL="91425" marR="91425" marT="91425" marB="91425">
                    <a:solidFill>
                      <a:srgbClr val="C2E2FF"/>
                    </a:solidFill>
                  </a:tcPr>
                </a:tc>
                <a:tc>
                  <a:txBody>
                    <a:bodyPr/>
                    <a:lstStyle/>
                    <a:p>
                      <a:pPr marL="0" marR="0" lvl="0" indent="0" algn="l" rtl="0">
                        <a:lnSpc>
                          <a:spcPct val="100000"/>
                        </a:lnSpc>
                        <a:spcBef>
                          <a:spcPts val="0"/>
                        </a:spcBef>
                        <a:spcAft>
                          <a:spcPts val="0"/>
                        </a:spcAft>
                        <a:buClr>
                          <a:srgbClr val="000000"/>
                        </a:buClr>
                        <a:buSzPts val="1000"/>
                        <a:buFont typeface="Arial"/>
                        <a:buNone/>
                      </a:pPr>
                      <a:r>
                        <a:rPr lang="en" sz="1000" b="1" u="none" strike="noStrike" cap="none"/>
                        <a:t>Purpose</a:t>
                      </a:r>
                      <a:endParaRPr sz="1000" b="1" u="none" strike="noStrike" cap="none"/>
                    </a:p>
                  </a:txBody>
                  <a:tcPr marL="91425" marR="91425" marT="91425" marB="91425">
                    <a:solidFill>
                      <a:srgbClr val="C2E2FF"/>
                    </a:solidFill>
                  </a:tcPr>
                </a:tc>
                <a:extLst>
                  <a:ext uri="{0D108BD9-81ED-4DB2-BD59-A6C34878D82A}">
                    <a16:rowId xmlns:a16="http://schemas.microsoft.com/office/drawing/2014/main" val="10000"/>
                  </a:ext>
                </a:extLst>
              </a:tr>
              <a:tr h="242450">
                <a:tc>
                  <a:txBody>
                    <a:bodyPr/>
                    <a:lstStyle/>
                    <a:p>
                      <a:pPr marL="0" marR="0" lvl="0" indent="0" algn="l" rtl="0">
                        <a:lnSpc>
                          <a:spcPct val="100000"/>
                        </a:lnSpc>
                        <a:spcBef>
                          <a:spcPts val="0"/>
                        </a:spcBef>
                        <a:spcAft>
                          <a:spcPts val="0"/>
                        </a:spcAft>
                        <a:buClr>
                          <a:srgbClr val="000000"/>
                        </a:buClr>
                        <a:buSzPts val="1000"/>
                        <a:buFont typeface="Arial"/>
                        <a:buNone/>
                      </a:pPr>
                      <a:r>
                        <a:rPr lang="en" sz="700" u="none" strike="noStrike" cap="none"/>
                        <a:t>Discovery plan</a:t>
                      </a:r>
                      <a:endParaRPr sz="7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1000"/>
                        <a:buFont typeface="Arial"/>
                        <a:buNone/>
                      </a:pPr>
                      <a:r>
                        <a:rPr lang="en" sz="700" u="none" strike="noStrike" cap="none"/>
                        <a:t>Resource and time plan for the completion of the discovery work</a:t>
                      </a:r>
                      <a:endParaRPr sz="700" u="none" strike="noStrike" cap="none"/>
                    </a:p>
                  </a:txBody>
                  <a:tcPr marL="91425" marR="91425" marT="91425" marB="91425"/>
                </a:tc>
                <a:extLst>
                  <a:ext uri="{0D108BD9-81ED-4DB2-BD59-A6C34878D82A}">
                    <a16:rowId xmlns:a16="http://schemas.microsoft.com/office/drawing/2014/main" val="10001"/>
                  </a:ext>
                </a:extLst>
              </a:tr>
              <a:tr h="242450">
                <a:tc>
                  <a:txBody>
                    <a:bodyPr/>
                    <a:lstStyle/>
                    <a:p>
                      <a:pPr marL="0" marR="0" lvl="0" indent="0" algn="l" rtl="0">
                        <a:lnSpc>
                          <a:spcPct val="100000"/>
                        </a:lnSpc>
                        <a:spcBef>
                          <a:spcPts val="0"/>
                        </a:spcBef>
                        <a:spcAft>
                          <a:spcPts val="0"/>
                        </a:spcAft>
                        <a:buClr>
                          <a:srgbClr val="000000"/>
                        </a:buClr>
                        <a:buSzPts val="1000"/>
                        <a:buFont typeface="Arial"/>
                        <a:buNone/>
                      </a:pPr>
                      <a:r>
                        <a:rPr lang="en" sz="700" u="none" strike="noStrike" cap="none"/>
                        <a:t>Portfolio summary</a:t>
                      </a:r>
                      <a:endParaRPr sz="7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1000"/>
                        <a:buFont typeface="Arial"/>
                        <a:buNone/>
                      </a:pPr>
                      <a:r>
                        <a:rPr lang="en" sz="700" u="none" strike="noStrike" cap="none"/>
                        <a:t>Utilise the </a:t>
                      </a:r>
                      <a:r>
                        <a:rPr lang="en" sz="700" b="1" u="none" strike="noStrike" cap="none">
                          <a:solidFill>
                            <a:schemeClr val="dk2"/>
                          </a:solidFill>
                          <a:highlight>
                            <a:schemeClr val="dk1"/>
                          </a:highlight>
                        </a:rPr>
                        <a:t>Application Inventory</a:t>
                      </a:r>
                      <a:r>
                        <a:rPr lang="en" sz="700" b="1" u="none" strike="noStrike" cap="none">
                          <a:solidFill>
                            <a:schemeClr val="accent6"/>
                          </a:solidFill>
                          <a:highlight>
                            <a:schemeClr val="dk1"/>
                          </a:highlight>
                        </a:rPr>
                        <a:t> </a:t>
                      </a:r>
                      <a:r>
                        <a:rPr lang="en" sz="700" u="none" strike="noStrike" cap="none">
                          <a:solidFill>
                            <a:schemeClr val="lt1"/>
                          </a:solidFill>
                          <a:highlight>
                            <a:schemeClr val="dk1"/>
                          </a:highlight>
                        </a:rPr>
                        <a:t>template to gather all of the data on applications, summarise this data to build understanding of the portfolio.</a:t>
                      </a:r>
                      <a:endParaRPr sz="700" u="none" strike="noStrike" cap="none">
                        <a:solidFill>
                          <a:schemeClr val="lt1"/>
                        </a:solidFill>
                      </a:endParaRPr>
                    </a:p>
                  </a:txBody>
                  <a:tcPr marL="91425" marR="91425" marT="91425" marB="91425"/>
                </a:tc>
                <a:extLst>
                  <a:ext uri="{0D108BD9-81ED-4DB2-BD59-A6C34878D82A}">
                    <a16:rowId xmlns:a16="http://schemas.microsoft.com/office/drawing/2014/main" val="10002"/>
                  </a:ext>
                </a:extLst>
              </a:tr>
              <a:tr h="533425">
                <a:tc>
                  <a:txBody>
                    <a:bodyPr/>
                    <a:lstStyle/>
                    <a:p>
                      <a:pPr marL="0" marR="0" lvl="0" indent="0" algn="l" rtl="0">
                        <a:lnSpc>
                          <a:spcPct val="100000"/>
                        </a:lnSpc>
                        <a:spcBef>
                          <a:spcPts val="0"/>
                        </a:spcBef>
                        <a:spcAft>
                          <a:spcPts val="0"/>
                        </a:spcAft>
                        <a:buClr>
                          <a:srgbClr val="000000"/>
                        </a:buClr>
                        <a:buSzPts val="700"/>
                        <a:buFont typeface="Arial"/>
                        <a:buNone/>
                      </a:pPr>
                      <a:r>
                        <a:rPr lang="en" sz="700" u="none" strike="noStrike" cap="none"/>
                        <a:t>Application portfolio</a:t>
                      </a:r>
                      <a:endParaRPr sz="7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1000"/>
                        <a:buFont typeface="Arial"/>
                        <a:buNone/>
                      </a:pPr>
                      <a:r>
                        <a:rPr lang="en" sz="700" u="none" strike="noStrike" cap="none"/>
                        <a:t>Utilise the </a:t>
                      </a:r>
                      <a:r>
                        <a:rPr lang="en" sz="700" b="1" u="none" strike="noStrike" cap="none">
                          <a:solidFill>
                            <a:schemeClr val="dk2"/>
                          </a:solidFill>
                          <a:highlight>
                            <a:schemeClr val="dk1"/>
                          </a:highlight>
                        </a:rPr>
                        <a:t>Application Inventory</a:t>
                      </a:r>
                      <a:r>
                        <a:rPr lang="en" sz="700" b="1" u="none" strike="noStrike" cap="none">
                          <a:solidFill>
                            <a:schemeClr val="accent6"/>
                          </a:solidFill>
                          <a:highlight>
                            <a:schemeClr val="dk1"/>
                          </a:highlight>
                        </a:rPr>
                        <a:t> </a:t>
                      </a:r>
                      <a:r>
                        <a:rPr lang="en" sz="700" u="none" strike="noStrike" cap="none">
                          <a:solidFill>
                            <a:schemeClr val="lt1"/>
                          </a:solidFill>
                          <a:highlight>
                            <a:schemeClr val="dk1"/>
                          </a:highlight>
                        </a:rPr>
                        <a:t>template to gather all of the data on applications. This data will come from many sources and should be collated together to gain a complete picture. The aim of this data in the assessment phase is to have enough understanding and known application attributes to be able to conclude migration strategy and application domains across the portfolio. It identifies gaps to be filled in future assessment iterations and migration planning.</a:t>
                      </a:r>
                      <a:endParaRPr sz="700" u="none" strike="noStrike" cap="none"/>
                    </a:p>
                  </a:txBody>
                  <a:tcPr marL="91425" marR="91425" marT="91425" marB="91425"/>
                </a:tc>
                <a:extLst>
                  <a:ext uri="{0D108BD9-81ED-4DB2-BD59-A6C34878D82A}">
                    <a16:rowId xmlns:a16="http://schemas.microsoft.com/office/drawing/2014/main" val="10003"/>
                  </a:ext>
                </a:extLst>
              </a:tr>
              <a:tr h="339450">
                <a:tc>
                  <a:txBody>
                    <a:bodyPr/>
                    <a:lstStyle/>
                    <a:p>
                      <a:pPr marL="0" marR="0" lvl="0" indent="0" algn="l" rtl="0">
                        <a:lnSpc>
                          <a:spcPct val="100000"/>
                        </a:lnSpc>
                        <a:spcBef>
                          <a:spcPts val="0"/>
                        </a:spcBef>
                        <a:spcAft>
                          <a:spcPts val="0"/>
                        </a:spcAft>
                        <a:buClr>
                          <a:srgbClr val="000000"/>
                        </a:buClr>
                        <a:buSzPts val="700"/>
                        <a:buFont typeface="Arial"/>
                        <a:buNone/>
                      </a:pPr>
                      <a:r>
                        <a:rPr lang="en" sz="700" u="none" strike="noStrike" cap="none"/>
                        <a:t>Scope</a:t>
                      </a:r>
                      <a:endParaRPr sz="7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700"/>
                        <a:buFont typeface="Arial"/>
                        <a:buNone/>
                      </a:pPr>
                      <a:r>
                        <a:rPr lang="en" sz="700" u="none" strike="noStrike" cap="none"/>
                        <a:t>Include the scope in the </a:t>
                      </a:r>
                      <a:r>
                        <a:rPr lang="en" sz="700" b="1" u="none" strike="noStrike" cap="none">
                          <a:solidFill>
                            <a:schemeClr val="dk2"/>
                          </a:solidFill>
                          <a:highlight>
                            <a:schemeClr val="dk1"/>
                          </a:highlight>
                        </a:rPr>
                        <a:t>Application Inventory</a:t>
                      </a:r>
                      <a:r>
                        <a:rPr lang="en" sz="700" b="1" u="none" strike="noStrike" cap="none">
                          <a:solidFill>
                            <a:schemeClr val="accent6"/>
                          </a:solidFill>
                          <a:highlight>
                            <a:schemeClr val="dk1"/>
                          </a:highlight>
                        </a:rPr>
                        <a:t>. </a:t>
                      </a:r>
                      <a:r>
                        <a:rPr lang="en" sz="700" u="none" strike="noStrike" cap="none">
                          <a:solidFill>
                            <a:schemeClr val="lt1"/>
                          </a:solidFill>
                          <a:highlight>
                            <a:schemeClr val="dk1"/>
                          </a:highlight>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9"/>
                            </a:ext>
                          </a:extLst>
                        </a:rPr>
                        <a:t>The scope is crucial to the scale of future migrations. This defines the scope and scale of a future migration.</a:t>
                      </a:r>
                      <a:endParaRPr sz="700" u="none" strike="noStrike" cap="none">
                        <a:solidFill>
                          <a:schemeClr val="lt1"/>
                        </a:solidFill>
                      </a:endParaRPr>
                    </a:p>
                  </a:txBody>
                  <a:tcPr marL="91425" marR="91425" marT="91425" marB="91425"/>
                </a:tc>
                <a:extLst>
                  <a:ext uri="{0D108BD9-81ED-4DB2-BD59-A6C34878D82A}">
                    <a16:rowId xmlns:a16="http://schemas.microsoft.com/office/drawing/2014/main" val="10004"/>
                  </a:ext>
                </a:extLst>
              </a:tr>
              <a:tr h="339450">
                <a:tc>
                  <a:txBody>
                    <a:bodyPr/>
                    <a:lstStyle/>
                    <a:p>
                      <a:pPr marL="0" marR="0" lvl="0" indent="0" algn="l" rtl="0">
                        <a:lnSpc>
                          <a:spcPct val="100000"/>
                        </a:lnSpc>
                        <a:spcBef>
                          <a:spcPts val="0"/>
                        </a:spcBef>
                        <a:spcAft>
                          <a:spcPts val="0"/>
                        </a:spcAft>
                        <a:buClr>
                          <a:srgbClr val="000000"/>
                        </a:buClr>
                        <a:buSzPts val="700"/>
                        <a:buFont typeface="Arial"/>
                        <a:buNone/>
                      </a:pPr>
                      <a:r>
                        <a:rPr lang="en" sz="700" u="none" strike="noStrike" cap="none"/>
                        <a:t>Application architecture</a:t>
                      </a:r>
                      <a:endParaRPr sz="7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700"/>
                        <a:buFont typeface="Arial"/>
                        <a:buNone/>
                      </a:pPr>
                      <a:r>
                        <a:rPr lang="en" sz="700" u="none" strike="noStrike" cap="none"/>
                        <a:t>The output of the application architecture activity and reference architecture (Slide 4</a:t>
                      </a:r>
                      <a:r>
                        <a:rPr lang="en" sz="700"/>
                        <a:t>3</a:t>
                      </a:r>
                      <a:r>
                        <a:rPr lang="en" sz="700" u="none" strike="noStrike" cap="none"/>
                        <a:t>). This helps to build understanding of the overall structure for migration and defines migration strategy and roadmap for business domains.</a:t>
                      </a:r>
                      <a:endParaRPr sz="700" u="none" strike="noStrike" cap="none"/>
                    </a:p>
                  </a:txBody>
                  <a:tcPr marL="91425" marR="91425" marT="91425" marB="91425"/>
                </a:tc>
                <a:extLst>
                  <a:ext uri="{0D108BD9-81ED-4DB2-BD59-A6C34878D82A}">
                    <a16:rowId xmlns:a16="http://schemas.microsoft.com/office/drawing/2014/main" val="10005"/>
                  </a:ext>
                </a:extLst>
              </a:tr>
              <a:tr h="357075">
                <a:tc>
                  <a:txBody>
                    <a:bodyPr/>
                    <a:lstStyle/>
                    <a:p>
                      <a:pPr marL="0" marR="0" lvl="0" indent="0" algn="l" rtl="0">
                        <a:lnSpc>
                          <a:spcPct val="100000"/>
                        </a:lnSpc>
                        <a:spcBef>
                          <a:spcPts val="0"/>
                        </a:spcBef>
                        <a:spcAft>
                          <a:spcPts val="0"/>
                        </a:spcAft>
                        <a:buClr>
                          <a:srgbClr val="000000"/>
                        </a:buClr>
                        <a:buSzPts val="700"/>
                        <a:buFont typeface="Arial"/>
                        <a:buNone/>
                      </a:pPr>
                      <a:r>
                        <a:rPr lang="en" sz="700" u="none" strike="noStrike" cap="none"/>
                        <a:t>Discovery tool report</a:t>
                      </a:r>
                      <a:endParaRPr sz="7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700"/>
                        <a:buFont typeface="Arial"/>
                        <a:buNone/>
                      </a:pPr>
                      <a:r>
                        <a:rPr lang="en" sz="700" u="none" strike="noStrike" cap="none"/>
                        <a:t>If a discovery tool tool is used it will produce a report which will provide data on existing infrastructure to input into migration strategy, application grouping, business case and roadmap. This will be a primary output of vendor driven migration assessments.</a:t>
                      </a:r>
                      <a:endParaRPr sz="700" u="none" strike="noStrike" cap="none"/>
                    </a:p>
                  </a:txBody>
                  <a:tcPr marL="91425" marR="91425" marT="91425" marB="91425"/>
                </a:tc>
                <a:extLst>
                  <a:ext uri="{0D108BD9-81ED-4DB2-BD59-A6C34878D82A}">
                    <a16:rowId xmlns:a16="http://schemas.microsoft.com/office/drawing/2014/main" val="10006"/>
                  </a:ext>
                </a:extLst>
              </a:tr>
              <a:tr h="339450">
                <a:tc>
                  <a:txBody>
                    <a:bodyPr/>
                    <a:lstStyle/>
                    <a:p>
                      <a:pPr marL="0" marR="0" lvl="0" indent="0" algn="l" rtl="0">
                        <a:lnSpc>
                          <a:spcPct val="100000"/>
                        </a:lnSpc>
                        <a:spcBef>
                          <a:spcPts val="0"/>
                        </a:spcBef>
                        <a:spcAft>
                          <a:spcPts val="0"/>
                        </a:spcAft>
                        <a:buClr>
                          <a:srgbClr val="000000"/>
                        </a:buClr>
                        <a:buSzPts val="700"/>
                        <a:buFont typeface="Arial"/>
                        <a:buNone/>
                      </a:pPr>
                      <a:r>
                        <a:rPr lang="en" sz="700" u="none" strike="noStrike" cap="none"/>
                        <a:t>7R recommendation (migration strategy)</a:t>
                      </a:r>
                      <a:endParaRPr sz="7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700"/>
                        <a:buFont typeface="Arial"/>
                        <a:buNone/>
                      </a:pPr>
                      <a:r>
                        <a:rPr lang="en" sz="700" u="none" strike="noStrike" cap="none"/>
                        <a:t>Utilising the </a:t>
                      </a:r>
                      <a:r>
                        <a:rPr lang="en" sz="700" b="1" u="none" strike="noStrike" cap="none">
                          <a:solidFill>
                            <a:schemeClr val="dk2"/>
                          </a:solidFill>
                          <a:highlight>
                            <a:schemeClr val="dk1"/>
                          </a:highlight>
                        </a:rPr>
                        <a:t>7R assessment tool</a:t>
                      </a:r>
                      <a:r>
                        <a:rPr lang="en" sz="700" b="1" u="none" strike="noStrike" cap="none">
                          <a:solidFill>
                            <a:schemeClr val="accent6"/>
                          </a:solidFill>
                          <a:highlight>
                            <a:schemeClr val="dk1"/>
                          </a:highlight>
                        </a:rPr>
                        <a:t> </a:t>
                      </a:r>
                      <a:r>
                        <a:rPr lang="en" sz="700" u="none" strike="noStrike" cap="none">
                          <a:solidFill>
                            <a:schemeClr val="lt1"/>
                          </a:solidFill>
                          <a:highlight>
                            <a:schemeClr val="dk1"/>
                          </a:highlight>
                        </a:rPr>
                        <a:t>to map applications to migration strategies (7R). This data on 7R migration strategy can be combined with discovery tool output, functional discovery and context to conclude on the domain level migration strategy. </a:t>
                      </a:r>
                      <a:endParaRPr sz="700" u="none" strike="noStrike" cap="none">
                        <a:solidFill>
                          <a:schemeClr val="lt1"/>
                        </a:solidFill>
                      </a:endParaRPr>
                    </a:p>
                  </a:txBody>
                  <a:tcPr marL="91425" marR="91425" marT="91425" marB="91425"/>
                </a:tc>
                <a:extLst>
                  <a:ext uri="{0D108BD9-81ED-4DB2-BD59-A6C34878D82A}">
                    <a16:rowId xmlns:a16="http://schemas.microsoft.com/office/drawing/2014/main" val="10007"/>
                  </a:ext>
                </a:extLst>
              </a:tr>
              <a:tr h="339450">
                <a:tc>
                  <a:txBody>
                    <a:bodyPr/>
                    <a:lstStyle/>
                    <a:p>
                      <a:pPr marL="0" marR="0" lvl="0" indent="0" algn="l" rtl="0">
                        <a:lnSpc>
                          <a:spcPct val="100000"/>
                        </a:lnSpc>
                        <a:spcBef>
                          <a:spcPts val="0"/>
                        </a:spcBef>
                        <a:spcAft>
                          <a:spcPts val="0"/>
                        </a:spcAft>
                        <a:buClr>
                          <a:srgbClr val="000000"/>
                        </a:buClr>
                        <a:buSzPts val="700"/>
                        <a:buFont typeface="Arial"/>
                        <a:buNone/>
                      </a:pPr>
                      <a:r>
                        <a:rPr lang="en" sz="700" u="none" strike="noStrike" cap="none"/>
                        <a:t>Business case</a:t>
                      </a:r>
                      <a:endParaRPr sz="7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700"/>
                        <a:buFont typeface="Arial"/>
                        <a:buNone/>
                      </a:pPr>
                      <a:r>
                        <a:rPr lang="en" sz="700" u="none" strike="noStrike" cap="none"/>
                        <a:t>Defining the drivers to cloud migration. Showing the estimated costs for migration and future cloud hosting, compared against existing costs and cloud cost benefits. Summarise within </a:t>
                      </a:r>
                      <a:r>
                        <a:rPr lang="en" sz="700" b="1" u="none" strike="noStrike" cap="none">
                          <a:solidFill>
                            <a:schemeClr val="dk2"/>
                          </a:solidFill>
                        </a:rPr>
                        <a:t>Migration Assessment Report - summary</a:t>
                      </a:r>
                      <a:r>
                        <a:rPr lang="en" sz="700" b="1" u="none" strike="noStrike" cap="none">
                          <a:solidFill>
                            <a:schemeClr val="accent6"/>
                          </a:solidFill>
                        </a:rPr>
                        <a:t> </a:t>
                      </a:r>
                      <a:r>
                        <a:rPr lang="en" sz="700" u="none" strike="noStrike" cap="none">
                          <a:solidFill>
                            <a:schemeClr val="lt1"/>
                          </a:solidFill>
                        </a:rPr>
                        <a:t>and document within</a:t>
                      </a:r>
                      <a:r>
                        <a:rPr lang="en" sz="700" b="1" u="none" strike="noStrike" cap="none">
                          <a:solidFill>
                            <a:schemeClr val="accent6"/>
                          </a:solidFill>
                        </a:rPr>
                        <a:t> </a:t>
                      </a:r>
                      <a:r>
                        <a:rPr lang="en" sz="700" b="1" u="none" strike="noStrike" cap="none">
                          <a:solidFill>
                            <a:schemeClr val="dk2"/>
                          </a:solidFill>
                        </a:rPr>
                        <a:t>Migration Assessment report</a:t>
                      </a:r>
                      <a:r>
                        <a:rPr lang="en" sz="700" b="1" u="none" strike="noStrike" cap="none">
                          <a:solidFill>
                            <a:schemeClr val="accent6"/>
                          </a:solidFill>
                        </a:rPr>
                        <a:t>.</a:t>
                      </a:r>
                      <a:endParaRPr sz="700" u="none" strike="noStrike" cap="none"/>
                    </a:p>
                  </a:txBody>
                  <a:tcPr marL="91425" marR="91425" marT="91425" marB="91425"/>
                </a:tc>
                <a:extLst>
                  <a:ext uri="{0D108BD9-81ED-4DB2-BD59-A6C34878D82A}">
                    <a16:rowId xmlns:a16="http://schemas.microsoft.com/office/drawing/2014/main" val="10008"/>
                  </a:ext>
                </a:extLst>
              </a:tr>
              <a:tr h="424300">
                <a:tc>
                  <a:txBody>
                    <a:bodyPr/>
                    <a:lstStyle/>
                    <a:p>
                      <a:pPr marL="0" marR="0" lvl="0" indent="0" algn="l" rtl="0">
                        <a:lnSpc>
                          <a:spcPct val="100000"/>
                        </a:lnSpc>
                        <a:spcBef>
                          <a:spcPts val="0"/>
                        </a:spcBef>
                        <a:spcAft>
                          <a:spcPts val="0"/>
                        </a:spcAft>
                        <a:buClr>
                          <a:srgbClr val="000000"/>
                        </a:buClr>
                        <a:buSzPts val="700"/>
                        <a:buFont typeface="Arial"/>
                        <a:buNone/>
                      </a:pPr>
                      <a:r>
                        <a:rPr lang="en" sz="700" u="none" strike="noStrike" cap="none"/>
                        <a:t>Migration strategy</a:t>
                      </a:r>
                      <a:endParaRPr sz="7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700"/>
                        <a:buFont typeface="Arial"/>
                        <a:buNone/>
                      </a:pPr>
                      <a:r>
                        <a:rPr lang="en" sz="700" u="none" strike="noStrike" cap="none"/>
                        <a:t>The conclusion from the assessment on the migration strategies to utilise across domains and across applications. This feeds into future migration plans and highlights the level of effort and work to complete cloud migration across an application portfolio. </a:t>
                      </a:r>
                      <a:r>
                        <a:rPr lang="en" sz="700" b="1" u="none" strike="noStrike" cap="none">
                          <a:solidFill>
                            <a:schemeClr val="dk2"/>
                          </a:solidFill>
                        </a:rPr>
                        <a:t>Migration Assessment Report - summary</a:t>
                      </a:r>
                      <a:r>
                        <a:rPr lang="en" sz="700" b="1" u="none" strike="noStrike" cap="none">
                          <a:solidFill>
                            <a:schemeClr val="accent6"/>
                          </a:solidFill>
                        </a:rPr>
                        <a:t> </a:t>
                      </a:r>
                      <a:r>
                        <a:rPr lang="en" sz="700" u="none" strike="noStrike" cap="none">
                          <a:solidFill>
                            <a:schemeClr val="lt1"/>
                          </a:solidFill>
                        </a:rPr>
                        <a:t>and document within</a:t>
                      </a:r>
                      <a:r>
                        <a:rPr lang="en" sz="700" b="1" u="none" strike="noStrike" cap="none">
                          <a:solidFill>
                            <a:schemeClr val="accent6"/>
                          </a:solidFill>
                        </a:rPr>
                        <a:t> </a:t>
                      </a:r>
                      <a:r>
                        <a:rPr lang="en" sz="700" b="1" u="none" strike="noStrike" cap="none">
                          <a:solidFill>
                            <a:schemeClr val="dk2"/>
                          </a:solidFill>
                        </a:rPr>
                        <a:t>Migration Assessment report</a:t>
                      </a:r>
                      <a:r>
                        <a:rPr lang="en" sz="700" b="1" u="none" strike="noStrike" cap="none">
                          <a:solidFill>
                            <a:schemeClr val="accent6"/>
                          </a:solidFill>
                        </a:rPr>
                        <a:t>.</a:t>
                      </a:r>
                      <a:endParaRPr sz="700" u="none" strike="noStrike" cap="none"/>
                    </a:p>
                  </a:txBody>
                  <a:tcPr marL="91425" marR="91425" marT="91425" marB="91425"/>
                </a:tc>
                <a:extLst>
                  <a:ext uri="{0D108BD9-81ED-4DB2-BD59-A6C34878D82A}">
                    <a16:rowId xmlns:a16="http://schemas.microsoft.com/office/drawing/2014/main" val="10009"/>
                  </a:ext>
                </a:extLst>
              </a:tr>
              <a:tr h="400700">
                <a:tc>
                  <a:txBody>
                    <a:bodyPr/>
                    <a:lstStyle/>
                    <a:p>
                      <a:pPr marL="0" marR="0" lvl="0" indent="0" algn="l" rtl="0">
                        <a:lnSpc>
                          <a:spcPct val="100000"/>
                        </a:lnSpc>
                        <a:spcBef>
                          <a:spcPts val="0"/>
                        </a:spcBef>
                        <a:spcAft>
                          <a:spcPts val="0"/>
                        </a:spcAft>
                        <a:buClr>
                          <a:srgbClr val="000000"/>
                        </a:buClr>
                        <a:buSzPts val="700"/>
                        <a:buFont typeface="Arial"/>
                        <a:buNone/>
                      </a:pPr>
                      <a:r>
                        <a:rPr lang="en" sz="700" u="none" strike="noStrike" cap="none"/>
                        <a:t>Migration roadmap</a:t>
                      </a:r>
                      <a:endParaRPr sz="7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700"/>
                        <a:buFont typeface="Arial"/>
                        <a:buNone/>
                      </a:pPr>
                      <a:r>
                        <a:rPr lang="en" sz="700" u="none" strike="noStrike" cap="none"/>
                        <a:t>Presenting a high level plan for cloud migration across domains. Defining how migration can be achieved. </a:t>
                      </a:r>
                      <a:r>
                        <a:rPr lang="en" sz="700" b="1" u="none" strike="noStrike" cap="none">
                          <a:solidFill>
                            <a:schemeClr val="dk2"/>
                          </a:solidFill>
                        </a:rPr>
                        <a:t>Migration Assessment Report - summary</a:t>
                      </a:r>
                      <a:r>
                        <a:rPr lang="en" sz="700" b="1" u="none" strike="noStrike" cap="none">
                          <a:solidFill>
                            <a:schemeClr val="accent6"/>
                          </a:solidFill>
                        </a:rPr>
                        <a:t> </a:t>
                      </a:r>
                      <a:r>
                        <a:rPr lang="en" sz="700" u="none" strike="noStrike" cap="none">
                          <a:solidFill>
                            <a:schemeClr val="lt1"/>
                          </a:solidFill>
                        </a:rPr>
                        <a:t>and document within</a:t>
                      </a:r>
                      <a:r>
                        <a:rPr lang="en" sz="700" b="1" u="none" strike="noStrike" cap="none">
                          <a:solidFill>
                            <a:schemeClr val="accent6"/>
                          </a:solidFill>
                        </a:rPr>
                        <a:t> </a:t>
                      </a:r>
                      <a:r>
                        <a:rPr lang="en" sz="700" b="1" u="none" strike="noStrike" cap="none">
                          <a:solidFill>
                            <a:schemeClr val="dk2"/>
                          </a:solidFill>
                        </a:rPr>
                        <a:t>Migration Assessment report</a:t>
                      </a:r>
                      <a:r>
                        <a:rPr lang="en" sz="700" b="1" u="none" strike="noStrike" cap="none">
                          <a:solidFill>
                            <a:schemeClr val="accent6"/>
                          </a:solidFill>
                        </a:rPr>
                        <a:t>.</a:t>
                      </a:r>
                      <a:endParaRPr sz="700" u="none" strike="noStrike" cap="none"/>
                    </a:p>
                  </a:txBody>
                  <a:tcPr marL="91425" marR="91425" marT="91425" marB="91425"/>
                </a:tc>
                <a:extLst>
                  <a:ext uri="{0D108BD9-81ED-4DB2-BD59-A6C34878D82A}">
                    <a16:rowId xmlns:a16="http://schemas.microsoft.com/office/drawing/2014/main" val="10010"/>
                  </a:ext>
                </a:extLst>
              </a:tr>
            </a:tbl>
          </a:graphicData>
        </a:graphic>
      </p:graphicFrame>
      <p:sp>
        <p:nvSpPr>
          <p:cNvPr id="1965" name="Google Shape;1965;g1ab5da79bde_0_0"/>
          <p:cNvSpPr txBox="1"/>
          <p:nvPr/>
        </p:nvSpPr>
        <p:spPr>
          <a:xfrm>
            <a:off x="239325" y="-58950"/>
            <a:ext cx="3063000" cy="3387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 sz="1000" b="1" i="0" u="none" strike="noStrike" cap="none">
                <a:solidFill>
                  <a:schemeClr val="accent2"/>
                </a:solidFill>
                <a:latin typeface="Arial"/>
                <a:ea typeface="Arial"/>
                <a:cs typeface="Arial"/>
                <a:sym typeface="Arial"/>
              </a:rPr>
              <a:t>Migration Assessment</a:t>
            </a:r>
            <a:endParaRPr sz="1000" b="1" i="0" u="none" strike="noStrike" cap="none">
              <a:solidFill>
                <a:schemeClr val="accent2"/>
              </a:solidFill>
              <a:latin typeface="Arial"/>
              <a:ea typeface="Arial"/>
              <a:cs typeface="Arial"/>
              <a:sym typeface="Arial"/>
            </a:endParaRPr>
          </a:p>
        </p:txBody>
      </p:sp>
      <p:sp>
        <p:nvSpPr>
          <p:cNvPr id="1966" name="Google Shape;1966;g1ab5da79bde_0_0"/>
          <p:cNvSpPr txBox="1"/>
          <p:nvPr/>
        </p:nvSpPr>
        <p:spPr>
          <a:xfrm>
            <a:off x="5616025" y="144825"/>
            <a:ext cx="3098400" cy="2925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700"/>
              <a:buFont typeface="Arial"/>
              <a:buNone/>
            </a:pPr>
            <a:r>
              <a:rPr lang="en" sz="700" b="0" i="0" u="none" strike="noStrike" cap="none">
                <a:solidFill>
                  <a:srgbClr val="000000"/>
                </a:solidFill>
                <a:latin typeface="Arial"/>
                <a:ea typeface="Arial"/>
                <a:cs typeface="Arial"/>
                <a:sym typeface="Arial"/>
              </a:rPr>
              <a:t>Provided templates are highlighted </a:t>
            </a:r>
            <a:r>
              <a:rPr lang="en" sz="700" b="0" i="0" u="none" strike="noStrike" cap="none">
                <a:solidFill>
                  <a:schemeClr val="dk2"/>
                </a:solidFill>
                <a:latin typeface="Arial"/>
                <a:ea typeface="Arial"/>
                <a:cs typeface="Arial"/>
                <a:sym typeface="Arial"/>
              </a:rPr>
              <a:t>blue</a:t>
            </a:r>
            <a:r>
              <a:rPr lang="en" sz="700" b="0" i="0" u="none" strike="noStrike" cap="none">
                <a:solidFill>
                  <a:srgbClr val="000000"/>
                </a:solidFill>
                <a:latin typeface="Arial"/>
                <a:ea typeface="Arial"/>
                <a:cs typeface="Arial"/>
                <a:sym typeface="Arial"/>
              </a:rPr>
              <a:t> and explained in a further slide</a:t>
            </a:r>
            <a:endParaRPr sz="700" b="0" i="0" u="none" strike="noStrike" cap="none">
              <a:solidFill>
                <a:srgbClr val="000000"/>
              </a:solidFill>
              <a:latin typeface="Arial"/>
              <a:ea typeface="Arial"/>
              <a:cs typeface="Arial"/>
              <a:sym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970"/>
        <p:cNvGrpSpPr/>
        <p:nvPr/>
      </p:nvGrpSpPr>
      <p:grpSpPr>
        <a:xfrm>
          <a:off x="0" y="0"/>
          <a:ext cx="0" cy="0"/>
          <a:chOff x="0" y="0"/>
          <a:chExt cx="0" cy="0"/>
        </a:xfrm>
      </p:grpSpPr>
      <p:sp>
        <p:nvSpPr>
          <p:cNvPr id="1971" name="Google Shape;1971;g1971a6e2350_0_84"/>
          <p:cNvSpPr txBox="1">
            <a:spLocks noGrp="1"/>
          </p:cNvSpPr>
          <p:nvPr>
            <p:ph type="title"/>
          </p:nvPr>
        </p:nvSpPr>
        <p:spPr>
          <a:xfrm>
            <a:off x="243000" y="243000"/>
            <a:ext cx="6414900" cy="486600"/>
          </a:xfrm>
          <a:prstGeom prst="rect">
            <a:avLst/>
          </a:prstGeom>
          <a:noFill/>
          <a:ln>
            <a:noFill/>
          </a:ln>
        </p:spPr>
        <p:txBody>
          <a:bodyPr spcFirstLastPara="1" wrap="square" lIns="0" tIns="0" rIns="0" bIns="0" anchor="ctr" anchorCtr="0">
            <a:normAutofit/>
          </a:bodyPr>
          <a:lstStyle/>
          <a:p>
            <a:pPr marL="0" lvl="0" indent="0" algn="l" rtl="0">
              <a:lnSpc>
                <a:spcPct val="90000"/>
              </a:lnSpc>
              <a:spcBef>
                <a:spcPts val="0"/>
              </a:spcBef>
              <a:spcAft>
                <a:spcPts val="0"/>
              </a:spcAft>
              <a:buClr>
                <a:schemeClr val="lt1"/>
              </a:buClr>
              <a:buSzPts val="2700"/>
              <a:buFont typeface="Arial"/>
              <a:buNone/>
            </a:pPr>
            <a:r>
              <a:rPr lang="en" sz="240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0"/>
                  </a:ext>
                </a:extLst>
              </a:rPr>
              <a:t>Templates</a:t>
            </a:r>
            <a:r>
              <a:rPr lang="en" sz="2400"/>
              <a:t>/tools</a:t>
            </a:r>
            <a:endParaRPr sz="2400"/>
          </a:p>
        </p:txBody>
      </p:sp>
      <p:graphicFrame>
        <p:nvGraphicFramePr>
          <p:cNvPr id="1972" name="Google Shape;1972;g1971a6e2350_0_84"/>
          <p:cNvGraphicFramePr/>
          <p:nvPr/>
        </p:nvGraphicFramePr>
        <p:xfrm>
          <a:off x="243000" y="729600"/>
          <a:ext cx="3000000" cy="3000000"/>
        </p:xfrm>
        <a:graphic>
          <a:graphicData uri="http://schemas.openxmlformats.org/drawingml/2006/table">
            <a:tbl>
              <a:tblPr>
                <a:noFill/>
                <a:tableStyleId>{D8BDA967-856E-4967-8594-84EC222D9B55}</a:tableStyleId>
              </a:tblPr>
              <a:tblGrid>
                <a:gridCol w="2202050">
                  <a:extLst>
                    <a:ext uri="{9D8B030D-6E8A-4147-A177-3AD203B41FA5}">
                      <a16:colId xmlns:a16="http://schemas.microsoft.com/office/drawing/2014/main" val="20000"/>
                    </a:ext>
                  </a:extLst>
                </a:gridCol>
                <a:gridCol w="6081750">
                  <a:extLst>
                    <a:ext uri="{9D8B030D-6E8A-4147-A177-3AD203B41FA5}">
                      <a16:colId xmlns:a16="http://schemas.microsoft.com/office/drawing/2014/main" val="20001"/>
                    </a:ext>
                  </a:extLst>
                </a:gridCol>
              </a:tblGrid>
              <a:tr h="396200">
                <a:tc>
                  <a:txBody>
                    <a:bodyPr/>
                    <a:lstStyle/>
                    <a:p>
                      <a:pPr marL="0" marR="0" lvl="0" indent="0" algn="l" rtl="0">
                        <a:lnSpc>
                          <a:spcPct val="100000"/>
                        </a:lnSpc>
                        <a:spcBef>
                          <a:spcPts val="0"/>
                        </a:spcBef>
                        <a:spcAft>
                          <a:spcPts val="0"/>
                        </a:spcAft>
                        <a:buClr>
                          <a:srgbClr val="000000"/>
                        </a:buClr>
                        <a:buSzPts val="1000"/>
                        <a:buFont typeface="Arial"/>
                        <a:buNone/>
                      </a:pPr>
                      <a:r>
                        <a:rPr lang="en" sz="1000" b="1" u="none" strike="noStrike" cap="none">
                          <a:solidFill>
                            <a:schemeClr val="lt1"/>
                          </a:solidFill>
                        </a:rPr>
                        <a:t>Template</a:t>
                      </a:r>
                      <a:endParaRPr sz="1000" b="1" u="none" strike="noStrike" cap="none">
                        <a:solidFill>
                          <a:schemeClr val="lt1"/>
                        </a:solidFill>
                      </a:endParaRPr>
                    </a:p>
                  </a:txBody>
                  <a:tcPr marL="91425" marR="91425" marT="91425" marB="91425">
                    <a:lnB w="9525" cap="flat" cmpd="sng">
                      <a:solidFill>
                        <a:srgbClr val="9E9E9E"/>
                      </a:solidFill>
                      <a:prstDash val="solid"/>
                      <a:round/>
                      <a:headEnd type="none" w="sm" len="sm"/>
                      <a:tailEnd type="none" w="sm" len="sm"/>
                    </a:lnB>
                    <a:solidFill>
                      <a:srgbClr val="C2E2FF"/>
                    </a:solidFill>
                  </a:tcPr>
                </a:tc>
                <a:tc>
                  <a:txBody>
                    <a:bodyPr/>
                    <a:lstStyle/>
                    <a:p>
                      <a:pPr marL="0" marR="0" lvl="0" indent="0" algn="l" rtl="0">
                        <a:lnSpc>
                          <a:spcPct val="100000"/>
                        </a:lnSpc>
                        <a:spcBef>
                          <a:spcPts val="0"/>
                        </a:spcBef>
                        <a:spcAft>
                          <a:spcPts val="0"/>
                        </a:spcAft>
                        <a:buClr>
                          <a:srgbClr val="000000"/>
                        </a:buClr>
                        <a:buSzPts val="1000"/>
                        <a:buFont typeface="Arial"/>
                        <a:buNone/>
                      </a:pPr>
                      <a:r>
                        <a:rPr lang="en" sz="1000" b="1" u="none" strike="noStrike" cap="none">
                          <a:solidFill>
                            <a:schemeClr val="lt1"/>
                          </a:solidFill>
                        </a:rPr>
                        <a:t>Notes</a:t>
                      </a:r>
                      <a:endParaRPr sz="1000" b="1" u="none" strike="noStrike" cap="none">
                        <a:solidFill>
                          <a:schemeClr val="lt1"/>
                        </a:solidFill>
                      </a:endParaRPr>
                    </a:p>
                  </a:txBody>
                  <a:tcPr marL="91425" marR="91425" marT="91425" marB="91425">
                    <a:lnB w="9525" cap="flat" cmpd="sng">
                      <a:solidFill>
                        <a:srgbClr val="9E9E9E"/>
                      </a:solidFill>
                      <a:prstDash val="solid"/>
                      <a:round/>
                      <a:headEnd type="none" w="sm" len="sm"/>
                      <a:tailEnd type="none" w="sm" len="sm"/>
                    </a:lnB>
                    <a:solidFill>
                      <a:srgbClr val="C2E2FF"/>
                    </a:solidFill>
                  </a:tcPr>
                </a:tc>
                <a:extLst>
                  <a:ext uri="{0D108BD9-81ED-4DB2-BD59-A6C34878D82A}">
                    <a16:rowId xmlns:a16="http://schemas.microsoft.com/office/drawing/2014/main" val="10000"/>
                  </a:ext>
                </a:extLst>
              </a:tr>
              <a:tr h="587650">
                <a:tc>
                  <a:txBody>
                    <a:bodyPr/>
                    <a:lstStyle/>
                    <a:p>
                      <a:pPr marL="0" marR="0" lvl="0" indent="0" algn="l" rtl="0">
                        <a:lnSpc>
                          <a:spcPct val="130434"/>
                        </a:lnSpc>
                        <a:spcBef>
                          <a:spcPts val="0"/>
                        </a:spcBef>
                        <a:spcAft>
                          <a:spcPts val="0"/>
                        </a:spcAft>
                        <a:buClr>
                          <a:srgbClr val="000000"/>
                        </a:buClr>
                        <a:buSzPts val="1000"/>
                        <a:buFont typeface="Arial"/>
                        <a:buNone/>
                      </a:pPr>
                      <a:r>
                        <a:rPr lang="en" sz="1000" b="1" u="none" strike="noStrike" cap="none">
                          <a:solidFill>
                            <a:schemeClr val="lt1"/>
                          </a:solidFill>
                        </a:rPr>
                        <a:t>Migration Assessment Report - summary</a:t>
                      </a:r>
                      <a:endParaRPr sz="1000" b="1" u="none" strike="noStrike" cap="none">
                        <a:solidFill>
                          <a:schemeClr val="lt1"/>
                        </a:solidFill>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900"/>
                        <a:buFont typeface="Arial"/>
                        <a:buNone/>
                      </a:pPr>
                      <a:r>
                        <a:rPr lang="en" sz="900" u="none" strike="noStrike" cap="none">
                          <a:solidFill>
                            <a:schemeClr val="lt1"/>
                          </a:solidFill>
                        </a:rPr>
                        <a:t>Covers the high level strategy breakdown/journey to cloud, high level roadmap stages, business case value factors and costs, conceptual plan, key findings</a:t>
                      </a:r>
                      <a:endParaRPr sz="900" u="none" strike="noStrike" cap="none">
                        <a:solidFill>
                          <a:schemeClr val="lt1"/>
                        </a:solidFill>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extLst>
                  <a:ext uri="{0D108BD9-81ED-4DB2-BD59-A6C34878D82A}">
                    <a16:rowId xmlns:a16="http://schemas.microsoft.com/office/drawing/2014/main" val="10001"/>
                  </a:ext>
                </a:extLst>
              </a:tr>
              <a:tr h="587650">
                <a:tc>
                  <a:txBody>
                    <a:bodyPr/>
                    <a:lstStyle/>
                    <a:p>
                      <a:pPr marL="0" marR="0" lvl="0" indent="0" algn="l" rtl="0">
                        <a:lnSpc>
                          <a:spcPct val="100000"/>
                        </a:lnSpc>
                        <a:spcBef>
                          <a:spcPts val="0"/>
                        </a:spcBef>
                        <a:spcAft>
                          <a:spcPts val="0"/>
                        </a:spcAft>
                        <a:buClr>
                          <a:srgbClr val="000000"/>
                        </a:buClr>
                        <a:buSzPts val="1000"/>
                        <a:buFont typeface="Arial"/>
                        <a:buNone/>
                      </a:pPr>
                      <a:r>
                        <a:rPr lang="en" sz="1000" b="1" u="none" strike="noStrike" cap="none">
                          <a:solidFill>
                            <a:schemeClr val="lt1"/>
                          </a:solidFill>
                        </a:rPr>
                        <a:t>Migration Assessment report</a:t>
                      </a:r>
                      <a:endParaRPr sz="1000" b="1" u="none" strike="noStrike" cap="none">
                        <a:solidFill>
                          <a:schemeClr val="lt1"/>
                        </a:solidFill>
                      </a:endParaRPr>
                    </a:p>
                  </a:txBody>
                  <a:tcPr marL="91425" marR="91425" marT="91425" marB="91425">
                    <a:lnT w="9525" cap="flat" cmpd="sng">
                      <a:solidFill>
                        <a:srgbClr val="9E9E9E"/>
                      </a:solidFill>
                      <a:prstDash val="solid"/>
                      <a:round/>
                      <a:headEnd type="none" w="sm" len="sm"/>
                      <a:tailEnd type="none" w="sm" len="sm"/>
                    </a:lnT>
                  </a:tcPr>
                </a:tc>
                <a:tc>
                  <a:txBody>
                    <a:bodyPr/>
                    <a:lstStyle/>
                    <a:p>
                      <a:pPr marL="0" marR="0" lvl="0" indent="0" algn="l" rtl="0">
                        <a:lnSpc>
                          <a:spcPct val="100000"/>
                        </a:lnSpc>
                        <a:spcBef>
                          <a:spcPts val="0"/>
                        </a:spcBef>
                        <a:spcAft>
                          <a:spcPts val="0"/>
                        </a:spcAft>
                        <a:buClr>
                          <a:srgbClr val="000000"/>
                        </a:buClr>
                        <a:buSzPts val="900"/>
                        <a:buFont typeface="Arial"/>
                        <a:buNone/>
                      </a:pPr>
                      <a:r>
                        <a:rPr lang="en" sz="900" u="none" strike="noStrike" cap="none">
                          <a:solidFill>
                            <a:schemeClr val="lt1"/>
                          </a:solidFill>
                        </a:rPr>
                        <a:t>A detailed report showing the findings of the assessment. Includes scope of assessment, summary of application and inventory, 7R strategy mapping + business domain view, migration roadmap + business domain view, Business case and TCO</a:t>
                      </a:r>
                      <a:endParaRPr sz="900" u="none" strike="noStrike" cap="none">
                        <a:solidFill>
                          <a:schemeClr val="lt1"/>
                        </a:solidFill>
                      </a:endParaRPr>
                    </a:p>
                  </a:txBody>
                  <a:tcPr marL="91425" marR="91425" marT="91425" marB="91425">
                    <a:lnT w="9525" cap="flat" cmpd="sng">
                      <a:solidFill>
                        <a:srgbClr val="9E9E9E"/>
                      </a:solidFill>
                      <a:prstDash val="solid"/>
                      <a:round/>
                      <a:headEnd type="none" w="sm" len="sm"/>
                      <a:tailEnd type="none" w="sm" len="sm"/>
                    </a:lnT>
                  </a:tcPr>
                </a:tc>
                <a:extLst>
                  <a:ext uri="{0D108BD9-81ED-4DB2-BD59-A6C34878D82A}">
                    <a16:rowId xmlns:a16="http://schemas.microsoft.com/office/drawing/2014/main" val="10002"/>
                  </a:ext>
                </a:extLst>
              </a:tr>
              <a:tr h="508050">
                <a:tc>
                  <a:txBody>
                    <a:bodyPr/>
                    <a:lstStyle/>
                    <a:p>
                      <a:pPr marL="0" marR="0" lvl="0" indent="0" algn="l" rtl="0">
                        <a:lnSpc>
                          <a:spcPct val="130434"/>
                        </a:lnSpc>
                        <a:spcBef>
                          <a:spcPts val="0"/>
                        </a:spcBef>
                        <a:spcAft>
                          <a:spcPts val="0"/>
                        </a:spcAft>
                        <a:buClr>
                          <a:srgbClr val="000000"/>
                        </a:buClr>
                        <a:buSzPts val="1000"/>
                        <a:buFont typeface="Arial"/>
                        <a:buNone/>
                      </a:pPr>
                      <a:r>
                        <a:rPr lang="en" sz="1000" b="1" u="none" strike="noStrike" cap="none">
                          <a:solidFill>
                            <a:schemeClr val="lt1"/>
                          </a:solidFill>
                          <a:highlight>
                            <a:srgbClr val="FFFFFF"/>
                          </a:highlight>
                        </a:rPr>
                        <a:t>Application Inventory</a:t>
                      </a:r>
                      <a:endParaRPr sz="1000" b="1" u="none" strike="noStrike" cap="none">
                        <a:solidFill>
                          <a:schemeClr val="lt1"/>
                        </a:solidFill>
                        <a:highlight>
                          <a:srgbClr val="FFFFFF"/>
                        </a:highlight>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900"/>
                        <a:buFont typeface="Arial"/>
                        <a:buNone/>
                      </a:pPr>
                      <a:r>
                        <a:rPr lang="en" sz="900" u="none" strike="noStrike" cap="none">
                          <a:solidFill>
                            <a:schemeClr val="lt1"/>
                          </a:solidFill>
                        </a:rPr>
                        <a:t>A spreadsheet to hold the complete list of applications and infrastructure in scope for assessment. This will include any analysis done and the migration strategies chosen. The attributes within this template indicate the attributes required to complete the assessment and further migration planning.</a:t>
                      </a:r>
                      <a:endParaRPr sz="900" u="none" strike="noStrike" cap="none">
                        <a:solidFill>
                          <a:schemeClr val="lt1"/>
                        </a:solidFill>
                      </a:endParaRPr>
                    </a:p>
                  </a:txBody>
                  <a:tcPr marL="91425" marR="91425" marT="91425" marB="91425"/>
                </a:tc>
                <a:extLst>
                  <a:ext uri="{0D108BD9-81ED-4DB2-BD59-A6C34878D82A}">
                    <a16:rowId xmlns:a16="http://schemas.microsoft.com/office/drawing/2014/main" val="10003"/>
                  </a:ext>
                </a:extLst>
              </a:tr>
              <a:tr h="457675">
                <a:tc>
                  <a:txBody>
                    <a:bodyPr/>
                    <a:lstStyle/>
                    <a:p>
                      <a:pPr marL="0" marR="0" lvl="0" indent="0" algn="l" rtl="0">
                        <a:lnSpc>
                          <a:spcPct val="130434"/>
                        </a:lnSpc>
                        <a:spcBef>
                          <a:spcPts val="0"/>
                        </a:spcBef>
                        <a:spcAft>
                          <a:spcPts val="0"/>
                        </a:spcAft>
                        <a:buClr>
                          <a:srgbClr val="000000"/>
                        </a:buClr>
                        <a:buSzPts val="1000"/>
                        <a:buFont typeface="Arial"/>
                        <a:buNone/>
                      </a:pPr>
                      <a:r>
                        <a:rPr lang="en" sz="1000" b="1" u="none" strike="noStrike" cap="none">
                          <a:solidFill>
                            <a:schemeClr val="lt1"/>
                          </a:solidFill>
                          <a:highlight>
                            <a:srgbClr val="FFFFFF"/>
                          </a:highlight>
                        </a:rPr>
                        <a:t>Application Discovery Interview template</a:t>
                      </a:r>
                      <a:endParaRPr sz="1000" b="1" u="none" strike="noStrike" cap="none">
                        <a:solidFill>
                          <a:schemeClr val="lt1"/>
                        </a:solidFill>
                        <a:highlight>
                          <a:srgbClr val="FFFFFF"/>
                        </a:highlight>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900"/>
                        <a:buFont typeface="Arial"/>
                        <a:buNone/>
                      </a:pPr>
                      <a:r>
                        <a:rPr lang="en" sz="900" u="none" strike="noStrike" cap="none">
                          <a:solidFill>
                            <a:schemeClr val="lt1"/>
                          </a:solidFill>
                        </a:rPr>
                        <a:t>A set of questions that can be used to guide application discovery interviews.</a:t>
                      </a:r>
                      <a:endParaRPr sz="900" u="none" strike="noStrike" cap="none">
                        <a:solidFill>
                          <a:schemeClr val="lt1"/>
                        </a:solidFill>
                      </a:endParaRPr>
                    </a:p>
                    <a:p>
                      <a:pPr marL="0" marR="0" lvl="0" indent="0" algn="l" rtl="0">
                        <a:lnSpc>
                          <a:spcPct val="100000"/>
                        </a:lnSpc>
                        <a:spcBef>
                          <a:spcPts val="0"/>
                        </a:spcBef>
                        <a:spcAft>
                          <a:spcPts val="0"/>
                        </a:spcAft>
                        <a:buClr>
                          <a:srgbClr val="000000"/>
                        </a:buClr>
                        <a:buSzPts val="900"/>
                        <a:buFont typeface="Arial"/>
                        <a:buNone/>
                      </a:pPr>
                      <a:endParaRPr sz="900" u="none" strike="noStrike" cap="none">
                        <a:solidFill>
                          <a:schemeClr val="lt1"/>
                        </a:solidFill>
                        <a:highlight>
                          <a:srgbClr val="FFFF00"/>
                        </a:highlight>
                      </a:endParaRPr>
                    </a:p>
                  </a:txBody>
                  <a:tcPr marL="91425" marR="91425" marT="91425" marB="91425"/>
                </a:tc>
                <a:extLst>
                  <a:ext uri="{0D108BD9-81ED-4DB2-BD59-A6C34878D82A}">
                    <a16:rowId xmlns:a16="http://schemas.microsoft.com/office/drawing/2014/main" val="10004"/>
                  </a:ext>
                </a:extLst>
              </a:tr>
              <a:tr h="235550">
                <a:tc>
                  <a:txBody>
                    <a:bodyPr/>
                    <a:lstStyle/>
                    <a:p>
                      <a:pPr marL="0" marR="0" lvl="0" indent="0" algn="l" rtl="0">
                        <a:lnSpc>
                          <a:spcPct val="130434"/>
                        </a:lnSpc>
                        <a:spcBef>
                          <a:spcPts val="0"/>
                        </a:spcBef>
                        <a:spcAft>
                          <a:spcPts val="0"/>
                        </a:spcAft>
                        <a:buClr>
                          <a:srgbClr val="000000"/>
                        </a:buClr>
                        <a:buSzPts val="1000"/>
                        <a:buFont typeface="Arial"/>
                        <a:buNone/>
                      </a:pPr>
                      <a:r>
                        <a:rPr lang="en" sz="1000" b="1" u="none" strike="noStrike" cap="none">
                          <a:solidFill>
                            <a:schemeClr val="lt1"/>
                          </a:solidFill>
                          <a:highlight>
                            <a:srgbClr val="FFFFFF"/>
                          </a:highlight>
                        </a:rPr>
                        <a:t>7R assessment tool</a:t>
                      </a:r>
                      <a:endParaRPr sz="1000" b="1" u="none" strike="noStrike" cap="none">
                        <a:solidFill>
                          <a:schemeClr val="lt1"/>
                        </a:solidFill>
                        <a:highlight>
                          <a:srgbClr val="FFFFFF"/>
                        </a:highlight>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900"/>
                        <a:buFont typeface="Arial"/>
                        <a:buNone/>
                      </a:pPr>
                      <a:r>
                        <a:rPr lang="en" sz="900" u="none" strike="noStrike" cap="none">
                          <a:solidFill>
                            <a:schemeClr val="lt1"/>
                          </a:solidFill>
                        </a:rPr>
                        <a:t>A set of questions which can be answered for each application in order to determine a valid migration strategy for an application based on known application attributes.</a:t>
                      </a:r>
                      <a:endParaRPr sz="900" u="none" strike="noStrike" cap="none">
                        <a:solidFill>
                          <a:schemeClr val="lt1"/>
                        </a:solidFill>
                      </a:endParaRPr>
                    </a:p>
                  </a:txBody>
                  <a:tcPr marL="91425" marR="91425" marT="91425" marB="91425"/>
                </a:tc>
                <a:extLst>
                  <a:ext uri="{0D108BD9-81ED-4DB2-BD59-A6C34878D82A}">
                    <a16:rowId xmlns:a16="http://schemas.microsoft.com/office/drawing/2014/main" val="10005"/>
                  </a:ext>
                </a:extLst>
              </a:tr>
            </a:tbl>
          </a:graphicData>
        </a:graphic>
      </p:graphicFrame>
      <p:sp>
        <p:nvSpPr>
          <p:cNvPr id="1973" name="Google Shape;1973;g1971a6e2350_0_84"/>
          <p:cNvSpPr txBox="1"/>
          <p:nvPr/>
        </p:nvSpPr>
        <p:spPr>
          <a:xfrm>
            <a:off x="239325" y="-58950"/>
            <a:ext cx="3063000" cy="3387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 sz="1000" b="1" i="0" u="none" strike="noStrike" cap="none">
                <a:solidFill>
                  <a:schemeClr val="accent2"/>
                </a:solidFill>
                <a:latin typeface="Arial"/>
                <a:ea typeface="Arial"/>
                <a:cs typeface="Arial"/>
                <a:sym typeface="Arial"/>
              </a:rPr>
              <a:t>Migration Assessment</a:t>
            </a:r>
            <a:endParaRPr sz="1000" b="1" i="0" u="none" strike="noStrike" cap="none">
              <a:solidFill>
                <a:schemeClr val="accent2"/>
              </a:solidFill>
              <a:latin typeface="Arial"/>
              <a:ea typeface="Arial"/>
              <a:cs typeface="Arial"/>
              <a:sym typeface="Arial"/>
            </a:endParaRPr>
          </a:p>
        </p:txBody>
      </p:sp>
      <p:sp>
        <p:nvSpPr>
          <p:cNvPr id="1974" name="Google Shape;1974;g1971a6e2350_0_84"/>
          <p:cNvSpPr txBox="1"/>
          <p:nvPr/>
        </p:nvSpPr>
        <p:spPr>
          <a:xfrm>
            <a:off x="239325" y="4024100"/>
            <a:ext cx="7229700" cy="323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900"/>
              <a:buFont typeface="Arial"/>
              <a:buNone/>
            </a:pPr>
            <a:r>
              <a:rPr lang="en" sz="900" b="0" i="0" u="none" strike="noStrike" cap="none">
                <a:solidFill>
                  <a:srgbClr val="000000"/>
                </a:solidFill>
                <a:latin typeface="Arial"/>
                <a:ea typeface="Arial"/>
                <a:cs typeface="Arial"/>
                <a:sym typeface="Arial"/>
              </a:rPr>
              <a:t>All templates include further guidance on use within the templates themselves</a:t>
            </a:r>
            <a:endParaRPr sz="900" b="0" i="0" u="none" strike="noStrike" cap="none">
              <a:solidFill>
                <a:srgbClr val="000000"/>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978"/>
        <p:cNvGrpSpPr/>
        <p:nvPr/>
      </p:nvGrpSpPr>
      <p:grpSpPr>
        <a:xfrm>
          <a:off x="0" y="0"/>
          <a:ext cx="0" cy="0"/>
          <a:chOff x="0" y="0"/>
          <a:chExt cx="0" cy="0"/>
        </a:xfrm>
      </p:grpSpPr>
      <p:sp>
        <p:nvSpPr>
          <p:cNvPr id="1979" name="Google Shape;1979;g1ab5da79bde_0_21"/>
          <p:cNvSpPr txBox="1">
            <a:spLocks noGrp="1"/>
          </p:cNvSpPr>
          <p:nvPr>
            <p:ph type="title"/>
          </p:nvPr>
        </p:nvSpPr>
        <p:spPr>
          <a:xfrm>
            <a:off x="324000" y="324000"/>
            <a:ext cx="8553300" cy="648900"/>
          </a:xfrm>
          <a:prstGeom prst="rect">
            <a:avLst/>
          </a:prstGeom>
          <a:noFill/>
          <a:ln>
            <a:noFill/>
          </a:ln>
        </p:spPr>
        <p:txBody>
          <a:bodyPr spcFirstLastPara="1" wrap="square" lIns="0" tIns="0" rIns="0" bIns="0" anchor="ctr" anchorCtr="0">
            <a:normAutofit/>
          </a:bodyPr>
          <a:lstStyle/>
          <a:p>
            <a:pPr marL="0" lvl="0" indent="0" algn="l" rtl="0">
              <a:lnSpc>
                <a:spcPct val="90000"/>
              </a:lnSpc>
              <a:spcBef>
                <a:spcPts val="0"/>
              </a:spcBef>
              <a:spcAft>
                <a:spcPts val="0"/>
              </a:spcAft>
              <a:buSzPts val="2700"/>
              <a:buNone/>
            </a:pPr>
            <a:r>
              <a:rPr lang="en"/>
              <a:t>Tooling Options</a:t>
            </a:r>
            <a:endParaRPr/>
          </a:p>
        </p:txBody>
      </p:sp>
      <p:graphicFrame>
        <p:nvGraphicFramePr>
          <p:cNvPr id="1980" name="Google Shape;1980;g1ab5da79bde_0_21"/>
          <p:cNvGraphicFramePr/>
          <p:nvPr/>
        </p:nvGraphicFramePr>
        <p:xfrm>
          <a:off x="231125" y="1093020"/>
          <a:ext cx="8514200" cy="3483390"/>
        </p:xfrm>
        <a:graphic>
          <a:graphicData uri="http://schemas.openxmlformats.org/drawingml/2006/table">
            <a:tbl>
              <a:tblPr>
                <a:noFill/>
                <a:tableStyleId>{D8BDA967-856E-4967-8594-84EC222D9B55}</a:tableStyleId>
              </a:tblPr>
              <a:tblGrid>
                <a:gridCol w="2128550">
                  <a:extLst>
                    <a:ext uri="{9D8B030D-6E8A-4147-A177-3AD203B41FA5}">
                      <a16:colId xmlns:a16="http://schemas.microsoft.com/office/drawing/2014/main" val="20000"/>
                    </a:ext>
                  </a:extLst>
                </a:gridCol>
                <a:gridCol w="2128550">
                  <a:extLst>
                    <a:ext uri="{9D8B030D-6E8A-4147-A177-3AD203B41FA5}">
                      <a16:colId xmlns:a16="http://schemas.microsoft.com/office/drawing/2014/main" val="20001"/>
                    </a:ext>
                  </a:extLst>
                </a:gridCol>
                <a:gridCol w="2128550">
                  <a:extLst>
                    <a:ext uri="{9D8B030D-6E8A-4147-A177-3AD203B41FA5}">
                      <a16:colId xmlns:a16="http://schemas.microsoft.com/office/drawing/2014/main" val="20002"/>
                    </a:ext>
                  </a:extLst>
                </a:gridCol>
                <a:gridCol w="2128550">
                  <a:extLst>
                    <a:ext uri="{9D8B030D-6E8A-4147-A177-3AD203B41FA5}">
                      <a16:colId xmlns:a16="http://schemas.microsoft.com/office/drawing/2014/main" val="20003"/>
                    </a:ext>
                  </a:extLst>
                </a:gridCol>
              </a:tblGrid>
              <a:tr h="0">
                <a:tc>
                  <a:txBody>
                    <a:bodyPr/>
                    <a:lstStyle/>
                    <a:p>
                      <a:pPr marL="0" marR="0" lvl="0" indent="0" algn="l" rtl="0">
                        <a:lnSpc>
                          <a:spcPct val="100000"/>
                        </a:lnSpc>
                        <a:spcBef>
                          <a:spcPts val="0"/>
                        </a:spcBef>
                        <a:spcAft>
                          <a:spcPts val="0"/>
                        </a:spcAft>
                        <a:buClr>
                          <a:srgbClr val="000000"/>
                        </a:buClr>
                        <a:buSzPts val="1100"/>
                        <a:buFont typeface="Arial"/>
                        <a:buNone/>
                      </a:pPr>
                      <a:r>
                        <a:rPr lang="en" sz="1100" b="1" u="none" strike="noStrike" cap="none"/>
                        <a:t>Tool</a:t>
                      </a:r>
                      <a:endParaRPr sz="1100" b="1"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1100"/>
                        <a:buFont typeface="Arial"/>
                        <a:buNone/>
                      </a:pPr>
                      <a:r>
                        <a:rPr lang="en" sz="1100" b="1" u="none" strike="noStrike" cap="none"/>
                        <a:t>Type</a:t>
                      </a:r>
                      <a:endParaRPr sz="1100" b="1"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1100"/>
                        <a:buFont typeface="Arial"/>
                        <a:buNone/>
                      </a:pPr>
                      <a:r>
                        <a:rPr lang="en" sz="1100" b="1" u="none" strike="noStrike" cap="none">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1"/>
                            </a:ext>
                          </a:extLst>
                        </a:rPr>
                        <a:t>Notes</a:t>
                      </a:r>
                      <a:endParaRPr sz="1100" b="1"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1100"/>
                        <a:buFont typeface="Arial"/>
                        <a:buNone/>
                      </a:pPr>
                      <a:r>
                        <a:rPr lang="en" sz="1100" b="1" u="none" strike="noStrike" cap="none"/>
                        <a:t>Link</a:t>
                      </a:r>
                      <a:endParaRPr sz="1100" b="1" u="none" strike="noStrike" cap="none"/>
                    </a:p>
                  </a:txBody>
                  <a:tcPr marL="91425" marR="91425" marT="91425" marB="91425"/>
                </a:tc>
                <a:extLst>
                  <a:ext uri="{0D108BD9-81ED-4DB2-BD59-A6C34878D82A}">
                    <a16:rowId xmlns:a16="http://schemas.microsoft.com/office/drawing/2014/main" val="10000"/>
                  </a:ext>
                </a:extLst>
              </a:tr>
              <a:tr h="337600">
                <a:tc>
                  <a:txBody>
                    <a:bodyPr/>
                    <a:lstStyle/>
                    <a:p>
                      <a:pPr marL="0" marR="0" lvl="0" indent="0" algn="l" rtl="0">
                        <a:lnSpc>
                          <a:spcPct val="100000"/>
                        </a:lnSpc>
                        <a:spcBef>
                          <a:spcPts val="0"/>
                        </a:spcBef>
                        <a:spcAft>
                          <a:spcPts val="0"/>
                        </a:spcAft>
                        <a:buClr>
                          <a:srgbClr val="000000"/>
                        </a:buClr>
                        <a:buSzPts val="800"/>
                        <a:buFont typeface="Arial"/>
                        <a:buNone/>
                      </a:pPr>
                      <a:r>
                        <a:rPr lang="en" sz="800" u="none" strike="noStrike" cap="none"/>
                        <a:t>Cloudamize</a:t>
                      </a:r>
                      <a:endParaRPr sz="8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800"/>
                        <a:buFont typeface="Arial"/>
                        <a:buNone/>
                      </a:pPr>
                      <a:r>
                        <a:rPr lang="en" sz="800" u="none" strike="noStrike" cap="none"/>
                        <a:t>Technical Discovery</a:t>
                      </a:r>
                      <a:endParaRPr sz="8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800"/>
                        <a:buFont typeface="Arial"/>
                        <a:buNone/>
                      </a:pPr>
                      <a:r>
                        <a:rPr lang="en" sz="800" u="sng" strike="noStrike" cap="none">
                          <a:solidFill>
                            <a:schemeClr val="hlink"/>
                          </a:solidFill>
                          <a:hlinkClick r:id="rId3"/>
                        </a:rPr>
                        <a:t>Cloudamize - Platform</a:t>
                      </a:r>
                      <a:endParaRPr sz="800" u="none" strike="noStrike" cap="none"/>
                    </a:p>
                  </a:txBody>
                  <a:tcPr marL="91425" marR="91425" marT="91425" marB="91425"/>
                </a:tc>
                <a:extLst>
                  <a:ext uri="{0D108BD9-81ED-4DB2-BD59-A6C34878D82A}">
                    <a16:rowId xmlns:a16="http://schemas.microsoft.com/office/drawing/2014/main" val="10001"/>
                  </a:ext>
                </a:extLst>
              </a:tr>
              <a:tr h="337600">
                <a:tc>
                  <a:txBody>
                    <a:bodyPr/>
                    <a:lstStyle/>
                    <a:p>
                      <a:pPr marL="0" marR="0" lvl="0" indent="0" algn="l" rtl="0">
                        <a:lnSpc>
                          <a:spcPct val="100000"/>
                        </a:lnSpc>
                        <a:spcBef>
                          <a:spcPts val="0"/>
                        </a:spcBef>
                        <a:spcAft>
                          <a:spcPts val="0"/>
                        </a:spcAft>
                        <a:buClr>
                          <a:srgbClr val="000000"/>
                        </a:buClr>
                        <a:buSzPts val="800"/>
                        <a:buFont typeface="Arial"/>
                        <a:buNone/>
                      </a:pPr>
                      <a:r>
                        <a:rPr lang="en" sz="800" u="none" strike="noStrike" cap="none"/>
                        <a:t>Movere</a:t>
                      </a:r>
                      <a:endParaRPr sz="8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800"/>
                        <a:buFont typeface="Arial"/>
                        <a:buNone/>
                      </a:pPr>
                      <a:r>
                        <a:rPr lang="en" sz="800" u="none" strike="noStrike" cap="none"/>
                        <a:t>Technical Discovery</a:t>
                      </a:r>
                      <a:endParaRPr sz="8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800"/>
                        <a:buFont typeface="Arial"/>
                        <a:buNone/>
                      </a:pPr>
                      <a:r>
                        <a:rPr lang="en" sz="800" u="sng" strike="noStrike" cap="none">
                          <a:solidFill>
                            <a:schemeClr val="hlink"/>
                          </a:solidFill>
                          <a:hlinkClick r:id="rId4"/>
                        </a:rPr>
                        <a:t>Movere - Overview</a:t>
                      </a:r>
                      <a:endParaRPr sz="800" u="none" strike="noStrike" cap="none"/>
                    </a:p>
                  </a:txBody>
                  <a:tcPr marL="91425" marR="91425" marT="91425" marB="91425"/>
                </a:tc>
                <a:extLst>
                  <a:ext uri="{0D108BD9-81ED-4DB2-BD59-A6C34878D82A}">
                    <a16:rowId xmlns:a16="http://schemas.microsoft.com/office/drawing/2014/main" val="10002"/>
                  </a:ext>
                </a:extLst>
              </a:tr>
              <a:tr h="372400">
                <a:tc>
                  <a:txBody>
                    <a:bodyPr/>
                    <a:lstStyle/>
                    <a:p>
                      <a:pPr marL="0" marR="0" lvl="0" indent="0" algn="l" rtl="0">
                        <a:lnSpc>
                          <a:spcPct val="100000"/>
                        </a:lnSpc>
                        <a:spcBef>
                          <a:spcPts val="0"/>
                        </a:spcBef>
                        <a:spcAft>
                          <a:spcPts val="0"/>
                        </a:spcAft>
                        <a:buClr>
                          <a:srgbClr val="000000"/>
                        </a:buClr>
                        <a:buSzPts val="800"/>
                        <a:buFont typeface="Arial"/>
                        <a:buNone/>
                      </a:pPr>
                      <a:r>
                        <a:rPr lang="en" sz="800" u="none" strike="noStrike" cap="none"/>
                        <a:t>Azure Migrate</a:t>
                      </a:r>
                      <a:endParaRPr sz="8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800"/>
                        <a:buFont typeface="Arial"/>
                        <a:buNone/>
                      </a:pPr>
                      <a:r>
                        <a:rPr lang="en" sz="800" u="none" strike="noStrike" cap="none"/>
                        <a:t>Technical Discovery</a:t>
                      </a:r>
                      <a:endParaRPr sz="8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800"/>
                        <a:buFont typeface="Arial"/>
                        <a:buNone/>
                      </a:pPr>
                      <a:r>
                        <a:rPr lang="en" sz="800" u="none" strike="noStrike" cap="none"/>
                        <a:t>Free (cost of Azure storage). Azure based</a:t>
                      </a:r>
                      <a:endParaRPr sz="8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800"/>
                        <a:buFont typeface="Arial"/>
                        <a:buNone/>
                      </a:pPr>
                      <a:r>
                        <a:rPr lang="en" sz="800" u="sng" strike="noStrike" cap="none">
                          <a:solidFill>
                            <a:schemeClr val="hlink"/>
                          </a:solidFill>
                          <a:hlinkClick r:id="rId5"/>
                        </a:rPr>
                        <a:t>Azure Migrate - Product Overview</a:t>
                      </a:r>
                      <a:endParaRPr sz="800" u="none" strike="noStrike" cap="none"/>
                    </a:p>
                  </a:txBody>
                  <a:tcPr marL="91425" marR="91425" marT="91425" marB="91425"/>
                </a:tc>
                <a:extLst>
                  <a:ext uri="{0D108BD9-81ED-4DB2-BD59-A6C34878D82A}">
                    <a16:rowId xmlns:a16="http://schemas.microsoft.com/office/drawing/2014/main" val="10003"/>
                  </a:ext>
                </a:extLst>
              </a:tr>
              <a:tr h="427200">
                <a:tc>
                  <a:txBody>
                    <a:bodyPr/>
                    <a:lstStyle/>
                    <a:p>
                      <a:pPr marL="0" marR="0" lvl="0" indent="0" algn="l" rtl="0">
                        <a:lnSpc>
                          <a:spcPct val="100000"/>
                        </a:lnSpc>
                        <a:spcBef>
                          <a:spcPts val="0"/>
                        </a:spcBef>
                        <a:spcAft>
                          <a:spcPts val="0"/>
                        </a:spcAft>
                        <a:buClr>
                          <a:srgbClr val="000000"/>
                        </a:buClr>
                        <a:buSzPts val="800"/>
                        <a:buFont typeface="Arial"/>
                        <a:buNone/>
                      </a:pPr>
                      <a:r>
                        <a:rPr lang="en" sz="800" u="none" strike="noStrike" cap="none"/>
                        <a:t>AWS Application Discovery Service</a:t>
                      </a:r>
                      <a:endParaRPr sz="8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800"/>
                        <a:buFont typeface="Arial"/>
                        <a:buNone/>
                      </a:pPr>
                      <a:r>
                        <a:rPr lang="en" sz="800" u="none" strike="noStrike" cap="none"/>
                        <a:t>Technical Discovery</a:t>
                      </a:r>
                      <a:endParaRPr sz="8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800"/>
                        <a:buFont typeface="Arial"/>
                        <a:buNone/>
                      </a:pPr>
                      <a:r>
                        <a:rPr lang="en" sz="800" u="none" strike="noStrike" cap="none"/>
                        <a:t>Free (cost of AWS storage). AWS based</a:t>
                      </a:r>
                      <a:endParaRPr sz="8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800"/>
                        <a:buFont typeface="Arial"/>
                        <a:buNone/>
                      </a:pPr>
                      <a:r>
                        <a:rPr lang="en" sz="800" u="sng" strike="noStrike" cap="none">
                          <a:solidFill>
                            <a:schemeClr val="hlink"/>
                          </a:solidFill>
                          <a:hlinkClick r:id="rId6"/>
                        </a:rPr>
                        <a:t>AWS Application Discovery Service - Migration</a:t>
                      </a:r>
                      <a:endParaRPr sz="800" u="none" strike="noStrike" cap="none"/>
                    </a:p>
                  </a:txBody>
                  <a:tcPr marL="91425" marR="91425" marT="91425" marB="91425"/>
                </a:tc>
                <a:extLst>
                  <a:ext uri="{0D108BD9-81ED-4DB2-BD59-A6C34878D82A}">
                    <a16:rowId xmlns:a16="http://schemas.microsoft.com/office/drawing/2014/main" val="10004"/>
                  </a:ext>
                </a:extLst>
              </a:tr>
              <a:tr h="446900">
                <a:tc>
                  <a:txBody>
                    <a:bodyPr/>
                    <a:lstStyle/>
                    <a:p>
                      <a:pPr marL="0" marR="0" lvl="0" indent="0" algn="l" rtl="0">
                        <a:lnSpc>
                          <a:spcPct val="100000"/>
                        </a:lnSpc>
                        <a:spcBef>
                          <a:spcPts val="0"/>
                        </a:spcBef>
                        <a:spcAft>
                          <a:spcPts val="0"/>
                        </a:spcAft>
                        <a:buClr>
                          <a:srgbClr val="000000"/>
                        </a:buClr>
                        <a:buSzPts val="800"/>
                        <a:buFont typeface="Arial"/>
                        <a:buNone/>
                      </a:pPr>
                      <a:r>
                        <a:rPr lang="en" sz="800" u="none" strike="noStrike" cap="none"/>
                        <a:t>Dr Migrate</a:t>
                      </a:r>
                      <a:endParaRPr sz="8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800"/>
                        <a:buFont typeface="Arial"/>
                        <a:buNone/>
                      </a:pPr>
                      <a:r>
                        <a:rPr lang="en" sz="800" u="none" strike="noStrike" cap="none"/>
                        <a:t>Analysis</a:t>
                      </a:r>
                      <a:endParaRPr sz="8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800"/>
                        <a:buFont typeface="Arial"/>
                        <a:buNone/>
                      </a:pPr>
                      <a:r>
                        <a:rPr lang="en" sz="800" u="none" strike="noStrike" cap="none"/>
                        <a:t>Azure based</a:t>
                      </a:r>
                      <a:endParaRPr sz="8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800"/>
                        <a:buFont typeface="Arial"/>
                        <a:buNone/>
                      </a:pPr>
                      <a:r>
                        <a:rPr lang="en" sz="800" u="sng" strike="noStrike" cap="none">
                          <a:solidFill>
                            <a:schemeClr val="hlink"/>
                          </a:solidFill>
                          <a:hlinkClick r:id="rId7"/>
                        </a:rPr>
                        <a:t>Dr Migrate - Cloud Migration Planning Tool</a:t>
                      </a:r>
                      <a:endParaRPr sz="800" u="none" strike="noStrike" cap="none"/>
                    </a:p>
                  </a:txBody>
                  <a:tcPr marL="91425" marR="91425" marT="91425" marB="91425"/>
                </a:tc>
                <a:extLst>
                  <a:ext uri="{0D108BD9-81ED-4DB2-BD59-A6C34878D82A}">
                    <a16:rowId xmlns:a16="http://schemas.microsoft.com/office/drawing/2014/main" val="10005"/>
                  </a:ext>
                </a:extLst>
              </a:tr>
              <a:tr h="446900">
                <a:tc>
                  <a:txBody>
                    <a:bodyPr/>
                    <a:lstStyle/>
                    <a:p>
                      <a:pPr marL="0" marR="0" lvl="0" indent="0" algn="l" rtl="0">
                        <a:lnSpc>
                          <a:spcPct val="100000"/>
                        </a:lnSpc>
                        <a:spcBef>
                          <a:spcPts val="0"/>
                        </a:spcBef>
                        <a:spcAft>
                          <a:spcPts val="0"/>
                        </a:spcAft>
                        <a:buClr>
                          <a:srgbClr val="000000"/>
                        </a:buClr>
                        <a:buSzPts val="800"/>
                        <a:buFont typeface="Arial"/>
                        <a:buNone/>
                      </a:pPr>
                      <a:r>
                        <a:rPr lang="en" sz="800" u="none" strike="noStrike" cap="none"/>
                        <a:t>AWS MPA</a:t>
                      </a:r>
                      <a:endParaRPr sz="8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800"/>
                        <a:buFont typeface="Arial"/>
                        <a:buNone/>
                      </a:pPr>
                      <a:r>
                        <a:rPr lang="en" sz="800" u="none" strike="noStrike" cap="none"/>
                        <a:t>Analysis</a:t>
                      </a:r>
                      <a:endParaRPr sz="8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800"/>
                        <a:buFont typeface="Arial"/>
                        <a:buNone/>
                      </a:pPr>
                      <a:r>
                        <a:rPr lang="en" sz="800" u="none" strike="noStrike" cap="none"/>
                        <a:t>AWS based</a:t>
                      </a:r>
                      <a:endParaRPr sz="8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800"/>
                        <a:buFont typeface="Arial"/>
                        <a:buNone/>
                      </a:pPr>
                      <a:r>
                        <a:rPr lang="en" sz="800" u="sng" strike="noStrike" cap="none">
                          <a:solidFill>
                            <a:schemeClr val="hlink"/>
                          </a:solidFill>
                          <a:hlinkClick r:id="rId8"/>
                        </a:rPr>
                        <a:t>AWS - Migration Portfolio Assessment</a:t>
                      </a:r>
                      <a:endParaRPr sz="800" u="none" strike="noStrike" cap="none"/>
                    </a:p>
                  </a:txBody>
                  <a:tcPr marL="91425" marR="91425" marT="91425" marB="91425"/>
                </a:tc>
                <a:extLst>
                  <a:ext uri="{0D108BD9-81ED-4DB2-BD59-A6C34878D82A}">
                    <a16:rowId xmlns:a16="http://schemas.microsoft.com/office/drawing/2014/main" val="10006"/>
                  </a:ext>
                </a:extLst>
              </a:tr>
              <a:tr h="337600">
                <a:tc>
                  <a:txBody>
                    <a:bodyPr/>
                    <a:lstStyle/>
                    <a:p>
                      <a:pPr marL="0" marR="0" lvl="0" indent="0" algn="l" rtl="0">
                        <a:lnSpc>
                          <a:spcPct val="100000"/>
                        </a:lnSpc>
                        <a:spcBef>
                          <a:spcPts val="0"/>
                        </a:spcBef>
                        <a:spcAft>
                          <a:spcPts val="0"/>
                        </a:spcAft>
                        <a:buClr>
                          <a:srgbClr val="000000"/>
                        </a:buClr>
                        <a:buSzPts val="800"/>
                        <a:buFont typeface="Arial"/>
                        <a:buNone/>
                      </a:pPr>
                      <a:r>
                        <a:rPr lang="en" sz="800" u="none" strike="noStrike" cap="none"/>
                        <a:t>Txture</a:t>
                      </a:r>
                      <a:endParaRPr sz="8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800"/>
                        <a:buFont typeface="Arial"/>
                        <a:buNone/>
                      </a:pPr>
                      <a:r>
                        <a:rPr lang="en" sz="800" u="none" strike="noStrike" cap="none"/>
                        <a:t>Analysis</a:t>
                      </a:r>
                      <a:endParaRPr sz="8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800"/>
                        <a:buFont typeface="Arial"/>
                        <a:buNone/>
                      </a:pPr>
                      <a:endParaRPr sz="8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800"/>
                        <a:buFont typeface="Arial"/>
                        <a:buNone/>
                      </a:pPr>
                      <a:r>
                        <a:rPr lang="en" sz="800" u="sng" strike="noStrike" cap="none">
                          <a:solidFill>
                            <a:schemeClr val="hlink"/>
                          </a:solidFill>
                          <a:hlinkClick r:id="rId9"/>
                        </a:rPr>
                        <a:t>https://txture.io/en</a:t>
                      </a:r>
                      <a:endParaRPr sz="800" u="none" strike="noStrike" cap="none">
                        <a:highlight>
                          <a:srgbClr val="FFFF00"/>
                        </a:highlight>
                      </a:endParaRPr>
                    </a:p>
                  </a:txBody>
                  <a:tcPr marL="91425" marR="91425" marT="91425" marB="91425"/>
                </a:tc>
                <a:extLst>
                  <a:ext uri="{0D108BD9-81ED-4DB2-BD59-A6C34878D82A}">
                    <a16:rowId xmlns:a16="http://schemas.microsoft.com/office/drawing/2014/main" val="10007"/>
                  </a:ext>
                </a:extLst>
              </a:tr>
              <a:tr h="426700">
                <a:tc>
                  <a:txBody>
                    <a:bodyPr/>
                    <a:lstStyle/>
                    <a:p>
                      <a:pPr marL="0" marR="0" lvl="0" indent="0" algn="l" rtl="0">
                        <a:lnSpc>
                          <a:spcPct val="100000"/>
                        </a:lnSpc>
                        <a:spcBef>
                          <a:spcPts val="0"/>
                        </a:spcBef>
                        <a:spcAft>
                          <a:spcPts val="0"/>
                        </a:spcAft>
                        <a:buClr>
                          <a:srgbClr val="000000"/>
                        </a:buClr>
                        <a:buSzPts val="800"/>
                        <a:buFont typeface="Arial"/>
                        <a:buNone/>
                      </a:pPr>
                      <a:r>
                        <a:rPr lang="en" sz="800" u="none" strike="noStrike" cap="none"/>
                        <a:t>AWS Migration Evaluator</a:t>
                      </a:r>
                      <a:endParaRPr sz="8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800"/>
                        <a:buFont typeface="Arial"/>
                        <a:buNone/>
                      </a:pPr>
                      <a:r>
                        <a:rPr lang="en" sz="800" u="none" strike="noStrike" cap="none"/>
                        <a:t>Analysis</a:t>
                      </a:r>
                      <a:endParaRPr sz="8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800"/>
                        <a:buFont typeface="Arial"/>
                        <a:buNone/>
                      </a:pPr>
                      <a:r>
                        <a:rPr lang="en" sz="800" u="none" strike="noStrike" cap="none"/>
                        <a:t>AWS Based (Formally TSO Logic)</a:t>
                      </a:r>
                      <a:endParaRPr sz="8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800"/>
                        <a:buFont typeface="Arial"/>
                        <a:buNone/>
                      </a:pPr>
                      <a:r>
                        <a:rPr lang="en" sz="800" u="sng" strike="noStrike" cap="none">
                          <a:solidFill>
                            <a:schemeClr val="hlink"/>
                          </a:solidFill>
                          <a:hlinkClick r:id="rId10"/>
                        </a:rPr>
                        <a:t>https://aws.amazon.com/migration-evaluator/</a:t>
                      </a:r>
                      <a:r>
                        <a:rPr lang="en" sz="800" u="none" strike="noStrike" cap="none"/>
                        <a:t> </a:t>
                      </a:r>
                      <a:endParaRPr sz="800" u="none" strike="noStrike" cap="none"/>
                    </a:p>
                  </a:txBody>
                  <a:tcPr marL="91425" marR="91425" marT="91425" marB="91425"/>
                </a:tc>
                <a:extLst>
                  <a:ext uri="{0D108BD9-81ED-4DB2-BD59-A6C34878D82A}">
                    <a16:rowId xmlns:a16="http://schemas.microsoft.com/office/drawing/2014/main" val="10008"/>
                  </a:ext>
                </a:extLst>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984"/>
        <p:cNvGrpSpPr/>
        <p:nvPr/>
      </p:nvGrpSpPr>
      <p:grpSpPr>
        <a:xfrm>
          <a:off x="0" y="0"/>
          <a:ext cx="0" cy="0"/>
          <a:chOff x="0" y="0"/>
          <a:chExt cx="0" cy="0"/>
        </a:xfrm>
      </p:grpSpPr>
      <p:sp>
        <p:nvSpPr>
          <p:cNvPr id="1985" name="Google Shape;1985;g1a5b697ed59_1_43"/>
          <p:cNvSpPr txBox="1">
            <a:spLocks noGrp="1"/>
          </p:cNvSpPr>
          <p:nvPr>
            <p:ph type="title"/>
          </p:nvPr>
        </p:nvSpPr>
        <p:spPr>
          <a:xfrm>
            <a:off x="324000" y="216950"/>
            <a:ext cx="8553300" cy="648900"/>
          </a:xfrm>
          <a:prstGeom prst="rect">
            <a:avLst/>
          </a:prstGeom>
          <a:noFill/>
          <a:ln>
            <a:noFill/>
          </a:ln>
        </p:spPr>
        <p:txBody>
          <a:bodyPr spcFirstLastPara="1" wrap="square" lIns="0" tIns="0" rIns="0" bIns="0" anchor="ctr" anchorCtr="0">
            <a:normAutofit/>
          </a:bodyPr>
          <a:lstStyle/>
          <a:p>
            <a:pPr marL="0" lvl="0" indent="0" algn="l" rtl="0">
              <a:lnSpc>
                <a:spcPct val="90000"/>
              </a:lnSpc>
              <a:spcBef>
                <a:spcPts val="0"/>
              </a:spcBef>
              <a:spcAft>
                <a:spcPts val="0"/>
              </a:spcAft>
              <a:buSzPts val="2700"/>
              <a:buNone/>
            </a:pPr>
            <a:r>
              <a:rPr lang="en" sz="240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2"/>
                  </a:ext>
                </a:extLst>
              </a:rPr>
              <a:t>Funding</a:t>
            </a:r>
            <a:r>
              <a:rPr lang="en" sz="2400"/>
              <a:t> </a:t>
            </a:r>
            <a:endParaRPr sz="2400"/>
          </a:p>
        </p:txBody>
      </p:sp>
      <p:graphicFrame>
        <p:nvGraphicFramePr>
          <p:cNvPr id="1986" name="Google Shape;1986;g1a5b697ed59_1_43"/>
          <p:cNvGraphicFramePr/>
          <p:nvPr/>
        </p:nvGraphicFramePr>
        <p:xfrm>
          <a:off x="297550" y="1206750"/>
          <a:ext cx="7239000" cy="1767720"/>
        </p:xfrm>
        <a:graphic>
          <a:graphicData uri="http://schemas.openxmlformats.org/drawingml/2006/table">
            <a:tbl>
              <a:tblPr>
                <a:noFill/>
                <a:tableStyleId>{D8BDA967-856E-4967-8594-84EC222D9B55}</a:tableStyleId>
              </a:tblPr>
              <a:tblGrid>
                <a:gridCol w="1295725">
                  <a:extLst>
                    <a:ext uri="{9D8B030D-6E8A-4147-A177-3AD203B41FA5}">
                      <a16:colId xmlns:a16="http://schemas.microsoft.com/office/drawing/2014/main" val="20000"/>
                    </a:ext>
                  </a:extLst>
                </a:gridCol>
                <a:gridCol w="5943275">
                  <a:extLst>
                    <a:ext uri="{9D8B030D-6E8A-4147-A177-3AD203B41FA5}">
                      <a16:colId xmlns:a16="http://schemas.microsoft.com/office/drawing/2014/main" val="20001"/>
                    </a:ext>
                  </a:extLst>
                </a:gridCol>
              </a:tblGrid>
              <a:tr h="381000">
                <a:tc>
                  <a:txBody>
                    <a:bodyPr/>
                    <a:lstStyle/>
                    <a:p>
                      <a:pPr marL="0" marR="0" lvl="0" indent="0" algn="l" rtl="0">
                        <a:lnSpc>
                          <a:spcPct val="100000"/>
                        </a:lnSpc>
                        <a:spcBef>
                          <a:spcPts val="0"/>
                        </a:spcBef>
                        <a:spcAft>
                          <a:spcPts val="0"/>
                        </a:spcAft>
                        <a:buClr>
                          <a:srgbClr val="000000"/>
                        </a:buClr>
                        <a:buSzPts val="1400"/>
                        <a:buFont typeface="Arial"/>
                        <a:buNone/>
                      </a:pPr>
                      <a:r>
                        <a:rPr lang="en" sz="1400" b="1" u="none" strike="noStrike" cap="none"/>
                        <a:t>Funding</a:t>
                      </a:r>
                      <a:endParaRPr sz="1400" b="1" u="none" strike="noStrike" cap="none"/>
                    </a:p>
                  </a:txBody>
                  <a:tcPr marL="91425" marR="91425" marT="91425" marB="91425">
                    <a:solidFill>
                      <a:srgbClr val="C2E2FF"/>
                    </a:solidFill>
                  </a:tcPr>
                </a:tc>
                <a:tc>
                  <a:txBody>
                    <a:bodyPr/>
                    <a:lstStyle/>
                    <a:p>
                      <a:pPr marL="0" marR="0" lvl="0" indent="0" algn="l" rtl="0">
                        <a:lnSpc>
                          <a:spcPct val="100000"/>
                        </a:lnSpc>
                        <a:spcBef>
                          <a:spcPts val="0"/>
                        </a:spcBef>
                        <a:spcAft>
                          <a:spcPts val="0"/>
                        </a:spcAft>
                        <a:buClr>
                          <a:srgbClr val="000000"/>
                        </a:buClr>
                        <a:buSzPts val="1400"/>
                        <a:buFont typeface="Arial"/>
                        <a:buNone/>
                      </a:pPr>
                      <a:r>
                        <a:rPr lang="en" sz="1400" b="1" u="none" strike="noStrike" cap="none"/>
                        <a:t>Description</a:t>
                      </a:r>
                      <a:endParaRPr sz="1400" b="1" u="none" strike="noStrike" cap="none"/>
                    </a:p>
                  </a:txBody>
                  <a:tcPr marL="91425" marR="91425" marT="91425" marB="91425">
                    <a:solidFill>
                      <a:srgbClr val="C2E2FF"/>
                    </a:solidFill>
                  </a:tcPr>
                </a:tc>
                <a:extLst>
                  <a:ext uri="{0D108BD9-81ED-4DB2-BD59-A6C34878D82A}">
                    <a16:rowId xmlns:a16="http://schemas.microsoft.com/office/drawing/2014/main" val="10000"/>
                  </a:ext>
                </a:extLst>
              </a:tr>
              <a:tr h="381000">
                <a:tc>
                  <a:txBody>
                    <a:bodyPr/>
                    <a:lstStyle/>
                    <a:p>
                      <a:pPr marL="0" marR="0" lvl="0" indent="0" algn="l" rtl="0">
                        <a:lnSpc>
                          <a:spcPct val="100000"/>
                        </a:lnSpc>
                        <a:spcBef>
                          <a:spcPts val="0"/>
                        </a:spcBef>
                        <a:spcAft>
                          <a:spcPts val="0"/>
                        </a:spcAft>
                        <a:buClr>
                          <a:srgbClr val="000000"/>
                        </a:buClr>
                        <a:buSzPts val="1400"/>
                        <a:buFont typeface="Arial"/>
                        <a:buNone/>
                      </a:pPr>
                      <a:r>
                        <a:rPr lang="en" sz="1400" u="none" strike="noStrike" cap="none"/>
                        <a:t>AWS MAP</a:t>
                      </a:r>
                      <a:endParaRPr sz="14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1400"/>
                        <a:buFont typeface="Arial"/>
                        <a:buNone/>
                      </a:pPr>
                      <a:r>
                        <a:rPr lang="en" sz="1000" u="none" strike="noStrike" cap="none"/>
                        <a:t>Partner based funding. Funding available for small and large projects. Covers some cost of carrying out an assessment. Details on slide 4</a:t>
                      </a:r>
                      <a:r>
                        <a:rPr lang="en" sz="1000"/>
                        <a:t>5</a:t>
                      </a:r>
                      <a:r>
                        <a:rPr lang="en" sz="1000" u="none" strike="noStrike" cap="none"/>
                        <a:t>.</a:t>
                      </a:r>
                      <a:endParaRPr sz="1000" u="none" strike="noStrike" cap="none">
                        <a:highlight>
                          <a:srgbClr val="FFFF00"/>
                        </a:highlight>
                      </a:endParaRPr>
                    </a:p>
                  </a:txBody>
                  <a:tcPr marL="91425" marR="91425" marT="91425" marB="91425"/>
                </a:tc>
                <a:extLst>
                  <a:ext uri="{0D108BD9-81ED-4DB2-BD59-A6C34878D82A}">
                    <a16:rowId xmlns:a16="http://schemas.microsoft.com/office/drawing/2014/main" val="10001"/>
                  </a:ext>
                </a:extLst>
              </a:tr>
              <a:tr h="381000">
                <a:tc>
                  <a:txBody>
                    <a:bodyPr/>
                    <a:lstStyle/>
                    <a:p>
                      <a:pPr marL="0" marR="0" lvl="0" indent="0" algn="l" rtl="0">
                        <a:lnSpc>
                          <a:spcPct val="100000"/>
                        </a:lnSpc>
                        <a:spcBef>
                          <a:spcPts val="0"/>
                        </a:spcBef>
                        <a:spcAft>
                          <a:spcPts val="0"/>
                        </a:spcAft>
                        <a:buClr>
                          <a:srgbClr val="000000"/>
                        </a:buClr>
                        <a:buSzPts val="1400"/>
                        <a:buFont typeface="Arial"/>
                        <a:buNone/>
                      </a:pPr>
                      <a:r>
                        <a:rPr lang="en" sz="1400" u="none" strike="noStrike" cap="none"/>
                        <a:t>Azure</a:t>
                      </a:r>
                      <a:endParaRPr sz="14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t>Microsoft will carry out migration assessment free of charge for the customer. The Azure Immersion and Discover Workshops are delivered free for the customer. More on slide 4</a:t>
                      </a:r>
                      <a:r>
                        <a:rPr lang="en" sz="1000"/>
                        <a:t>8</a:t>
                      </a:r>
                      <a:r>
                        <a:rPr lang="en" sz="1000" u="none" strike="noStrike" cap="none"/>
                        <a:t>.</a:t>
                      </a:r>
                      <a:endParaRPr sz="1000" u="none" strike="noStrike" cap="none">
                        <a:highlight>
                          <a:srgbClr val="FFFF00"/>
                        </a:highlight>
                      </a:endParaRPr>
                    </a:p>
                  </a:txBody>
                  <a:tcPr marL="91425" marR="91425" marT="91425" marB="91425"/>
                </a:tc>
                <a:extLst>
                  <a:ext uri="{0D108BD9-81ED-4DB2-BD59-A6C34878D82A}">
                    <a16:rowId xmlns:a16="http://schemas.microsoft.com/office/drawing/2014/main" val="10002"/>
                  </a:ext>
                </a:extLst>
              </a:tr>
              <a:tr h="381000">
                <a:tc>
                  <a:txBody>
                    <a:bodyPr/>
                    <a:lstStyle/>
                    <a:p>
                      <a:pPr marL="0" marR="0" lvl="0" indent="0" algn="l" rtl="0">
                        <a:lnSpc>
                          <a:spcPct val="100000"/>
                        </a:lnSpc>
                        <a:spcBef>
                          <a:spcPts val="0"/>
                        </a:spcBef>
                        <a:spcAft>
                          <a:spcPts val="0"/>
                        </a:spcAft>
                        <a:buClr>
                          <a:srgbClr val="000000"/>
                        </a:buClr>
                        <a:buSzPts val="1400"/>
                        <a:buFont typeface="Arial"/>
                        <a:buNone/>
                      </a:pPr>
                      <a:r>
                        <a:rPr lang="en" sz="1400" u="none" strike="noStrike" cap="none"/>
                        <a:t>Other</a:t>
                      </a:r>
                      <a:endParaRPr sz="14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1400"/>
                        <a:buFont typeface="Arial"/>
                        <a:buNone/>
                      </a:pPr>
                      <a:r>
                        <a:rPr lang="en" sz="1000" u="none" strike="noStrike" cap="none">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3"/>
                            </a:ext>
                          </a:extLst>
                        </a:rPr>
                        <a:t>Service partners can also provide funding.</a:t>
                      </a:r>
                      <a:r>
                        <a:rPr lang="en" sz="1000" u="none" strike="noStrike" cap="none"/>
                        <a:t> Contact CCoE for support.</a:t>
                      </a:r>
                      <a:endParaRPr sz="1000" u="none" strike="noStrike" cap="none"/>
                    </a:p>
                  </a:txBody>
                  <a:tcPr marL="91425" marR="91425" marT="91425" marB="91425"/>
                </a:tc>
                <a:extLst>
                  <a:ext uri="{0D108BD9-81ED-4DB2-BD59-A6C34878D82A}">
                    <a16:rowId xmlns:a16="http://schemas.microsoft.com/office/drawing/2014/main" val="10003"/>
                  </a:ext>
                </a:extLst>
              </a:tr>
            </a:tbl>
          </a:graphicData>
        </a:graphic>
      </p:graphicFrame>
      <p:sp>
        <p:nvSpPr>
          <p:cNvPr id="1987" name="Google Shape;1987;g1a5b697ed59_1_43"/>
          <p:cNvSpPr txBox="1"/>
          <p:nvPr/>
        </p:nvSpPr>
        <p:spPr>
          <a:xfrm>
            <a:off x="239325" y="-58950"/>
            <a:ext cx="3063000" cy="3387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 sz="1000" b="1" i="0" u="none" strike="noStrike" cap="none">
                <a:solidFill>
                  <a:schemeClr val="accent2"/>
                </a:solidFill>
                <a:latin typeface="Arial"/>
                <a:ea typeface="Arial"/>
                <a:cs typeface="Arial"/>
                <a:sym typeface="Arial"/>
              </a:rPr>
              <a:t>Migration Assessment</a:t>
            </a:r>
            <a:endParaRPr sz="1000" b="1" i="0" u="none" strike="noStrike" cap="none">
              <a:solidFill>
                <a:schemeClr val="accent2"/>
              </a:solidFill>
              <a:latin typeface="Arial"/>
              <a:ea typeface="Arial"/>
              <a:cs typeface="Arial"/>
              <a:sym typeface="Aria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991"/>
        <p:cNvGrpSpPr/>
        <p:nvPr/>
      </p:nvGrpSpPr>
      <p:grpSpPr>
        <a:xfrm>
          <a:off x="0" y="0"/>
          <a:ext cx="0" cy="0"/>
          <a:chOff x="0" y="0"/>
          <a:chExt cx="0" cy="0"/>
        </a:xfrm>
      </p:grpSpPr>
      <p:sp>
        <p:nvSpPr>
          <p:cNvPr id="1992" name="Google Shape;1992;g1a2dc643457_0_1"/>
          <p:cNvSpPr txBox="1">
            <a:spLocks noGrp="1"/>
          </p:cNvSpPr>
          <p:nvPr>
            <p:ph type="body" idx="2"/>
          </p:nvPr>
        </p:nvSpPr>
        <p:spPr>
          <a:xfrm>
            <a:off x="344250" y="1417500"/>
            <a:ext cx="5707800" cy="5421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SzPts val="4500"/>
              <a:buNone/>
            </a:pPr>
            <a:r>
              <a:rPr lang="en" sz="2700"/>
              <a:t>Migration Planning</a:t>
            </a:r>
            <a:endParaRPr sz="2700"/>
          </a:p>
        </p:txBody>
      </p:sp>
      <p:sp>
        <p:nvSpPr>
          <p:cNvPr id="1993" name="Google Shape;1993;g1a2dc643457_0_1"/>
          <p:cNvSpPr txBox="1">
            <a:spLocks noGrp="1"/>
          </p:cNvSpPr>
          <p:nvPr>
            <p:ph type="body" idx="1"/>
          </p:nvPr>
        </p:nvSpPr>
        <p:spPr>
          <a:xfrm>
            <a:off x="344250" y="2004750"/>
            <a:ext cx="4479600" cy="194370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2100"/>
              <a:buNone/>
            </a:pPr>
            <a:r>
              <a:rPr lang="en" sz="1700"/>
              <a:t>3 phases within planning </a:t>
            </a:r>
            <a:endParaRPr sz="1700"/>
          </a:p>
          <a:p>
            <a:pPr marL="457200" lvl="0" indent="-336550" algn="l" rtl="0">
              <a:lnSpc>
                <a:spcPct val="100000"/>
              </a:lnSpc>
              <a:spcBef>
                <a:spcPts val="0"/>
              </a:spcBef>
              <a:spcAft>
                <a:spcPts val="0"/>
              </a:spcAft>
              <a:buClr>
                <a:schemeClr val="lt1"/>
              </a:buClr>
              <a:buSzPts val="1700"/>
              <a:buChar char="-"/>
            </a:pPr>
            <a:r>
              <a:rPr lang="en" sz="1700"/>
              <a:t>Validation</a:t>
            </a:r>
            <a:endParaRPr sz="1700"/>
          </a:p>
          <a:p>
            <a:pPr marL="457200" lvl="0" indent="-336550" algn="l" rtl="0">
              <a:lnSpc>
                <a:spcPct val="100000"/>
              </a:lnSpc>
              <a:spcBef>
                <a:spcPts val="0"/>
              </a:spcBef>
              <a:spcAft>
                <a:spcPts val="0"/>
              </a:spcAft>
              <a:buClr>
                <a:schemeClr val="lt1"/>
              </a:buClr>
              <a:buSzPts val="1700"/>
              <a:buChar char="-"/>
            </a:pPr>
            <a:r>
              <a:rPr lang="en" sz="1700"/>
              <a:t>Planning</a:t>
            </a:r>
            <a:endParaRPr sz="1700"/>
          </a:p>
          <a:p>
            <a:pPr marL="457200" lvl="0" indent="-336550" algn="l" rtl="0">
              <a:lnSpc>
                <a:spcPct val="100000"/>
              </a:lnSpc>
              <a:spcBef>
                <a:spcPts val="0"/>
              </a:spcBef>
              <a:spcAft>
                <a:spcPts val="0"/>
              </a:spcAft>
              <a:buClr>
                <a:schemeClr val="lt1"/>
              </a:buClr>
              <a:buSzPts val="1700"/>
              <a:buChar char="-"/>
            </a:pPr>
            <a:r>
              <a:rPr lang="en" sz="1700"/>
              <a:t>Design</a:t>
            </a:r>
            <a:endParaRPr sz="1200"/>
          </a:p>
        </p:txBody>
      </p:sp>
      <p:sp>
        <p:nvSpPr>
          <p:cNvPr id="1994" name="Google Shape;1994;g1a2dc643457_0_1"/>
          <p:cNvSpPr txBox="1">
            <a:spLocks noGrp="1"/>
          </p:cNvSpPr>
          <p:nvPr>
            <p:ph type="body" idx="1"/>
          </p:nvPr>
        </p:nvSpPr>
        <p:spPr>
          <a:xfrm>
            <a:off x="4105125" y="2036225"/>
            <a:ext cx="4479600" cy="194370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2100"/>
              <a:buNone/>
            </a:pPr>
            <a:r>
              <a:rPr lang="en" sz="1200"/>
              <a:t>Aims </a:t>
            </a:r>
            <a:endParaRPr sz="1200"/>
          </a:p>
          <a:p>
            <a:pPr marL="0" lvl="0" indent="0" algn="l" rtl="0">
              <a:lnSpc>
                <a:spcPct val="100000"/>
              </a:lnSpc>
              <a:spcBef>
                <a:spcPts val="0"/>
              </a:spcBef>
              <a:spcAft>
                <a:spcPts val="0"/>
              </a:spcAft>
              <a:buSzPts val="2100"/>
              <a:buNone/>
            </a:pPr>
            <a:endParaRPr sz="1200"/>
          </a:p>
          <a:p>
            <a:pPr marL="457200" lvl="0" indent="-304800" algn="l" rtl="0">
              <a:lnSpc>
                <a:spcPct val="100000"/>
              </a:lnSpc>
              <a:spcBef>
                <a:spcPts val="0"/>
              </a:spcBef>
              <a:spcAft>
                <a:spcPts val="0"/>
              </a:spcAft>
              <a:buClr>
                <a:schemeClr val="lt1"/>
              </a:buClr>
              <a:buSzPts val="1200"/>
              <a:buChar char="-"/>
            </a:pPr>
            <a:r>
              <a:rPr lang="en" sz="1200"/>
              <a:t>To create migration plans for each application group that can be executed in the next migration phase.</a:t>
            </a:r>
            <a:endParaRPr sz="1200"/>
          </a:p>
          <a:p>
            <a:pPr marL="457200" lvl="0" indent="-304800" algn="l" rtl="0">
              <a:lnSpc>
                <a:spcPct val="100000"/>
              </a:lnSpc>
              <a:spcBef>
                <a:spcPts val="0"/>
              </a:spcBef>
              <a:spcAft>
                <a:spcPts val="0"/>
              </a:spcAft>
              <a:buSzPts val="1200"/>
              <a:buChar char="-"/>
            </a:pPr>
            <a:r>
              <a:rPr lang="en" sz="1200"/>
              <a:t>Approval of migration plans</a:t>
            </a:r>
            <a:endParaRPr sz="1200"/>
          </a:p>
          <a:p>
            <a:pPr marL="0" lvl="0" indent="0" algn="l" rtl="0">
              <a:lnSpc>
                <a:spcPct val="100000"/>
              </a:lnSpc>
              <a:spcBef>
                <a:spcPts val="0"/>
              </a:spcBef>
              <a:spcAft>
                <a:spcPts val="0"/>
              </a:spcAft>
              <a:buSzPts val="2100"/>
              <a:buNone/>
            </a:pPr>
            <a:endParaRPr sz="120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655"/>
        <p:cNvGrpSpPr/>
        <p:nvPr/>
      </p:nvGrpSpPr>
      <p:grpSpPr>
        <a:xfrm>
          <a:off x="0" y="0"/>
          <a:ext cx="0" cy="0"/>
          <a:chOff x="0" y="0"/>
          <a:chExt cx="0" cy="0"/>
        </a:xfrm>
      </p:grpSpPr>
      <p:sp>
        <p:nvSpPr>
          <p:cNvPr id="1656" name="Google Shape;1656;g1fe16feb1b1_0_14"/>
          <p:cNvSpPr txBox="1">
            <a:spLocks noGrp="1"/>
          </p:cNvSpPr>
          <p:nvPr>
            <p:ph type="title"/>
          </p:nvPr>
        </p:nvSpPr>
        <p:spPr>
          <a:xfrm>
            <a:off x="324000" y="324000"/>
            <a:ext cx="8553300" cy="648900"/>
          </a:xfrm>
          <a:prstGeom prst="rect">
            <a:avLst/>
          </a:prstGeom>
          <a:noFill/>
          <a:ln>
            <a:noFill/>
          </a:ln>
        </p:spPr>
        <p:txBody>
          <a:bodyPr spcFirstLastPara="1" wrap="square" lIns="0" tIns="0" rIns="0" bIns="0" anchor="ctr" anchorCtr="0">
            <a:noAutofit/>
          </a:bodyPr>
          <a:lstStyle/>
          <a:p>
            <a:pPr marL="0" lvl="0" indent="0" algn="l" rtl="0">
              <a:lnSpc>
                <a:spcPct val="115000"/>
              </a:lnSpc>
              <a:spcBef>
                <a:spcPts val="0"/>
              </a:spcBef>
              <a:spcAft>
                <a:spcPts val="0"/>
              </a:spcAft>
              <a:buSzPts val="2700"/>
              <a:buNone/>
            </a:pPr>
            <a:r>
              <a:rPr lang="en" sz="2400">
                <a:solidFill>
                  <a:srgbClr val="000000"/>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0"/>
                  </a:ext>
                </a:extLst>
              </a:rPr>
              <a:t>Improving</a:t>
            </a:r>
            <a:r>
              <a:rPr lang="en" sz="2400">
                <a:solidFill>
                  <a:srgbClr val="000000"/>
                </a:solidFill>
              </a:rPr>
              <a:t> the Migration and Modernisation Capability</a:t>
            </a:r>
            <a:endParaRPr sz="2400"/>
          </a:p>
        </p:txBody>
      </p:sp>
      <p:sp>
        <p:nvSpPr>
          <p:cNvPr id="1657" name="Google Shape;1657;g1fe16feb1b1_0_14"/>
          <p:cNvSpPr/>
          <p:nvPr/>
        </p:nvSpPr>
        <p:spPr>
          <a:xfrm>
            <a:off x="1288525" y="1194300"/>
            <a:ext cx="3084900" cy="1452900"/>
          </a:xfrm>
          <a:prstGeom prst="roundRect">
            <a:avLst>
              <a:gd name="adj" fmla="val 2372"/>
            </a:avLst>
          </a:prstGeom>
          <a:solidFill>
            <a:srgbClr val="FFFFFF"/>
          </a:solidFill>
          <a:ln w="28575" cap="flat" cmpd="sng">
            <a:solidFill>
              <a:srgbClr val="005EB8"/>
            </a:solidFill>
            <a:prstDash val="solid"/>
            <a:round/>
            <a:headEnd type="none" w="sm" len="sm"/>
            <a:tailEnd type="none" w="sm" len="sm"/>
          </a:ln>
        </p:spPr>
        <p:txBody>
          <a:bodyPr spcFirstLastPara="1" wrap="square" lIns="68575" tIns="34275" rIns="68575" bIns="34275" anchor="ctr" anchorCtr="0">
            <a:noAutofit/>
          </a:bodyPr>
          <a:lstStyle/>
          <a:p>
            <a:pPr marL="457200" marR="0" lvl="0" indent="-279400" algn="l" rtl="0">
              <a:lnSpc>
                <a:spcPct val="100000"/>
              </a:lnSpc>
              <a:spcBef>
                <a:spcPts val="0"/>
              </a:spcBef>
              <a:spcAft>
                <a:spcPts val="0"/>
              </a:spcAft>
              <a:buClr>
                <a:srgbClr val="000000"/>
              </a:buClr>
              <a:buSzPts val="800"/>
              <a:buFont typeface="Arial"/>
              <a:buChar char="●"/>
            </a:pPr>
            <a:r>
              <a:rPr lang="en" sz="800" b="0" i="0" u="none" strike="noStrike" cap="none">
                <a:solidFill>
                  <a:srgbClr val="000000"/>
                </a:solidFill>
                <a:latin typeface="Arial"/>
                <a:ea typeface="Arial"/>
                <a:cs typeface="Arial"/>
                <a:sym typeface="Arial"/>
              </a:rPr>
              <a:t>Develop a defined migration process following best practices and incorporate existing lessons</a:t>
            </a:r>
            <a:br>
              <a:rPr lang="en" sz="800" b="0" i="0" u="none" strike="noStrike" cap="none">
                <a:solidFill>
                  <a:srgbClr val="000000"/>
                </a:solidFill>
                <a:latin typeface="Arial"/>
                <a:ea typeface="Arial"/>
                <a:cs typeface="Arial"/>
                <a:sym typeface="Arial"/>
              </a:rPr>
            </a:br>
            <a:endParaRPr sz="800" b="0" i="0" u="none" strike="noStrike" cap="none">
              <a:solidFill>
                <a:srgbClr val="000000"/>
              </a:solidFill>
              <a:latin typeface="Arial"/>
              <a:ea typeface="Arial"/>
              <a:cs typeface="Arial"/>
              <a:sym typeface="Arial"/>
            </a:endParaRPr>
          </a:p>
          <a:p>
            <a:pPr marL="457200" marR="0" lvl="0" indent="-279400" algn="l" rtl="0">
              <a:lnSpc>
                <a:spcPct val="100000"/>
              </a:lnSpc>
              <a:spcBef>
                <a:spcPts val="0"/>
              </a:spcBef>
              <a:spcAft>
                <a:spcPts val="0"/>
              </a:spcAft>
              <a:buClr>
                <a:srgbClr val="000000"/>
              </a:buClr>
              <a:buSzPts val="800"/>
              <a:buFont typeface="Arial"/>
              <a:buChar char="●"/>
            </a:pPr>
            <a:r>
              <a:rPr lang="en" sz="800" b="0" i="0" u="none" strike="noStrike" cap="none">
                <a:solidFill>
                  <a:srgbClr val="000000"/>
                </a:solidFill>
                <a:latin typeface="Arial"/>
                <a:ea typeface="Arial"/>
                <a:cs typeface="Arial"/>
                <a:sym typeface="Arial"/>
              </a:rPr>
              <a:t>Utilise tools (The Playbook) and templates (7R assessment) to make the process easier and usable</a:t>
            </a:r>
            <a:endParaRPr sz="800" b="0" i="0" u="none" strike="noStrike" cap="none">
              <a:solidFill>
                <a:schemeClr val="accent6"/>
              </a:solidFill>
              <a:latin typeface="Arial"/>
              <a:ea typeface="Arial"/>
              <a:cs typeface="Arial"/>
              <a:sym typeface="Arial"/>
            </a:endParaRPr>
          </a:p>
        </p:txBody>
      </p:sp>
      <p:sp>
        <p:nvSpPr>
          <p:cNvPr id="1658" name="Google Shape;1658;g1fe16feb1b1_0_14"/>
          <p:cNvSpPr/>
          <p:nvPr/>
        </p:nvSpPr>
        <p:spPr>
          <a:xfrm>
            <a:off x="4770675" y="1194300"/>
            <a:ext cx="3084900" cy="1452900"/>
          </a:xfrm>
          <a:prstGeom prst="roundRect">
            <a:avLst>
              <a:gd name="adj" fmla="val 2372"/>
            </a:avLst>
          </a:prstGeom>
          <a:solidFill>
            <a:srgbClr val="FFFFFF"/>
          </a:solidFill>
          <a:ln w="28575" cap="flat" cmpd="sng">
            <a:solidFill>
              <a:srgbClr val="005EB8"/>
            </a:solidFill>
            <a:prstDash val="solid"/>
            <a:round/>
            <a:headEnd type="none" w="sm" len="sm"/>
            <a:tailEnd type="none" w="sm" len="sm"/>
          </a:ln>
        </p:spPr>
        <p:txBody>
          <a:bodyPr spcFirstLastPara="1" wrap="square" lIns="68575" tIns="34275" rIns="68575" bIns="34275" anchor="ctr" anchorCtr="0">
            <a:noAutofit/>
          </a:bodyPr>
          <a:lstStyle/>
          <a:p>
            <a:pPr marL="457200" marR="0" lvl="0" indent="-279400" algn="l" rtl="0">
              <a:lnSpc>
                <a:spcPct val="100000"/>
              </a:lnSpc>
              <a:spcBef>
                <a:spcPts val="0"/>
              </a:spcBef>
              <a:spcAft>
                <a:spcPts val="0"/>
              </a:spcAft>
              <a:buClr>
                <a:srgbClr val="000000"/>
              </a:buClr>
              <a:buSzPts val="800"/>
              <a:buFont typeface="Arial"/>
              <a:buChar char="●"/>
            </a:pPr>
            <a:r>
              <a:rPr lang="en" sz="800" b="0" i="0" u="none" strike="noStrike" cap="none">
                <a:solidFill>
                  <a:srgbClr val="000000"/>
                </a:solidFill>
                <a:latin typeface="Arial"/>
                <a:ea typeface="Arial"/>
                <a:cs typeface="Arial"/>
                <a:sym typeface="Arial"/>
              </a:rPr>
              <a:t>Utilise the tools and templates when starting the migration journey</a:t>
            </a:r>
            <a:endParaRPr sz="800" b="0" i="0" u="none" strike="noStrike" cap="none">
              <a:solidFill>
                <a:srgbClr val="000000"/>
              </a:solidFill>
              <a:latin typeface="Arial"/>
              <a:ea typeface="Arial"/>
              <a:cs typeface="Arial"/>
              <a:sym typeface="Arial"/>
            </a:endParaRPr>
          </a:p>
          <a:p>
            <a:pPr marL="457200" marR="0" lvl="0" indent="-279400" algn="l" rtl="0">
              <a:lnSpc>
                <a:spcPct val="100000"/>
              </a:lnSpc>
              <a:spcBef>
                <a:spcPts val="0"/>
              </a:spcBef>
              <a:spcAft>
                <a:spcPts val="0"/>
              </a:spcAft>
              <a:buClr>
                <a:srgbClr val="000000"/>
              </a:buClr>
              <a:buSzPts val="800"/>
              <a:buFont typeface="Arial"/>
              <a:buChar char="●"/>
            </a:pPr>
            <a:r>
              <a:rPr lang="en" sz="800" b="0" i="0" u="none" strike="noStrike" cap="none">
                <a:solidFill>
                  <a:srgbClr val="000000"/>
                </a:solidFill>
                <a:latin typeface="Arial"/>
                <a:ea typeface="Arial"/>
                <a:cs typeface="Arial"/>
                <a:sym typeface="Arial"/>
              </a:rPr>
              <a:t>The Playbook promotes understanding of the migration process and phases</a:t>
            </a:r>
            <a:endParaRPr sz="800" b="0" i="0" u="none" strike="noStrike" cap="none">
              <a:solidFill>
                <a:srgbClr val="000000"/>
              </a:solidFill>
              <a:latin typeface="Arial"/>
              <a:ea typeface="Arial"/>
              <a:cs typeface="Arial"/>
              <a:sym typeface="Arial"/>
            </a:endParaRPr>
          </a:p>
          <a:p>
            <a:pPr marL="457200" marR="0" lvl="0" indent="-279400" algn="l" rtl="0">
              <a:lnSpc>
                <a:spcPct val="100000"/>
              </a:lnSpc>
              <a:spcBef>
                <a:spcPts val="0"/>
              </a:spcBef>
              <a:spcAft>
                <a:spcPts val="0"/>
              </a:spcAft>
              <a:buClr>
                <a:srgbClr val="000000"/>
              </a:buClr>
              <a:buSzPts val="800"/>
              <a:buFont typeface="Arial"/>
              <a:buChar char="●"/>
            </a:pPr>
            <a:r>
              <a:rPr lang="en" sz="800" b="0" i="0" u="none" strike="noStrike" cap="none">
                <a:solidFill>
                  <a:srgbClr val="000000"/>
                </a:solidFill>
                <a:latin typeface="Arial"/>
                <a:ea typeface="Arial"/>
                <a:cs typeface="Arial"/>
                <a:sym typeface="Arial"/>
              </a:rPr>
              <a:t>The guidance in the Playbook can be utilised to plan out activities within migration phases</a:t>
            </a:r>
            <a:endParaRPr sz="800" b="0" i="0" u="none" strike="noStrike" cap="none">
              <a:solidFill>
                <a:srgbClr val="000000"/>
              </a:solidFill>
              <a:highlight>
                <a:srgbClr val="FFFF00"/>
              </a:highlight>
              <a:latin typeface="Arial"/>
              <a:ea typeface="Arial"/>
              <a:cs typeface="Arial"/>
              <a:sym typeface="Arial"/>
            </a:endParaRPr>
          </a:p>
          <a:p>
            <a:pPr marL="457200" marR="0" lvl="0" indent="-279400" algn="l" rtl="0">
              <a:lnSpc>
                <a:spcPct val="100000"/>
              </a:lnSpc>
              <a:spcBef>
                <a:spcPts val="0"/>
              </a:spcBef>
              <a:spcAft>
                <a:spcPts val="0"/>
              </a:spcAft>
              <a:buClr>
                <a:srgbClr val="000000"/>
              </a:buClr>
              <a:buSzPts val="800"/>
              <a:buFont typeface="Arial"/>
              <a:buChar char="●"/>
            </a:pPr>
            <a:r>
              <a:rPr lang="en" sz="800" b="0" i="0" u="none" strike="noStrike" cap="none">
                <a:solidFill>
                  <a:srgbClr val="000000"/>
                </a:solidFill>
                <a:latin typeface="Arial"/>
                <a:ea typeface="Arial"/>
                <a:cs typeface="Arial"/>
                <a:sym typeface="Arial"/>
              </a:rPr>
              <a:t>The guidance in the Playbook can be utilised to validate migration partner plans and activities</a:t>
            </a:r>
            <a:endParaRPr sz="700" b="0" i="0" u="none" strike="noStrike" cap="none">
              <a:solidFill>
                <a:schemeClr val="accent6"/>
              </a:solidFill>
              <a:latin typeface="Arial"/>
              <a:ea typeface="Arial"/>
              <a:cs typeface="Arial"/>
              <a:sym typeface="Arial"/>
            </a:endParaRPr>
          </a:p>
        </p:txBody>
      </p:sp>
      <p:sp>
        <p:nvSpPr>
          <p:cNvPr id="1659" name="Google Shape;1659;g1fe16feb1b1_0_14"/>
          <p:cNvSpPr/>
          <p:nvPr/>
        </p:nvSpPr>
        <p:spPr>
          <a:xfrm>
            <a:off x="1288425" y="2972199"/>
            <a:ext cx="3084900" cy="1452900"/>
          </a:xfrm>
          <a:prstGeom prst="roundRect">
            <a:avLst>
              <a:gd name="adj" fmla="val 2372"/>
            </a:avLst>
          </a:prstGeom>
          <a:solidFill>
            <a:srgbClr val="FFFFFF"/>
          </a:solidFill>
          <a:ln w="28575" cap="flat" cmpd="sng">
            <a:solidFill>
              <a:srgbClr val="005EB8"/>
            </a:solidFill>
            <a:prstDash val="solid"/>
            <a:round/>
            <a:headEnd type="none" w="sm" len="sm"/>
            <a:tailEnd type="none" w="sm" len="sm"/>
          </a:ln>
        </p:spPr>
        <p:txBody>
          <a:bodyPr spcFirstLastPara="1" wrap="square" lIns="68575" tIns="34275" rIns="68575" bIns="34275" anchor="ctr" anchorCtr="0">
            <a:noAutofit/>
          </a:bodyPr>
          <a:lstStyle/>
          <a:p>
            <a:pPr marL="457200" marR="0" lvl="0" indent="-279400" algn="l" rtl="0">
              <a:lnSpc>
                <a:spcPct val="100000"/>
              </a:lnSpc>
              <a:spcBef>
                <a:spcPts val="0"/>
              </a:spcBef>
              <a:spcAft>
                <a:spcPts val="0"/>
              </a:spcAft>
              <a:buClr>
                <a:srgbClr val="000000"/>
              </a:buClr>
              <a:buSzPts val="800"/>
              <a:buFont typeface="Arial"/>
              <a:buChar char="●"/>
            </a:pPr>
            <a:r>
              <a:rPr lang="en" sz="800" b="0" i="0" u="none" strike="noStrike" cap="none">
                <a:solidFill>
                  <a:srgbClr val="000000"/>
                </a:solidFill>
                <a:latin typeface="Arial"/>
                <a:ea typeface="Arial"/>
                <a:cs typeface="Arial"/>
                <a:sym typeface="Arial"/>
              </a:rPr>
              <a:t>The Playbook user:</a:t>
            </a:r>
            <a:br>
              <a:rPr lang="en" sz="800" b="0" i="0" u="none" strike="noStrike" cap="none">
                <a:solidFill>
                  <a:srgbClr val="000000"/>
                </a:solidFill>
                <a:latin typeface="Arial"/>
                <a:ea typeface="Arial"/>
                <a:cs typeface="Arial"/>
                <a:sym typeface="Arial"/>
              </a:rPr>
            </a:br>
            <a:endParaRPr sz="800" b="0" i="0" u="none" strike="noStrike" cap="none">
              <a:solidFill>
                <a:srgbClr val="000000"/>
              </a:solidFill>
              <a:latin typeface="Arial"/>
              <a:ea typeface="Arial"/>
              <a:cs typeface="Arial"/>
              <a:sym typeface="Arial"/>
            </a:endParaRPr>
          </a:p>
          <a:p>
            <a:pPr marL="685800" marR="0" lvl="1" indent="-279400" algn="l" rtl="0">
              <a:lnSpc>
                <a:spcPct val="100000"/>
              </a:lnSpc>
              <a:spcBef>
                <a:spcPts val="0"/>
              </a:spcBef>
              <a:spcAft>
                <a:spcPts val="0"/>
              </a:spcAft>
              <a:buClr>
                <a:srgbClr val="000000"/>
              </a:buClr>
              <a:buSzPts val="800"/>
              <a:buFont typeface="Arial"/>
              <a:buChar char="○"/>
            </a:pPr>
            <a:r>
              <a:rPr lang="en" sz="800" b="0" i="0" u="none" strike="noStrike" cap="none">
                <a:solidFill>
                  <a:srgbClr val="000000"/>
                </a:solidFill>
                <a:latin typeface="Arial"/>
                <a:ea typeface="Arial"/>
                <a:cs typeface="Arial"/>
                <a:sym typeface="Arial"/>
              </a:rPr>
              <a:t>can start by following the assessment guidance to complete an assessment (themselves or with a partner)</a:t>
            </a:r>
            <a:endParaRPr sz="800" b="0" i="0" u="none" strike="noStrike" cap="none">
              <a:solidFill>
                <a:srgbClr val="000000"/>
              </a:solidFill>
              <a:latin typeface="Arial"/>
              <a:ea typeface="Arial"/>
              <a:cs typeface="Arial"/>
              <a:sym typeface="Arial"/>
            </a:endParaRPr>
          </a:p>
          <a:p>
            <a:pPr marL="685800" marR="0" lvl="1" indent="-279400" algn="l" rtl="0">
              <a:lnSpc>
                <a:spcPct val="100000"/>
              </a:lnSpc>
              <a:spcBef>
                <a:spcPts val="0"/>
              </a:spcBef>
              <a:spcAft>
                <a:spcPts val="0"/>
              </a:spcAft>
              <a:buClr>
                <a:srgbClr val="000000"/>
              </a:buClr>
              <a:buSzPts val="800"/>
              <a:buFont typeface="Arial"/>
              <a:buChar char="○"/>
            </a:pPr>
            <a:r>
              <a:rPr lang="en" sz="800" b="0" i="0" u="none" strike="noStrike" cap="none">
                <a:solidFill>
                  <a:srgbClr val="000000"/>
                </a:solidFill>
                <a:latin typeface="Arial"/>
                <a:ea typeface="Arial"/>
                <a:cs typeface="Arial"/>
                <a:sym typeface="Arial"/>
              </a:rPr>
              <a:t>can move to the planning guidance and complete migration planning</a:t>
            </a:r>
            <a:endParaRPr sz="800" b="0" i="0" u="none" strike="noStrike" cap="none">
              <a:solidFill>
                <a:srgbClr val="000000"/>
              </a:solidFill>
              <a:latin typeface="Arial"/>
              <a:ea typeface="Arial"/>
              <a:cs typeface="Arial"/>
              <a:sym typeface="Arial"/>
            </a:endParaRPr>
          </a:p>
          <a:p>
            <a:pPr marL="685800" marR="0" lvl="1" indent="-279400" algn="l" rtl="0">
              <a:lnSpc>
                <a:spcPct val="100000"/>
              </a:lnSpc>
              <a:spcBef>
                <a:spcPts val="0"/>
              </a:spcBef>
              <a:spcAft>
                <a:spcPts val="0"/>
              </a:spcAft>
              <a:buClr>
                <a:srgbClr val="000000"/>
              </a:buClr>
              <a:buSzPts val="800"/>
              <a:buFont typeface="Arial"/>
              <a:buChar char="○"/>
            </a:pPr>
            <a:r>
              <a:rPr lang="en" sz="800" b="0" i="0" u="none" strike="noStrike" cap="none">
                <a:solidFill>
                  <a:srgbClr val="000000"/>
                </a:solidFill>
                <a:latin typeface="Arial"/>
                <a:ea typeface="Arial"/>
                <a:cs typeface="Arial"/>
                <a:sym typeface="Arial"/>
              </a:rPr>
              <a:t>complete their migration through following guidance in the execution phase of the Playbook</a:t>
            </a:r>
            <a:endParaRPr sz="800" b="0" i="0" u="none" strike="noStrike" cap="none">
              <a:solidFill>
                <a:srgbClr val="000000"/>
              </a:solidFill>
              <a:latin typeface="Arial"/>
              <a:ea typeface="Arial"/>
              <a:cs typeface="Arial"/>
              <a:sym typeface="Arial"/>
            </a:endParaRPr>
          </a:p>
        </p:txBody>
      </p:sp>
      <p:sp>
        <p:nvSpPr>
          <p:cNvPr id="1660" name="Google Shape;1660;g1fe16feb1b1_0_14"/>
          <p:cNvSpPr/>
          <p:nvPr/>
        </p:nvSpPr>
        <p:spPr>
          <a:xfrm>
            <a:off x="4770675" y="2972199"/>
            <a:ext cx="3084900" cy="1452900"/>
          </a:xfrm>
          <a:prstGeom prst="roundRect">
            <a:avLst>
              <a:gd name="adj" fmla="val 2372"/>
            </a:avLst>
          </a:prstGeom>
          <a:solidFill>
            <a:srgbClr val="FFFFFF"/>
          </a:solidFill>
          <a:ln w="28575" cap="flat" cmpd="sng">
            <a:solidFill>
              <a:srgbClr val="005EB8"/>
            </a:solidFill>
            <a:prstDash val="solid"/>
            <a:round/>
            <a:headEnd type="none" w="sm" len="sm"/>
            <a:tailEnd type="none" w="sm" len="sm"/>
          </a:ln>
        </p:spPr>
        <p:txBody>
          <a:bodyPr spcFirstLastPara="1" wrap="square" lIns="68575" tIns="34275" rIns="68575" bIns="34275" anchor="ctr" anchorCtr="0">
            <a:noAutofit/>
          </a:bodyPr>
          <a:lstStyle/>
          <a:p>
            <a:pPr marL="457200" marR="0" lvl="0" indent="-279400" algn="l" rtl="0">
              <a:lnSpc>
                <a:spcPct val="100000"/>
              </a:lnSpc>
              <a:spcBef>
                <a:spcPts val="0"/>
              </a:spcBef>
              <a:spcAft>
                <a:spcPts val="0"/>
              </a:spcAft>
              <a:buClr>
                <a:srgbClr val="000000"/>
              </a:buClr>
              <a:buSzPts val="800"/>
              <a:buFont typeface="Arial"/>
              <a:buChar char="●"/>
            </a:pPr>
            <a:r>
              <a:rPr lang="en" sz="800" b="0" i="0" u="none" strike="noStrike" cap="none">
                <a:solidFill>
                  <a:srgbClr val="000000"/>
                </a:solidFill>
                <a:latin typeface="Arial"/>
                <a:ea typeface="Arial"/>
                <a:cs typeface="Arial"/>
                <a:sym typeface="Arial"/>
              </a:rPr>
              <a:t>The user can use lessons learnt to improve future migration activity - as well as feeding this back towards the CCoE to improve the Playbook</a:t>
            </a:r>
            <a:endParaRPr sz="800" b="0" i="0" u="none" strike="noStrike" cap="none">
              <a:solidFill>
                <a:srgbClr val="000000"/>
              </a:solidFill>
              <a:latin typeface="Arial"/>
              <a:ea typeface="Arial"/>
              <a:cs typeface="Arial"/>
              <a:sym typeface="Arial"/>
            </a:endParaRPr>
          </a:p>
          <a:p>
            <a:pPr marL="457200" marR="0" lvl="0" indent="-279400" algn="l" rtl="0">
              <a:lnSpc>
                <a:spcPct val="100000"/>
              </a:lnSpc>
              <a:spcBef>
                <a:spcPts val="0"/>
              </a:spcBef>
              <a:spcAft>
                <a:spcPts val="0"/>
              </a:spcAft>
              <a:buClr>
                <a:srgbClr val="000000"/>
              </a:buClr>
              <a:buSzPts val="800"/>
              <a:buFont typeface="Arial"/>
              <a:buChar char="●"/>
            </a:pPr>
            <a:r>
              <a:rPr lang="en" sz="800" b="0" i="0" u="none" strike="noStrike" cap="none">
                <a:solidFill>
                  <a:srgbClr val="000000"/>
                </a:solidFill>
                <a:latin typeface="Arial"/>
                <a:ea typeface="Arial"/>
                <a:cs typeface="Arial"/>
                <a:sym typeface="Arial"/>
              </a:rPr>
              <a:t>CCoE support - introduction, support around phases, analysis (insight creation), planning. </a:t>
            </a:r>
            <a:endParaRPr sz="800" b="0" i="0" u="none" strike="noStrike" cap="none">
              <a:solidFill>
                <a:srgbClr val="000000"/>
              </a:solidFill>
              <a:latin typeface="Arial"/>
              <a:ea typeface="Arial"/>
              <a:cs typeface="Arial"/>
              <a:sym typeface="Arial"/>
            </a:endParaRPr>
          </a:p>
          <a:p>
            <a:pPr marL="457200" marR="0" lvl="0" indent="-279400" algn="l" rtl="0">
              <a:lnSpc>
                <a:spcPct val="100000"/>
              </a:lnSpc>
              <a:spcBef>
                <a:spcPts val="0"/>
              </a:spcBef>
              <a:spcAft>
                <a:spcPts val="0"/>
              </a:spcAft>
              <a:buClr>
                <a:srgbClr val="000000"/>
              </a:buClr>
              <a:buSzPts val="800"/>
              <a:buFont typeface="Arial"/>
              <a:buChar char="●"/>
            </a:pPr>
            <a:r>
              <a:rPr lang="en" sz="800" b="0" i="0" u="none" strike="noStrike" cap="none">
                <a:solidFill>
                  <a:srgbClr val="000000"/>
                </a:solidFill>
                <a:latin typeface="Arial"/>
                <a:ea typeface="Arial"/>
                <a:cs typeface="Arial"/>
                <a:sym typeface="Arial"/>
              </a:rPr>
              <a:t>CCoE collecting benchmarking/reference data - costs, time to migrate, partner ISV cloud readiness</a:t>
            </a:r>
            <a:endParaRPr sz="800" b="0" i="0" u="none" strike="noStrike" cap="none">
              <a:solidFill>
                <a:srgbClr val="000000"/>
              </a:solidFill>
              <a:latin typeface="Arial"/>
              <a:ea typeface="Arial"/>
              <a:cs typeface="Arial"/>
              <a:sym typeface="Arial"/>
            </a:endParaRPr>
          </a:p>
        </p:txBody>
      </p:sp>
      <p:sp>
        <p:nvSpPr>
          <p:cNvPr id="1661" name="Google Shape;1661;g1fe16feb1b1_0_14"/>
          <p:cNvSpPr txBox="1"/>
          <p:nvPr/>
        </p:nvSpPr>
        <p:spPr>
          <a:xfrm>
            <a:off x="1594071" y="1127950"/>
            <a:ext cx="754500" cy="138600"/>
          </a:xfrm>
          <a:prstGeom prst="rect">
            <a:avLst/>
          </a:prstGeom>
          <a:solidFill>
            <a:srgbClr val="FFFFFF"/>
          </a:solidFill>
          <a:ln>
            <a:noFill/>
          </a:ln>
        </p:spPr>
        <p:txBody>
          <a:bodyPr spcFirstLastPara="1" wrap="square" lIns="54000" tIns="0" rIns="54000" bIns="0" anchor="ctr" anchorCtr="0">
            <a:spAutoFit/>
          </a:bodyPr>
          <a:lstStyle/>
          <a:p>
            <a:pPr marL="0" marR="0" lvl="0" indent="0" algn="l" rtl="0">
              <a:lnSpc>
                <a:spcPct val="100000"/>
              </a:lnSpc>
              <a:spcBef>
                <a:spcPts val="0"/>
              </a:spcBef>
              <a:spcAft>
                <a:spcPts val="0"/>
              </a:spcAft>
              <a:buClr>
                <a:srgbClr val="000000"/>
              </a:buClr>
              <a:buSzPts val="900"/>
              <a:buFont typeface="Arial"/>
              <a:buNone/>
            </a:pPr>
            <a:r>
              <a:rPr lang="en" sz="900" b="1" i="0" u="none" strike="noStrike" cap="none">
                <a:solidFill>
                  <a:srgbClr val="005EB8"/>
                </a:solidFill>
                <a:latin typeface="Arial"/>
                <a:ea typeface="Arial"/>
                <a:cs typeface="Arial"/>
                <a:sym typeface="Arial"/>
              </a:rPr>
              <a:t>First Steps</a:t>
            </a:r>
            <a:endParaRPr sz="1100" b="0" i="0" u="none" strike="noStrike" cap="none">
              <a:solidFill>
                <a:srgbClr val="000000"/>
              </a:solidFill>
              <a:latin typeface="Arial"/>
              <a:ea typeface="Arial"/>
              <a:cs typeface="Arial"/>
              <a:sym typeface="Arial"/>
            </a:endParaRPr>
          </a:p>
        </p:txBody>
      </p:sp>
      <p:sp>
        <p:nvSpPr>
          <p:cNvPr id="1662" name="Google Shape;1662;g1fe16feb1b1_0_14"/>
          <p:cNvSpPr txBox="1"/>
          <p:nvPr/>
        </p:nvSpPr>
        <p:spPr>
          <a:xfrm>
            <a:off x="5050531" y="1127950"/>
            <a:ext cx="754500" cy="138600"/>
          </a:xfrm>
          <a:prstGeom prst="rect">
            <a:avLst/>
          </a:prstGeom>
          <a:solidFill>
            <a:srgbClr val="FFFFFF"/>
          </a:solidFill>
          <a:ln>
            <a:noFill/>
          </a:ln>
        </p:spPr>
        <p:txBody>
          <a:bodyPr spcFirstLastPara="1" wrap="square" lIns="54000" tIns="0" rIns="54000" bIns="0" anchor="ctr" anchorCtr="0">
            <a:spAutoFit/>
          </a:bodyPr>
          <a:lstStyle/>
          <a:p>
            <a:pPr marL="0" marR="0" lvl="0" indent="0" algn="l" rtl="0">
              <a:lnSpc>
                <a:spcPct val="100000"/>
              </a:lnSpc>
              <a:spcBef>
                <a:spcPts val="0"/>
              </a:spcBef>
              <a:spcAft>
                <a:spcPts val="0"/>
              </a:spcAft>
              <a:buClr>
                <a:srgbClr val="000000"/>
              </a:buClr>
              <a:buSzPts val="900"/>
              <a:buFont typeface="Arial"/>
              <a:buNone/>
            </a:pPr>
            <a:r>
              <a:rPr lang="en" sz="900" b="1" i="0" u="none" strike="noStrike" cap="none">
                <a:solidFill>
                  <a:srgbClr val="005EB8"/>
                </a:solidFill>
                <a:latin typeface="Arial"/>
                <a:ea typeface="Arial"/>
                <a:cs typeface="Arial"/>
                <a:sym typeface="Arial"/>
              </a:rPr>
              <a:t>Objectives</a:t>
            </a:r>
            <a:endParaRPr sz="1100" b="0" i="0" u="none" strike="noStrike" cap="none">
              <a:solidFill>
                <a:srgbClr val="000000"/>
              </a:solidFill>
              <a:latin typeface="Arial"/>
              <a:ea typeface="Arial"/>
              <a:cs typeface="Arial"/>
              <a:sym typeface="Arial"/>
            </a:endParaRPr>
          </a:p>
        </p:txBody>
      </p:sp>
      <p:sp>
        <p:nvSpPr>
          <p:cNvPr id="1663" name="Google Shape;1663;g1fe16feb1b1_0_14"/>
          <p:cNvSpPr txBox="1"/>
          <p:nvPr/>
        </p:nvSpPr>
        <p:spPr>
          <a:xfrm>
            <a:off x="1594075" y="2893500"/>
            <a:ext cx="960300" cy="138600"/>
          </a:xfrm>
          <a:prstGeom prst="rect">
            <a:avLst/>
          </a:prstGeom>
          <a:solidFill>
            <a:srgbClr val="FFFFFF"/>
          </a:solidFill>
          <a:ln>
            <a:noFill/>
          </a:ln>
        </p:spPr>
        <p:txBody>
          <a:bodyPr spcFirstLastPara="1" wrap="square" lIns="54000" tIns="0" rIns="54000" bIns="0" anchor="ctr" anchorCtr="0">
            <a:spAutoFit/>
          </a:bodyPr>
          <a:lstStyle/>
          <a:p>
            <a:pPr marL="0" marR="0" lvl="0" indent="0" algn="l" rtl="0">
              <a:lnSpc>
                <a:spcPct val="100000"/>
              </a:lnSpc>
              <a:spcBef>
                <a:spcPts val="0"/>
              </a:spcBef>
              <a:spcAft>
                <a:spcPts val="0"/>
              </a:spcAft>
              <a:buClr>
                <a:srgbClr val="000000"/>
              </a:buClr>
              <a:buSzPts val="900"/>
              <a:buFont typeface="Arial"/>
              <a:buNone/>
            </a:pPr>
            <a:r>
              <a:rPr lang="en" sz="900" b="1" i="0" u="none" strike="noStrike" cap="none">
                <a:solidFill>
                  <a:srgbClr val="005EB8"/>
                </a:solidFill>
                <a:latin typeface="Arial"/>
                <a:ea typeface="Arial"/>
                <a:cs typeface="Arial"/>
                <a:sym typeface="Arial"/>
              </a:rPr>
              <a:t>Implementation</a:t>
            </a:r>
            <a:endParaRPr sz="1100" b="0" i="0" u="none" strike="noStrike" cap="none">
              <a:solidFill>
                <a:srgbClr val="000000"/>
              </a:solidFill>
              <a:latin typeface="Arial"/>
              <a:ea typeface="Arial"/>
              <a:cs typeface="Arial"/>
              <a:sym typeface="Arial"/>
            </a:endParaRPr>
          </a:p>
        </p:txBody>
      </p:sp>
      <p:sp>
        <p:nvSpPr>
          <p:cNvPr id="1664" name="Google Shape;1664;g1fe16feb1b1_0_14"/>
          <p:cNvSpPr txBox="1"/>
          <p:nvPr/>
        </p:nvSpPr>
        <p:spPr>
          <a:xfrm>
            <a:off x="5050525" y="2893500"/>
            <a:ext cx="1801800" cy="138600"/>
          </a:xfrm>
          <a:prstGeom prst="rect">
            <a:avLst/>
          </a:prstGeom>
          <a:solidFill>
            <a:srgbClr val="FFFFFF"/>
          </a:solidFill>
          <a:ln>
            <a:noFill/>
          </a:ln>
        </p:spPr>
        <p:txBody>
          <a:bodyPr spcFirstLastPara="1" wrap="square" lIns="54000" tIns="0" rIns="54000" bIns="0" anchor="ctr" anchorCtr="0">
            <a:spAutoFit/>
          </a:bodyPr>
          <a:lstStyle/>
          <a:p>
            <a:pPr marL="0" marR="0" lvl="0" indent="0" algn="l" rtl="0">
              <a:lnSpc>
                <a:spcPct val="100000"/>
              </a:lnSpc>
              <a:spcBef>
                <a:spcPts val="0"/>
              </a:spcBef>
              <a:spcAft>
                <a:spcPts val="0"/>
              </a:spcAft>
              <a:buClr>
                <a:srgbClr val="000000"/>
              </a:buClr>
              <a:buSzPts val="900"/>
              <a:buFont typeface="Arial"/>
              <a:buNone/>
            </a:pPr>
            <a:r>
              <a:rPr lang="en" sz="900" b="1" i="0" u="none" strike="noStrike" cap="none">
                <a:solidFill>
                  <a:srgbClr val="005EB8"/>
                </a:solidFill>
                <a:latin typeface="Arial"/>
                <a:ea typeface="Arial"/>
                <a:cs typeface="Arial"/>
                <a:sym typeface="Arial"/>
              </a:rPr>
              <a:t>CCoE collaboration / support</a:t>
            </a:r>
            <a:endParaRPr sz="1100" b="0" i="0" u="none" strike="noStrike" cap="none">
              <a:solidFill>
                <a:srgbClr val="000000"/>
              </a:solidFill>
              <a:latin typeface="Arial"/>
              <a:ea typeface="Arial"/>
              <a:cs typeface="Arial"/>
              <a:sym typeface="Arial"/>
            </a:endParaRPr>
          </a:p>
        </p:txBody>
      </p:sp>
      <p:grpSp>
        <p:nvGrpSpPr>
          <p:cNvPr id="1665" name="Google Shape;1665;g1fe16feb1b1_0_14"/>
          <p:cNvGrpSpPr/>
          <p:nvPr/>
        </p:nvGrpSpPr>
        <p:grpSpPr>
          <a:xfrm>
            <a:off x="1144227" y="1037251"/>
            <a:ext cx="365760" cy="365782"/>
            <a:chOff x="62102" y="1298608"/>
            <a:chExt cx="914400" cy="909000"/>
          </a:xfrm>
        </p:grpSpPr>
        <p:sp>
          <p:nvSpPr>
            <p:cNvPr id="1666" name="Google Shape;1666;g1fe16feb1b1_0_14"/>
            <p:cNvSpPr/>
            <p:nvPr/>
          </p:nvSpPr>
          <p:spPr>
            <a:xfrm>
              <a:off x="62102" y="1298608"/>
              <a:ext cx="914400" cy="909000"/>
            </a:xfrm>
            <a:prstGeom prst="ellipse">
              <a:avLst/>
            </a:prstGeom>
            <a:solidFill>
              <a:srgbClr val="99C7EB"/>
            </a:solidFill>
            <a:ln w="28575" cap="flat" cmpd="sng">
              <a:solidFill>
                <a:srgbClr val="FFFFF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231F20"/>
                </a:solidFill>
                <a:latin typeface="Arial"/>
                <a:ea typeface="Arial"/>
                <a:cs typeface="Arial"/>
                <a:sym typeface="Arial"/>
              </a:endParaRPr>
            </a:p>
          </p:txBody>
        </p:sp>
        <p:pic>
          <p:nvPicPr>
            <p:cNvPr id="1667" name="Google Shape;1667;g1fe16feb1b1_0_14" descr="Aspiration outline"/>
            <p:cNvPicPr preferRelativeResize="0"/>
            <p:nvPr/>
          </p:nvPicPr>
          <p:blipFill rotWithShape="1">
            <a:blip r:embed="rId3">
              <a:alphaModFix/>
            </a:blip>
            <a:srcRect/>
            <a:stretch/>
          </p:blipFill>
          <p:spPr>
            <a:xfrm>
              <a:off x="249302" y="1478559"/>
              <a:ext cx="540000" cy="492056"/>
            </a:xfrm>
            <a:prstGeom prst="rect">
              <a:avLst/>
            </a:prstGeom>
            <a:noFill/>
            <a:ln>
              <a:noFill/>
            </a:ln>
          </p:spPr>
        </p:pic>
      </p:grpSp>
      <p:grpSp>
        <p:nvGrpSpPr>
          <p:cNvPr id="1668" name="Google Shape;1668;g1fe16feb1b1_0_14"/>
          <p:cNvGrpSpPr/>
          <p:nvPr/>
        </p:nvGrpSpPr>
        <p:grpSpPr>
          <a:xfrm>
            <a:off x="4593384" y="1037241"/>
            <a:ext cx="365751" cy="365782"/>
            <a:chOff x="2946679" y="1013767"/>
            <a:chExt cx="905100" cy="909000"/>
          </a:xfrm>
        </p:grpSpPr>
        <p:sp>
          <p:nvSpPr>
            <p:cNvPr id="1669" name="Google Shape;1669;g1fe16feb1b1_0_14"/>
            <p:cNvSpPr/>
            <p:nvPr/>
          </p:nvSpPr>
          <p:spPr>
            <a:xfrm>
              <a:off x="2946679" y="1013767"/>
              <a:ext cx="905100" cy="909000"/>
            </a:xfrm>
            <a:prstGeom prst="ellipse">
              <a:avLst/>
            </a:prstGeom>
            <a:solidFill>
              <a:srgbClr val="FAE000"/>
            </a:solidFill>
            <a:ln w="28575" cap="flat" cmpd="sng">
              <a:solidFill>
                <a:srgbClr val="FFFFF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231F20"/>
                </a:solidFill>
                <a:latin typeface="Arial"/>
                <a:ea typeface="Arial"/>
                <a:cs typeface="Arial"/>
                <a:sym typeface="Arial"/>
              </a:endParaRPr>
            </a:p>
          </p:txBody>
        </p:sp>
        <p:pic>
          <p:nvPicPr>
            <p:cNvPr id="1670" name="Google Shape;1670;g1fe16feb1b1_0_14" descr="Megaphone outline"/>
            <p:cNvPicPr preferRelativeResize="0"/>
            <p:nvPr/>
          </p:nvPicPr>
          <p:blipFill rotWithShape="1">
            <a:blip r:embed="rId4">
              <a:alphaModFix/>
            </a:blip>
            <a:srcRect/>
            <a:stretch/>
          </p:blipFill>
          <p:spPr>
            <a:xfrm>
              <a:off x="3126182" y="1178786"/>
              <a:ext cx="540000" cy="538238"/>
            </a:xfrm>
            <a:prstGeom prst="rect">
              <a:avLst/>
            </a:prstGeom>
            <a:noFill/>
            <a:ln>
              <a:noFill/>
            </a:ln>
          </p:spPr>
        </p:pic>
      </p:grpSp>
      <p:grpSp>
        <p:nvGrpSpPr>
          <p:cNvPr id="1671" name="Google Shape;1671;g1fe16feb1b1_0_14"/>
          <p:cNvGrpSpPr/>
          <p:nvPr/>
        </p:nvGrpSpPr>
        <p:grpSpPr>
          <a:xfrm>
            <a:off x="1144285" y="2802802"/>
            <a:ext cx="365751" cy="365782"/>
            <a:chOff x="6434625" y="1265991"/>
            <a:chExt cx="905100" cy="909000"/>
          </a:xfrm>
        </p:grpSpPr>
        <p:sp>
          <p:nvSpPr>
            <p:cNvPr id="1672" name="Google Shape;1672;g1fe16feb1b1_0_14"/>
            <p:cNvSpPr/>
            <p:nvPr/>
          </p:nvSpPr>
          <p:spPr>
            <a:xfrm>
              <a:off x="6434625" y="1265991"/>
              <a:ext cx="905100" cy="909000"/>
            </a:xfrm>
            <a:prstGeom prst="ellipse">
              <a:avLst/>
            </a:prstGeom>
            <a:solidFill>
              <a:srgbClr val="0072CE"/>
            </a:solidFill>
            <a:ln w="28575" cap="flat" cmpd="sng">
              <a:solidFill>
                <a:srgbClr val="FFFFF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231F20"/>
                </a:solidFill>
                <a:latin typeface="Arial"/>
                <a:ea typeface="Arial"/>
                <a:cs typeface="Arial"/>
                <a:sym typeface="Arial"/>
              </a:endParaRPr>
            </a:p>
          </p:txBody>
        </p:sp>
        <p:pic>
          <p:nvPicPr>
            <p:cNvPr id="1673" name="Google Shape;1673;g1fe16feb1b1_0_14" descr="Coins outline"/>
            <p:cNvPicPr preferRelativeResize="0"/>
            <p:nvPr/>
          </p:nvPicPr>
          <p:blipFill rotWithShape="1">
            <a:blip r:embed="rId5">
              <a:alphaModFix/>
            </a:blip>
            <a:srcRect/>
            <a:stretch/>
          </p:blipFill>
          <p:spPr>
            <a:xfrm>
              <a:off x="6618338" y="1397220"/>
              <a:ext cx="540000" cy="553632"/>
            </a:xfrm>
            <a:prstGeom prst="rect">
              <a:avLst/>
            </a:prstGeom>
            <a:noFill/>
            <a:ln>
              <a:noFill/>
            </a:ln>
          </p:spPr>
        </p:pic>
      </p:grpSp>
      <p:grpSp>
        <p:nvGrpSpPr>
          <p:cNvPr id="1674" name="Google Shape;1674;g1fe16feb1b1_0_14"/>
          <p:cNvGrpSpPr/>
          <p:nvPr/>
        </p:nvGrpSpPr>
        <p:grpSpPr>
          <a:xfrm>
            <a:off x="4593417" y="2802734"/>
            <a:ext cx="365760" cy="365726"/>
            <a:chOff x="9696220" y="809575"/>
            <a:chExt cx="914400" cy="786000"/>
          </a:xfrm>
        </p:grpSpPr>
        <p:sp>
          <p:nvSpPr>
            <p:cNvPr id="1675" name="Google Shape;1675;g1fe16feb1b1_0_14"/>
            <p:cNvSpPr/>
            <p:nvPr/>
          </p:nvSpPr>
          <p:spPr>
            <a:xfrm>
              <a:off x="9696220" y="809575"/>
              <a:ext cx="914400" cy="786000"/>
            </a:xfrm>
            <a:prstGeom prst="ellipse">
              <a:avLst/>
            </a:prstGeom>
            <a:solidFill>
              <a:srgbClr val="919EA8"/>
            </a:solidFill>
            <a:ln w="28575" cap="flat" cmpd="sng">
              <a:solidFill>
                <a:srgbClr val="FFFFF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231F20"/>
                </a:solidFill>
                <a:latin typeface="Arial"/>
                <a:ea typeface="Arial"/>
                <a:cs typeface="Arial"/>
                <a:sym typeface="Arial"/>
              </a:endParaRPr>
            </a:p>
          </p:txBody>
        </p:sp>
        <p:pic>
          <p:nvPicPr>
            <p:cNvPr id="1676" name="Google Shape;1676;g1fe16feb1b1_0_14" descr="Arrow circle with solid fill"/>
            <p:cNvPicPr preferRelativeResize="0"/>
            <p:nvPr/>
          </p:nvPicPr>
          <p:blipFill rotWithShape="1">
            <a:blip r:embed="rId6">
              <a:alphaModFix/>
            </a:blip>
            <a:srcRect/>
            <a:stretch/>
          </p:blipFill>
          <p:spPr>
            <a:xfrm>
              <a:off x="9884829" y="928077"/>
              <a:ext cx="540000" cy="538238"/>
            </a:xfrm>
            <a:prstGeom prst="rect">
              <a:avLst/>
            </a:prstGeom>
            <a:noFill/>
            <a:ln>
              <a:noFill/>
            </a:ln>
          </p:spPr>
        </p:pic>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998"/>
        <p:cNvGrpSpPr/>
        <p:nvPr/>
      </p:nvGrpSpPr>
      <p:grpSpPr>
        <a:xfrm>
          <a:off x="0" y="0"/>
          <a:ext cx="0" cy="0"/>
          <a:chOff x="0" y="0"/>
          <a:chExt cx="0" cy="0"/>
        </a:xfrm>
      </p:grpSpPr>
      <p:sp>
        <p:nvSpPr>
          <p:cNvPr id="1999" name="Google Shape;1999;g1fe16feb1b1_0_66"/>
          <p:cNvSpPr txBox="1">
            <a:spLocks noGrp="1"/>
          </p:cNvSpPr>
          <p:nvPr>
            <p:ph type="title"/>
          </p:nvPr>
        </p:nvSpPr>
        <p:spPr>
          <a:xfrm>
            <a:off x="330275" y="235825"/>
            <a:ext cx="8553300" cy="648900"/>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Clr>
                <a:srgbClr val="000000"/>
              </a:buClr>
              <a:buSzPts val="1100"/>
              <a:buFont typeface="Arial"/>
              <a:buNone/>
            </a:pPr>
            <a:r>
              <a:rPr lang="en" sz="2400">
                <a:solidFill>
                  <a:srgbClr val="000000"/>
                </a:solidFill>
                <a:latin typeface="Calibri"/>
                <a:ea typeface="Calibri"/>
                <a:cs typeface="Calibri"/>
                <a:sym typeface="Calibri"/>
              </a:rPr>
              <a:t>Timeline</a:t>
            </a:r>
            <a:endParaRPr sz="2400">
              <a:solidFill>
                <a:srgbClr val="000000"/>
              </a:solidFill>
              <a:latin typeface="Calibri"/>
              <a:ea typeface="Calibri"/>
              <a:cs typeface="Calibri"/>
              <a:sym typeface="Calibri"/>
            </a:endParaRPr>
          </a:p>
          <a:p>
            <a:pPr marL="0" lvl="0" indent="0" algn="l" rtl="0">
              <a:lnSpc>
                <a:spcPct val="90000"/>
              </a:lnSpc>
              <a:spcBef>
                <a:spcPts val="0"/>
              </a:spcBef>
              <a:spcAft>
                <a:spcPts val="0"/>
              </a:spcAft>
              <a:buSzPts val="2700"/>
              <a:buNone/>
            </a:pPr>
            <a:endParaRPr sz="2300"/>
          </a:p>
        </p:txBody>
      </p:sp>
      <p:sp>
        <p:nvSpPr>
          <p:cNvPr id="2000" name="Google Shape;2000;g1fe16feb1b1_0_66"/>
          <p:cNvSpPr txBox="1"/>
          <p:nvPr/>
        </p:nvSpPr>
        <p:spPr>
          <a:xfrm>
            <a:off x="4737525" y="3650625"/>
            <a:ext cx="4427100" cy="738900"/>
          </a:xfrm>
          <a:prstGeom prst="rect">
            <a:avLst/>
          </a:prstGeom>
          <a:noFill/>
          <a:ln>
            <a:noFill/>
          </a:ln>
        </p:spPr>
        <p:txBody>
          <a:bodyPr spcFirstLastPara="1" wrap="square" lIns="91425" tIns="91425" rIns="91425" bIns="91425" anchor="t" anchorCtr="0">
            <a:spAutoFit/>
          </a:bodyPr>
          <a:lstStyle/>
          <a:p>
            <a:pPr marL="457200" marR="0" lvl="0" indent="-304800" algn="l" rtl="0">
              <a:lnSpc>
                <a:spcPct val="100000"/>
              </a:lnSpc>
              <a:spcBef>
                <a:spcPts val="0"/>
              </a:spcBef>
              <a:spcAft>
                <a:spcPts val="0"/>
              </a:spcAft>
              <a:buClr>
                <a:srgbClr val="000000"/>
              </a:buClr>
              <a:buSzPts val="1200"/>
              <a:buFont typeface="Calibri"/>
              <a:buChar char="●"/>
            </a:pPr>
            <a:r>
              <a:rPr lang="en" sz="1000" b="0" i="0" u="none" strike="noStrike" cap="none">
                <a:solidFill>
                  <a:srgbClr val="000000"/>
                </a:solidFill>
                <a:latin typeface="Calibri"/>
                <a:ea typeface="Calibri"/>
                <a:cs typeface="Calibri"/>
                <a:sym typeface="Calibri"/>
              </a:rPr>
              <a:t>Outcomes (Detailed plans):</a:t>
            </a:r>
            <a:endParaRPr sz="1000" b="0" i="0" u="none" strike="noStrike" cap="none">
              <a:solidFill>
                <a:srgbClr val="000000"/>
              </a:solidFill>
              <a:latin typeface="Calibri"/>
              <a:ea typeface="Calibri"/>
              <a:cs typeface="Calibri"/>
              <a:sym typeface="Calibri"/>
            </a:endParaRPr>
          </a:p>
          <a:p>
            <a:pPr marL="914400" marR="0" lvl="1" indent="-304800" algn="l" rtl="0">
              <a:lnSpc>
                <a:spcPct val="100000"/>
              </a:lnSpc>
              <a:spcBef>
                <a:spcPts val="0"/>
              </a:spcBef>
              <a:spcAft>
                <a:spcPts val="0"/>
              </a:spcAft>
              <a:buClr>
                <a:srgbClr val="000000"/>
              </a:buClr>
              <a:buSzPts val="1200"/>
              <a:buFont typeface="Calibri"/>
              <a:buChar char="○"/>
            </a:pPr>
            <a:r>
              <a:rPr lang="en" sz="1050" b="0" i="0" u="none" strike="noStrike" cap="none">
                <a:solidFill>
                  <a:srgbClr val="000000"/>
                </a:solidFill>
                <a:latin typeface="Arial"/>
                <a:ea typeface="Arial"/>
                <a:cs typeface="Arial"/>
                <a:sym typeface="Arial"/>
              </a:rPr>
              <a:t>Application groups and wave plan</a:t>
            </a:r>
            <a:endParaRPr sz="1050" b="0" i="0" u="none" strike="noStrike" cap="none">
              <a:solidFill>
                <a:srgbClr val="000000"/>
              </a:solidFill>
              <a:latin typeface="Arial"/>
              <a:ea typeface="Arial"/>
              <a:cs typeface="Arial"/>
              <a:sym typeface="Arial"/>
            </a:endParaRPr>
          </a:p>
          <a:p>
            <a:pPr marL="914400" marR="0" lvl="1" indent="-304800" algn="l" rtl="0">
              <a:lnSpc>
                <a:spcPct val="100000"/>
              </a:lnSpc>
              <a:spcBef>
                <a:spcPts val="0"/>
              </a:spcBef>
              <a:spcAft>
                <a:spcPts val="0"/>
              </a:spcAft>
              <a:buClr>
                <a:srgbClr val="000000"/>
              </a:buClr>
              <a:buSzPts val="1200"/>
              <a:buFont typeface="Calibri"/>
              <a:buChar char="○"/>
            </a:pPr>
            <a:r>
              <a:rPr lang="en" sz="1050" b="0" i="0" u="none" strike="noStrike" cap="none">
                <a:solidFill>
                  <a:srgbClr val="000000"/>
                </a:solidFill>
                <a:latin typeface="Arial"/>
                <a:ea typeface="Arial"/>
                <a:cs typeface="Arial"/>
                <a:sym typeface="Arial"/>
              </a:rPr>
              <a:t>Migration plans</a:t>
            </a:r>
            <a:endParaRPr sz="1000" b="0" i="0" u="none" strike="noStrike" cap="none">
              <a:solidFill>
                <a:schemeClr val="accent6"/>
              </a:solidFill>
              <a:latin typeface="Calibri"/>
              <a:ea typeface="Calibri"/>
              <a:cs typeface="Calibri"/>
              <a:sym typeface="Calibri"/>
            </a:endParaRPr>
          </a:p>
        </p:txBody>
      </p:sp>
      <p:sp>
        <p:nvSpPr>
          <p:cNvPr id="2001" name="Google Shape;2001;g1fe16feb1b1_0_66"/>
          <p:cNvSpPr txBox="1"/>
          <p:nvPr/>
        </p:nvSpPr>
        <p:spPr>
          <a:xfrm>
            <a:off x="239325" y="-58950"/>
            <a:ext cx="3063000" cy="3387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 sz="1000" b="1" i="0" u="none" strike="noStrike" cap="none">
                <a:solidFill>
                  <a:schemeClr val="accent2"/>
                </a:solidFill>
                <a:latin typeface="Arial"/>
                <a:ea typeface="Arial"/>
                <a:cs typeface="Arial"/>
                <a:sym typeface="Arial"/>
              </a:rPr>
              <a:t>Migration Planning</a:t>
            </a:r>
            <a:endParaRPr sz="1000" b="1" i="0" u="none" strike="noStrike" cap="none">
              <a:solidFill>
                <a:schemeClr val="accent2"/>
              </a:solidFill>
              <a:latin typeface="Arial"/>
              <a:ea typeface="Arial"/>
              <a:cs typeface="Arial"/>
              <a:sym typeface="Arial"/>
            </a:endParaRPr>
          </a:p>
        </p:txBody>
      </p:sp>
      <p:sp>
        <p:nvSpPr>
          <p:cNvPr id="2002" name="Google Shape;2002;g1fe16feb1b1_0_66"/>
          <p:cNvSpPr txBox="1"/>
          <p:nvPr/>
        </p:nvSpPr>
        <p:spPr>
          <a:xfrm>
            <a:off x="543175" y="3650625"/>
            <a:ext cx="4427100" cy="1015800"/>
          </a:xfrm>
          <a:prstGeom prst="rect">
            <a:avLst/>
          </a:prstGeom>
          <a:noFill/>
          <a:ln>
            <a:noFill/>
          </a:ln>
        </p:spPr>
        <p:txBody>
          <a:bodyPr spcFirstLastPara="1" wrap="square" lIns="91425" tIns="91425" rIns="91425" bIns="91425" anchor="t" anchorCtr="0">
            <a:spAutoFit/>
          </a:bodyPr>
          <a:lstStyle/>
          <a:p>
            <a:pPr marL="457200" marR="0" lvl="0" indent="-304800" algn="l" rtl="0">
              <a:lnSpc>
                <a:spcPct val="100000"/>
              </a:lnSpc>
              <a:spcBef>
                <a:spcPts val="0"/>
              </a:spcBef>
              <a:spcAft>
                <a:spcPts val="0"/>
              </a:spcAft>
              <a:buClr>
                <a:schemeClr val="lt1"/>
              </a:buClr>
              <a:buSzPts val="1200"/>
              <a:buFont typeface="Calibri"/>
              <a:buChar char="●"/>
            </a:pPr>
            <a:r>
              <a:rPr lang="en" sz="1000" b="0" i="0" u="none" strike="noStrike" cap="none">
                <a:solidFill>
                  <a:schemeClr val="lt1"/>
                </a:solidFill>
                <a:latin typeface="Calibri"/>
                <a:ea typeface="Calibri"/>
                <a:cs typeface="Calibri"/>
                <a:sym typeface="Calibri"/>
              </a:rPr>
              <a:t>Timeline of 8+ weeks</a:t>
            </a:r>
            <a:endParaRPr sz="1000" b="0" i="0" u="none" strike="noStrike" cap="none">
              <a:solidFill>
                <a:schemeClr val="lt1"/>
              </a:solidFill>
              <a:latin typeface="Calibri"/>
              <a:ea typeface="Calibri"/>
              <a:cs typeface="Calibri"/>
              <a:sym typeface="Calibri"/>
            </a:endParaRPr>
          </a:p>
          <a:p>
            <a:pPr marL="457200" marR="0" lvl="0" indent="-304800" algn="l" rtl="0">
              <a:lnSpc>
                <a:spcPct val="100000"/>
              </a:lnSpc>
              <a:spcBef>
                <a:spcPts val="0"/>
              </a:spcBef>
              <a:spcAft>
                <a:spcPts val="0"/>
              </a:spcAft>
              <a:buClr>
                <a:schemeClr val="lt1"/>
              </a:buClr>
              <a:buSzPts val="1200"/>
              <a:buFont typeface="Calibri"/>
              <a:buChar char="●"/>
            </a:pPr>
            <a:r>
              <a:rPr lang="en" sz="1000" b="0" i="0" u="none" strike="noStrike" cap="none">
                <a:solidFill>
                  <a:schemeClr val="lt1"/>
                </a:solidFill>
                <a:latin typeface="Calibri"/>
                <a:ea typeface="Calibri"/>
                <a:cs typeface="Calibri"/>
                <a:sym typeface="Calibri"/>
              </a:rPr>
              <a:t>Validates the input from the migration assessment</a:t>
            </a:r>
            <a:endParaRPr sz="1000" b="0" i="0" u="none" strike="noStrike" cap="none">
              <a:solidFill>
                <a:schemeClr val="lt1"/>
              </a:solidFill>
              <a:latin typeface="Calibri"/>
              <a:ea typeface="Calibri"/>
              <a:cs typeface="Calibri"/>
              <a:sym typeface="Calibri"/>
            </a:endParaRPr>
          </a:p>
          <a:p>
            <a:pPr marL="914400" marR="0" lvl="1" indent="-292100" algn="l" rtl="0">
              <a:lnSpc>
                <a:spcPct val="100000"/>
              </a:lnSpc>
              <a:spcBef>
                <a:spcPts val="0"/>
              </a:spcBef>
              <a:spcAft>
                <a:spcPts val="0"/>
              </a:spcAft>
              <a:buClr>
                <a:schemeClr val="lt1"/>
              </a:buClr>
              <a:buSzPts val="1000"/>
              <a:buFont typeface="Calibri"/>
              <a:buChar char="○"/>
            </a:pPr>
            <a:r>
              <a:rPr lang="en" sz="1000" b="0" i="0" u="none" strike="noStrike" cap="none">
                <a:solidFill>
                  <a:schemeClr val="lt1"/>
                </a:solidFill>
                <a:latin typeface="Calibri"/>
                <a:ea typeface="Calibri"/>
                <a:cs typeface="Calibri"/>
                <a:sym typeface="Calibri"/>
              </a:rPr>
              <a:t>Further detailed discovery - filling gaps from </a:t>
            </a:r>
            <a:endParaRPr sz="1000" b="0" i="0" u="none" strike="noStrike" cap="none">
              <a:solidFill>
                <a:schemeClr val="lt1"/>
              </a:solidFill>
              <a:latin typeface="Calibri"/>
              <a:ea typeface="Calibri"/>
              <a:cs typeface="Calibri"/>
              <a:sym typeface="Calibri"/>
            </a:endParaRPr>
          </a:p>
          <a:p>
            <a:pPr marL="914400" marR="0" lvl="1" indent="-292100" algn="l" rtl="0">
              <a:lnSpc>
                <a:spcPct val="100000"/>
              </a:lnSpc>
              <a:spcBef>
                <a:spcPts val="0"/>
              </a:spcBef>
              <a:spcAft>
                <a:spcPts val="0"/>
              </a:spcAft>
              <a:buClr>
                <a:schemeClr val="lt1"/>
              </a:buClr>
              <a:buSzPts val="1000"/>
              <a:buFont typeface="Calibri"/>
              <a:buChar char="○"/>
            </a:pPr>
            <a:r>
              <a:rPr lang="en" sz="1000" b="0" i="0" u="none" strike="noStrike" cap="none">
                <a:solidFill>
                  <a:schemeClr val="lt1"/>
                </a:solidFill>
                <a:latin typeface="Calibri"/>
                <a:ea typeface="Calibri"/>
                <a:cs typeface="Calibri"/>
                <a:sym typeface="Calibri"/>
              </a:rPr>
              <a:t>Application grouping</a:t>
            </a:r>
            <a:endParaRPr sz="1000" b="0" i="0" u="none" strike="noStrike" cap="none">
              <a:solidFill>
                <a:schemeClr val="lt1"/>
              </a:solidFill>
              <a:latin typeface="Calibri"/>
              <a:ea typeface="Calibri"/>
              <a:cs typeface="Calibri"/>
              <a:sym typeface="Calibri"/>
            </a:endParaRPr>
          </a:p>
          <a:p>
            <a:pPr marL="457200" marR="0" lvl="0" indent="-292100" algn="l" rtl="0">
              <a:lnSpc>
                <a:spcPct val="100000"/>
              </a:lnSpc>
              <a:spcBef>
                <a:spcPts val="0"/>
              </a:spcBef>
              <a:spcAft>
                <a:spcPts val="0"/>
              </a:spcAft>
              <a:buClr>
                <a:schemeClr val="lt1"/>
              </a:buClr>
              <a:buSzPts val="1000"/>
              <a:buFont typeface="Calibri"/>
              <a:buChar char="●"/>
            </a:pPr>
            <a:r>
              <a:rPr lang="en" sz="1000" b="0" i="0" u="none" strike="noStrike" cap="none">
                <a:solidFill>
                  <a:schemeClr val="lt1"/>
                </a:solidFill>
                <a:latin typeface="Calibri"/>
                <a:ea typeface="Calibri"/>
                <a:cs typeface="Calibri"/>
                <a:sym typeface="Calibri"/>
              </a:rPr>
              <a:t>For each application group plans the migration activity</a:t>
            </a:r>
            <a:endParaRPr sz="1000" b="0" i="0" u="none" strike="noStrike" cap="none">
              <a:solidFill>
                <a:schemeClr val="lt1"/>
              </a:solidFill>
              <a:latin typeface="Calibri"/>
              <a:ea typeface="Calibri"/>
              <a:cs typeface="Calibri"/>
              <a:sym typeface="Calibri"/>
            </a:endParaRPr>
          </a:p>
        </p:txBody>
      </p:sp>
      <p:cxnSp>
        <p:nvCxnSpPr>
          <p:cNvPr id="2003" name="Google Shape;2003;g1fe16feb1b1_0_66"/>
          <p:cNvCxnSpPr/>
          <p:nvPr/>
        </p:nvCxnSpPr>
        <p:spPr>
          <a:xfrm>
            <a:off x="3904549" y="1111525"/>
            <a:ext cx="0" cy="2121900"/>
          </a:xfrm>
          <a:prstGeom prst="straightConnector1">
            <a:avLst/>
          </a:prstGeom>
          <a:noFill/>
          <a:ln w="9525" cap="flat" cmpd="sng">
            <a:solidFill>
              <a:srgbClr val="0070C0"/>
            </a:solidFill>
            <a:prstDash val="dash"/>
            <a:round/>
            <a:headEnd type="none" w="sm" len="sm"/>
            <a:tailEnd type="none" w="sm" len="sm"/>
          </a:ln>
        </p:spPr>
      </p:cxnSp>
      <p:cxnSp>
        <p:nvCxnSpPr>
          <p:cNvPr id="2004" name="Google Shape;2004;g1fe16feb1b1_0_66"/>
          <p:cNvCxnSpPr/>
          <p:nvPr/>
        </p:nvCxnSpPr>
        <p:spPr>
          <a:xfrm>
            <a:off x="2278981" y="1111525"/>
            <a:ext cx="0" cy="2121900"/>
          </a:xfrm>
          <a:prstGeom prst="straightConnector1">
            <a:avLst/>
          </a:prstGeom>
          <a:noFill/>
          <a:ln w="9525" cap="flat" cmpd="sng">
            <a:solidFill>
              <a:srgbClr val="0070C0"/>
            </a:solidFill>
            <a:prstDash val="dash"/>
            <a:round/>
            <a:headEnd type="none" w="sm" len="sm"/>
            <a:tailEnd type="none" w="sm" len="sm"/>
          </a:ln>
        </p:spPr>
      </p:cxnSp>
      <p:cxnSp>
        <p:nvCxnSpPr>
          <p:cNvPr id="2005" name="Google Shape;2005;g1fe16feb1b1_0_66"/>
          <p:cNvCxnSpPr/>
          <p:nvPr/>
        </p:nvCxnSpPr>
        <p:spPr>
          <a:xfrm>
            <a:off x="5530116" y="1111525"/>
            <a:ext cx="0" cy="2121900"/>
          </a:xfrm>
          <a:prstGeom prst="straightConnector1">
            <a:avLst/>
          </a:prstGeom>
          <a:noFill/>
          <a:ln w="9525" cap="flat" cmpd="sng">
            <a:solidFill>
              <a:srgbClr val="0070C0"/>
            </a:solidFill>
            <a:prstDash val="dash"/>
            <a:round/>
            <a:headEnd type="none" w="sm" len="sm"/>
            <a:tailEnd type="none" w="sm" len="sm"/>
          </a:ln>
        </p:spPr>
      </p:cxnSp>
      <p:cxnSp>
        <p:nvCxnSpPr>
          <p:cNvPr id="2006" name="Google Shape;2006;g1fe16feb1b1_0_66"/>
          <p:cNvCxnSpPr/>
          <p:nvPr/>
        </p:nvCxnSpPr>
        <p:spPr>
          <a:xfrm>
            <a:off x="8781250" y="1111525"/>
            <a:ext cx="0" cy="2121900"/>
          </a:xfrm>
          <a:prstGeom prst="straightConnector1">
            <a:avLst/>
          </a:prstGeom>
          <a:noFill/>
          <a:ln w="9525" cap="flat" cmpd="sng">
            <a:solidFill>
              <a:srgbClr val="0070C0"/>
            </a:solidFill>
            <a:prstDash val="dash"/>
            <a:round/>
            <a:headEnd type="none" w="sm" len="sm"/>
            <a:tailEnd type="none" w="sm" len="sm"/>
          </a:ln>
        </p:spPr>
      </p:cxnSp>
      <p:cxnSp>
        <p:nvCxnSpPr>
          <p:cNvPr id="2007" name="Google Shape;2007;g1fe16feb1b1_0_66"/>
          <p:cNvCxnSpPr/>
          <p:nvPr/>
        </p:nvCxnSpPr>
        <p:spPr>
          <a:xfrm>
            <a:off x="653414" y="1080125"/>
            <a:ext cx="0" cy="2121900"/>
          </a:xfrm>
          <a:prstGeom prst="straightConnector1">
            <a:avLst/>
          </a:prstGeom>
          <a:noFill/>
          <a:ln w="9525" cap="flat" cmpd="sng">
            <a:solidFill>
              <a:srgbClr val="0070C0"/>
            </a:solidFill>
            <a:prstDash val="dash"/>
            <a:round/>
            <a:headEnd type="none" w="sm" len="sm"/>
            <a:tailEnd type="none" w="sm" len="sm"/>
          </a:ln>
        </p:spPr>
      </p:cxnSp>
      <p:sp>
        <p:nvSpPr>
          <p:cNvPr id="2008" name="Google Shape;2008;g1fe16feb1b1_0_66"/>
          <p:cNvSpPr txBox="1"/>
          <p:nvPr/>
        </p:nvSpPr>
        <p:spPr>
          <a:xfrm rot="-5400000">
            <a:off x="81623" y="1297300"/>
            <a:ext cx="656700" cy="3387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000"/>
              <a:buFont typeface="Arial"/>
              <a:buNone/>
            </a:pPr>
            <a:r>
              <a:rPr lang="en" sz="1000" b="1" i="0" u="none" strike="noStrike" cap="none">
                <a:solidFill>
                  <a:srgbClr val="000000"/>
                </a:solidFill>
                <a:latin typeface="Calibri"/>
                <a:ea typeface="Calibri"/>
                <a:cs typeface="Calibri"/>
                <a:sym typeface="Calibri"/>
              </a:rPr>
              <a:t>Inputs</a:t>
            </a:r>
            <a:endParaRPr sz="1000" b="1" i="0" u="none" strike="noStrike" cap="none">
              <a:solidFill>
                <a:srgbClr val="000000"/>
              </a:solidFill>
              <a:latin typeface="Calibri"/>
              <a:ea typeface="Calibri"/>
              <a:cs typeface="Calibri"/>
              <a:sym typeface="Calibri"/>
            </a:endParaRPr>
          </a:p>
        </p:txBody>
      </p:sp>
      <p:sp>
        <p:nvSpPr>
          <p:cNvPr id="2009" name="Google Shape;2009;g1fe16feb1b1_0_66"/>
          <p:cNvSpPr txBox="1"/>
          <p:nvPr/>
        </p:nvSpPr>
        <p:spPr>
          <a:xfrm rot="-5400000">
            <a:off x="36825" y="2822300"/>
            <a:ext cx="743700" cy="3387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000"/>
              <a:buFont typeface="Arial"/>
              <a:buNone/>
            </a:pPr>
            <a:r>
              <a:rPr lang="en" sz="1000" b="1" i="0" u="none" strike="noStrike" cap="none">
                <a:solidFill>
                  <a:srgbClr val="000000"/>
                </a:solidFill>
                <a:latin typeface="Calibri"/>
                <a:ea typeface="Calibri"/>
                <a:cs typeface="Calibri"/>
                <a:sym typeface="Calibri"/>
              </a:rPr>
              <a:t>Outputs</a:t>
            </a:r>
            <a:endParaRPr sz="1000" b="1" i="0" u="none" strike="noStrike" cap="none">
              <a:solidFill>
                <a:srgbClr val="000000"/>
              </a:solidFill>
              <a:latin typeface="Calibri"/>
              <a:ea typeface="Calibri"/>
              <a:cs typeface="Calibri"/>
              <a:sym typeface="Calibri"/>
            </a:endParaRPr>
          </a:p>
        </p:txBody>
      </p:sp>
      <p:sp>
        <p:nvSpPr>
          <p:cNvPr id="2010" name="Google Shape;2010;g1fe16feb1b1_0_66"/>
          <p:cNvSpPr txBox="1"/>
          <p:nvPr/>
        </p:nvSpPr>
        <p:spPr>
          <a:xfrm rot="-5400000">
            <a:off x="-15375" y="2084975"/>
            <a:ext cx="848100" cy="3387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000"/>
              <a:buFont typeface="Arial"/>
              <a:buNone/>
            </a:pPr>
            <a:r>
              <a:rPr lang="en" sz="1000" b="1" i="0" u="none" strike="noStrike" cap="none">
                <a:solidFill>
                  <a:srgbClr val="000000"/>
                </a:solidFill>
                <a:latin typeface="Calibri"/>
                <a:ea typeface="Calibri"/>
                <a:cs typeface="Calibri"/>
                <a:sym typeface="Calibri"/>
              </a:rPr>
              <a:t>Activities</a:t>
            </a:r>
            <a:endParaRPr sz="1000" b="1" i="0" u="none" strike="noStrike" cap="none">
              <a:solidFill>
                <a:srgbClr val="000000"/>
              </a:solidFill>
              <a:latin typeface="Calibri"/>
              <a:ea typeface="Calibri"/>
              <a:cs typeface="Calibri"/>
              <a:sym typeface="Calibri"/>
            </a:endParaRPr>
          </a:p>
        </p:txBody>
      </p:sp>
      <p:cxnSp>
        <p:nvCxnSpPr>
          <p:cNvPr id="2011" name="Google Shape;2011;g1fe16feb1b1_0_66"/>
          <p:cNvCxnSpPr/>
          <p:nvPr/>
        </p:nvCxnSpPr>
        <p:spPr>
          <a:xfrm>
            <a:off x="7155683" y="1111525"/>
            <a:ext cx="0" cy="2121900"/>
          </a:xfrm>
          <a:prstGeom prst="straightConnector1">
            <a:avLst/>
          </a:prstGeom>
          <a:noFill/>
          <a:ln w="9525" cap="flat" cmpd="sng">
            <a:solidFill>
              <a:srgbClr val="0070C0"/>
            </a:solidFill>
            <a:prstDash val="dash"/>
            <a:round/>
            <a:headEnd type="none" w="sm" len="sm"/>
            <a:tailEnd type="none" w="sm" len="sm"/>
          </a:ln>
        </p:spPr>
      </p:cxnSp>
      <p:sp>
        <p:nvSpPr>
          <p:cNvPr id="2012" name="Google Shape;2012;g1fe16feb1b1_0_66"/>
          <p:cNvSpPr/>
          <p:nvPr/>
        </p:nvSpPr>
        <p:spPr>
          <a:xfrm>
            <a:off x="653414" y="818100"/>
            <a:ext cx="1589100" cy="226500"/>
          </a:xfrm>
          <a:prstGeom prst="rect">
            <a:avLst/>
          </a:prstGeom>
          <a:solidFill>
            <a:srgbClr val="B2CEEB"/>
          </a:solidFill>
          <a:ln w="9525" cap="flat" cmpd="sng">
            <a:solidFill>
              <a:srgbClr val="B2CEEB"/>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15000"/>
              </a:lnSpc>
              <a:spcBef>
                <a:spcPts val="0"/>
              </a:spcBef>
              <a:spcAft>
                <a:spcPts val="0"/>
              </a:spcAft>
              <a:buClr>
                <a:srgbClr val="000000"/>
              </a:buClr>
              <a:buSzPts val="900"/>
              <a:buFont typeface="Arial"/>
              <a:buNone/>
            </a:pPr>
            <a:r>
              <a:rPr lang="en" sz="900" b="1" i="0" u="none" strike="noStrike" cap="none">
                <a:solidFill>
                  <a:schemeClr val="dk1"/>
                </a:solidFill>
                <a:latin typeface="Arial"/>
                <a:ea typeface="Arial"/>
                <a:cs typeface="Arial"/>
                <a:sym typeface="Arial"/>
              </a:rPr>
              <a:t>Validation</a:t>
            </a:r>
            <a:endParaRPr sz="900" b="1" i="0" u="none" strike="noStrike" cap="none">
              <a:solidFill>
                <a:schemeClr val="dk1"/>
              </a:solidFill>
              <a:latin typeface="Arial"/>
              <a:ea typeface="Arial"/>
              <a:cs typeface="Arial"/>
              <a:sym typeface="Arial"/>
            </a:endParaRPr>
          </a:p>
        </p:txBody>
      </p:sp>
      <p:sp>
        <p:nvSpPr>
          <p:cNvPr id="2013" name="Google Shape;2013;g1fe16feb1b1_0_66"/>
          <p:cNvSpPr/>
          <p:nvPr/>
        </p:nvSpPr>
        <p:spPr>
          <a:xfrm>
            <a:off x="2278981" y="818100"/>
            <a:ext cx="4848000" cy="226500"/>
          </a:xfrm>
          <a:prstGeom prst="rect">
            <a:avLst/>
          </a:prstGeom>
          <a:solidFill>
            <a:srgbClr val="0070C0"/>
          </a:solidFill>
          <a:ln w="9525" cap="flat" cmpd="sng">
            <a:solidFill>
              <a:srgbClr val="0070C0"/>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15000"/>
              </a:lnSpc>
              <a:spcBef>
                <a:spcPts val="0"/>
              </a:spcBef>
              <a:spcAft>
                <a:spcPts val="0"/>
              </a:spcAft>
              <a:buClr>
                <a:srgbClr val="000000"/>
              </a:buClr>
              <a:buSzPts val="900"/>
              <a:buFont typeface="Arial"/>
              <a:buNone/>
            </a:pPr>
            <a:r>
              <a:rPr lang="en" sz="900" b="1" i="0" u="none" strike="noStrike" cap="none">
                <a:solidFill>
                  <a:srgbClr val="FFFFFF"/>
                </a:solidFill>
                <a:latin typeface="Arial"/>
                <a:ea typeface="Arial"/>
                <a:cs typeface="Arial"/>
                <a:sym typeface="Arial"/>
              </a:rPr>
              <a:t>Planning</a:t>
            </a:r>
            <a:endParaRPr sz="900" b="1" i="0" u="none" strike="noStrike" cap="none">
              <a:solidFill>
                <a:srgbClr val="FFFFFF"/>
              </a:solidFill>
              <a:latin typeface="Arial"/>
              <a:ea typeface="Arial"/>
              <a:cs typeface="Arial"/>
              <a:sym typeface="Arial"/>
            </a:endParaRPr>
          </a:p>
        </p:txBody>
      </p:sp>
      <p:sp>
        <p:nvSpPr>
          <p:cNvPr id="2014" name="Google Shape;2014;g1fe16feb1b1_0_66"/>
          <p:cNvSpPr/>
          <p:nvPr/>
        </p:nvSpPr>
        <p:spPr>
          <a:xfrm>
            <a:off x="7155683" y="818100"/>
            <a:ext cx="1625400" cy="226500"/>
          </a:xfrm>
          <a:prstGeom prst="rect">
            <a:avLst/>
          </a:prstGeom>
          <a:solidFill>
            <a:srgbClr val="2F5496"/>
          </a:solidFill>
          <a:ln w="9525" cap="flat" cmpd="sng">
            <a:solidFill>
              <a:srgbClr val="2F5496"/>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15000"/>
              </a:lnSpc>
              <a:spcBef>
                <a:spcPts val="0"/>
              </a:spcBef>
              <a:spcAft>
                <a:spcPts val="0"/>
              </a:spcAft>
              <a:buClr>
                <a:srgbClr val="000000"/>
              </a:buClr>
              <a:buSzPts val="900"/>
              <a:buFont typeface="Arial"/>
              <a:buNone/>
            </a:pPr>
            <a:r>
              <a:rPr lang="en" sz="900" b="1" i="0" u="none" strike="noStrike" cap="none">
                <a:solidFill>
                  <a:schemeClr val="dk1"/>
                </a:solidFill>
                <a:latin typeface="Arial"/>
                <a:ea typeface="Arial"/>
                <a:cs typeface="Arial"/>
                <a:sym typeface="Arial"/>
              </a:rPr>
              <a:t>Design</a:t>
            </a:r>
            <a:endParaRPr sz="900" b="1" i="0" u="none" strike="noStrike" cap="none">
              <a:solidFill>
                <a:schemeClr val="dk1"/>
              </a:solidFill>
              <a:latin typeface="Arial"/>
              <a:ea typeface="Arial"/>
              <a:cs typeface="Arial"/>
              <a:sym typeface="Arial"/>
            </a:endParaRPr>
          </a:p>
        </p:txBody>
      </p:sp>
      <p:sp>
        <p:nvSpPr>
          <p:cNvPr id="2015" name="Google Shape;2015;g1fe16feb1b1_0_66"/>
          <p:cNvSpPr/>
          <p:nvPr/>
        </p:nvSpPr>
        <p:spPr>
          <a:xfrm>
            <a:off x="2313875" y="2074975"/>
            <a:ext cx="3183000" cy="264000"/>
          </a:xfrm>
          <a:prstGeom prst="rect">
            <a:avLst/>
          </a:prstGeom>
          <a:solidFill>
            <a:srgbClr val="4A86E8"/>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700"/>
              <a:buFont typeface="Arial"/>
              <a:buNone/>
            </a:pPr>
            <a:r>
              <a:rPr lang="en" sz="700" b="0" i="0" u="none" strike="noStrike" cap="none">
                <a:solidFill>
                  <a:schemeClr val="dk1"/>
                </a:solidFill>
                <a:latin typeface="Arial"/>
                <a:ea typeface="Arial"/>
                <a:cs typeface="Arial"/>
                <a:sym typeface="Arial"/>
              </a:rPr>
              <a:t>Migration approach</a:t>
            </a:r>
            <a:endParaRPr sz="700" b="0" i="0" u="none" strike="noStrike" cap="none">
              <a:solidFill>
                <a:schemeClr val="dk1"/>
              </a:solidFill>
              <a:latin typeface="Arial"/>
              <a:ea typeface="Arial"/>
              <a:cs typeface="Arial"/>
              <a:sym typeface="Arial"/>
            </a:endParaRPr>
          </a:p>
        </p:txBody>
      </p:sp>
      <p:sp>
        <p:nvSpPr>
          <p:cNvPr id="2016" name="Google Shape;2016;g1fe16feb1b1_0_66"/>
          <p:cNvSpPr/>
          <p:nvPr/>
        </p:nvSpPr>
        <p:spPr>
          <a:xfrm>
            <a:off x="5563500" y="2074975"/>
            <a:ext cx="1558800" cy="264000"/>
          </a:xfrm>
          <a:prstGeom prst="rect">
            <a:avLst/>
          </a:prstGeom>
          <a:solidFill>
            <a:srgbClr val="4A86E8"/>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700"/>
              <a:buFont typeface="Arial"/>
              <a:buNone/>
            </a:pPr>
            <a:r>
              <a:rPr lang="en" sz="700" b="0" i="0" u="none" strike="noStrike" cap="none">
                <a:solidFill>
                  <a:schemeClr val="dk1"/>
                </a:solidFill>
                <a:latin typeface="Arial"/>
                <a:ea typeface="Arial"/>
                <a:cs typeface="Arial"/>
                <a:sym typeface="Arial"/>
              </a:rPr>
              <a:t>Cutover methods</a:t>
            </a:r>
            <a:endParaRPr sz="700" b="0" i="0" u="none" strike="noStrike" cap="none">
              <a:solidFill>
                <a:schemeClr val="dk1"/>
              </a:solidFill>
              <a:latin typeface="Arial"/>
              <a:ea typeface="Arial"/>
              <a:cs typeface="Arial"/>
              <a:sym typeface="Arial"/>
            </a:endParaRPr>
          </a:p>
        </p:txBody>
      </p:sp>
      <p:sp>
        <p:nvSpPr>
          <p:cNvPr id="2017" name="Google Shape;2017;g1fe16feb1b1_0_66"/>
          <p:cNvSpPr/>
          <p:nvPr/>
        </p:nvSpPr>
        <p:spPr>
          <a:xfrm>
            <a:off x="7204963" y="2074975"/>
            <a:ext cx="1527000" cy="264000"/>
          </a:xfrm>
          <a:prstGeom prst="rect">
            <a:avLst/>
          </a:prstGeom>
          <a:solidFill>
            <a:srgbClr val="4A86E8"/>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700"/>
              <a:buFont typeface="Arial"/>
              <a:buNone/>
            </a:pPr>
            <a:r>
              <a:rPr lang="en" sz="700" b="0" i="0" u="none" strike="noStrike" cap="none">
                <a:solidFill>
                  <a:schemeClr val="dk1"/>
                </a:solidFill>
                <a:latin typeface="Arial"/>
                <a:ea typeface="Arial"/>
                <a:cs typeface="Arial"/>
                <a:sym typeface="Arial"/>
              </a:rPr>
              <a:t>Migration Design</a:t>
            </a:r>
            <a:endParaRPr sz="700" b="0" i="0" u="none" strike="noStrike" cap="none">
              <a:solidFill>
                <a:schemeClr val="dk1"/>
              </a:solidFill>
              <a:latin typeface="Arial"/>
              <a:ea typeface="Arial"/>
              <a:cs typeface="Arial"/>
              <a:sym typeface="Arial"/>
            </a:endParaRPr>
          </a:p>
        </p:txBody>
      </p:sp>
      <p:sp>
        <p:nvSpPr>
          <p:cNvPr id="2018" name="Google Shape;2018;g1fe16feb1b1_0_66"/>
          <p:cNvSpPr/>
          <p:nvPr/>
        </p:nvSpPr>
        <p:spPr>
          <a:xfrm>
            <a:off x="4713865" y="2805800"/>
            <a:ext cx="759900" cy="371700"/>
          </a:xfrm>
          <a:prstGeom prst="rect">
            <a:avLst/>
          </a:prstGeom>
          <a:solidFill>
            <a:srgbClr val="053B5C">
              <a:alpha val="30588"/>
            </a:srgbClr>
          </a:solidFill>
          <a:ln>
            <a:noFill/>
          </a:ln>
        </p:spPr>
        <p:txBody>
          <a:bodyPr spcFirstLastPara="1" wrap="square" lIns="18000" tIns="91425" rIns="18000" bIns="91425" anchor="ctr" anchorCtr="0">
            <a:noAutofit/>
          </a:bodyPr>
          <a:lstStyle/>
          <a:p>
            <a:pPr marL="0" marR="0" lvl="0" indent="0" algn="ctr" rtl="0">
              <a:lnSpc>
                <a:spcPct val="100000"/>
              </a:lnSpc>
              <a:spcBef>
                <a:spcPts val="0"/>
              </a:spcBef>
              <a:spcAft>
                <a:spcPts val="0"/>
              </a:spcAft>
              <a:buClr>
                <a:srgbClr val="000000"/>
              </a:buClr>
              <a:buSzPts val="700"/>
              <a:buFont typeface="Arial"/>
              <a:buNone/>
            </a:pPr>
            <a:r>
              <a:rPr lang="en" sz="600" b="0" i="0" u="none" strike="noStrike" cap="none">
                <a:solidFill>
                  <a:schemeClr val="lt1"/>
                </a:solidFill>
                <a:latin typeface="Arial"/>
                <a:ea typeface="Arial"/>
                <a:cs typeface="Arial"/>
                <a:sym typeface="Arial"/>
              </a:rPr>
              <a:t>Per application group migration approach</a:t>
            </a:r>
            <a:endParaRPr sz="600" b="0" i="0" u="none" strike="noStrike" cap="none">
              <a:solidFill>
                <a:schemeClr val="lt1"/>
              </a:solidFill>
              <a:latin typeface="Arial"/>
              <a:ea typeface="Arial"/>
              <a:cs typeface="Arial"/>
              <a:sym typeface="Arial"/>
            </a:endParaRPr>
          </a:p>
        </p:txBody>
      </p:sp>
      <p:sp>
        <p:nvSpPr>
          <p:cNvPr id="2019" name="Google Shape;2019;g1fe16feb1b1_0_66"/>
          <p:cNvSpPr/>
          <p:nvPr/>
        </p:nvSpPr>
        <p:spPr>
          <a:xfrm>
            <a:off x="1478359" y="1280800"/>
            <a:ext cx="731400" cy="371700"/>
          </a:xfrm>
          <a:prstGeom prst="rect">
            <a:avLst/>
          </a:prstGeom>
          <a:solidFill>
            <a:srgbClr val="CDEDF6"/>
          </a:solidFill>
          <a:ln>
            <a:noFill/>
          </a:ln>
        </p:spPr>
        <p:txBody>
          <a:bodyPr spcFirstLastPara="1" wrap="square" lIns="0" tIns="36000" rIns="0" bIns="36000" anchor="ctr" anchorCtr="0">
            <a:noAutofit/>
          </a:bodyPr>
          <a:lstStyle/>
          <a:p>
            <a:pPr marL="0" marR="0" lvl="0" indent="0" algn="ctr" rtl="0">
              <a:lnSpc>
                <a:spcPct val="100000"/>
              </a:lnSpc>
              <a:spcBef>
                <a:spcPts val="0"/>
              </a:spcBef>
              <a:spcAft>
                <a:spcPts val="0"/>
              </a:spcAft>
              <a:buClr>
                <a:srgbClr val="000000"/>
              </a:buClr>
              <a:buSzPts val="700"/>
              <a:buFont typeface="Arial"/>
              <a:buNone/>
            </a:pPr>
            <a:r>
              <a:rPr lang="en" sz="600" b="0" i="0" u="none" strike="noStrike" cap="none">
                <a:solidFill>
                  <a:srgbClr val="000000"/>
                </a:solidFill>
                <a:latin typeface="Arial"/>
                <a:ea typeface="Arial"/>
                <a:cs typeface="Arial"/>
                <a:sym typeface="Arial"/>
              </a:rPr>
              <a:t>App Inventory</a:t>
            </a:r>
            <a:endParaRPr sz="600" b="0" i="0" u="none" strike="noStrike" cap="none">
              <a:solidFill>
                <a:srgbClr val="000000"/>
              </a:solidFill>
              <a:latin typeface="Arial"/>
              <a:ea typeface="Arial"/>
              <a:cs typeface="Arial"/>
              <a:sym typeface="Arial"/>
            </a:endParaRPr>
          </a:p>
        </p:txBody>
      </p:sp>
      <p:sp>
        <p:nvSpPr>
          <p:cNvPr id="2020" name="Google Shape;2020;g1fe16feb1b1_0_66"/>
          <p:cNvSpPr/>
          <p:nvPr/>
        </p:nvSpPr>
        <p:spPr>
          <a:xfrm>
            <a:off x="681493" y="2812248"/>
            <a:ext cx="528300" cy="371700"/>
          </a:xfrm>
          <a:prstGeom prst="rect">
            <a:avLst/>
          </a:prstGeom>
          <a:solidFill>
            <a:srgbClr val="053B5C">
              <a:alpha val="30588"/>
            </a:srgbClr>
          </a:solidFill>
          <a:ln>
            <a:noFill/>
          </a:ln>
        </p:spPr>
        <p:txBody>
          <a:bodyPr spcFirstLastPara="1" wrap="square" lIns="18000" tIns="91425" rIns="18000" bIns="91425" anchor="ctr" anchorCtr="0">
            <a:noAutofit/>
          </a:bodyPr>
          <a:lstStyle/>
          <a:p>
            <a:pPr marL="0" marR="0" lvl="0" indent="0" algn="ctr" rtl="0">
              <a:lnSpc>
                <a:spcPct val="100000"/>
              </a:lnSpc>
              <a:spcBef>
                <a:spcPts val="0"/>
              </a:spcBef>
              <a:spcAft>
                <a:spcPts val="0"/>
              </a:spcAft>
              <a:buClr>
                <a:srgbClr val="000000"/>
              </a:buClr>
              <a:buSzPts val="700"/>
              <a:buFont typeface="Arial"/>
              <a:buNone/>
            </a:pPr>
            <a:r>
              <a:rPr lang="en" sz="600" b="0" i="0" u="none" strike="noStrike" cap="none">
                <a:solidFill>
                  <a:schemeClr val="lt1"/>
                </a:solidFill>
                <a:latin typeface="Arial"/>
                <a:ea typeface="Arial"/>
                <a:cs typeface="Arial"/>
                <a:sym typeface="Arial"/>
              </a:rPr>
              <a:t>Detailed application background</a:t>
            </a:r>
            <a:endParaRPr sz="600" b="0" i="0" u="none" strike="noStrike" cap="none">
              <a:solidFill>
                <a:schemeClr val="lt1"/>
              </a:solidFill>
              <a:latin typeface="Arial"/>
              <a:ea typeface="Arial"/>
              <a:cs typeface="Arial"/>
              <a:sym typeface="Arial"/>
            </a:endParaRPr>
          </a:p>
        </p:txBody>
      </p:sp>
      <p:sp>
        <p:nvSpPr>
          <p:cNvPr id="2021" name="Google Shape;2021;g1fe16feb1b1_0_66"/>
          <p:cNvSpPr/>
          <p:nvPr/>
        </p:nvSpPr>
        <p:spPr>
          <a:xfrm>
            <a:off x="674475" y="1280800"/>
            <a:ext cx="759900" cy="371700"/>
          </a:xfrm>
          <a:prstGeom prst="rect">
            <a:avLst/>
          </a:prstGeom>
          <a:solidFill>
            <a:srgbClr val="CDEDF6"/>
          </a:solidFill>
          <a:ln>
            <a:noFill/>
          </a:ln>
        </p:spPr>
        <p:txBody>
          <a:bodyPr spcFirstLastPara="1" wrap="square" lIns="0" tIns="36000" rIns="0" bIns="36000" anchor="ctr" anchorCtr="0">
            <a:noAutofit/>
          </a:bodyPr>
          <a:lstStyle/>
          <a:p>
            <a:pPr marL="0" marR="0" lvl="0" indent="0" algn="ctr" rtl="0">
              <a:lnSpc>
                <a:spcPct val="100000"/>
              </a:lnSpc>
              <a:spcBef>
                <a:spcPts val="0"/>
              </a:spcBef>
              <a:spcAft>
                <a:spcPts val="0"/>
              </a:spcAft>
              <a:buClr>
                <a:schemeClr val="dk1"/>
              </a:buClr>
              <a:buSzPts val="700"/>
              <a:buFont typeface="Arial"/>
              <a:buNone/>
            </a:pPr>
            <a:r>
              <a:rPr lang="en" sz="600" b="0" i="0" u="none" strike="noStrike" cap="none">
                <a:solidFill>
                  <a:schemeClr val="lt1"/>
                </a:solidFill>
                <a:latin typeface="Arial"/>
                <a:ea typeface="Arial"/>
                <a:cs typeface="Arial"/>
                <a:sym typeface="Arial"/>
              </a:rPr>
              <a:t>Workshop</a:t>
            </a:r>
            <a:endParaRPr sz="600" b="0" i="0" u="none" strike="noStrike" cap="none">
              <a:solidFill>
                <a:schemeClr val="lt1"/>
              </a:solidFill>
              <a:latin typeface="Arial"/>
              <a:ea typeface="Arial"/>
              <a:cs typeface="Arial"/>
              <a:sym typeface="Arial"/>
            </a:endParaRPr>
          </a:p>
        </p:txBody>
      </p:sp>
      <p:sp>
        <p:nvSpPr>
          <p:cNvPr id="2022" name="Google Shape;2022;g1fe16feb1b1_0_66"/>
          <p:cNvSpPr/>
          <p:nvPr/>
        </p:nvSpPr>
        <p:spPr>
          <a:xfrm>
            <a:off x="2343246" y="1280800"/>
            <a:ext cx="473400" cy="371700"/>
          </a:xfrm>
          <a:prstGeom prst="rect">
            <a:avLst/>
          </a:prstGeom>
          <a:solidFill>
            <a:srgbClr val="CDEDF6"/>
          </a:solidFill>
          <a:ln>
            <a:noFill/>
          </a:ln>
        </p:spPr>
        <p:txBody>
          <a:bodyPr spcFirstLastPara="1" wrap="square" lIns="0" tIns="36000" rIns="0" bIns="36000" anchor="ctr" anchorCtr="0">
            <a:noAutofit/>
          </a:bodyPr>
          <a:lstStyle/>
          <a:p>
            <a:pPr marL="0" marR="0" lvl="0" indent="0" algn="ctr" rtl="0">
              <a:lnSpc>
                <a:spcPct val="100000"/>
              </a:lnSpc>
              <a:spcBef>
                <a:spcPts val="0"/>
              </a:spcBef>
              <a:spcAft>
                <a:spcPts val="0"/>
              </a:spcAft>
              <a:buClr>
                <a:srgbClr val="000000"/>
              </a:buClr>
              <a:buSzPts val="700"/>
              <a:buFont typeface="Arial"/>
              <a:buNone/>
            </a:pPr>
            <a:r>
              <a:rPr lang="en" sz="600" b="0" i="0" u="none" strike="noStrike" cap="none">
                <a:solidFill>
                  <a:srgbClr val="000000"/>
                </a:solidFill>
                <a:latin typeface="Arial"/>
                <a:ea typeface="Arial"/>
                <a:cs typeface="Arial"/>
                <a:sym typeface="Arial"/>
              </a:rPr>
              <a:t>Interviews</a:t>
            </a:r>
            <a:endParaRPr sz="600" b="0" i="0" u="none" strike="noStrike" cap="none">
              <a:solidFill>
                <a:srgbClr val="000000"/>
              </a:solidFill>
              <a:latin typeface="Arial"/>
              <a:ea typeface="Arial"/>
              <a:cs typeface="Arial"/>
              <a:sym typeface="Arial"/>
            </a:endParaRPr>
          </a:p>
        </p:txBody>
      </p:sp>
      <p:sp>
        <p:nvSpPr>
          <p:cNvPr id="2023" name="Google Shape;2023;g1fe16feb1b1_0_66"/>
          <p:cNvSpPr/>
          <p:nvPr/>
        </p:nvSpPr>
        <p:spPr>
          <a:xfrm>
            <a:off x="7222405" y="2805800"/>
            <a:ext cx="810600" cy="371700"/>
          </a:xfrm>
          <a:prstGeom prst="rect">
            <a:avLst/>
          </a:prstGeom>
          <a:solidFill>
            <a:srgbClr val="053B5C">
              <a:alpha val="30588"/>
            </a:srgbClr>
          </a:solidFill>
          <a:ln>
            <a:noFill/>
          </a:ln>
        </p:spPr>
        <p:txBody>
          <a:bodyPr spcFirstLastPara="1" wrap="square" lIns="18000" tIns="91425" rIns="18000" bIns="91425" anchor="ctr" anchorCtr="0">
            <a:noAutofit/>
          </a:bodyPr>
          <a:lstStyle/>
          <a:p>
            <a:pPr marL="0" marR="0" lvl="0" indent="0" algn="ctr" rtl="0">
              <a:lnSpc>
                <a:spcPct val="100000"/>
              </a:lnSpc>
              <a:spcBef>
                <a:spcPts val="0"/>
              </a:spcBef>
              <a:spcAft>
                <a:spcPts val="0"/>
              </a:spcAft>
              <a:buClr>
                <a:srgbClr val="000000"/>
              </a:buClr>
              <a:buSzPts val="700"/>
              <a:buFont typeface="Arial"/>
              <a:buNone/>
            </a:pPr>
            <a:r>
              <a:rPr lang="en" sz="600" b="0" i="0" u="none" strike="noStrike" cap="none">
                <a:solidFill>
                  <a:schemeClr val="lt1"/>
                </a:solidFill>
                <a:latin typeface="Arial"/>
                <a:ea typeface="Arial"/>
                <a:cs typeface="Arial"/>
                <a:sym typeface="Arial"/>
              </a:rPr>
              <a:t>Per application group migration design</a:t>
            </a:r>
            <a:endParaRPr sz="600" b="0" i="0" u="none" strike="noStrike" cap="none">
              <a:solidFill>
                <a:schemeClr val="lt1"/>
              </a:solidFill>
              <a:latin typeface="Arial"/>
              <a:ea typeface="Arial"/>
              <a:cs typeface="Arial"/>
              <a:sym typeface="Arial"/>
            </a:endParaRPr>
          </a:p>
        </p:txBody>
      </p:sp>
      <p:sp>
        <p:nvSpPr>
          <p:cNvPr id="2024" name="Google Shape;2024;g1fe16feb1b1_0_66"/>
          <p:cNvSpPr/>
          <p:nvPr/>
        </p:nvSpPr>
        <p:spPr>
          <a:xfrm>
            <a:off x="8073821" y="2805800"/>
            <a:ext cx="649200" cy="371700"/>
          </a:xfrm>
          <a:prstGeom prst="rect">
            <a:avLst/>
          </a:prstGeom>
          <a:solidFill>
            <a:srgbClr val="053B5C">
              <a:alpha val="30588"/>
            </a:srgbClr>
          </a:solidFill>
          <a:ln>
            <a:noFill/>
          </a:ln>
        </p:spPr>
        <p:txBody>
          <a:bodyPr spcFirstLastPara="1" wrap="square" lIns="18000" tIns="91425" rIns="18000" bIns="91425" anchor="ctr" anchorCtr="0">
            <a:noAutofit/>
          </a:bodyPr>
          <a:lstStyle/>
          <a:p>
            <a:pPr marL="0" marR="0" lvl="0" indent="0" algn="ctr" rtl="0">
              <a:lnSpc>
                <a:spcPct val="100000"/>
              </a:lnSpc>
              <a:spcBef>
                <a:spcPts val="0"/>
              </a:spcBef>
              <a:spcAft>
                <a:spcPts val="0"/>
              </a:spcAft>
              <a:buClr>
                <a:srgbClr val="000000"/>
              </a:buClr>
              <a:buSzPts val="700"/>
              <a:buFont typeface="Arial"/>
              <a:buNone/>
            </a:pPr>
            <a:r>
              <a:rPr lang="en" sz="600" b="0" i="0" u="none" strike="noStrike" cap="none">
                <a:solidFill>
                  <a:schemeClr val="lt1"/>
                </a:solidFill>
                <a:latin typeface="Arial"/>
                <a:ea typeface="Arial"/>
                <a:cs typeface="Arial"/>
                <a:sym typeface="Arial"/>
              </a:rPr>
              <a:t>Approval</a:t>
            </a:r>
            <a:endParaRPr sz="600" b="0" i="0" u="none" strike="noStrike" cap="none">
              <a:solidFill>
                <a:schemeClr val="lt1"/>
              </a:solidFill>
              <a:latin typeface="Arial"/>
              <a:ea typeface="Arial"/>
              <a:cs typeface="Arial"/>
              <a:sym typeface="Arial"/>
            </a:endParaRPr>
          </a:p>
        </p:txBody>
      </p:sp>
      <p:sp>
        <p:nvSpPr>
          <p:cNvPr id="2025" name="Google Shape;2025;g1fe16feb1b1_0_66"/>
          <p:cNvSpPr/>
          <p:nvPr/>
        </p:nvSpPr>
        <p:spPr>
          <a:xfrm>
            <a:off x="693250" y="2074975"/>
            <a:ext cx="1558800" cy="264000"/>
          </a:xfrm>
          <a:prstGeom prst="rect">
            <a:avLst/>
          </a:prstGeom>
          <a:solidFill>
            <a:srgbClr val="4A86E8"/>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700"/>
              <a:buFont typeface="Arial"/>
              <a:buNone/>
            </a:pPr>
            <a:r>
              <a:rPr lang="en" sz="700" b="0" i="0" u="none" strike="noStrike" cap="none">
                <a:solidFill>
                  <a:schemeClr val="dk1"/>
                </a:solidFill>
                <a:latin typeface="Arial"/>
                <a:ea typeface="Arial"/>
                <a:cs typeface="Arial"/>
                <a:sym typeface="Arial"/>
              </a:rPr>
              <a:t>Application detailed discovery</a:t>
            </a:r>
            <a:endParaRPr sz="600" b="0" i="0" u="none" strike="noStrike" cap="none">
              <a:solidFill>
                <a:schemeClr val="dk1"/>
              </a:solidFill>
              <a:latin typeface="Arial"/>
              <a:ea typeface="Arial"/>
              <a:cs typeface="Arial"/>
              <a:sym typeface="Arial"/>
            </a:endParaRPr>
          </a:p>
        </p:txBody>
      </p:sp>
      <p:sp>
        <p:nvSpPr>
          <p:cNvPr id="2026" name="Google Shape;2026;g1fe16feb1b1_0_66"/>
          <p:cNvSpPr/>
          <p:nvPr/>
        </p:nvSpPr>
        <p:spPr>
          <a:xfrm>
            <a:off x="3933932" y="1280800"/>
            <a:ext cx="759900" cy="371700"/>
          </a:xfrm>
          <a:prstGeom prst="rect">
            <a:avLst/>
          </a:prstGeom>
          <a:solidFill>
            <a:srgbClr val="CDEDF6"/>
          </a:solidFill>
          <a:ln>
            <a:noFill/>
          </a:ln>
        </p:spPr>
        <p:txBody>
          <a:bodyPr spcFirstLastPara="1" wrap="square" lIns="0" tIns="36000" rIns="0" bIns="36000" anchor="ctr" anchorCtr="0">
            <a:noAutofit/>
          </a:bodyPr>
          <a:lstStyle/>
          <a:p>
            <a:pPr marL="0" marR="0" lvl="0" indent="0" algn="ctr" rtl="0">
              <a:lnSpc>
                <a:spcPct val="100000"/>
              </a:lnSpc>
              <a:spcBef>
                <a:spcPts val="0"/>
              </a:spcBef>
              <a:spcAft>
                <a:spcPts val="0"/>
              </a:spcAft>
              <a:buClr>
                <a:srgbClr val="000000"/>
              </a:buClr>
              <a:buSzPts val="700"/>
              <a:buFont typeface="Arial"/>
              <a:buNone/>
            </a:pPr>
            <a:r>
              <a:rPr lang="en" sz="600" b="0" i="0" u="none" strike="noStrike" cap="none">
                <a:solidFill>
                  <a:srgbClr val="000000"/>
                </a:solidFill>
                <a:latin typeface="Arial"/>
                <a:ea typeface="Arial"/>
                <a:cs typeface="Arial"/>
                <a:sym typeface="Arial"/>
              </a:rPr>
              <a:t>Workshop</a:t>
            </a:r>
            <a:endParaRPr sz="600" b="0" i="0" u="none" strike="noStrike" cap="none">
              <a:solidFill>
                <a:srgbClr val="000000"/>
              </a:solidFill>
              <a:latin typeface="Arial"/>
              <a:ea typeface="Arial"/>
              <a:cs typeface="Arial"/>
              <a:sym typeface="Arial"/>
            </a:endParaRPr>
          </a:p>
        </p:txBody>
      </p:sp>
      <p:sp>
        <p:nvSpPr>
          <p:cNvPr id="2027" name="Google Shape;2027;g1fe16feb1b1_0_66"/>
          <p:cNvSpPr/>
          <p:nvPr/>
        </p:nvSpPr>
        <p:spPr>
          <a:xfrm>
            <a:off x="2880912" y="1276200"/>
            <a:ext cx="473400" cy="371700"/>
          </a:xfrm>
          <a:prstGeom prst="rect">
            <a:avLst/>
          </a:prstGeom>
          <a:solidFill>
            <a:srgbClr val="CDEDF6"/>
          </a:solidFill>
          <a:ln>
            <a:noFill/>
          </a:ln>
        </p:spPr>
        <p:txBody>
          <a:bodyPr spcFirstLastPara="1" wrap="square" lIns="0" tIns="36000" rIns="0" bIns="36000" anchor="ctr" anchorCtr="0">
            <a:noAutofit/>
          </a:bodyPr>
          <a:lstStyle/>
          <a:p>
            <a:pPr marL="0" marR="0" lvl="0" indent="0" algn="ctr" rtl="0">
              <a:lnSpc>
                <a:spcPct val="100000"/>
              </a:lnSpc>
              <a:spcBef>
                <a:spcPts val="0"/>
              </a:spcBef>
              <a:spcAft>
                <a:spcPts val="0"/>
              </a:spcAft>
              <a:buClr>
                <a:srgbClr val="000000"/>
              </a:buClr>
              <a:buSzPts val="700"/>
              <a:buFont typeface="Arial"/>
              <a:buNone/>
            </a:pPr>
            <a:r>
              <a:rPr lang="en" sz="600" b="0" i="0" u="none" strike="noStrike" cap="none">
                <a:solidFill>
                  <a:srgbClr val="000000"/>
                </a:solidFill>
                <a:latin typeface="Arial"/>
                <a:ea typeface="Arial"/>
                <a:cs typeface="Arial"/>
                <a:sym typeface="Arial"/>
              </a:rPr>
              <a:t>Application Groups</a:t>
            </a:r>
            <a:endParaRPr sz="600" b="0" i="0" u="none" strike="noStrike" cap="none">
              <a:solidFill>
                <a:srgbClr val="000000"/>
              </a:solidFill>
              <a:latin typeface="Arial"/>
              <a:ea typeface="Arial"/>
              <a:cs typeface="Arial"/>
              <a:sym typeface="Arial"/>
            </a:endParaRPr>
          </a:p>
        </p:txBody>
      </p:sp>
      <p:sp>
        <p:nvSpPr>
          <p:cNvPr id="2028" name="Google Shape;2028;g1fe16feb1b1_0_66"/>
          <p:cNvSpPr/>
          <p:nvPr/>
        </p:nvSpPr>
        <p:spPr>
          <a:xfrm>
            <a:off x="1261143" y="2812248"/>
            <a:ext cx="528300" cy="371700"/>
          </a:xfrm>
          <a:prstGeom prst="rect">
            <a:avLst/>
          </a:prstGeom>
          <a:solidFill>
            <a:srgbClr val="053B5C">
              <a:alpha val="30588"/>
            </a:srgbClr>
          </a:solidFill>
          <a:ln>
            <a:noFill/>
          </a:ln>
        </p:spPr>
        <p:txBody>
          <a:bodyPr spcFirstLastPara="1" wrap="square" lIns="18000" tIns="91425" rIns="18000" bIns="91425" anchor="ctr" anchorCtr="0">
            <a:noAutofit/>
          </a:bodyPr>
          <a:lstStyle/>
          <a:p>
            <a:pPr marL="0" marR="0" lvl="0" indent="0" algn="ctr" rtl="0">
              <a:lnSpc>
                <a:spcPct val="100000"/>
              </a:lnSpc>
              <a:spcBef>
                <a:spcPts val="0"/>
              </a:spcBef>
              <a:spcAft>
                <a:spcPts val="0"/>
              </a:spcAft>
              <a:buClr>
                <a:srgbClr val="000000"/>
              </a:buClr>
              <a:buSzPts val="700"/>
              <a:buFont typeface="Arial"/>
              <a:buNone/>
            </a:pPr>
            <a:r>
              <a:rPr lang="en" sz="600" b="0" i="0" u="none" strike="noStrike" cap="none">
                <a:solidFill>
                  <a:schemeClr val="lt1"/>
                </a:solidFill>
                <a:latin typeface="Arial"/>
                <a:ea typeface="Arial"/>
                <a:cs typeface="Arial"/>
                <a:sym typeface="Arial"/>
              </a:rPr>
              <a:t>Application groups</a:t>
            </a:r>
            <a:endParaRPr sz="600" b="0" i="0" u="none" strike="noStrike" cap="none">
              <a:solidFill>
                <a:schemeClr val="lt1"/>
              </a:solidFill>
              <a:latin typeface="Arial"/>
              <a:ea typeface="Arial"/>
              <a:cs typeface="Arial"/>
              <a:sym typeface="Arial"/>
            </a:endParaRPr>
          </a:p>
        </p:txBody>
      </p:sp>
      <p:sp>
        <p:nvSpPr>
          <p:cNvPr id="2029" name="Google Shape;2029;g1fe16feb1b1_0_66"/>
          <p:cNvSpPr/>
          <p:nvPr/>
        </p:nvSpPr>
        <p:spPr>
          <a:xfrm>
            <a:off x="5581782" y="1276200"/>
            <a:ext cx="759900" cy="371700"/>
          </a:xfrm>
          <a:prstGeom prst="rect">
            <a:avLst/>
          </a:prstGeom>
          <a:solidFill>
            <a:srgbClr val="CDEDF6"/>
          </a:solidFill>
          <a:ln>
            <a:noFill/>
          </a:ln>
        </p:spPr>
        <p:txBody>
          <a:bodyPr spcFirstLastPara="1" wrap="square" lIns="0" tIns="36000" rIns="0" bIns="36000" anchor="ctr" anchorCtr="0">
            <a:noAutofit/>
          </a:bodyPr>
          <a:lstStyle/>
          <a:p>
            <a:pPr marL="0" marR="0" lvl="0" indent="0" algn="ctr" rtl="0">
              <a:lnSpc>
                <a:spcPct val="100000"/>
              </a:lnSpc>
              <a:spcBef>
                <a:spcPts val="0"/>
              </a:spcBef>
              <a:spcAft>
                <a:spcPts val="0"/>
              </a:spcAft>
              <a:buClr>
                <a:srgbClr val="000000"/>
              </a:buClr>
              <a:buSzPts val="700"/>
              <a:buFont typeface="Arial"/>
              <a:buNone/>
            </a:pPr>
            <a:r>
              <a:rPr lang="en" sz="600" b="0" i="0" u="none" strike="noStrike" cap="none">
                <a:solidFill>
                  <a:srgbClr val="000000"/>
                </a:solidFill>
                <a:latin typeface="Arial"/>
                <a:ea typeface="Arial"/>
                <a:cs typeface="Arial"/>
                <a:sym typeface="Arial"/>
              </a:rPr>
              <a:t>Workshop</a:t>
            </a:r>
            <a:endParaRPr sz="600" b="0" i="0" u="none" strike="noStrike" cap="none">
              <a:solidFill>
                <a:srgbClr val="000000"/>
              </a:solidFill>
              <a:latin typeface="Arial"/>
              <a:ea typeface="Arial"/>
              <a:cs typeface="Arial"/>
              <a:sym typeface="Arial"/>
            </a:endParaRPr>
          </a:p>
        </p:txBody>
      </p:sp>
      <p:sp>
        <p:nvSpPr>
          <p:cNvPr id="2030" name="Google Shape;2030;g1fe16feb1b1_0_66"/>
          <p:cNvSpPr/>
          <p:nvPr/>
        </p:nvSpPr>
        <p:spPr>
          <a:xfrm>
            <a:off x="3077940" y="2805800"/>
            <a:ext cx="759900" cy="371700"/>
          </a:xfrm>
          <a:prstGeom prst="rect">
            <a:avLst/>
          </a:prstGeom>
          <a:solidFill>
            <a:srgbClr val="053B5C">
              <a:alpha val="30588"/>
            </a:srgbClr>
          </a:solidFill>
          <a:ln>
            <a:noFill/>
          </a:ln>
        </p:spPr>
        <p:txBody>
          <a:bodyPr spcFirstLastPara="1" wrap="square" lIns="18000" tIns="91425" rIns="18000" bIns="91425" anchor="ctr" anchorCtr="0">
            <a:noAutofit/>
          </a:bodyPr>
          <a:lstStyle/>
          <a:p>
            <a:pPr marL="0" marR="0" lvl="0" indent="0" algn="ctr" rtl="0">
              <a:lnSpc>
                <a:spcPct val="100000"/>
              </a:lnSpc>
              <a:spcBef>
                <a:spcPts val="0"/>
              </a:spcBef>
              <a:spcAft>
                <a:spcPts val="0"/>
              </a:spcAft>
              <a:buClr>
                <a:srgbClr val="000000"/>
              </a:buClr>
              <a:buSzPts val="700"/>
              <a:buFont typeface="Arial"/>
              <a:buNone/>
            </a:pPr>
            <a:r>
              <a:rPr lang="en" sz="600" b="0" i="0" u="none" strike="noStrike" cap="none">
                <a:solidFill>
                  <a:schemeClr val="lt1"/>
                </a:solidFill>
                <a:latin typeface="Arial"/>
                <a:ea typeface="Arial"/>
                <a:cs typeface="Arial"/>
                <a:sym typeface="Arial"/>
              </a:rPr>
              <a:t>Migration wave plan</a:t>
            </a:r>
            <a:endParaRPr sz="600" b="0" i="0" u="none" strike="noStrike" cap="none">
              <a:solidFill>
                <a:schemeClr val="lt1"/>
              </a:solidFill>
              <a:latin typeface="Arial"/>
              <a:ea typeface="Arial"/>
              <a:cs typeface="Arial"/>
              <a:sym typeface="Arial"/>
            </a:endParaRPr>
          </a:p>
        </p:txBody>
      </p:sp>
      <p:sp>
        <p:nvSpPr>
          <p:cNvPr id="2031" name="Google Shape;2031;g1fe16feb1b1_0_66"/>
          <p:cNvSpPr/>
          <p:nvPr/>
        </p:nvSpPr>
        <p:spPr>
          <a:xfrm>
            <a:off x="5563500" y="2357625"/>
            <a:ext cx="1558800" cy="264000"/>
          </a:xfrm>
          <a:prstGeom prst="rect">
            <a:avLst/>
          </a:prstGeom>
          <a:solidFill>
            <a:srgbClr val="4A86E8"/>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700"/>
              <a:buFont typeface="Arial"/>
              <a:buNone/>
            </a:pPr>
            <a:r>
              <a:rPr lang="en" sz="700" b="0" i="0" u="none" strike="noStrike" cap="none">
                <a:solidFill>
                  <a:schemeClr val="dk1"/>
                </a:solidFill>
                <a:latin typeface="Arial"/>
                <a:ea typeface="Arial"/>
                <a:cs typeface="Arial"/>
                <a:sym typeface="Arial"/>
              </a:rPr>
              <a:t>Test planning</a:t>
            </a:r>
            <a:endParaRPr sz="700" b="0" i="0" u="none" strike="noStrike" cap="none">
              <a:solidFill>
                <a:schemeClr val="dk1"/>
              </a:solidFill>
              <a:latin typeface="Arial"/>
              <a:ea typeface="Arial"/>
              <a:cs typeface="Arial"/>
              <a:sym typeface="Arial"/>
            </a:endParaRPr>
          </a:p>
        </p:txBody>
      </p:sp>
      <p:sp>
        <p:nvSpPr>
          <p:cNvPr id="2032" name="Google Shape;2032;g1fe16feb1b1_0_66"/>
          <p:cNvSpPr/>
          <p:nvPr/>
        </p:nvSpPr>
        <p:spPr>
          <a:xfrm>
            <a:off x="6349790" y="2805800"/>
            <a:ext cx="759900" cy="371700"/>
          </a:xfrm>
          <a:prstGeom prst="rect">
            <a:avLst/>
          </a:prstGeom>
          <a:solidFill>
            <a:srgbClr val="053B5C">
              <a:alpha val="30588"/>
            </a:srgbClr>
          </a:solidFill>
          <a:ln>
            <a:noFill/>
          </a:ln>
        </p:spPr>
        <p:txBody>
          <a:bodyPr spcFirstLastPara="1" wrap="square" lIns="18000" tIns="91425" rIns="18000" bIns="91425" anchor="ctr" anchorCtr="0">
            <a:noAutofit/>
          </a:bodyPr>
          <a:lstStyle/>
          <a:p>
            <a:pPr marL="0" marR="0" lvl="0" indent="0" algn="ctr" rtl="0">
              <a:lnSpc>
                <a:spcPct val="100000"/>
              </a:lnSpc>
              <a:spcBef>
                <a:spcPts val="0"/>
              </a:spcBef>
              <a:spcAft>
                <a:spcPts val="0"/>
              </a:spcAft>
              <a:buClr>
                <a:srgbClr val="000000"/>
              </a:buClr>
              <a:buSzPts val="700"/>
              <a:buFont typeface="Arial"/>
              <a:buNone/>
            </a:pPr>
            <a:r>
              <a:rPr lang="en" sz="600" b="0" i="0" u="none" strike="noStrike" cap="none">
                <a:solidFill>
                  <a:schemeClr val="lt1"/>
                </a:solidFill>
                <a:latin typeface="Arial"/>
                <a:ea typeface="Arial"/>
                <a:cs typeface="Arial"/>
                <a:sym typeface="Arial"/>
              </a:rPr>
              <a:t>Per application group Cutover and test plan</a:t>
            </a:r>
            <a:endParaRPr sz="600" b="0" i="0" u="none" strike="noStrike" cap="none">
              <a:solidFill>
                <a:schemeClr val="lt1"/>
              </a:solidFill>
              <a:latin typeface="Arial"/>
              <a:ea typeface="Arial"/>
              <a:cs typeface="Arial"/>
              <a:sym typeface="Arial"/>
            </a:endParaRPr>
          </a:p>
        </p:txBody>
      </p:sp>
      <p:sp>
        <p:nvSpPr>
          <p:cNvPr id="2033" name="Google Shape;2033;g1fe16feb1b1_0_66"/>
          <p:cNvSpPr/>
          <p:nvPr/>
        </p:nvSpPr>
        <p:spPr>
          <a:xfrm>
            <a:off x="7204963" y="2357625"/>
            <a:ext cx="1527000" cy="264000"/>
          </a:xfrm>
          <a:prstGeom prst="rect">
            <a:avLst/>
          </a:prstGeom>
          <a:solidFill>
            <a:srgbClr val="4A86E8"/>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700"/>
              <a:buFont typeface="Arial"/>
              <a:buNone/>
            </a:pPr>
            <a:r>
              <a:rPr lang="en" sz="700" b="0" i="0" u="none" strike="noStrike" cap="none">
                <a:solidFill>
                  <a:schemeClr val="dk1"/>
                </a:solidFill>
                <a:latin typeface="Arial"/>
                <a:ea typeface="Arial"/>
                <a:cs typeface="Arial"/>
                <a:sym typeface="Arial"/>
              </a:rPr>
              <a:t>Landing Zone Design</a:t>
            </a:r>
            <a:endParaRPr sz="700" b="0" i="0" u="none" strike="noStrike" cap="none">
              <a:solidFill>
                <a:schemeClr val="dk1"/>
              </a:solidFill>
              <a:latin typeface="Arial"/>
              <a:ea typeface="Arial"/>
              <a:cs typeface="Arial"/>
              <a:sym typeface="Arial"/>
            </a:endParaRPr>
          </a:p>
        </p:txBody>
      </p:sp>
      <p:sp>
        <p:nvSpPr>
          <p:cNvPr id="2034" name="Google Shape;2034;g1fe16feb1b1_0_66"/>
          <p:cNvSpPr/>
          <p:nvPr/>
        </p:nvSpPr>
        <p:spPr>
          <a:xfrm>
            <a:off x="2312350" y="2357625"/>
            <a:ext cx="1558800" cy="264000"/>
          </a:xfrm>
          <a:prstGeom prst="rect">
            <a:avLst/>
          </a:prstGeom>
          <a:solidFill>
            <a:srgbClr val="4A86E8"/>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700"/>
              <a:buFont typeface="Arial"/>
              <a:buNone/>
            </a:pPr>
            <a:r>
              <a:rPr lang="en" sz="700" b="0" i="0" u="none" strike="noStrike" cap="none">
                <a:solidFill>
                  <a:schemeClr val="dk1"/>
                </a:solidFill>
                <a:latin typeface="Arial"/>
                <a:ea typeface="Arial"/>
                <a:cs typeface="Arial"/>
                <a:sym typeface="Arial"/>
              </a:rPr>
              <a:t>Migration coordination planning</a:t>
            </a:r>
            <a:endParaRPr sz="700" b="0" i="0" u="none" strike="noStrike" cap="none">
              <a:solidFill>
                <a:schemeClr val="dk1"/>
              </a:solidFill>
              <a:latin typeface="Arial"/>
              <a:ea typeface="Arial"/>
              <a:cs typeface="Arial"/>
              <a:sym typeface="Aria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038"/>
        <p:cNvGrpSpPr/>
        <p:nvPr/>
      </p:nvGrpSpPr>
      <p:grpSpPr>
        <a:xfrm>
          <a:off x="0" y="0"/>
          <a:ext cx="0" cy="0"/>
          <a:chOff x="0" y="0"/>
          <a:chExt cx="0" cy="0"/>
        </a:xfrm>
      </p:grpSpPr>
      <p:sp>
        <p:nvSpPr>
          <p:cNvPr id="2039" name="Google Shape;2039;g14fed563bd5_0_49"/>
          <p:cNvSpPr/>
          <p:nvPr/>
        </p:nvSpPr>
        <p:spPr>
          <a:xfrm>
            <a:off x="3303613" y="1630675"/>
            <a:ext cx="3813600" cy="612900"/>
          </a:xfrm>
          <a:prstGeom prst="roundRect">
            <a:avLst>
              <a:gd name="adj" fmla="val 16667"/>
            </a:avLst>
          </a:prstGeom>
          <a:solidFill>
            <a:schemeClr val="dk1"/>
          </a:solidFill>
          <a:ln w="28575" cap="flat" cmpd="sng">
            <a:solidFill>
              <a:schemeClr val="accent4"/>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chemeClr val="lt1"/>
              </a:solidFill>
              <a:latin typeface="Arial"/>
              <a:ea typeface="Arial"/>
              <a:cs typeface="Arial"/>
              <a:sym typeface="Arial"/>
            </a:endParaRPr>
          </a:p>
        </p:txBody>
      </p:sp>
      <p:sp>
        <p:nvSpPr>
          <p:cNvPr id="2040" name="Google Shape;2040;g14fed563bd5_0_49"/>
          <p:cNvSpPr/>
          <p:nvPr/>
        </p:nvSpPr>
        <p:spPr>
          <a:xfrm>
            <a:off x="2064775" y="1622731"/>
            <a:ext cx="642000" cy="612900"/>
          </a:xfrm>
          <a:prstGeom prst="roundRect">
            <a:avLst>
              <a:gd name="adj" fmla="val 16667"/>
            </a:avLst>
          </a:prstGeom>
          <a:solidFill>
            <a:schemeClr val="dk1"/>
          </a:solidFill>
          <a:ln w="28575" cap="flat" cmpd="sng">
            <a:solidFill>
              <a:schemeClr val="accent4"/>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chemeClr val="lt1"/>
              </a:solidFill>
              <a:latin typeface="Arial"/>
              <a:ea typeface="Arial"/>
              <a:cs typeface="Arial"/>
              <a:sym typeface="Arial"/>
            </a:endParaRPr>
          </a:p>
        </p:txBody>
      </p:sp>
      <p:sp>
        <p:nvSpPr>
          <p:cNvPr id="2041" name="Google Shape;2041;g14fed563bd5_0_49"/>
          <p:cNvSpPr txBox="1"/>
          <p:nvPr/>
        </p:nvSpPr>
        <p:spPr>
          <a:xfrm>
            <a:off x="642999" y="2387436"/>
            <a:ext cx="1339800" cy="263400"/>
          </a:xfrm>
          <a:prstGeom prst="rect">
            <a:avLst/>
          </a:pr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800"/>
              <a:buFont typeface="Arial"/>
              <a:buNone/>
            </a:pPr>
            <a:r>
              <a:rPr lang="en" sz="800" b="1" i="0" u="none" strike="noStrike" cap="none">
                <a:solidFill>
                  <a:srgbClr val="FFFFFF"/>
                </a:solidFill>
                <a:latin typeface="Arial"/>
                <a:ea typeface="Arial"/>
                <a:cs typeface="Arial"/>
                <a:sym typeface="Arial"/>
              </a:rPr>
              <a:t>PER APP GROUP PLANNING</a:t>
            </a:r>
            <a:endParaRPr sz="800" b="0" i="0" u="none" strike="noStrike" cap="none">
              <a:solidFill>
                <a:srgbClr val="000000"/>
              </a:solidFill>
              <a:latin typeface="Arial"/>
              <a:ea typeface="Arial"/>
              <a:cs typeface="Arial"/>
              <a:sym typeface="Arial"/>
            </a:endParaRPr>
          </a:p>
        </p:txBody>
      </p:sp>
      <p:cxnSp>
        <p:nvCxnSpPr>
          <p:cNvPr id="2042" name="Google Shape;2042;g14fed563bd5_0_49"/>
          <p:cNvCxnSpPr/>
          <p:nvPr/>
        </p:nvCxnSpPr>
        <p:spPr>
          <a:xfrm>
            <a:off x="1591982" y="2572178"/>
            <a:ext cx="4730700" cy="28800"/>
          </a:xfrm>
          <a:prstGeom prst="straightConnector1">
            <a:avLst/>
          </a:prstGeom>
          <a:noFill/>
          <a:ln w="28575" cap="flat" cmpd="sng">
            <a:solidFill>
              <a:schemeClr val="dk2"/>
            </a:solidFill>
            <a:prstDash val="solid"/>
            <a:round/>
            <a:headEnd type="none" w="sm" len="sm"/>
            <a:tailEnd type="none" w="sm" len="sm"/>
          </a:ln>
        </p:spPr>
      </p:cxnSp>
      <p:sp>
        <p:nvSpPr>
          <p:cNvPr id="2043" name="Google Shape;2043;g14fed563bd5_0_49"/>
          <p:cNvSpPr/>
          <p:nvPr/>
        </p:nvSpPr>
        <p:spPr>
          <a:xfrm>
            <a:off x="2776954" y="2584675"/>
            <a:ext cx="3130200" cy="731400"/>
          </a:xfrm>
          <a:prstGeom prst="roundRect">
            <a:avLst>
              <a:gd name="adj" fmla="val 16667"/>
            </a:avLst>
          </a:prstGeom>
          <a:solidFill>
            <a:schemeClr val="dk1"/>
          </a:solidFill>
          <a:ln w="28575" cap="flat" cmpd="sng">
            <a:solidFill>
              <a:schemeClr val="accent4"/>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chemeClr val="lt1"/>
              </a:solidFill>
              <a:latin typeface="Arial"/>
              <a:ea typeface="Arial"/>
              <a:cs typeface="Arial"/>
              <a:sym typeface="Arial"/>
            </a:endParaRPr>
          </a:p>
        </p:txBody>
      </p:sp>
      <p:sp>
        <p:nvSpPr>
          <p:cNvPr id="2044" name="Google Shape;2044;g14fed563bd5_0_49"/>
          <p:cNvSpPr txBox="1"/>
          <p:nvPr/>
        </p:nvSpPr>
        <p:spPr>
          <a:xfrm>
            <a:off x="643000" y="3191325"/>
            <a:ext cx="1075200" cy="352200"/>
          </a:xfrm>
          <a:prstGeom prst="rect">
            <a:avLst/>
          </a:pr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800"/>
              <a:buFont typeface="Arial"/>
              <a:buNone/>
            </a:pPr>
            <a:r>
              <a:rPr lang="en" sz="800" b="1" i="0" u="none" strike="noStrike" cap="none">
                <a:solidFill>
                  <a:srgbClr val="FFFFFF"/>
                </a:solidFill>
                <a:latin typeface="Arial"/>
                <a:ea typeface="Arial"/>
                <a:cs typeface="Arial"/>
                <a:sym typeface="Arial"/>
              </a:rPr>
              <a:t>APPLICATION OWNER INVOLVEMENT</a:t>
            </a:r>
            <a:endParaRPr sz="800" b="0" i="0" u="none" strike="noStrike" cap="none">
              <a:solidFill>
                <a:srgbClr val="000000"/>
              </a:solidFill>
              <a:latin typeface="Arial"/>
              <a:ea typeface="Arial"/>
              <a:cs typeface="Arial"/>
              <a:sym typeface="Arial"/>
            </a:endParaRPr>
          </a:p>
        </p:txBody>
      </p:sp>
      <p:cxnSp>
        <p:nvCxnSpPr>
          <p:cNvPr id="2045" name="Google Shape;2045;g14fed563bd5_0_49"/>
          <p:cNvCxnSpPr/>
          <p:nvPr/>
        </p:nvCxnSpPr>
        <p:spPr>
          <a:xfrm>
            <a:off x="1829360" y="3316123"/>
            <a:ext cx="6124500" cy="2700"/>
          </a:xfrm>
          <a:prstGeom prst="straightConnector1">
            <a:avLst/>
          </a:prstGeom>
          <a:noFill/>
          <a:ln w="28575" cap="flat" cmpd="sng">
            <a:solidFill>
              <a:schemeClr val="dk2"/>
            </a:solidFill>
            <a:prstDash val="solid"/>
            <a:round/>
            <a:headEnd type="none" w="sm" len="sm"/>
            <a:tailEnd type="none" w="sm" len="sm"/>
          </a:ln>
        </p:spPr>
      </p:cxnSp>
      <p:cxnSp>
        <p:nvCxnSpPr>
          <p:cNvPr id="2046" name="Google Shape;2046;g14fed563bd5_0_49"/>
          <p:cNvCxnSpPr/>
          <p:nvPr/>
        </p:nvCxnSpPr>
        <p:spPr>
          <a:xfrm rot="10800000" flipH="1">
            <a:off x="1477683" y="4213113"/>
            <a:ext cx="3931800" cy="23100"/>
          </a:xfrm>
          <a:prstGeom prst="straightConnector1">
            <a:avLst/>
          </a:prstGeom>
          <a:noFill/>
          <a:ln w="28575" cap="flat" cmpd="sng">
            <a:solidFill>
              <a:schemeClr val="accent4"/>
            </a:solidFill>
            <a:prstDash val="dot"/>
            <a:round/>
            <a:headEnd type="none" w="sm" len="sm"/>
            <a:tailEnd type="none" w="sm" len="sm"/>
          </a:ln>
        </p:spPr>
      </p:cxnSp>
      <p:cxnSp>
        <p:nvCxnSpPr>
          <p:cNvPr id="2047" name="Google Shape;2047;g14fed563bd5_0_49"/>
          <p:cNvCxnSpPr/>
          <p:nvPr/>
        </p:nvCxnSpPr>
        <p:spPr>
          <a:xfrm>
            <a:off x="1477682" y="1622725"/>
            <a:ext cx="6463500" cy="21000"/>
          </a:xfrm>
          <a:prstGeom prst="straightConnector1">
            <a:avLst/>
          </a:prstGeom>
          <a:noFill/>
          <a:ln w="28575" cap="flat" cmpd="sng">
            <a:solidFill>
              <a:schemeClr val="dk2"/>
            </a:solidFill>
            <a:prstDash val="solid"/>
            <a:round/>
            <a:headEnd type="none" w="sm" len="sm"/>
            <a:tailEnd type="none" w="sm" len="sm"/>
          </a:ln>
        </p:spPr>
      </p:cxnSp>
      <p:sp>
        <p:nvSpPr>
          <p:cNvPr id="2048" name="Google Shape;2048;g14fed563bd5_0_49"/>
          <p:cNvSpPr txBox="1">
            <a:spLocks noGrp="1"/>
          </p:cNvSpPr>
          <p:nvPr>
            <p:ph type="title"/>
          </p:nvPr>
        </p:nvSpPr>
        <p:spPr>
          <a:xfrm>
            <a:off x="295425" y="322575"/>
            <a:ext cx="8553300" cy="461700"/>
          </a:xfrm>
          <a:prstGeom prst="rect">
            <a:avLst/>
          </a:prstGeom>
          <a:noFill/>
          <a:ln>
            <a:noFill/>
          </a:ln>
        </p:spPr>
        <p:txBody>
          <a:bodyPr spcFirstLastPara="1" wrap="square" lIns="0" tIns="0" rIns="0" bIns="0" anchor="ctr" anchorCtr="0">
            <a:noAutofit/>
          </a:bodyPr>
          <a:lstStyle/>
          <a:p>
            <a:pPr marL="0" lvl="0" indent="0" algn="l" rtl="0">
              <a:lnSpc>
                <a:spcPct val="90000"/>
              </a:lnSpc>
              <a:spcBef>
                <a:spcPts val="0"/>
              </a:spcBef>
              <a:spcAft>
                <a:spcPts val="0"/>
              </a:spcAft>
              <a:buClr>
                <a:schemeClr val="lt1"/>
              </a:buClr>
              <a:buSzPts val="2700"/>
              <a:buFont typeface="Arial"/>
              <a:buNone/>
            </a:pPr>
            <a:r>
              <a:rPr lang="en" sz="2400"/>
              <a:t>Activities and workstreams</a:t>
            </a:r>
            <a:endParaRPr sz="2400"/>
          </a:p>
        </p:txBody>
      </p:sp>
      <p:sp>
        <p:nvSpPr>
          <p:cNvPr id="2049" name="Google Shape;2049;g14fed563bd5_0_49"/>
          <p:cNvSpPr txBox="1"/>
          <p:nvPr/>
        </p:nvSpPr>
        <p:spPr>
          <a:xfrm>
            <a:off x="1839963" y="1217073"/>
            <a:ext cx="1052100" cy="2361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800"/>
              <a:buFont typeface="Arial"/>
              <a:buNone/>
            </a:pPr>
            <a:r>
              <a:rPr lang="en" sz="800" b="1" i="0" u="none" strike="noStrike" cap="none">
                <a:solidFill>
                  <a:schemeClr val="dk2"/>
                </a:solidFill>
                <a:latin typeface="Arial"/>
                <a:ea typeface="Arial"/>
                <a:cs typeface="Arial"/>
                <a:sym typeface="Arial"/>
              </a:rPr>
              <a:t>Scoping</a:t>
            </a:r>
            <a:endParaRPr sz="800" b="1" i="0" u="none" strike="noStrike" cap="none">
              <a:solidFill>
                <a:schemeClr val="dk2"/>
              </a:solidFill>
              <a:latin typeface="Arial"/>
              <a:ea typeface="Arial"/>
              <a:cs typeface="Arial"/>
              <a:sym typeface="Arial"/>
            </a:endParaRPr>
          </a:p>
        </p:txBody>
      </p:sp>
      <p:sp>
        <p:nvSpPr>
          <p:cNvPr id="2050" name="Google Shape;2050;g14fed563bd5_0_49"/>
          <p:cNvSpPr txBox="1"/>
          <p:nvPr/>
        </p:nvSpPr>
        <p:spPr>
          <a:xfrm>
            <a:off x="618630" y="4106060"/>
            <a:ext cx="1355100" cy="2589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000"/>
              <a:buFont typeface="Arial"/>
              <a:buNone/>
            </a:pPr>
            <a:r>
              <a:rPr lang="en" sz="800" b="1" i="0" u="none" strike="noStrike" cap="none">
                <a:solidFill>
                  <a:srgbClr val="FFFFFF"/>
                </a:solidFill>
                <a:latin typeface="Arial"/>
                <a:ea typeface="Arial"/>
                <a:cs typeface="Arial"/>
                <a:sym typeface="Arial"/>
              </a:rPr>
              <a:t>MIGRATION EXECUTION</a:t>
            </a:r>
            <a:endParaRPr sz="800" b="1" i="0" u="none" strike="noStrike" cap="none">
              <a:solidFill>
                <a:srgbClr val="FFFFFF"/>
              </a:solidFill>
              <a:latin typeface="Arial"/>
              <a:ea typeface="Arial"/>
              <a:cs typeface="Arial"/>
              <a:sym typeface="Arial"/>
            </a:endParaRPr>
          </a:p>
        </p:txBody>
      </p:sp>
      <p:sp>
        <p:nvSpPr>
          <p:cNvPr id="2051" name="Google Shape;2051;g14fed563bd5_0_49"/>
          <p:cNvSpPr/>
          <p:nvPr/>
        </p:nvSpPr>
        <p:spPr>
          <a:xfrm>
            <a:off x="7917150" y="1443707"/>
            <a:ext cx="282900" cy="2892300"/>
          </a:xfrm>
          <a:prstGeom prst="roundRect">
            <a:avLst>
              <a:gd name="adj" fmla="val 16667"/>
            </a:avLst>
          </a:prstGeom>
          <a:solidFill>
            <a:srgbClr val="FFFFFF"/>
          </a:solidFill>
          <a:ln w="2857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000"/>
              <a:buFont typeface="Arial"/>
              <a:buNone/>
            </a:pPr>
            <a:endParaRPr sz="1000" b="1" i="0" u="none" strike="noStrike" cap="none">
              <a:solidFill>
                <a:srgbClr val="000000"/>
              </a:solidFill>
              <a:latin typeface="Arial"/>
              <a:ea typeface="Arial"/>
              <a:cs typeface="Arial"/>
              <a:sym typeface="Arial"/>
            </a:endParaRPr>
          </a:p>
        </p:txBody>
      </p:sp>
      <p:sp>
        <p:nvSpPr>
          <p:cNvPr id="2052" name="Google Shape;2052;g14fed563bd5_0_49"/>
          <p:cNvSpPr/>
          <p:nvPr/>
        </p:nvSpPr>
        <p:spPr>
          <a:xfrm>
            <a:off x="6282344" y="2459520"/>
            <a:ext cx="262200" cy="937800"/>
          </a:xfrm>
          <a:prstGeom prst="roundRect">
            <a:avLst>
              <a:gd name="adj" fmla="val 16667"/>
            </a:avLst>
          </a:prstGeom>
          <a:solidFill>
            <a:srgbClr val="FFFFFF"/>
          </a:solidFill>
          <a:ln w="2857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000"/>
              <a:buFont typeface="Arial"/>
              <a:buNone/>
            </a:pPr>
            <a:endParaRPr sz="1000" b="1" i="0" u="none" strike="noStrike" cap="none">
              <a:solidFill>
                <a:srgbClr val="000000"/>
              </a:solidFill>
              <a:latin typeface="Arial"/>
              <a:ea typeface="Arial"/>
              <a:cs typeface="Arial"/>
              <a:sym typeface="Arial"/>
            </a:endParaRPr>
          </a:p>
        </p:txBody>
      </p:sp>
      <p:sp>
        <p:nvSpPr>
          <p:cNvPr id="2053" name="Google Shape;2053;g14fed563bd5_0_49"/>
          <p:cNvSpPr txBox="1"/>
          <p:nvPr/>
        </p:nvSpPr>
        <p:spPr>
          <a:xfrm rot="-5400000">
            <a:off x="5960425" y="2807700"/>
            <a:ext cx="903000" cy="2625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800"/>
              <a:buFont typeface="Arial"/>
              <a:buNone/>
            </a:pPr>
            <a:r>
              <a:rPr lang="en" sz="800" b="1" i="0" u="none" strike="noStrike" cap="none">
                <a:solidFill>
                  <a:schemeClr val="accent5"/>
                </a:solidFill>
                <a:latin typeface="Arial"/>
                <a:ea typeface="Arial"/>
                <a:cs typeface="Arial"/>
                <a:sym typeface="Arial"/>
              </a:rPr>
              <a:t>Approval</a:t>
            </a:r>
            <a:endParaRPr sz="900" b="1" i="0" u="none" strike="noStrike" cap="none">
              <a:solidFill>
                <a:schemeClr val="accent4"/>
              </a:solidFill>
              <a:latin typeface="Arial"/>
              <a:ea typeface="Arial"/>
              <a:cs typeface="Arial"/>
              <a:sym typeface="Arial"/>
            </a:endParaRPr>
          </a:p>
        </p:txBody>
      </p:sp>
      <p:sp>
        <p:nvSpPr>
          <p:cNvPr id="2054" name="Google Shape;2054;g14fed563bd5_0_49"/>
          <p:cNvSpPr/>
          <p:nvPr/>
        </p:nvSpPr>
        <p:spPr>
          <a:xfrm>
            <a:off x="2224612" y="1491946"/>
            <a:ext cx="282900" cy="313200"/>
          </a:xfrm>
          <a:prstGeom prst="ellipse">
            <a:avLst/>
          </a:prstGeom>
          <a:solidFill>
            <a:srgbClr val="FFFFFF"/>
          </a:solidFill>
          <a:ln w="2857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000"/>
              <a:buFont typeface="Arial"/>
              <a:buNone/>
            </a:pPr>
            <a:endParaRPr sz="1000" b="1" i="0" u="none" strike="noStrike" cap="none">
              <a:solidFill>
                <a:srgbClr val="000000"/>
              </a:solidFill>
              <a:latin typeface="Arial"/>
              <a:ea typeface="Arial"/>
              <a:cs typeface="Arial"/>
              <a:sym typeface="Arial"/>
            </a:endParaRPr>
          </a:p>
        </p:txBody>
      </p:sp>
      <p:sp>
        <p:nvSpPr>
          <p:cNvPr id="2055" name="Google Shape;2055;g14fed563bd5_0_49"/>
          <p:cNvSpPr txBox="1"/>
          <p:nvPr/>
        </p:nvSpPr>
        <p:spPr>
          <a:xfrm>
            <a:off x="626274" y="1520445"/>
            <a:ext cx="1339800" cy="263400"/>
          </a:xfrm>
          <a:prstGeom prst="rect">
            <a:avLst/>
          </a:pr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800"/>
              <a:buFont typeface="Arial"/>
              <a:buNone/>
            </a:pPr>
            <a:r>
              <a:rPr lang="en" sz="800" b="1" i="0" u="none" strike="noStrike" cap="none">
                <a:solidFill>
                  <a:srgbClr val="FFFFFF"/>
                </a:solidFill>
                <a:latin typeface="Arial"/>
                <a:ea typeface="Arial"/>
                <a:cs typeface="Arial"/>
                <a:sym typeface="Arial"/>
              </a:rPr>
              <a:t>OVERALL </a:t>
            </a:r>
            <a:endParaRPr sz="800" b="1" i="0" u="none" strike="noStrike" cap="none">
              <a:solidFill>
                <a:srgbClr val="FFFFFF"/>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800"/>
              <a:buFont typeface="Arial"/>
              <a:buNone/>
            </a:pPr>
            <a:r>
              <a:rPr lang="en" sz="800" b="1" i="0" u="none" strike="noStrike" cap="none">
                <a:solidFill>
                  <a:srgbClr val="FFFFFF"/>
                </a:solidFill>
                <a:latin typeface="Arial"/>
                <a:ea typeface="Arial"/>
                <a:cs typeface="Arial"/>
                <a:sym typeface="Arial"/>
              </a:rPr>
              <a:t>PLANNING</a:t>
            </a:r>
            <a:endParaRPr sz="800" b="0" i="0" u="none" strike="noStrike" cap="none">
              <a:solidFill>
                <a:srgbClr val="000000"/>
              </a:solidFill>
              <a:latin typeface="Arial"/>
              <a:ea typeface="Arial"/>
              <a:cs typeface="Arial"/>
              <a:sym typeface="Arial"/>
            </a:endParaRPr>
          </a:p>
        </p:txBody>
      </p:sp>
      <p:sp>
        <p:nvSpPr>
          <p:cNvPr id="2056" name="Google Shape;2056;g14fed563bd5_0_49"/>
          <p:cNvSpPr txBox="1"/>
          <p:nvPr/>
        </p:nvSpPr>
        <p:spPr>
          <a:xfrm>
            <a:off x="3123163" y="2770625"/>
            <a:ext cx="1052100" cy="3156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800"/>
              <a:buFont typeface="Arial"/>
              <a:buNone/>
            </a:pPr>
            <a:r>
              <a:rPr lang="en" sz="800" b="1" i="0" u="none" strike="noStrike" cap="none">
                <a:solidFill>
                  <a:schemeClr val="dk2"/>
                </a:solidFill>
                <a:latin typeface="Arial"/>
                <a:ea typeface="Arial"/>
                <a:cs typeface="Arial"/>
                <a:sym typeface="Arial"/>
              </a:rPr>
              <a:t>Application </a:t>
            </a:r>
            <a:endParaRPr sz="800" b="1" i="0" u="none" strike="noStrike" cap="none">
              <a:solidFill>
                <a:schemeClr val="dk2"/>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800"/>
              <a:buFont typeface="Arial"/>
              <a:buNone/>
            </a:pPr>
            <a:r>
              <a:rPr lang="en" sz="800" b="1" i="0" u="none" strike="noStrike" cap="none">
                <a:solidFill>
                  <a:schemeClr val="dk2"/>
                </a:solidFill>
                <a:latin typeface="Arial"/>
                <a:ea typeface="Arial"/>
                <a:cs typeface="Arial"/>
                <a:sym typeface="Arial"/>
              </a:rPr>
              <a:t>Detail Discovery</a:t>
            </a:r>
            <a:endParaRPr sz="800" b="0" i="0" u="none" strike="noStrike" cap="none">
              <a:solidFill>
                <a:schemeClr val="dk2"/>
              </a:solidFill>
              <a:latin typeface="Arial"/>
              <a:ea typeface="Arial"/>
              <a:cs typeface="Arial"/>
              <a:sym typeface="Arial"/>
            </a:endParaRPr>
          </a:p>
        </p:txBody>
      </p:sp>
      <p:sp>
        <p:nvSpPr>
          <p:cNvPr id="2057" name="Google Shape;2057;g14fed563bd5_0_49"/>
          <p:cNvSpPr/>
          <p:nvPr/>
        </p:nvSpPr>
        <p:spPr>
          <a:xfrm>
            <a:off x="3507964" y="2413652"/>
            <a:ext cx="282900" cy="313200"/>
          </a:xfrm>
          <a:prstGeom prst="ellipse">
            <a:avLst/>
          </a:prstGeom>
          <a:solidFill>
            <a:srgbClr val="FFFFFF"/>
          </a:solidFill>
          <a:ln w="2857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000"/>
              <a:buFont typeface="Arial"/>
              <a:buNone/>
            </a:pPr>
            <a:endParaRPr sz="1000" b="1" i="0" u="none" strike="noStrike" cap="none">
              <a:solidFill>
                <a:srgbClr val="000000"/>
              </a:solidFill>
              <a:latin typeface="Arial"/>
              <a:ea typeface="Arial"/>
              <a:cs typeface="Arial"/>
              <a:sym typeface="Arial"/>
            </a:endParaRPr>
          </a:p>
        </p:txBody>
      </p:sp>
      <p:sp>
        <p:nvSpPr>
          <p:cNvPr id="2058" name="Google Shape;2058;g14fed563bd5_0_49"/>
          <p:cNvSpPr txBox="1"/>
          <p:nvPr/>
        </p:nvSpPr>
        <p:spPr>
          <a:xfrm rot="-5400000">
            <a:off x="7447794" y="2697581"/>
            <a:ext cx="1221600" cy="2619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 sz="800" b="1" i="0" u="none" strike="noStrike" cap="none">
                <a:solidFill>
                  <a:schemeClr val="accent5"/>
                </a:solidFill>
                <a:latin typeface="Arial"/>
                <a:ea typeface="Arial"/>
                <a:cs typeface="Arial"/>
                <a:sym typeface="Arial"/>
              </a:rPr>
              <a:t>Ready to Migrate</a:t>
            </a:r>
            <a:endParaRPr sz="800" b="1" i="0" u="none" strike="noStrike" cap="none">
              <a:solidFill>
                <a:schemeClr val="accent5"/>
              </a:solidFill>
              <a:latin typeface="Arial"/>
              <a:ea typeface="Arial"/>
              <a:cs typeface="Arial"/>
              <a:sym typeface="Arial"/>
            </a:endParaRPr>
          </a:p>
        </p:txBody>
      </p:sp>
      <p:sp>
        <p:nvSpPr>
          <p:cNvPr id="2059" name="Google Shape;2059;g14fed563bd5_0_49"/>
          <p:cNvSpPr/>
          <p:nvPr/>
        </p:nvSpPr>
        <p:spPr>
          <a:xfrm>
            <a:off x="3506449" y="1469284"/>
            <a:ext cx="282900" cy="313200"/>
          </a:xfrm>
          <a:prstGeom prst="ellipse">
            <a:avLst/>
          </a:prstGeom>
          <a:solidFill>
            <a:srgbClr val="FFFFFF"/>
          </a:solidFill>
          <a:ln w="2857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000"/>
              <a:buFont typeface="Arial"/>
              <a:buNone/>
            </a:pPr>
            <a:endParaRPr sz="1000" b="1" i="0" u="none" strike="noStrike" cap="none">
              <a:solidFill>
                <a:srgbClr val="000000"/>
              </a:solidFill>
              <a:latin typeface="Arial"/>
              <a:ea typeface="Arial"/>
              <a:cs typeface="Arial"/>
              <a:sym typeface="Arial"/>
            </a:endParaRPr>
          </a:p>
        </p:txBody>
      </p:sp>
      <p:sp>
        <p:nvSpPr>
          <p:cNvPr id="2060" name="Google Shape;2060;g14fed563bd5_0_49"/>
          <p:cNvSpPr txBox="1"/>
          <p:nvPr/>
        </p:nvSpPr>
        <p:spPr>
          <a:xfrm>
            <a:off x="3092332" y="1779331"/>
            <a:ext cx="1111200" cy="3156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800"/>
              <a:buFont typeface="Arial"/>
              <a:buNone/>
            </a:pPr>
            <a:r>
              <a:rPr lang="en" sz="800" b="1" i="0" u="none" strike="noStrike" cap="none">
                <a:solidFill>
                  <a:schemeClr val="dk2"/>
                </a:solidFill>
                <a:latin typeface="Arial"/>
                <a:ea typeface="Arial"/>
                <a:cs typeface="Arial"/>
                <a:sym typeface="Arial"/>
              </a:rPr>
              <a:t>Application </a:t>
            </a:r>
            <a:endParaRPr sz="800" b="1" i="0" u="none" strike="noStrike" cap="none">
              <a:solidFill>
                <a:schemeClr val="dk2"/>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800"/>
              <a:buFont typeface="Arial"/>
              <a:buNone/>
            </a:pPr>
            <a:r>
              <a:rPr lang="en" sz="800" b="1" i="0" u="none" strike="noStrike" cap="none">
                <a:solidFill>
                  <a:schemeClr val="dk2"/>
                </a:solidFill>
                <a:latin typeface="Arial"/>
                <a:ea typeface="Arial"/>
                <a:cs typeface="Arial"/>
                <a:sym typeface="Arial"/>
              </a:rPr>
              <a:t>grouping</a:t>
            </a:r>
            <a:endParaRPr sz="1100" b="0" i="0" u="none" strike="noStrike" cap="none">
              <a:solidFill>
                <a:srgbClr val="000000"/>
              </a:solidFill>
              <a:latin typeface="Arial"/>
              <a:ea typeface="Arial"/>
              <a:cs typeface="Arial"/>
              <a:sym typeface="Arial"/>
            </a:endParaRPr>
          </a:p>
        </p:txBody>
      </p:sp>
      <p:sp>
        <p:nvSpPr>
          <p:cNvPr id="2061" name="Google Shape;2061;g14fed563bd5_0_49"/>
          <p:cNvSpPr/>
          <p:nvPr/>
        </p:nvSpPr>
        <p:spPr>
          <a:xfrm>
            <a:off x="1718150" y="1435449"/>
            <a:ext cx="268200" cy="3048300"/>
          </a:xfrm>
          <a:prstGeom prst="roundRect">
            <a:avLst>
              <a:gd name="adj" fmla="val 16667"/>
            </a:avLst>
          </a:prstGeom>
          <a:solidFill>
            <a:srgbClr val="FFFFFF"/>
          </a:solidFill>
          <a:ln w="2857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000"/>
              <a:buFont typeface="Arial"/>
              <a:buNone/>
            </a:pPr>
            <a:endParaRPr sz="1000" b="1" i="0" u="none" strike="noStrike" cap="none">
              <a:solidFill>
                <a:srgbClr val="000000"/>
              </a:solidFill>
              <a:latin typeface="Arial"/>
              <a:ea typeface="Arial"/>
              <a:cs typeface="Arial"/>
              <a:sym typeface="Arial"/>
            </a:endParaRPr>
          </a:p>
        </p:txBody>
      </p:sp>
      <p:sp>
        <p:nvSpPr>
          <p:cNvPr id="2062" name="Google Shape;2062;g14fed563bd5_0_49"/>
          <p:cNvSpPr txBox="1"/>
          <p:nvPr/>
        </p:nvSpPr>
        <p:spPr>
          <a:xfrm rot="-5400000">
            <a:off x="759396" y="2976889"/>
            <a:ext cx="2144100" cy="2571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800"/>
              <a:buFont typeface="Arial"/>
              <a:buNone/>
            </a:pPr>
            <a:endParaRPr sz="800" b="1" i="0" u="none" strike="noStrike" cap="none">
              <a:solidFill>
                <a:schemeClr val="accent5"/>
              </a:solidFill>
              <a:latin typeface="Arial"/>
              <a:ea typeface="Arial"/>
              <a:cs typeface="Arial"/>
              <a:sym typeface="Arial"/>
            </a:endParaRPr>
          </a:p>
        </p:txBody>
      </p:sp>
      <p:sp>
        <p:nvSpPr>
          <p:cNvPr id="2063" name="Google Shape;2063;g14fed563bd5_0_49"/>
          <p:cNvSpPr/>
          <p:nvPr/>
        </p:nvSpPr>
        <p:spPr>
          <a:xfrm>
            <a:off x="2226981" y="2085334"/>
            <a:ext cx="282900" cy="1311900"/>
          </a:xfrm>
          <a:prstGeom prst="roundRect">
            <a:avLst>
              <a:gd name="adj" fmla="val 16667"/>
            </a:avLst>
          </a:prstGeom>
          <a:solidFill>
            <a:srgbClr val="FFFFFF"/>
          </a:solidFill>
          <a:ln w="2857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000"/>
              <a:buFont typeface="Arial"/>
              <a:buNone/>
            </a:pPr>
            <a:endParaRPr sz="1000" b="1" i="0" u="none" strike="noStrike" cap="none">
              <a:solidFill>
                <a:srgbClr val="000000"/>
              </a:solidFill>
              <a:latin typeface="Arial"/>
              <a:ea typeface="Arial"/>
              <a:cs typeface="Arial"/>
              <a:sym typeface="Arial"/>
            </a:endParaRPr>
          </a:p>
        </p:txBody>
      </p:sp>
      <p:sp>
        <p:nvSpPr>
          <p:cNvPr id="2064" name="Google Shape;2064;g14fed563bd5_0_49"/>
          <p:cNvSpPr txBox="1"/>
          <p:nvPr/>
        </p:nvSpPr>
        <p:spPr>
          <a:xfrm rot="-5400000">
            <a:off x="1707193" y="2610406"/>
            <a:ext cx="1322400" cy="2619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 sz="800" b="1" i="0" u="none" strike="noStrike" cap="none">
                <a:solidFill>
                  <a:schemeClr val="accent5"/>
                </a:solidFill>
                <a:latin typeface="Arial"/>
                <a:ea typeface="Arial"/>
                <a:cs typeface="Arial"/>
                <a:sym typeface="Arial"/>
              </a:rPr>
              <a:t>Scope</a:t>
            </a:r>
            <a:endParaRPr sz="800" b="1" i="0" u="none" strike="noStrike" cap="none">
              <a:solidFill>
                <a:schemeClr val="accent5"/>
              </a:solidFill>
              <a:latin typeface="Arial"/>
              <a:ea typeface="Arial"/>
              <a:cs typeface="Arial"/>
              <a:sym typeface="Arial"/>
            </a:endParaRPr>
          </a:p>
        </p:txBody>
      </p:sp>
      <p:sp>
        <p:nvSpPr>
          <p:cNvPr id="2065" name="Google Shape;2065;g14fed563bd5_0_49"/>
          <p:cNvSpPr/>
          <p:nvPr/>
        </p:nvSpPr>
        <p:spPr>
          <a:xfrm>
            <a:off x="4108497" y="1551771"/>
            <a:ext cx="276000" cy="1079700"/>
          </a:xfrm>
          <a:prstGeom prst="roundRect">
            <a:avLst>
              <a:gd name="adj" fmla="val 16667"/>
            </a:avLst>
          </a:prstGeom>
          <a:solidFill>
            <a:srgbClr val="FFFFFF"/>
          </a:solidFill>
          <a:ln w="2857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000"/>
              <a:buFont typeface="Arial"/>
              <a:buNone/>
            </a:pPr>
            <a:endParaRPr sz="1000" b="1" i="0" u="none" strike="noStrike" cap="none">
              <a:solidFill>
                <a:srgbClr val="000000"/>
              </a:solidFill>
              <a:latin typeface="Arial"/>
              <a:ea typeface="Arial"/>
              <a:cs typeface="Arial"/>
              <a:sym typeface="Arial"/>
            </a:endParaRPr>
          </a:p>
        </p:txBody>
      </p:sp>
      <p:sp>
        <p:nvSpPr>
          <p:cNvPr id="2066" name="Google Shape;2066;g14fed563bd5_0_49"/>
          <p:cNvSpPr txBox="1"/>
          <p:nvPr/>
        </p:nvSpPr>
        <p:spPr>
          <a:xfrm rot="-5400000">
            <a:off x="3657935" y="1995135"/>
            <a:ext cx="1201500" cy="2619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 sz="800" b="1" i="0" u="none" strike="noStrike" cap="none">
                <a:solidFill>
                  <a:schemeClr val="accent5"/>
                </a:solidFill>
                <a:latin typeface="Arial"/>
                <a:ea typeface="Arial"/>
                <a:cs typeface="Arial"/>
                <a:sym typeface="Arial"/>
              </a:rPr>
              <a:t>Wave Plan</a:t>
            </a:r>
            <a:endParaRPr sz="800" b="1" i="0" u="none" strike="noStrike" cap="none">
              <a:solidFill>
                <a:schemeClr val="accent5"/>
              </a:solidFill>
              <a:latin typeface="Arial"/>
              <a:ea typeface="Arial"/>
              <a:cs typeface="Arial"/>
              <a:sym typeface="Arial"/>
            </a:endParaRPr>
          </a:p>
        </p:txBody>
      </p:sp>
      <p:sp>
        <p:nvSpPr>
          <p:cNvPr id="2067" name="Google Shape;2067;g14fed563bd5_0_49"/>
          <p:cNvSpPr/>
          <p:nvPr/>
        </p:nvSpPr>
        <p:spPr>
          <a:xfrm>
            <a:off x="2909106" y="2486365"/>
            <a:ext cx="276000" cy="916200"/>
          </a:xfrm>
          <a:prstGeom prst="roundRect">
            <a:avLst>
              <a:gd name="adj" fmla="val 16667"/>
            </a:avLst>
          </a:prstGeom>
          <a:solidFill>
            <a:srgbClr val="FFFFFF"/>
          </a:solidFill>
          <a:ln w="2857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000"/>
              <a:buFont typeface="Arial"/>
              <a:buNone/>
            </a:pPr>
            <a:endParaRPr sz="1000" b="1" i="0" u="none" strike="noStrike" cap="none">
              <a:solidFill>
                <a:srgbClr val="000000"/>
              </a:solidFill>
              <a:latin typeface="Arial"/>
              <a:ea typeface="Arial"/>
              <a:cs typeface="Arial"/>
              <a:sym typeface="Arial"/>
            </a:endParaRPr>
          </a:p>
        </p:txBody>
      </p:sp>
      <p:sp>
        <p:nvSpPr>
          <p:cNvPr id="2068" name="Google Shape;2068;g14fed563bd5_0_49"/>
          <p:cNvSpPr txBox="1"/>
          <p:nvPr/>
        </p:nvSpPr>
        <p:spPr>
          <a:xfrm rot="-5400000">
            <a:off x="2519594" y="2872869"/>
            <a:ext cx="1079400" cy="2619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 sz="800" b="1" i="0" u="none" strike="noStrike" cap="none">
                <a:solidFill>
                  <a:schemeClr val="accent5"/>
                </a:solidFill>
                <a:latin typeface="Arial"/>
                <a:ea typeface="Arial"/>
                <a:cs typeface="Arial"/>
                <a:sym typeface="Arial"/>
              </a:rPr>
              <a:t>Workshops</a:t>
            </a:r>
            <a:endParaRPr sz="800" b="1" i="0" u="none" strike="noStrike" cap="none">
              <a:solidFill>
                <a:schemeClr val="accent5"/>
              </a:solidFill>
              <a:latin typeface="Arial"/>
              <a:ea typeface="Arial"/>
              <a:cs typeface="Arial"/>
              <a:sym typeface="Arial"/>
            </a:endParaRPr>
          </a:p>
        </p:txBody>
      </p:sp>
      <p:sp>
        <p:nvSpPr>
          <p:cNvPr id="2069" name="Google Shape;2069;g14fed563bd5_0_49"/>
          <p:cNvSpPr/>
          <p:nvPr/>
        </p:nvSpPr>
        <p:spPr>
          <a:xfrm>
            <a:off x="5753499" y="1469271"/>
            <a:ext cx="282900" cy="313200"/>
          </a:xfrm>
          <a:prstGeom prst="ellipse">
            <a:avLst/>
          </a:prstGeom>
          <a:solidFill>
            <a:srgbClr val="FFFFFF"/>
          </a:solidFill>
          <a:ln w="2857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000"/>
              <a:buFont typeface="Arial"/>
              <a:buNone/>
            </a:pPr>
            <a:endParaRPr sz="1000" b="1" i="0" u="none" strike="noStrike" cap="none">
              <a:solidFill>
                <a:srgbClr val="000000"/>
              </a:solidFill>
              <a:latin typeface="Arial"/>
              <a:ea typeface="Arial"/>
              <a:cs typeface="Arial"/>
              <a:sym typeface="Arial"/>
            </a:endParaRPr>
          </a:p>
        </p:txBody>
      </p:sp>
      <p:sp>
        <p:nvSpPr>
          <p:cNvPr id="2070" name="Google Shape;2070;g14fed563bd5_0_49"/>
          <p:cNvSpPr txBox="1"/>
          <p:nvPr/>
        </p:nvSpPr>
        <p:spPr>
          <a:xfrm>
            <a:off x="5335845" y="1832294"/>
            <a:ext cx="1111200" cy="3156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800"/>
              <a:buFont typeface="Arial"/>
              <a:buNone/>
            </a:pPr>
            <a:r>
              <a:rPr lang="en" sz="800" b="1" i="0" u="none" strike="noStrike" cap="none">
                <a:solidFill>
                  <a:schemeClr val="dk2"/>
                </a:solidFill>
                <a:latin typeface="Arial"/>
                <a:ea typeface="Arial"/>
                <a:cs typeface="Arial"/>
                <a:sym typeface="Arial"/>
              </a:rPr>
              <a:t>Migration coordination</a:t>
            </a:r>
            <a:endParaRPr sz="1100" b="0" i="0" u="none" strike="noStrike" cap="none">
              <a:solidFill>
                <a:srgbClr val="000000"/>
              </a:solidFill>
              <a:latin typeface="Arial"/>
              <a:ea typeface="Arial"/>
              <a:cs typeface="Arial"/>
              <a:sym typeface="Arial"/>
            </a:endParaRPr>
          </a:p>
        </p:txBody>
      </p:sp>
      <p:sp>
        <p:nvSpPr>
          <p:cNvPr id="2071" name="Google Shape;2071;g14fed563bd5_0_49"/>
          <p:cNvSpPr/>
          <p:nvPr/>
        </p:nvSpPr>
        <p:spPr>
          <a:xfrm>
            <a:off x="4628594" y="2528426"/>
            <a:ext cx="276000" cy="1796400"/>
          </a:xfrm>
          <a:prstGeom prst="roundRect">
            <a:avLst>
              <a:gd name="adj" fmla="val 16667"/>
            </a:avLst>
          </a:prstGeom>
          <a:solidFill>
            <a:srgbClr val="FFFFFF"/>
          </a:solidFill>
          <a:ln w="28575" cap="flat" cmpd="sng">
            <a:solidFill>
              <a:srgbClr val="99C7EB"/>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000"/>
              <a:buFont typeface="Arial"/>
              <a:buNone/>
            </a:pPr>
            <a:endParaRPr sz="1000" b="1" i="0" u="none" strike="noStrike" cap="none">
              <a:solidFill>
                <a:srgbClr val="000000"/>
              </a:solidFill>
              <a:latin typeface="Arial"/>
              <a:ea typeface="Arial"/>
              <a:cs typeface="Arial"/>
              <a:sym typeface="Arial"/>
            </a:endParaRPr>
          </a:p>
        </p:txBody>
      </p:sp>
      <p:sp>
        <p:nvSpPr>
          <p:cNvPr id="2072" name="Google Shape;2072;g14fed563bd5_0_49"/>
          <p:cNvSpPr txBox="1"/>
          <p:nvPr/>
        </p:nvSpPr>
        <p:spPr>
          <a:xfrm rot="-5400000">
            <a:off x="3779031" y="3353131"/>
            <a:ext cx="1999500" cy="2619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 sz="800" b="1" i="0" u="none" strike="noStrike" cap="none">
                <a:solidFill>
                  <a:srgbClr val="99C7EB"/>
                </a:solidFill>
                <a:latin typeface="Arial"/>
                <a:ea typeface="Arial"/>
                <a:cs typeface="Arial"/>
                <a:sym typeface="Arial"/>
              </a:rPr>
              <a:t>Migration Approach</a:t>
            </a:r>
            <a:endParaRPr sz="800" b="1" i="0" u="none" strike="noStrike" cap="none">
              <a:solidFill>
                <a:srgbClr val="99C7EB"/>
              </a:solidFill>
              <a:latin typeface="Arial"/>
              <a:ea typeface="Arial"/>
              <a:cs typeface="Arial"/>
              <a:sym typeface="Arial"/>
            </a:endParaRPr>
          </a:p>
        </p:txBody>
      </p:sp>
      <p:sp>
        <p:nvSpPr>
          <p:cNvPr id="2073" name="Google Shape;2073;g14fed563bd5_0_49"/>
          <p:cNvSpPr txBox="1"/>
          <p:nvPr/>
        </p:nvSpPr>
        <p:spPr>
          <a:xfrm>
            <a:off x="106713" y="1769256"/>
            <a:ext cx="1533000" cy="677400"/>
          </a:xfrm>
          <a:prstGeom prst="rect">
            <a:avLst/>
          </a:prstGeom>
          <a:noFill/>
          <a:ln>
            <a:noFill/>
          </a:ln>
        </p:spPr>
        <p:txBody>
          <a:bodyPr spcFirstLastPara="1" wrap="square" lIns="68575" tIns="68575" rIns="68575" bIns="68575" anchor="t" anchorCtr="0">
            <a:spAutoFit/>
          </a:bodyPr>
          <a:lstStyle/>
          <a:p>
            <a:pPr marL="0" marR="0" lvl="0" indent="0" algn="l" rtl="0">
              <a:lnSpc>
                <a:spcPct val="100000"/>
              </a:lnSpc>
              <a:spcBef>
                <a:spcPts val="0"/>
              </a:spcBef>
              <a:spcAft>
                <a:spcPts val="0"/>
              </a:spcAft>
              <a:buClr>
                <a:srgbClr val="000000"/>
              </a:buClr>
              <a:buSzPts val="500"/>
              <a:buFont typeface="Arial"/>
              <a:buNone/>
            </a:pPr>
            <a:r>
              <a:rPr lang="en" sz="500" b="0" i="0" u="none" strike="noStrike" cap="none">
                <a:solidFill>
                  <a:srgbClr val="000000"/>
                </a:solidFill>
                <a:latin typeface="Arial"/>
                <a:ea typeface="Arial"/>
                <a:cs typeface="Arial"/>
                <a:sym typeface="Arial"/>
              </a:rPr>
              <a:t>A workstream for the overall planning activity. Determines which applications are in scope and how they need to be grouped. The scoping may be iterative as more is learnt about the application portfolio. A prioritised list of migration waves is created and this workstream coordinates the further migration planning activity</a:t>
            </a:r>
            <a:endParaRPr sz="500" b="0" i="0" u="none" strike="noStrike" cap="none">
              <a:solidFill>
                <a:srgbClr val="000000"/>
              </a:solidFill>
              <a:latin typeface="Arial"/>
              <a:ea typeface="Arial"/>
              <a:cs typeface="Arial"/>
              <a:sym typeface="Arial"/>
            </a:endParaRPr>
          </a:p>
        </p:txBody>
      </p:sp>
      <p:sp>
        <p:nvSpPr>
          <p:cNvPr id="2074" name="Google Shape;2074;g14fed563bd5_0_49"/>
          <p:cNvSpPr txBox="1"/>
          <p:nvPr/>
        </p:nvSpPr>
        <p:spPr>
          <a:xfrm>
            <a:off x="106788" y="2628256"/>
            <a:ext cx="1641000" cy="523200"/>
          </a:xfrm>
          <a:prstGeom prst="rect">
            <a:avLst/>
          </a:prstGeom>
          <a:noFill/>
          <a:ln>
            <a:noFill/>
          </a:ln>
        </p:spPr>
        <p:txBody>
          <a:bodyPr spcFirstLastPara="1" wrap="square" lIns="68575" tIns="68575" rIns="68575" bIns="68575" anchor="t" anchorCtr="0">
            <a:spAutoFit/>
          </a:bodyPr>
          <a:lstStyle/>
          <a:p>
            <a:pPr marL="0" marR="0" lvl="0" indent="0" algn="l" rtl="0">
              <a:lnSpc>
                <a:spcPct val="100000"/>
              </a:lnSpc>
              <a:spcBef>
                <a:spcPts val="0"/>
              </a:spcBef>
              <a:spcAft>
                <a:spcPts val="0"/>
              </a:spcAft>
              <a:buClr>
                <a:srgbClr val="000000"/>
              </a:buClr>
              <a:buSzPts val="500"/>
              <a:buFont typeface="Arial"/>
              <a:buNone/>
            </a:pPr>
            <a:r>
              <a:rPr lang="en" sz="500" b="0" i="0" u="none" strike="noStrike" cap="none">
                <a:solidFill>
                  <a:srgbClr val="000000"/>
                </a:solidFill>
                <a:latin typeface="Arial"/>
                <a:ea typeface="Arial"/>
                <a:cs typeface="Arial"/>
                <a:sym typeface="Arial"/>
              </a:rPr>
              <a:t>App -by-app workshops carried out for detailed discovery followed by migration design. Sprints will tackle groups of applications based on priority. This creates migration design documentation and a backlog of per wave migration activity.</a:t>
            </a:r>
            <a:endParaRPr sz="500" b="0" i="0" u="none" strike="noStrike" cap="none">
              <a:solidFill>
                <a:srgbClr val="000000"/>
              </a:solidFill>
              <a:latin typeface="Arial"/>
              <a:ea typeface="Arial"/>
              <a:cs typeface="Arial"/>
              <a:sym typeface="Arial"/>
            </a:endParaRPr>
          </a:p>
        </p:txBody>
      </p:sp>
      <p:sp>
        <p:nvSpPr>
          <p:cNvPr id="2075" name="Google Shape;2075;g14fed563bd5_0_49"/>
          <p:cNvSpPr txBox="1"/>
          <p:nvPr/>
        </p:nvSpPr>
        <p:spPr>
          <a:xfrm>
            <a:off x="106788" y="4342738"/>
            <a:ext cx="1641000" cy="446400"/>
          </a:xfrm>
          <a:prstGeom prst="rect">
            <a:avLst/>
          </a:prstGeom>
          <a:noFill/>
          <a:ln>
            <a:noFill/>
          </a:ln>
        </p:spPr>
        <p:txBody>
          <a:bodyPr spcFirstLastPara="1" wrap="square" lIns="68575" tIns="68575" rIns="68575" bIns="68575" anchor="t" anchorCtr="0">
            <a:spAutoFit/>
          </a:bodyPr>
          <a:lstStyle/>
          <a:p>
            <a:pPr marL="0" marR="0" lvl="0" indent="0" algn="l" rtl="0">
              <a:lnSpc>
                <a:spcPct val="100000"/>
              </a:lnSpc>
              <a:spcBef>
                <a:spcPts val="0"/>
              </a:spcBef>
              <a:spcAft>
                <a:spcPts val="0"/>
              </a:spcAft>
              <a:buClr>
                <a:srgbClr val="000000"/>
              </a:buClr>
              <a:buSzPts val="500"/>
              <a:buFont typeface="Arial"/>
              <a:buNone/>
            </a:pPr>
            <a:r>
              <a:rPr lang="en" sz="500" b="0" i="0" u="none" strike="noStrike" cap="none">
                <a:solidFill>
                  <a:srgbClr val="000000"/>
                </a:solidFill>
                <a:latin typeface="Arial"/>
                <a:ea typeface="Arial"/>
                <a:cs typeface="Arial"/>
                <a:sym typeface="Arial"/>
              </a:rPr>
              <a:t>A workstream to set up for migration execution. Migration engineers who will carry out the migrations must be involved in the planning stage to ensure they are aligned prior to execution of the migration plans </a:t>
            </a:r>
            <a:endParaRPr sz="500" b="0" i="0" u="none" strike="noStrike" cap="none">
              <a:solidFill>
                <a:srgbClr val="000000"/>
              </a:solidFill>
              <a:latin typeface="Arial"/>
              <a:ea typeface="Arial"/>
              <a:cs typeface="Arial"/>
              <a:sym typeface="Arial"/>
            </a:endParaRPr>
          </a:p>
        </p:txBody>
      </p:sp>
      <p:sp>
        <p:nvSpPr>
          <p:cNvPr id="2076" name="Google Shape;2076;g14fed563bd5_0_49"/>
          <p:cNvSpPr txBox="1"/>
          <p:nvPr/>
        </p:nvSpPr>
        <p:spPr>
          <a:xfrm>
            <a:off x="1893350" y="1006400"/>
            <a:ext cx="1729800" cy="263400"/>
          </a:xfrm>
          <a:prstGeom prst="rect">
            <a:avLst/>
          </a:pr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800"/>
              <a:buFont typeface="Arial"/>
              <a:buNone/>
            </a:pPr>
            <a:r>
              <a:rPr lang="en" sz="800" b="1" i="0" u="none" strike="noStrike" cap="none">
                <a:solidFill>
                  <a:srgbClr val="FFFFFF"/>
                </a:solidFill>
                <a:latin typeface="Arial"/>
                <a:ea typeface="Arial"/>
                <a:cs typeface="Arial"/>
                <a:sym typeface="Arial"/>
              </a:rPr>
              <a:t>Validation</a:t>
            </a:r>
            <a:endParaRPr sz="800" b="0" i="0" u="none" strike="noStrike" cap="none">
              <a:solidFill>
                <a:srgbClr val="000000"/>
              </a:solidFill>
              <a:latin typeface="Arial"/>
              <a:ea typeface="Arial"/>
              <a:cs typeface="Arial"/>
              <a:sym typeface="Arial"/>
            </a:endParaRPr>
          </a:p>
        </p:txBody>
      </p:sp>
      <p:sp>
        <p:nvSpPr>
          <p:cNvPr id="2077" name="Google Shape;2077;g14fed563bd5_0_49"/>
          <p:cNvSpPr txBox="1"/>
          <p:nvPr/>
        </p:nvSpPr>
        <p:spPr>
          <a:xfrm>
            <a:off x="3684050" y="1006400"/>
            <a:ext cx="1680600" cy="263400"/>
          </a:xfrm>
          <a:prstGeom prst="rect">
            <a:avLst/>
          </a:pr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800"/>
              <a:buFont typeface="Arial"/>
              <a:buNone/>
            </a:pPr>
            <a:r>
              <a:rPr lang="en" sz="800" b="1" i="0" u="none" strike="noStrike" cap="none">
                <a:solidFill>
                  <a:srgbClr val="FFFFFF"/>
                </a:solidFill>
                <a:latin typeface="Arial"/>
                <a:ea typeface="Arial"/>
                <a:cs typeface="Arial"/>
                <a:sym typeface="Arial"/>
              </a:rPr>
              <a:t>Planning</a:t>
            </a:r>
            <a:endParaRPr sz="800" b="0" i="0" u="none" strike="noStrike" cap="none">
              <a:solidFill>
                <a:srgbClr val="000000"/>
              </a:solidFill>
              <a:latin typeface="Arial"/>
              <a:ea typeface="Arial"/>
              <a:cs typeface="Arial"/>
              <a:sym typeface="Arial"/>
            </a:endParaRPr>
          </a:p>
        </p:txBody>
      </p:sp>
      <p:sp>
        <p:nvSpPr>
          <p:cNvPr id="2078" name="Google Shape;2078;g14fed563bd5_0_49"/>
          <p:cNvSpPr/>
          <p:nvPr/>
        </p:nvSpPr>
        <p:spPr>
          <a:xfrm>
            <a:off x="5405257" y="2526276"/>
            <a:ext cx="276000" cy="1796400"/>
          </a:xfrm>
          <a:prstGeom prst="roundRect">
            <a:avLst>
              <a:gd name="adj" fmla="val 16667"/>
            </a:avLst>
          </a:prstGeom>
          <a:solidFill>
            <a:srgbClr val="FFFFFF"/>
          </a:solidFill>
          <a:ln w="28575" cap="flat" cmpd="sng">
            <a:solidFill>
              <a:srgbClr val="99C7EB"/>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000"/>
              <a:buFont typeface="Arial"/>
              <a:buNone/>
            </a:pPr>
            <a:endParaRPr sz="1000" b="1" i="0" u="none" strike="noStrike" cap="none">
              <a:solidFill>
                <a:srgbClr val="000000"/>
              </a:solidFill>
              <a:latin typeface="Arial"/>
              <a:ea typeface="Arial"/>
              <a:cs typeface="Arial"/>
              <a:sym typeface="Arial"/>
            </a:endParaRPr>
          </a:p>
        </p:txBody>
      </p:sp>
      <p:sp>
        <p:nvSpPr>
          <p:cNvPr id="2079" name="Google Shape;2079;g14fed563bd5_0_49"/>
          <p:cNvSpPr txBox="1"/>
          <p:nvPr/>
        </p:nvSpPr>
        <p:spPr>
          <a:xfrm rot="-5400000">
            <a:off x="4929350" y="2977377"/>
            <a:ext cx="1252200" cy="2619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000"/>
              <a:buFont typeface="Arial"/>
              <a:buNone/>
            </a:pPr>
            <a:r>
              <a:rPr lang="en" sz="800" b="1" i="0" u="none" strike="noStrike" cap="none">
                <a:solidFill>
                  <a:srgbClr val="99C7EB"/>
                </a:solidFill>
                <a:latin typeface="Arial"/>
                <a:ea typeface="Arial"/>
                <a:cs typeface="Arial"/>
                <a:sym typeface="Arial"/>
              </a:rPr>
              <a:t> Design</a:t>
            </a:r>
            <a:endParaRPr sz="800" b="1" i="0" u="none" strike="noStrike" cap="none">
              <a:solidFill>
                <a:srgbClr val="99C7EB"/>
              </a:solidFill>
              <a:latin typeface="Arial"/>
              <a:ea typeface="Arial"/>
              <a:cs typeface="Arial"/>
              <a:sym typeface="Arial"/>
            </a:endParaRPr>
          </a:p>
        </p:txBody>
      </p:sp>
      <p:sp>
        <p:nvSpPr>
          <p:cNvPr id="2080" name="Google Shape;2080;g14fed563bd5_0_49"/>
          <p:cNvSpPr txBox="1"/>
          <p:nvPr/>
        </p:nvSpPr>
        <p:spPr>
          <a:xfrm>
            <a:off x="5424500" y="1006388"/>
            <a:ext cx="1779900" cy="263400"/>
          </a:xfrm>
          <a:prstGeom prst="rect">
            <a:avLst/>
          </a:pr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800"/>
              <a:buFont typeface="Arial"/>
              <a:buNone/>
            </a:pPr>
            <a:r>
              <a:rPr lang="en" sz="800" b="1" i="0" u="none" strike="noStrike" cap="none">
                <a:solidFill>
                  <a:srgbClr val="FFFFFF"/>
                </a:solidFill>
                <a:latin typeface="Arial"/>
                <a:ea typeface="Arial"/>
                <a:cs typeface="Arial"/>
                <a:sym typeface="Arial"/>
              </a:rPr>
              <a:t>Design</a:t>
            </a:r>
            <a:endParaRPr sz="800" b="0" i="0" u="none" strike="noStrike" cap="none">
              <a:solidFill>
                <a:srgbClr val="000000"/>
              </a:solidFill>
              <a:latin typeface="Arial"/>
              <a:ea typeface="Arial"/>
              <a:cs typeface="Arial"/>
              <a:sym typeface="Arial"/>
            </a:endParaRPr>
          </a:p>
        </p:txBody>
      </p:sp>
      <p:pic>
        <p:nvPicPr>
          <p:cNvPr id="2081" name="Google Shape;2081;g14fed563bd5_0_49"/>
          <p:cNvPicPr preferRelativeResize="0"/>
          <p:nvPr/>
        </p:nvPicPr>
        <p:blipFill rotWithShape="1">
          <a:blip r:embed="rId3">
            <a:alphaModFix/>
          </a:blip>
          <a:srcRect/>
          <a:stretch/>
        </p:blipFill>
        <p:spPr>
          <a:xfrm>
            <a:off x="8067975" y="57006"/>
            <a:ext cx="1052100" cy="1374694"/>
          </a:xfrm>
          <a:prstGeom prst="rect">
            <a:avLst/>
          </a:prstGeom>
          <a:noFill/>
          <a:ln>
            <a:noFill/>
          </a:ln>
        </p:spPr>
      </p:pic>
      <p:sp>
        <p:nvSpPr>
          <p:cNvPr id="2082" name="Google Shape;2082;g14fed563bd5_0_49"/>
          <p:cNvSpPr txBox="1"/>
          <p:nvPr/>
        </p:nvSpPr>
        <p:spPr>
          <a:xfrm>
            <a:off x="106788" y="3583406"/>
            <a:ext cx="1641000" cy="523200"/>
          </a:xfrm>
          <a:prstGeom prst="rect">
            <a:avLst/>
          </a:prstGeom>
          <a:noFill/>
          <a:ln>
            <a:noFill/>
          </a:ln>
        </p:spPr>
        <p:txBody>
          <a:bodyPr spcFirstLastPara="1" wrap="square" lIns="68575" tIns="68575" rIns="68575" bIns="68575" anchor="t" anchorCtr="0">
            <a:spAutoFit/>
          </a:bodyPr>
          <a:lstStyle/>
          <a:p>
            <a:pPr marL="0" marR="0" lvl="0" indent="0" algn="l" rtl="0">
              <a:lnSpc>
                <a:spcPct val="100000"/>
              </a:lnSpc>
              <a:spcBef>
                <a:spcPts val="0"/>
              </a:spcBef>
              <a:spcAft>
                <a:spcPts val="0"/>
              </a:spcAft>
              <a:buClr>
                <a:srgbClr val="000000"/>
              </a:buClr>
              <a:buSzPts val="500"/>
              <a:buFont typeface="Arial"/>
              <a:buNone/>
            </a:pPr>
            <a:r>
              <a:rPr lang="en" sz="500" b="0" i="0" u="none" strike="noStrike" cap="none">
                <a:solidFill>
                  <a:srgbClr val="000000"/>
                </a:solidFill>
                <a:latin typeface="Arial"/>
                <a:ea typeface="Arial"/>
                <a:cs typeface="Arial"/>
                <a:sym typeface="Arial"/>
              </a:rPr>
              <a:t>A workstream covering application owner involvement. It is critical to successful migration planning and execution that application owners are involved in the planning process, both to provide information and to agree on plans.</a:t>
            </a:r>
            <a:endParaRPr sz="500" b="0" i="0" u="none" strike="noStrike" cap="none">
              <a:solidFill>
                <a:srgbClr val="000000"/>
              </a:solidFill>
              <a:latin typeface="Arial"/>
              <a:ea typeface="Arial"/>
              <a:cs typeface="Arial"/>
              <a:sym typeface="Arial"/>
            </a:endParaRPr>
          </a:p>
        </p:txBody>
      </p:sp>
      <p:sp>
        <p:nvSpPr>
          <p:cNvPr id="2083" name="Google Shape;2083;g14fed563bd5_0_49"/>
          <p:cNvSpPr txBox="1"/>
          <p:nvPr/>
        </p:nvSpPr>
        <p:spPr>
          <a:xfrm>
            <a:off x="239325" y="-58950"/>
            <a:ext cx="3063000" cy="3387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 sz="1000" b="1" i="0" u="none" strike="noStrike" cap="none">
                <a:solidFill>
                  <a:schemeClr val="accent2"/>
                </a:solidFill>
                <a:latin typeface="Arial"/>
                <a:ea typeface="Arial"/>
                <a:cs typeface="Arial"/>
                <a:sym typeface="Arial"/>
              </a:rPr>
              <a:t>Migration Planning</a:t>
            </a:r>
            <a:endParaRPr sz="1000" b="1" i="0" u="none" strike="noStrike" cap="none">
              <a:solidFill>
                <a:schemeClr val="accent2"/>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087"/>
        <p:cNvGrpSpPr/>
        <p:nvPr/>
      </p:nvGrpSpPr>
      <p:grpSpPr>
        <a:xfrm>
          <a:off x="0" y="0"/>
          <a:ext cx="0" cy="0"/>
          <a:chOff x="0" y="0"/>
          <a:chExt cx="0" cy="0"/>
        </a:xfrm>
      </p:grpSpPr>
      <p:sp>
        <p:nvSpPr>
          <p:cNvPr id="2088" name="Google Shape;2088;g1a0ad6dc00b_0_751"/>
          <p:cNvSpPr txBox="1">
            <a:spLocks noGrp="1"/>
          </p:cNvSpPr>
          <p:nvPr>
            <p:ph type="title"/>
          </p:nvPr>
        </p:nvSpPr>
        <p:spPr>
          <a:xfrm>
            <a:off x="324000" y="324000"/>
            <a:ext cx="8553300" cy="648900"/>
          </a:xfrm>
          <a:prstGeom prst="rect">
            <a:avLst/>
          </a:prstGeom>
          <a:noFill/>
          <a:ln>
            <a:noFill/>
          </a:ln>
        </p:spPr>
        <p:txBody>
          <a:bodyPr spcFirstLastPara="1" wrap="square" lIns="0" tIns="0" rIns="0" bIns="0" anchor="ctr" anchorCtr="0">
            <a:normAutofit/>
          </a:bodyPr>
          <a:lstStyle/>
          <a:p>
            <a:pPr marL="0" lvl="0" indent="0" algn="l" rtl="0">
              <a:lnSpc>
                <a:spcPct val="90000"/>
              </a:lnSpc>
              <a:spcBef>
                <a:spcPts val="0"/>
              </a:spcBef>
              <a:spcAft>
                <a:spcPts val="0"/>
              </a:spcAft>
              <a:buSzPts val="2700"/>
              <a:buNone/>
            </a:pPr>
            <a:r>
              <a:rPr lang="en" sz="2400"/>
              <a:t>Inputs</a:t>
            </a:r>
            <a:endParaRPr sz="2400"/>
          </a:p>
        </p:txBody>
      </p:sp>
      <p:graphicFrame>
        <p:nvGraphicFramePr>
          <p:cNvPr id="2089" name="Google Shape;2089;g1a0ad6dc00b_0_751"/>
          <p:cNvGraphicFramePr/>
          <p:nvPr/>
        </p:nvGraphicFramePr>
        <p:xfrm>
          <a:off x="324000" y="972900"/>
          <a:ext cx="3000000" cy="3000000"/>
        </p:xfrm>
        <a:graphic>
          <a:graphicData uri="http://schemas.openxmlformats.org/drawingml/2006/table">
            <a:tbl>
              <a:tblPr>
                <a:noFill/>
                <a:tableStyleId>{D8BDA967-856E-4967-8594-84EC222D9B55}</a:tableStyleId>
              </a:tblPr>
              <a:tblGrid>
                <a:gridCol w="2145875">
                  <a:extLst>
                    <a:ext uri="{9D8B030D-6E8A-4147-A177-3AD203B41FA5}">
                      <a16:colId xmlns:a16="http://schemas.microsoft.com/office/drawing/2014/main" val="20000"/>
                    </a:ext>
                  </a:extLst>
                </a:gridCol>
                <a:gridCol w="6245575">
                  <a:extLst>
                    <a:ext uri="{9D8B030D-6E8A-4147-A177-3AD203B41FA5}">
                      <a16:colId xmlns:a16="http://schemas.microsoft.com/office/drawing/2014/main" val="20001"/>
                    </a:ext>
                  </a:extLst>
                </a:gridCol>
              </a:tblGrid>
              <a:tr h="0">
                <a:tc>
                  <a:txBody>
                    <a:bodyPr/>
                    <a:lstStyle/>
                    <a:p>
                      <a:pPr marL="0" marR="0" lvl="0" indent="0" algn="l" rtl="0">
                        <a:lnSpc>
                          <a:spcPct val="100000"/>
                        </a:lnSpc>
                        <a:spcBef>
                          <a:spcPts val="0"/>
                        </a:spcBef>
                        <a:spcAft>
                          <a:spcPts val="0"/>
                        </a:spcAft>
                        <a:buClr>
                          <a:srgbClr val="000000"/>
                        </a:buClr>
                        <a:buSzPts val="1000"/>
                        <a:buFont typeface="Arial"/>
                        <a:buNone/>
                      </a:pPr>
                      <a:r>
                        <a:rPr lang="en" sz="1000" b="1" u="none" strike="noStrike" cap="none"/>
                        <a:t>Input</a:t>
                      </a:r>
                      <a:endParaRPr sz="1000" b="1" u="none" strike="noStrike" cap="none"/>
                    </a:p>
                  </a:txBody>
                  <a:tcPr marL="91425" marR="91425" marT="91425" marB="91425">
                    <a:solidFill>
                      <a:srgbClr val="C2E2FF"/>
                    </a:solidFill>
                  </a:tcPr>
                </a:tc>
                <a:tc>
                  <a:txBody>
                    <a:bodyPr/>
                    <a:lstStyle/>
                    <a:p>
                      <a:pPr marL="0" marR="0" lvl="0" indent="0" algn="l" rtl="0">
                        <a:lnSpc>
                          <a:spcPct val="100000"/>
                        </a:lnSpc>
                        <a:spcBef>
                          <a:spcPts val="0"/>
                        </a:spcBef>
                        <a:spcAft>
                          <a:spcPts val="0"/>
                        </a:spcAft>
                        <a:buClr>
                          <a:srgbClr val="000000"/>
                        </a:buClr>
                        <a:buSzPts val="1000"/>
                        <a:buFont typeface="Arial"/>
                        <a:buNone/>
                      </a:pPr>
                      <a:r>
                        <a:rPr lang="en" sz="1000" b="1" u="none" strike="noStrike" cap="none"/>
                        <a:t>Description</a:t>
                      </a:r>
                      <a:endParaRPr sz="1000" b="1" u="none" strike="noStrike" cap="none"/>
                    </a:p>
                  </a:txBody>
                  <a:tcPr marL="91425" marR="91425" marT="91425" marB="91425">
                    <a:solidFill>
                      <a:srgbClr val="C2E2FF"/>
                    </a:solidFill>
                  </a:tcPr>
                </a:tc>
                <a:extLst>
                  <a:ext uri="{0D108BD9-81ED-4DB2-BD59-A6C34878D82A}">
                    <a16:rowId xmlns:a16="http://schemas.microsoft.com/office/drawing/2014/main" val="10000"/>
                  </a:ext>
                </a:extLst>
              </a:tr>
              <a:tr h="0">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t>Application inventory</a:t>
                      </a:r>
                      <a:endParaRPr sz="10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t>A complete inventory derived from the migration assessment phase. </a:t>
                      </a:r>
                      <a:endParaRPr sz="1000" u="none" strike="noStrike" cap="none"/>
                    </a:p>
                  </a:txBody>
                  <a:tcPr marL="91425" marR="91425" marT="91425" marB="91425"/>
                </a:tc>
                <a:extLst>
                  <a:ext uri="{0D108BD9-81ED-4DB2-BD59-A6C34878D82A}">
                    <a16:rowId xmlns:a16="http://schemas.microsoft.com/office/drawing/2014/main" val="10001"/>
                  </a:ext>
                </a:extLst>
              </a:tr>
              <a:tr h="0">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t>Application groups</a:t>
                      </a:r>
                      <a:endParaRPr sz="10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t>Created during the validation stage of migration planning and input into the planning stage.</a:t>
                      </a:r>
                      <a:endParaRPr sz="1000" u="none" strike="noStrike" cap="none"/>
                    </a:p>
                  </a:txBody>
                  <a:tcPr marL="91425" marR="91425" marT="91425" marB="91425"/>
                </a:tc>
                <a:extLst>
                  <a:ext uri="{0D108BD9-81ED-4DB2-BD59-A6C34878D82A}">
                    <a16:rowId xmlns:a16="http://schemas.microsoft.com/office/drawing/2014/main" val="10002"/>
                  </a:ext>
                </a:extLst>
              </a:tr>
              <a:tr h="0">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t>Workshops and Interviews</a:t>
                      </a:r>
                      <a:endParaRPr sz="10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t>Workshops and interviews to validate and discover further information required to plan migrations. </a:t>
                      </a:r>
                      <a:endParaRPr sz="1000" u="none" strike="noStrike" cap="none"/>
                    </a:p>
                    <a:p>
                      <a:pPr marL="0" marR="0" lvl="0" indent="0" algn="l" rtl="0">
                        <a:lnSpc>
                          <a:spcPct val="100000"/>
                        </a:lnSpc>
                        <a:spcBef>
                          <a:spcPts val="0"/>
                        </a:spcBef>
                        <a:spcAft>
                          <a:spcPts val="0"/>
                        </a:spcAft>
                        <a:buClr>
                          <a:srgbClr val="000000"/>
                        </a:buClr>
                        <a:buSzPts val="1000"/>
                        <a:buFont typeface="Arial"/>
                        <a:buNone/>
                      </a:pPr>
                      <a:r>
                        <a:rPr lang="en" sz="1000" u="none" strike="noStrike" cap="none"/>
                        <a:t>Workshops are also used to align with application owners and migration engineers around migration plans.</a:t>
                      </a:r>
                      <a:endParaRPr sz="1000" u="none" strike="noStrike" cap="none"/>
                    </a:p>
                    <a:p>
                      <a:pPr marL="0" marR="0" lvl="0" indent="0" algn="l" rtl="0">
                        <a:lnSpc>
                          <a:spcPct val="100000"/>
                        </a:lnSpc>
                        <a:spcBef>
                          <a:spcPts val="0"/>
                        </a:spcBef>
                        <a:spcAft>
                          <a:spcPts val="0"/>
                        </a:spcAft>
                        <a:buClr>
                          <a:srgbClr val="000000"/>
                        </a:buClr>
                        <a:buSzPts val="1000"/>
                        <a:buFont typeface="Arial"/>
                        <a:buNone/>
                      </a:pPr>
                      <a:r>
                        <a:rPr lang="en" sz="1000" b="1" u="none" strike="noStrike" cap="none">
                          <a:solidFill>
                            <a:schemeClr val="dk2"/>
                          </a:solidFill>
                        </a:rPr>
                        <a:t>Migration plan - App Discovery</a:t>
                      </a:r>
                      <a:endParaRPr sz="1000" u="none" strike="noStrike" cap="none">
                        <a:solidFill>
                          <a:schemeClr val="dk2"/>
                        </a:solidFill>
                      </a:endParaRPr>
                    </a:p>
                  </a:txBody>
                  <a:tcPr marL="91425" marR="91425" marT="91425" marB="91425"/>
                </a:tc>
                <a:extLst>
                  <a:ext uri="{0D108BD9-81ED-4DB2-BD59-A6C34878D82A}">
                    <a16:rowId xmlns:a16="http://schemas.microsoft.com/office/drawing/2014/main" val="10003"/>
                  </a:ext>
                </a:extLst>
              </a:tr>
            </a:tbl>
          </a:graphicData>
        </a:graphic>
      </p:graphicFrame>
      <p:sp>
        <p:nvSpPr>
          <p:cNvPr id="2090" name="Google Shape;2090;g1a0ad6dc00b_0_751"/>
          <p:cNvSpPr txBox="1"/>
          <p:nvPr/>
        </p:nvSpPr>
        <p:spPr>
          <a:xfrm>
            <a:off x="239325" y="-58950"/>
            <a:ext cx="3063000" cy="3387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 sz="1000" b="1" i="0" u="none" strike="noStrike" cap="none">
                <a:solidFill>
                  <a:schemeClr val="accent2"/>
                </a:solidFill>
                <a:latin typeface="Arial"/>
                <a:ea typeface="Arial"/>
                <a:cs typeface="Arial"/>
                <a:sym typeface="Arial"/>
              </a:rPr>
              <a:t>Migration Planning</a:t>
            </a:r>
            <a:endParaRPr sz="1000" b="1" i="0" u="none" strike="noStrike" cap="none">
              <a:solidFill>
                <a:schemeClr val="accent2"/>
              </a:solidFill>
              <a:latin typeface="Arial"/>
              <a:ea typeface="Arial"/>
              <a:cs typeface="Arial"/>
              <a:sym typeface="Aria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094"/>
        <p:cNvGrpSpPr/>
        <p:nvPr/>
      </p:nvGrpSpPr>
      <p:grpSpPr>
        <a:xfrm>
          <a:off x="0" y="0"/>
          <a:ext cx="0" cy="0"/>
          <a:chOff x="0" y="0"/>
          <a:chExt cx="0" cy="0"/>
        </a:xfrm>
      </p:grpSpPr>
      <p:sp>
        <p:nvSpPr>
          <p:cNvPr id="2095" name="Google Shape;2095;g1a0ad6dc00b_0_757"/>
          <p:cNvSpPr txBox="1">
            <a:spLocks noGrp="1"/>
          </p:cNvSpPr>
          <p:nvPr>
            <p:ph type="title"/>
          </p:nvPr>
        </p:nvSpPr>
        <p:spPr>
          <a:xfrm>
            <a:off x="324000" y="229525"/>
            <a:ext cx="8553300" cy="648900"/>
          </a:xfrm>
          <a:prstGeom prst="rect">
            <a:avLst/>
          </a:prstGeom>
          <a:noFill/>
          <a:ln>
            <a:noFill/>
          </a:ln>
        </p:spPr>
        <p:txBody>
          <a:bodyPr spcFirstLastPara="1" wrap="square" lIns="0" tIns="0" rIns="0" bIns="0" anchor="ctr" anchorCtr="0">
            <a:normAutofit/>
          </a:bodyPr>
          <a:lstStyle/>
          <a:p>
            <a:pPr marL="0" lvl="0" indent="0" algn="l" rtl="0">
              <a:lnSpc>
                <a:spcPct val="90000"/>
              </a:lnSpc>
              <a:spcBef>
                <a:spcPts val="0"/>
              </a:spcBef>
              <a:spcAft>
                <a:spcPts val="0"/>
              </a:spcAft>
              <a:buSzPts val="2700"/>
              <a:buNone/>
            </a:pPr>
            <a:r>
              <a:rPr lang="en" sz="2400"/>
              <a:t>Activity descriptions</a:t>
            </a:r>
            <a:endParaRPr sz="2400"/>
          </a:p>
        </p:txBody>
      </p:sp>
      <p:graphicFrame>
        <p:nvGraphicFramePr>
          <p:cNvPr id="2096" name="Google Shape;2096;g1a0ad6dc00b_0_757"/>
          <p:cNvGraphicFramePr/>
          <p:nvPr/>
        </p:nvGraphicFramePr>
        <p:xfrm>
          <a:off x="340063" y="878425"/>
          <a:ext cx="3000000" cy="3000000"/>
        </p:xfrm>
        <a:graphic>
          <a:graphicData uri="http://schemas.openxmlformats.org/drawingml/2006/table">
            <a:tbl>
              <a:tblPr>
                <a:noFill/>
                <a:tableStyleId>{D8BDA967-856E-4967-8594-84EC222D9B55}</a:tableStyleId>
              </a:tblPr>
              <a:tblGrid>
                <a:gridCol w="2796125">
                  <a:extLst>
                    <a:ext uri="{9D8B030D-6E8A-4147-A177-3AD203B41FA5}">
                      <a16:colId xmlns:a16="http://schemas.microsoft.com/office/drawing/2014/main" val="20000"/>
                    </a:ext>
                  </a:extLst>
                </a:gridCol>
                <a:gridCol w="5667750">
                  <a:extLst>
                    <a:ext uri="{9D8B030D-6E8A-4147-A177-3AD203B41FA5}">
                      <a16:colId xmlns:a16="http://schemas.microsoft.com/office/drawing/2014/main" val="20001"/>
                    </a:ext>
                  </a:extLst>
                </a:gridCol>
              </a:tblGrid>
              <a:tr h="223550">
                <a:tc>
                  <a:txBody>
                    <a:bodyPr/>
                    <a:lstStyle/>
                    <a:p>
                      <a:pPr marL="0" marR="0" lvl="0" indent="0" algn="l" rtl="0">
                        <a:lnSpc>
                          <a:spcPct val="100000"/>
                        </a:lnSpc>
                        <a:spcBef>
                          <a:spcPts val="0"/>
                        </a:spcBef>
                        <a:spcAft>
                          <a:spcPts val="0"/>
                        </a:spcAft>
                        <a:buClr>
                          <a:srgbClr val="000000"/>
                        </a:buClr>
                        <a:buSzPts val="1000"/>
                        <a:buFont typeface="Arial"/>
                        <a:buNone/>
                      </a:pPr>
                      <a:r>
                        <a:rPr lang="en" sz="1000" b="1" u="none" strike="noStrike" cap="none"/>
                        <a:t>Activity</a:t>
                      </a:r>
                      <a:endParaRPr sz="1000" b="1" u="none" strike="noStrike" cap="none"/>
                    </a:p>
                  </a:txBody>
                  <a:tcPr marL="91425" marR="91425" marT="91425" marB="91425">
                    <a:solidFill>
                      <a:srgbClr val="C2E2FF"/>
                    </a:solidFill>
                  </a:tcPr>
                </a:tc>
                <a:tc>
                  <a:txBody>
                    <a:bodyPr/>
                    <a:lstStyle/>
                    <a:p>
                      <a:pPr marL="0" marR="0" lvl="0" indent="0" algn="l" rtl="0">
                        <a:lnSpc>
                          <a:spcPct val="100000"/>
                        </a:lnSpc>
                        <a:spcBef>
                          <a:spcPts val="0"/>
                        </a:spcBef>
                        <a:spcAft>
                          <a:spcPts val="0"/>
                        </a:spcAft>
                        <a:buClr>
                          <a:srgbClr val="000000"/>
                        </a:buClr>
                        <a:buSzPts val="1000"/>
                        <a:buFont typeface="Arial"/>
                        <a:buNone/>
                      </a:pPr>
                      <a:r>
                        <a:rPr lang="en" sz="1000" b="1" u="none" strike="noStrike" cap="none"/>
                        <a:t>Description</a:t>
                      </a:r>
                      <a:endParaRPr sz="1000" b="1" u="none" strike="noStrike" cap="none"/>
                    </a:p>
                  </a:txBody>
                  <a:tcPr marL="91425" marR="91425" marT="91425" marB="91425">
                    <a:solidFill>
                      <a:srgbClr val="C2E2FF"/>
                    </a:solidFill>
                  </a:tcPr>
                </a:tc>
                <a:extLst>
                  <a:ext uri="{0D108BD9-81ED-4DB2-BD59-A6C34878D82A}">
                    <a16:rowId xmlns:a16="http://schemas.microsoft.com/office/drawing/2014/main" val="10000"/>
                  </a:ext>
                </a:extLst>
              </a:tr>
              <a:tr h="381000">
                <a:tc>
                  <a:txBody>
                    <a:bodyPr/>
                    <a:lstStyle/>
                    <a:p>
                      <a:pPr marL="0" marR="0" lvl="0" indent="0" algn="l" rtl="0">
                        <a:lnSpc>
                          <a:spcPct val="100000"/>
                        </a:lnSpc>
                        <a:spcBef>
                          <a:spcPts val="0"/>
                        </a:spcBef>
                        <a:spcAft>
                          <a:spcPts val="0"/>
                        </a:spcAft>
                        <a:buClr>
                          <a:srgbClr val="000000"/>
                        </a:buClr>
                        <a:buSzPts val="1000"/>
                        <a:buFont typeface="Arial"/>
                        <a:buNone/>
                      </a:pPr>
                      <a:r>
                        <a:rPr lang="en" sz="700" u="none" strike="noStrike" cap="none"/>
                        <a:t>Scoping</a:t>
                      </a:r>
                      <a:endParaRPr sz="7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800"/>
                        <a:buFont typeface="Arial"/>
                        <a:buNone/>
                      </a:pPr>
                      <a:r>
                        <a:rPr lang="en" sz="700" u="none" strike="noStrike" cap="none"/>
                        <a:t>Determine the scope of the plan, there may be applications discovered during the assessment phase which are not candidates for migrations and would be out of scope for planning. This ensures effort is only spent assessing relevant data, applications and infrastructure. This will be an iterative process.</a:t>
                      </a:r>
                      <a:endParaRPr sz="700" u="none" strike="noStrike" cap="none"/>
                    </a:p>
                  </a:txBody>
                  <a:tcPr marL="91425" marR="91425" marT="91425" marB="91425"/>
                </a:tc>
                <a:extLst>
                  <a:ext uri="{0D108BD9-81ED-4DB2-BD59-A6C34878D82A}">
                    <a16:rowId xmlns:a16="http://schemas.microsoft.com/office/drawing/2014/main" val="10001"/>
                  </a:ext>
                </a:extLst>
              </a:tr>
              <a:tr h="381000">
                <a:tc>
                  <a:txBody>
                    <a:bodyPr/>
                    <a:lstStyle/>
                    <a:p>
                      <a:pPr marL="0" marR="0" lvl="0" indent="0" algn="l" rtl="0">
                        <a:lnSpc>
                          <a:spcPct val="100000"/>
                        </a:lnSpc>
                        <a:spcBef>
                          <a:spcPts val="0"/>
                        </a:spcBef>
                        <a:spcAft>
                          <a:spcPts val="0"/>
                        </a:spcAft>
                        <a:buClr>
                          <a:srgbClr val="000000"/>
                        </a:buClr>
                        <a:buSzPts val="1000"/>
                        <a:buFont typeface="Arial"/>
                        <a:buNone/>
                      </a:pPr>
                      <a:r>
                        <a:rPr lang="en" sz="700" u="none" strike="noStrike" cap="none"/>
                        <a:t>Application grouping</a:t>
                      </a:r>
                      <a:endParaRPr sz="7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1000"/>
                        <a:buFont typeface="Arial"/>
                        <a:buNone/>
                      </a:pPr>
                      <a:r>
                        <a:rPr lang="en" sz="700" u="none" strike="noStrike" cap="none"/>
                        <a:t>Applications should be grouped to aid planning. They can be grouped logically </a:t>
                      </a:r>
                      <a:r>
                        <a:rPr lang="en" sz="700" u="none" strike="noStrike" cap="none">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4"/>
                            </a:ext>
                          </a:extLst>
                        </a:rPr>
                        <a:t>based on what there are and </a:t>
                      </a:r>
                      <a:r>
                        <a:rPr lang="en" sz="700" u="none" strike="noStrike" cap="none"/>
                        <a:t>known functional dependencies, and/or technically based on network traffic data derived from migration discovery and assessment tooling.</a:t>
                      </a:r>
                      <a:endParaRPr sz="700" u="none" strike="noStrike" cap="none"/>
                    </a:p>
                  </a:txBody>
                  <a:tcPr marL="91425" marR="91425" marT="91425" marB="91425"/>
                </a:tc>
                <a:extLst>
                  <a:ext uri="{0D108BD9-81ED-4DB2-BD59-A6C34878D82A}">
                    <a16:rowId xmlns:a16="http://schemas.microsoft.com/office/drawing/2014/main" val="10002"/>
                  </a:ext>
                </a:extLst>
              </a:tr>
              <a:tr h="381000">
                <a:tc>
                  <a:txBody>
                    <a:bodyPr/>
                    <a:lstStyle/>
                    <a:p>
                      <a:pPr marL="0" marR="0" lvl="0" indent="0" algn="l" rtl="0">
                        <a:lnSpc>
                          <a:spcPct val="100000"/>
                        </a:lnSpc>
                        <a:spcBef>
                          <a:spcPts val="0"/>
                        </a:spcBef>
                        <a:spcAft>
                          <a:spcPts val="0"/>
                        </a:spcAft>
                        <a:buClr>
                          <a:srgbClr val="000000"/>
                        </a:buClr>
                        <a:buSzPts val="1000"/>
                        <a:buFont typeface="Arial"/>
                        <a:buNone/>
                      </a:pPr>
                      <a:r>
                        <a:rPr lang="en" sz="700" u="none" strike="noStrike" cap="none"/>
                        <a:t>Application detail discovery</a:t>
                      </a:r>
                      <a:endParaRPr sz="7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1000"/>
                        <a:buFont typeface="Arial"/>
                        <a:buNone/>
                      </a:pPr>
                      <a:r>
                        <a:rPr lang="en" sz="700" u="none" strike="noStrike" cap="none"/>
                        <a:t>The key is to gain enough detail about applications to be able to form a migration plan. See the </a:t>
                      </a:r>
                      <a:r>
                        <a:rPr lang="en" sz="700" b="1" u="none" strike="noStrike" cap="none">
                          <a:solidFill>
                            <a:schemeClr val="dk2"/>
                          </a:solidFill>
                        </a:rPr>
                        <a:t>Migration plan - App Discovery</a:t>
                      </a:r>
                      <a:r>
                        <a:rPr lang="en" sz="700" b="1" u="none" strike="noStrike" cap="none">
                          <a:solidFill>
                            <a:schemeClr val="accent6"/>
                          </a:solidFill>
                        </a:rPr>
                        <a:t> </a:t>
                      </a:r>
                      <a:r>
                        <a:rPr lang="en" sz="700" u="none" strike="noStrike" cap="none">
                          <a:solidFill>
                            <a:schemeClr val="lt1"/>
                          </a:solidFill>
                        </a:rPr>
                        <a:t>template to see the type of detail required from the detail discovery activity. Information comes from workshops, interviews, the previous assessment phase and discovery tooling.</a:t>
                      </a:r>
                      <a:endParaRPr sz="700" u="none" strike="noStrike" cap="none">
                        <a:solidFill>
                          <a:schemeClr val="lt1"/>
                        </a:solidFill>
                      </a:endParaRPr>
                    </a:p>
                    <a:p>
                      <a:pPr marL="0" marR="0" lvl="0" indent="0" algn="l" rtl="0">
                        <a:lnSpc>
                          <a:spcPct val="100000"/>
                        </a:lnSpc>
                        <a:spcBef>
                          <a:spcPts val="0"/>
                        </a:spcBef>
                        <a:spcAft>
                          <a:spcPts val="0"/>
                        </a:spcAft>
                        <a:buClr>
                          <a:srgbClr val="000000"/>
                        </a:buClr>
                        <a:buSzPts val="1000"/>
                        <a:buFont typeface="Arial"/>
                        <a:buNone/>
                      </a:pPr>
                      <a:r>
                        <a:rPr lang="en" sz="700" u="none" strike="noStrike" cap="none"/>
                        <a:t>This activity is iterative, with more detail derived, gaps identified and filled as the migration plans are populated.</a:t>
                      </a:r>
                      <a:endParaRPr sz="700" u="none" strike="noStrike" cap="none"/>
                    </a:p>
                  </a:txBody>
                  <a:tcPr marL="91425" marR="91425" marT="91425" marB="91425"/>
                </a:tc>
                <a:extLst>
                  <a:ext uri="{0D108BD9-81ED-4DB2-BD59-A6C34878D82A}">
                    <a16:rowId xmlns:a16="http://schemas.microsoft.com/office/drawing/2014/main" val="10003"/>
                  </a:ext>
                </a:extLst>
              </a:tr>
              <a:tr h="381000">
                <a:tc>
                  <a:txBody>
                    <a:bodyPr/>
                    <a:lstStyle/>
                    <a:p>
                      <a:pPr marL="0" marR="0" lvl="0" indent="0" algn="l" rtl="0">
                        <a:lnSpc>
                          <a:spcPct val="100000"/>
                        </a:lnSpc>
                        <a:spcBef>
                          <a:spcPts val="0"/>
                        </a:spcBef>
                        <a:spcAft>
                          <a:spcPts val="0"/>
                        </a:spcAft>
                        <a:buClr>
                          <a:srgbClr val="000000"/>
                        </a:buClr>
                        <a:buSzPts val="1000"/>
                        <a:buFont typeface="Arial"/>
                        <a:buNone/>
                      </a:pPr>
                      <a:r>
                        <a:rPr lang="en" sz="700" u="none" strike="noStrike" cap="none"/>
                        <a:t>Wave plans</a:t>
                      </a:r>
                      <a:endParaRPr sz="7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1000"/>
                        <a:buFont typeface="Arial"/>
                        <a:buNone/>
                      </a:pPr>
                      <a:r>
                        <a:rPr lang="en" sz="700" u="none" strike="noStrike" cap="none"/>
                        <a:t>Application groups are mapped to migration waves through priority of migration. </a:t>
                      </a:r>
                      <a:endParaRPr sz="700" u="none" strike="noStrike" cap="none"/>
                    </a:p>
                  </a:txBody>
                  <a:tcPr marL="91425" marR="91425" marT="91425" marB="91425"/>
                </a:tc>
                <a:extLst>
                  <a:ext uri="{0D108BD9-81ED-4DB2-BD59-A6C34878D82A}">
                    <a16:rowId xmlns:a16="http://schemas.microsoft.com/office/drawing/2014/main" val="10004"/>
                  </a:ext>
                </a:extLst>
              </a:tr>
              <a:tr h="381000">
                <a:tc>
                  <a:txBody>
                    <a:bodyPr/>
                    <a:lstStyle/>
                    <a:p>
                      <a:pPr marL="0" marR="0" lvl="0" indent="0" algn="l" rtl="0">
                        <a:lnSpc>
                          <a:spcPct val="100000"/>
                        </a:lnSpc>
                        <a:spcBef>
                          <a:spcPts val="0"/>
                        </a:spcBef>
                        <a:spcAft>
                          <a:spcPts val="0"/>
                        </a:spcAft>
                        <a:buClr>
                          <a:srgbClr val="000000"/>
                        </a:buClr>
                        <a:buSzPts val="1000"/>
                        <a:buFont typeface="Arial"/>
                        <a:buNone/>
                      </a:pPr>
                      <a:r>
                        <a:rPr lang="en" sz="700" u="none" strike="noStrike" cap="none"/>
                        <a:t>Migration approach</a:t>
                      </a:r>
                      <a:endParaRPr sz="7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1000"/>
                        <a:buFont typeface="Arial"/>
                        <a:buNone/>
                      </a:pPr>
                      <a:r>
                        <a:rPr lang="en" sz="700" u="none" strike="noStrike" cap="none"/>
                        <a:t>For each wave determine the approach to the migration, takes input from the identified migration strategy and adds in application context to determine the details of the approach. A plan for cutover should be developed as well as a migration test plan. The migration approach should be developed alongside application teams to ensure they are aligned with the activity.</a:t>
                      </a:r>
                      <a:endParaRPr sz="700" u="none" strike="noStrike" cap="none"/>
                    </a:p>
                  </a:txBody>
                  <a:tcPr marL="91425" marR="91425" marT="91425" marB="91425"/>
                </a:tc>
                <a:extLst>
                  <a:ext uri="{0D108BD9-81ED-4DB2-BD59-A6C34878D82A}">
                    <a16:rowId xmlns:a16="http://schemas.microsoft.com/office/drawing/2014/main" val="10005"/>
                  </a:ext>
                </a:extLst>
              </a:tr>
              <a:tr h="381000">
                <a:tc>
                  <a:txBody>
                    <a:bodyPr/>
                    <a:lstStyle/>
                    <a:p>
                      <a:pPr marL="0" marR="0" lvl="0" indent="0" algn="l" rtl="0">
                        <a:lnSpc>
                          <a:spcPct val="100000"/>
                        </a:lnSpc>
                        <a:spcBef>
                          <a:spcPts val="0"/>
                        </a:spcBef>
                        <a:spcAft>
                          <a:spcPts val="0"/>
                        </a:spcAft>
                        <a:buClr>
                          <a:srgbClr val="000000"/>
                        </a:buClr>
                        <a:buSzPts val="1000"/>
                        <a:buFont typeface="Arial"/>
                        <a:buNone/>
                      </a:pPr>
                      <a:r>
                        <a:rPr lang="en" sz="700" u="none" strike="noStrike" cap="none"/>
                        <a:t>Design</a:t>
                      </a:r>
                      <a:endParaRPr sz="7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1000"/>
                        <a:buFont typeface="Arial"/>
                        <a:buNone/>
                      </a:pPr>
                      <a:r>
                        <a:rPr lang="en" sz="700" u="none" strike="noStrike" cap="none"/>
                        <a:t>The migration target state should be designed, including identifying the migration landing zone and target architecture.</a:t>
                      </a:r>
                      <a:endParaRPr sz="700" u="none" strike="noStrike" cap="none"/>
                    </a:p>
                  </a:txBody>
                  <a:tcPr marL="91425" marR="91425" marT="91425" marB="91425"/>
                </a:tc>
                <a:extLst>
                  <a:ext uri="{0D108BD9-81ED-4DB2-BD59-A6C34878D82A}">
                    <a16:rowId xmlns:a16="http://schemas.microsoft.com/office/drawing/2014/main" val="10006"/>
                  </a:ext>
                </a:extLst>
              </a:tr>
              <a:tr h="381000">
                <a:tc>
                  <a:txBody>
                    <a:bodyPr/>
                    <a:lstStyle/>
                    <a:p>
                      <a:pPr marL="0" marR="0" lvl="0" indent="0" algn="l" rtl="0">
                        <a:lnSpc>
                          <a:spcPct val="100000"/>
                        </a:lnSpc>
                        <a:spcBef>
                          <a:spcPts val="0"/>
                        </a:spcBef>
                        <a:spcAft>
                          <a:spcPts val="0"/>
                        </a:spcAft>
                        <a:buClr>
                          <a:srgbClr val="000000"/>
                        </a:buClr>
                        <a:buSzPts val="1000"/>
                        <a:buFont typeface="Arial"/>
                        <a:buNone/>
                      </a:pPr>
                      <a:r>
                        <a:rPr lang="en" sz="700" u="none" strike="noStrike" cap="none"/>
                        <a:t>Migration coordination</a:t>
                      </a:r>
                      <a:endParaRPr sz="7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1000"/>
                        <a:buFont typeface="Arial"/>
                        <a:buNone/>
                      </a:pPr>
                      <a:r>
                        <a:rPr lang="en" sz="700" u="none" strike="noStrike" cap="none"/>
                        <a:t>An activity to ensure the wave plan is progressing. </a:t>
                      </a:r>
                      <a:endParaRPr sz="700" u="none" strike="noStrike" cap="none"/>
                    </a:p>
                  </a:txBody>
                  <a:tcPr marL="91425" marR="91425" marT="91425" marB="91425"/>
                </a:tc>
                <a:extLst>
                  <a:ext uri="{0D108BD9-81ED-4DB2-BD59-A6C34878D82A}">
                    <a16:rowId xmlns:a16="http://schemas.microsoft.com/office/drawing/2014/main" val="10007"/>
                  </a:ext>
                </a:extLst>
              </a:tr>
              <a:tr h="381000">
                <a:tc>
                  <a:txBody>
                    <a:bodyPr/>
                    <a:lstStyle/>
                    <a:p>
                      <a:pPr marL="0" marR="0" lvl="0" indent="0" algn="l" rtl="0">
                        <a:lnSpc>
                          <a:spcPct val="100000"/>
                        </a:lnSpc>
                        <a:spcBef>
                          <a:spcPts val="0"/>
                        </a:spcBef>
                        <a:spcAft>
                          <a:spcPts val="0"/>
                        </a:spcAft>
                        <a:buClr>
                          <a:srgbClr val="000000"/>
                        </a:buClr>
                        <a:buSzPts val="1000"/>
                        <a:buFont typeface="Arial"/>
                        <a:buNone/>
                      </a:pPr>
                      <a:r>
                        <a:rPr lang="en" sz="700" u="none" strike="noStrike" cap="none"/>
                        <a:t>Approval</a:t>
                      </a:r>
                      <a:endParaRPr sz="7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700"/>
                        <a:buFont typeface="Arial"/>
                        <a:buNone/>
                      </a:pPr>
                      <a:r>
                        <a:rPr lang="en" sz="700" u="none" strike="noStrike" cap="none"/>
                        <a:t>It is likely that there will be internal approval steps to making changes. These approval steps should be followed.</a:t>
                      </a:r>
                      <a:endParaRPr sz="700" u="none" strike="noStrike" cap="none"/>
                    </a:p>
                  </a:txBody>
                  <a:tcPr marL="91425" marR="91425" marT="91425" marB="91425"/>
                </a:tc>
                <a:extLst>
                  <a:ext uri="{0D108BD9-81ED-4DB2-BD59-A6C34878D82A}">
                    <a16:rowId xmlns:a16="http://schemas.microsoft.com/office/drawing/2014/main" val="10008"/>
                  </a:ext>
                </a:extLst>
              </a:tr>
            </a:tbl>
          </a:graphicData>
        </a:graphic>
      </p:graphicFrame>
      <p:sp>
        <p:nvSpPr>
          <p:cNvPr id="2097" name="Google Shape;2097;g1a0ad6dc00b_0_757"/>
          <p:cNvSpPr txBox="1"/>
          <p:nvPr/>
        </p:nvSpPr>
        <p:spPr>
          <a:xfrm>
            <a:off x="239325" y="-58950"/>
            <a:ext cx="3063000" cy="3387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 sz="1000" b="1" i="0" u="none" strike="noStrike" cap="none">
                <a:solidFill>
                  <a:schemeClr val="accent2"/>
                </a:solidFill>
                <a:latin typeface="Arial"/>
                <a:ea typeface="Arial"/>
                <a:cs typeface="Arial"/>
                <a:sym typeface="Arial"/>
              </a:rPr>
              <a:t>Migration Planning</a:t>
            </a:r>
            <a:endParaRPr sz="1000" b="1" i="0" u="none" strike="noStrike" cap="none">
              <a:solidFill>
                <a:schemeClr val="accent2"/>
              </a:solidFill>
              <a:latin typeface="Arial"/>
              <a:ea typeface="Arial"/>
              <a:cs typeface="Arial"/>
              <a:sym typeface="Aria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101"/>
        <p:cNvGrpSpPr/>
        <p:nvPr/>
      </p:nvGrpSpPr>
      <p:grpSpPr>
        <a:xfrm>
          <a:off x="0" y="0"/>
          <a:ext cx="0" cy="0"/>
          <a:chOff x="0" y="0"/>
          <a:chExt cx="0" cy="0"/>
        </a:xfrm>
      </p:grpSpPr>
      <p:sp>
        <p:nvSpPr>
          <p:cNvPr id="2102" name="Google Shape;2102;g1ab5da79bde_0_774"/>
          <p:cNvSpPr txBox="1">
            <a:spLocks noGrp="1"/>
          </p:cNvSpPr>
          <p:nvPr>
            <p:ph type="title"/>
          </p:nvPr>
        </p:nvSpPr>
        <p:spPr>
          <a:xfrm>
            <a:off x="324000" y="324000"/>
            <a:ext cx="8553300" cy="648900"/>
          </a:xfrm>
          <a:prstGeom prst="rect">
            <a:avLst/>
          </a:prstGeom>
          <a:noFill/>
          <a:ln>
            <a:noFill/>
          </a:ln>
        </p:spPr>
        <p:txBody>
          <a:bodyPr spcFirstLastPara="1" wrap="square" lIns="0" tIns="0" rIns="0" bIns="0" anchor="ctr" anchorCtr="0">
            <a:normAutofit/>
          </a:bodyPr>
          <a:lstStyle/>
          <a:p>
            <a:pPr marL="0" lvl="0" indent="0" algn="l" rtl="0">
              <a:lnSpc>
                <a:spcPct val="90000"/>
              </a:lnSpc>
              <a:spcBef>
                <a:spcPts val="0"/>
              </a:spcBef>
              <a:spcAft>
                <a:spcPts val="0"/>
              </a:spcAft>
              <a:buSzPts val="2700"/>
              <a:buNone/>
            </a:pPr>
            <a:r>
              <a:rPr lang="en" sz="2400"/>
              <a:t>Outputs </a:t>
            </a:r>
            <a:endParaRPr sz="2400"/>
          </a:p>
        </p:txBody>
      </p:sp>
      <p:sp>
        <p:nvSpPr>
          <p:cNvPr id="2103" name="Google Shape;2103;g1ab5da79bde_0_774"/>
          <p:cNvSpPr txBox="1"/>
          <p:nvPr/>
        </p:nvSpPr>
        <p:spPr>
          <a:xfrm>
            <a:off x="1788500" y="2008900"/>
            <a:ext cx="36273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aphicFrame>
        <p:nvGraphicFramePr>
          <p:cNvPr id="2104" name="Google Shape;2104;g1ab5da79bde_0_774"/>
          <p:cNvGraphicFramePr/>
          <p:nvPr/>
        </p:nvGraphicFramePr>
        <p:xfrm>
          <a:off x="371850" y="972900"/>
          <a:ext cx="3000000" cy="3000000"/>
        </p:xfrm>
        <a:graphic>
          <a:graphicData uri="http://schemas.openxmlformats.org/drawingml/2006/table">
            <a:tbl>
              <a:tblPr>
                <a:noFill/>
                <a:tableStyleId>{D8BDA967-856E-4967-8594-84EC222D9B55}</a:tableStyleId>
              </a:tblPr>
              <a:tblGrid>
                <a:gridCol w="1982150">
                  <a:extLst>
                    <a:ext uri="{9D8B030D-6E8A-4147-A177-3AD203B41FA5}">
                      <a16:colId xmlns:a16="http://schemas.microsoft.com/office/drawing/2014/main" val="20000"/>
                    </a:ext>
                  </a:extLst>
                </a:gridCol>
                <a:gridCol w="6418150">
                  <a:extLst>
                    <a:ext uri="{9D8B030D-6E8A-4147-A177-3AD203B41FA5}">
                      <a16:colId xmlns:a16="http://schemas.microsoft.com/office/drawing/2014/main" val="20001"/>
                    </a:ext>
                  </a:extLst>
                </a:gridCol>
              </a:tblGrid>
              <a:tr h="381000">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t>Output</a:t>
                      </a:r>
                      <a:endParaRPr sz="1000" u="none" strike="noStrike" cap="none"/>
                    </a:p>
                  </a:txBody>
                  <a:tcPr marL="91425" marR="91425" marT="91425" marB="91425">
                    <a:solidFill>
                      <a:srgbClr val="C2E2FF"/>
                    </a:solidFill>
                  </a:tcPr>
                </a:tc>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t>Purpose</a:t>
                      </a:r>
                      <a:endParaRPr sz="1000" u="none" strike="noStrike" cap="none"/>
                    </a:p>
                  </a:txBody>
                  <a:tcPr marL="91425" marR="91425" marT="91425" marB="91425">
                    <a:solidFill>
                      <a:srgbClr val="C2E2FF"/>
                    </a:solidFill>
                  </a:tcPr>
                </a:tc>
                <a:extLst>
                  <a:ext uri="{0D108BD9-81ED-4DB2-BD59-A6C34878D82A}">
                    <a16:rowId xmlns:a16="http://schemas.microsoft.com/office/drawing/2014/main" val="10000"/>
                  </a:ext>
                </a:extLst>
              </a:tr>
              <a:tr h="381000">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t>Detailed application background</a:t>
                      </a:r>
                      <a:endParaRPr sz="10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t>Documented in </a:t>
                      </a:r>
                      <a:r>
                        <a:rPr lang="en" sz="1000" b="1" u="none" strike="noStrike" cap="none">
                          <a:solidFill>
                            <a:schemeClr val="dk2"/>
                          </a:solidFill>
                        </a:rPr>
                        <a:t>Migration Plan - plan</a:t>
                      </a:r>
                      <a:endParaRPr sz="1000" u="none" strike="noStrike" cap="none">
                        <a:solidFill>
                          <a:schemeClr val="dk2"/>
                        </a:solidFill>
                      </a:endParaRPr>
                    </a:p>
                  </a:txBody>
                  <a:tcPr marL="91425" marR="91425" marT="91425" marB="91425"/>
                </a:tc>
                <a:extLst>
                  <a:ext uri="{0D108BD9-81ED-4DB2-BD59-A6C34878D82A}">
                    <a16:rowId xmlns:a16="http://schemas.microsoft.com/office/drawing/2014/main" val="10001"/>
                  </a:ext>
                </a:extLst>
              </a:tr>
              <a:tr h="381000">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t>Application groups</a:t>
                      </a:r>
                      <a:endParaRPr sz="10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t>The applications grouped logically and technically</a:t>
                      </a:r>
                      <a:endParaRPr sz="1000" u="none" strike="noStrike" cap="none"/>
                    </a:p>
                  </a:txBody>
                  <a:tcPr marL="91425" marR="91425" marT="91425" marB="91425"/>
                </a:tc>
                <a:extLst>
                  <a:ext uri="{0D108BD9-81ED-4DB2-BD59-A6C34878D82A}">
                    <a16:rowId xmlns:a16="http://schemas.microsoft.com/office/drawing/2014/main" val="10002"/>
                  </a:ext>
                </a:extLst>
              </a:tr>
              <a:tr h="381000">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t>Migration wave plan</a:t>
                      </a:r>
                      <a:endParaRPr sz="10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t>A refined roadmap and priority order for migration groups</a:t>
                      </a:r>
                      <a:endParaRPr sz="1000" u="none" strike="noStrike" cap="none"/>
                    </a:p>
                  </a:txBody>
                  <a:tcPr marL="91425" marR="91425" marT="91425" marB="91425"/>
                </a:tc>
                <a:extLst>
                  <a:ext uri="{0D108BD9-81ED-4DB2-BD59-A6C34878D82A}">
                    <a16:rowId xmlns:a16="http://schemas.microsoft.com/office/drawing/2014/main" val="10003"/>
                  </a:ext>
                </a:extLst>
              </a:tr>
              <a:tr h="381000">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t>Application group migration approach</a:t>
                      </a:r>
                      <a:endParaRPr sz="10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t>The migration plan and cutover documented in </a:t>
                      </a:r>
                      <a:r>
                        <a:rPr lang="en" sz="1000" b="1" u="none" strike="noStrike" cap="none">
                          <a:solidFill>
                            <a:schemeClr val="dk2"/>
                          </a:solidFill>
                        </a:rPr>
                        <a:t>Migration Plan - plan </a:t>
                      </a:r>
                      <a:r>
                        <a:rPr lang="en" sz="1000" u="none" strike="noStrike" cap="none">
                          <a:solidFill>
                            <a:schemeClr val="lt1"/>
                          </a:solidFill>
                        </a:rPr>
                        <a:t>for each migration wave. Form the basis for migration execution.</a:t>
                      </a:r>
                      <a:endParaRPr sz="1000" u="none" strike="noStrike" cap="none">
                        <a:solidFill>
                          <a:schemeClr val="lt1"/>
                        </a:solidFill>
                      </a:endParaRPr>
                    </a:p>
                  </a:txBody>
                  <a:tcPr marL="91425" marR="91425" marT="91425" marB="91425"/>
                </a:tc>
                <a:extLst>
                  <a:ext uri="{0D108BD9-81ED-4DB2-BD59-A6C34878D82A}">
                    <a16:rowId xmlns:a16="http://schemas.microsoft.com/office/drawing/2014/main" val="10004"/>
                  </a:ext>
                </a:extLst>
              </a:tr>
              <a:tr h="381000">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t>Application group test and cutover plan</a:t>
                      </a:r>
                      <a:endParaRPr sz="10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t>The migration test plan documented in </a:t>
                      </a:r>
                      <a:r>
                        <a:rPr lang="en" sz="1000" b="1" u="none" strike="noStrike" cap="none">
                          <a:solidFill>
                            <a:schemeClr val="dk2"/>
                          </a:solidFill>
                        </a:rPr>
                        <a:t>Migration Plan - plan </a:t>
                      </a:r>
                      <a:r>
                        <a:rPr lang="en" sz="1000" u="none" strike="noStrike" cap="none">
                          <a:solidFill>
                            <a:schemeClr val="lt1"/>
                          </a:solidFill>
                        </a:rPr>
                        <a:t>for each migration wave.</a:t>
                      </a:r>
                      <a:endParaRPr sz="1000" u="none" strike="noStrike" cap="none"/>
                    </a:p>
                  </a:txBody>
                  <a:tcPr marL="91425" marR="91425" marT="91425" marB="91425"/>
                </a:tc>
                <a:extLst>
                  <a:ext uri="{0D108BD9-81ED-4DB2-BD59-A6C34878D82A}">
                    <a16:rowId xmlns:a16="http://schemas.microsoft.com/office/drawing/2014/main" val="10005"/>
                  </a:ext>
                </a:extLst>
              </a:tr>
              <a:tr h="381000">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t>Application group migration design</a:t>
                      </a:r>
                      <a:endParaRPr sz="10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t>The migration design documented in </a:t>
                      </a:r>
                      <a:r>
                        <a:rPr lang="en" sz="1000" b="1" u="none" strike="noStrike" cap="none">
                          <a:solidFill>
                            <a:schemeClr val="dk2"/>
                          </a:solidFill>
                        </a:rPr>
                        <a:t>Migration Plan - plan </a:t>
                      </a:r>
                      <a:r>
                        <a:rPr lang="en" sz="1000" u="none" strike="noStrike" cap="none">
                          <a:solidFill>
                            <a:schemeClr val="lt1"/>
                          </a:solidFill>
                        </a:rPr>
                        <a:t>for each migration wave.</a:t>
                      </a:r>
                      <a:endParaRPr sz="1000" u="none" strike="noStrike" cap="none"/>
                    </a:p>
                  </a:txBody>
                  <a:tcPr marL="91425" marR="91425" marT="91425" marB="91425"/>
                </a:tc>
                <a:extLst>
                  <a:ext uri="{0D108BD9-81ED-4DB2-BD59-A6C34878D82A}">
                    <a16:rowId xmlns:a16="http://schemas.microsoft.com/office/drawing/2014/main" val="10006"/>
                  </a:ext>
                </a:extLst>
              </a:tr>
              <a:tr h="381000">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t>Approval</a:t>
                      </a:r>
                      <a:endParaRPr sz="10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t>It is likely that there will be internal approval steps to making changes. </a:t>
                      </a:r>
                      <a:endParaRPr sz="1000" u="none" strike="noStrike" cap="none"/>
                    </a:p>
                  </a:txBody>
                  <a:tcPr marL="91425" marR="91425" marT="91425" marB="91425"/>
                </a:tc>
                <a:extLst>
                  <a:ext uri="{0D108BD9-81ED-4DB2-BD59-A6C34878D82A}">
                    <a16:rowId xmlns:a16="http://schemas.microsoft.com/office/drawing/2014/main" val="10007"/>
                  </a:ext>
                </a:extLst>
              </a:tr>
            </a:tbl>
          </a:graphicData>
        </a:graphic>
      </p:graphicFrame>
      <p:sp>
        <p:nvSpPr>
          <p:cNvPr id="2105" name="Google Shape;2105;g1ab5da79bde_0_774"/>
          <p:cNvSpPr txBox="1"/>
          <p:nvPr/>
        </p:nvSpPr>
        <p:spPr>
          <a:xfrm>
            <a:off x="239325" y="-58950"/>
            <a:ext cx="3063000" cy="3387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 sz="1000" b="1" i="0" u="none" strike="noStrike" cap="none">
                <a:solidFill>
                  <a:schemeClr val="accent2"/>
                </a:solidFill>
                <a:latin typeface="Arial"/>
                <a:ea typeface="Arial"/>
                <a:cs typeface="Arial"/>
                <a:sym typeface="Arial"/>
              </a:rPr>
              <a:t>Migration Planning</a:t>
            </a:r>
            <a:endParaRPr sz="1000" b="1" i="0" u="none" strike="noStrike" cap="none">
              <a:solidFill>
                <a:schemeClr val="accent2"/>
              </a:solidFill>
              <a:latin typeface="Arial"/>
              <a:ea typeface="Arial"/>
              <a:cs typeface="Arial"/>
              <a:sym typeface="Aria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109"/>
        <p:cNvGrpSpPr/>
        <p:nvPr/>
      </p:nvGrpSpPr>
      <p:grpSpPr>
        <a:xfrm>
          <a:off x="0" y="0"/>
          <a:ext cx="0" cy="0"/>
          <a:chOff x="0" y="0"/>
          <a:chExt cx="0" cy="0"/>
        </a:xfrm>
      </p:grpSpPr>
      <p:sp>
        <p:nvSpPr>
          <p:cNvPr id="2110" name="Google Shape;2110;g1971a6e2350_0_93"/>
          <p:cNvSpPr txBox="1">
            <a:spLocks noGrp="1"/>
          </p:cNvSpPr>
          <p:nvPr>
            <p:ph type="title"/>
          </p:nvPr>
        </p:nvSpPr>
        <p:spPr>
          <a:xfrm>
            <a:off x="324850" y="243000"/>
            <a:ext cx="6414900" cy="486600"/>
          </a:xfrm>
          <a:prstGeom prst="rect">
            <a:avLst/>
          </a:prstGeom>
          <a:noFill/>
          <a:ln>
            <a:noFill/>
          </a:ln>
        </p:spPr>
        <p:txBody>
          <a:bodyPr spcFirstLastPara="1" wrap="square" lIns="0" tIns="0" rIns="0" bIns="0" anchor="ctr" anchorCtr="0">
            <a:normAutofit/>
          </a:bodyPr>
          <a:lstStyle/>
          <a:p>
            <a:pPr marL="0" lvl="0" indent="0" algn="l" rtl="0">
              <a:lnSpc>
                <a:spcPct val="90000"/>
              </a:lnSpc>
              <a:spcBef>
                <a:spcPts val="0"/>
              </a:spcBef>
              <a:spcAft>
                <a:spcPts val="0"/>
              </a:spcAft>
              <a:buClr>
                <a:schemeClr val="lt1"/>
              </a:buClr>
              <a:buSzPts val="2700"/>
              <a:buFont typeface="Arial"/>
              <a:buNone/>
            </a:pPr>
            <a:r>
              <a:rPr lang="en" sz="2400"/>
              <a:t>Templates</a:t>
            </a:r>
            <a:endParaRPr sz="2400"/>
          </a:p>
        </p:txBody>
      </p:sp>
      <p:graphicFrame>
        <p:nvGraphicFramePr>
          <p:cNvPr id="2111" name="Google Shape;2111;g1971a6e2350_0_93"/>
          <p:cNvGraphicFramePr/>
          <p:nvPr/>
        </p:nvGraphicFramePr>
        <p:xfrm>
          <a:off x="324850" y="901950"/>
          <a:ext cx="3000000" cy="3000000"/>
        </p:xfrm>
        <a:graphic>
          <a:graphicData uri="http://schemas.openxmlformats.org/drawingml/2006/table">
            <a:tbl>
              <a:tblPr>
                <a:noFill/>
                <a:tableStyleId>{D8BDA967-856E-4967-8594-84EC222D9B55}</a:tableStyleId>
              </a:tblPr>
              <a:tblGrid>
                <a:gridCol w="2181025">
                  <a:extLst>
                    <a:ext uri="{9D8B030D-6E8A-4147-A177-3AD203B41FA5}">
                      <a16:colId xmlns:a16="http://schemas.microsoft.com/office/drawing/2014/main" val="20000"/>
                    </a:ext>
                  </a:extLst>
                </a:gridCol>
                <a:gridCol w="1210200">
                  <a:extLst>
                    <a:ext uri="{9D8B030D-6E8A-4147-A177-3AD203B41FA5}">
                      <a16:colId xmlns:a16="http://schemas.microsoft.com/office/drawing/2014/main" val="20001"/>
                    </a:ext>
                  </a:extLst>
                </a:gridCol>
                <a:gridCol w="5097850">
                  <a:extLst>
                    <a:ext uri="{9D8B030D-6E8A-4147-A177-3AD203B41FA5}">
                      <a16:colId xmlns:a16="http://schemas.microsoft.com/office/drawing/2014/main" val="20002"/>
                    </a:ext>
                  </a:extLst>
                </a:gridCol>
              </a:tblGrid>
              <a:tr h="396200">
                <a:tc>
                  <a:txBody>
                    <a:bodyPr/>
                    <a:lstStyle/>
                    <a:p>
                      <a:pPr marL="0" marR="0" lvl="0" indent="0" algn="l" rtl="0">
                        <a:lnSpc>
                          <a:spcPct val="100000"/>
                        </a:lnSpc>
                        <a:spcBef>
                          <a:spcPts val="0"/>
                        </a:spcBef>
                        <a:spcAft>
                          <a:spcPts val="0"/>
                        </a:spcAft>
                        <a:buClr>
                          <a:srgbClr val="000000"/>
                        </a:buClr>
                        <a:buSzPts val="1000"/>
                        <a:buFont typeface="Arial"/>
                        <a:buNone/>
                      </a:pPr>
                      <a:r>
                        <a:rPr lang="en" sz="1000" b="1" u="none" strike="noStrike" cap="none"/>
                        <a:t>Template</a:t>
                      </a:r>
                      <a:endParaRPr sz="1000" b="1" u="none" strike="noStrike" cap="none"/>
                    </a:p>
                  </a:txBody>
                  <a:tcPr marL="91425" marR="91425" marT="91425" marB="91425">
                    <a:solidFill>
                      <a:srgbClr val="C2E2FF"/>
                    </a:solidFill>
                  </a:tcPr>
                </a:tc>
                <a:tc>
                  <a:txBody>
                    <a:bodyPr/>
                    <a:lstStyle/>
                    <a:p>
                      <a:pPr marL="0" marR="0" lvl="0" indent="0" algn="l" rtl="0">
                        <a:lnSpc>
                          <a:spcPct val="100000"/>
                        </a:lnSpc>
                        <a:spcBef>
                          <a:spcPts val="0"/>
                        </a:spcBef>
                        <a:spcAft>
                          <a:spcPts val="0"/>
                        </a:spcAft>
                        <a:buClr>
                          <a:srgbClr val="000000"/>
                        </a:buClr>
                        <a:buSzPts val="1000"/>
                        <a:buFont typeface="Arial"/>
                        <a:buNone/>
                      </a:pPr>
                      <a:r>
                        <a:rPr lang="en" sz="1000" b="1" u="none" strike="noStrike" cap="none"/>
                        <a:t>Stage</a:t>
                      </a:r>
                      <a:endParaRPr sz="1000" b="1" u="none" strike="noStrike" cap="none"/>
                    </a:p>
                  </a:txBody>
                  <a:tcPr marL="91425" marR="91425" marT="91425" marB="91425">
                    <a:solidFill>
                      <a:srgbClr val="C2E2FF"/>
                    </a:solidFill>
                  </a:tcPr>
                </a:tc>
                <a:tc>
                  <a:txBody>
                    <a:bodyPr/>
                    <a:lstStyle/>
                    <a:p>
                      <a:pPr marL="0" marR="0" lvl="0" indent="0" algn="l" rtl="0">
                        <a:lnSpc>
                          <a:spcPct val="100000"/>
                        </a:lnSpc>
                        <a:spcBef>
                          <a:spcPts val="0"/>
                        </a:spcBef>
                        <a:spcAft>
                          <a:spcPts val="0"/>
                        </a:spcAft>
                        <a:buClr>
                          <a:srgbClr val="000000"/>
                        </a:buClr>
                        <a:buSzPts val="1000"/>
                        <a:buFont typeface="Arial"/>
                        <a:buNone/>
                      </a:pPr>
                      <a:r>
                        <a:rPr lang="en" sz="1000" b="1" u="none" strike="noStrike" cap="none"/>
                        <a:t>Notes</a:t>
                      </a:r>
                      <a:endParaRPr sz="1000" b="1" u="none" strike="noStrike" cap="none"/>
                    </a:p>
                  </a:txBody>
                  <a:tcPr marL="91425" marR="91425" marT="91425" marB="91425">
                    <a:solidFill>
                      <a:srgbClr val="C2E2FF"/>
                    </a:solidFill>
                  </a:tcPr>
                </a:tc>
                <a:extLst>
                  <a:ext uri="{0D108BD9-81ED-4DB2-BD59-A6C34878D82A}">
                    <a16:rowId xmlns:a16="http://schemas.microsoft.com/office/drawing/2014/main" val="10000"/>
                  </a:ext>
                </a:extLst>
              </a:tr>
              <a:tr h="396200">
                <a:tc>
                  <a:txBody>
                    <a:bodyPr/>
                    <a:lstStyle/>
                    <a:p>
                      <a:pPr marL="0" marR="0" lvl="0" indent="0" algn="l" rtl="0">
                        <a:lnSpc>
                          <a:spcPct val="100000"/>
                        </a:lnSpc>
                        <a:spcBef>
                          <a:spcPts val="0"/>
                        </a:spcBef>
                        <a:spcAft>
                          <a:spcPts val="0"/>
                        </a:spcAft>
                        <a:buClr>
                          <a:srgbClr val="000000"/>
                        </a:buClr>
                        <a:buSzPts val="1000"/>
                        <a:buFont typeface="Arial"/>
                        <a:buNone/>
                      </a:pPr>
                      <a:r>
                        <a:rPr lang="en" sz="1000" b="1" u="none" strike="noStrike" cap="none">
                          <a:solidFill>
                            <a:schemeClr val="accent6"/>
                          </a:solidFill>
                        </a:rPr>
                        <a:t>Migration plan - App Discovery</a:t>
                      </a:r>
                      <a:endParaRPr sz="1000" b="1" u="none" strike="noStrike" cap="none">
                        <a:solidFill>
                          <a:schemeClr val="accent6"/>
                        </a:solidFill>
                      </a:endParaRPr>
                    </a:p>
                    <a:p>
                      <a:pPr marL="0" marR="0" lvl="0" indent="0" algn="l" rtl="0">
                        <a:lnSpc>
                          <a:spcPct val="100000"/>
                        </a:lnSpc>
                        <a:spcBef>
                          <a:spcPts val="0"/>
                        </a:spcBef>
                        <a:spcAft>
                          <a:spcPts val="0"/>
                        </a:spcAft>
                        <a:buClr>
                          <a:srgbClr val="000000"/>
                        </a:buClr>
                        <a:buSzPts val="1000"/>
                        <a:buFont typeface="Arial"/>
                        <a:buNone/>
                      </a:pPr>
                      <a:endParaRPr sz="10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t>Validation</a:t>
                      </a:r>
                      <a:endParaRPr sz="10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t>Captures detailed key application information. Feeds details into the plan. Can also be used during the assessment phase if there is scope to dive deeper into applications. </a:t>
                      </a:r>
                      <a:endParaRPr sz="1000" u="none" strike="noStrike" cap="none"/>
                    </a:p>
                  </a:txBody>
                  <a:tcPr marL="91425" marR="91425" marT="91425" marB="91425"/>
                </a:tc>
                <a:extLst>
                  <a:ext uri="{0D108BD9-81ED-4DB2-BD59-A6C34878D82A}">
                    <a16:rowId xmlns:a16="http://schemas.microsoft.com/office/drawing/2014/main" val="10001"/>
                  </a:ext>
                </a:extLst>
              </a:tr>
              <a:tr h="396200">
                <a:tc>
                  <a:txBody>
                    <a:bodyPr/>
                    <a:lstStyle/>
                    <a:p>
                      <a:pPr marL="0" marR="0" lvl="0" indent="0" algn="l" rtl="0">
                        <a:lnSpc>
                          <a:spcPct val="100000"/>
                        </a:lnSpc>
                        <a:spcBef>
                          <a:spcPts val="0"/>
                        </a:spcBef>
                        <a:spcAft>
                          <a:spcPts val="0"/>
                        </a:spcAft>
                        <a:buClr>
                          <a:srgbClr val="000000"/>
                        </a:buClr>
                        <a:buSzPts val="1000"/>
                        <a:buFont typeface="Arial"/>
                        <a:buNone/>
                      </a:pPr>
                      <a:r>
                        <a:rPr lang="en" sz="1000" b="1" u="none" strike="noStrike" cap="none">
                          <a:solidFill>
                            <a:schemeClr val="accent6"/>
                          </a:solidFill>
                        </a:rPr>
                        <a:t>Migration Plan - plan</a:t>
                      </a:r>
                      <a:endParaRPr sz="1000" b="1" u="none" strike="noStrike" cap="none">
                        <a:solidFill>
                          <a:schemeClr val="accent6"/>
                        </a:solidFill>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t>Planning and design</a:t>
                      </a:r>
                      <a:endParaRPr sz="10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t>Detailed plans and cloud design for the migration.</a:t>
                      </a:r>
                      <a:endParaRPr sz="1000" u="none" strike="noStrike" cap="none"/>
                    </a:p>
                  </a:txBody>
                  <a:tcPr marL="91425" marR="91425" marT="91425" marB="91425"/>
                </a:tc>
                <a:extLst>
                  <a:ext uri="{0D108BD9-81ED-4DB2-BD59-A6C34878D82A}">
                    <a16:rowId xmlns:a16="http://schemas.microsoft.com/office/drawing/2014/main" val="10002"/>
                  </a:ext>
                </a:extLst>
              </a:tr>
            </a:tbl>
          </a:graphicData>
        </a:graphic>
      </p:graphicFrame>
      <p:sp>
        <p:nvSpPr>
          <p:cNvPr id="2112" name="Google Shape;2112;g1971a6e2350_0_93"/>
          <p:cNvSpPr txBox="1"/>
          <p:nvPr/>
        </p:nvSpPr>
        <p:spPr>
          <a:xfrm>
            <a:off x="239325" y="-58950"/>
            <a:ext cx="3063000" cy="3387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 sz="1000" b="1" i="0" u="none" strike="noStrike" cap="none">
                <a:solidFill>
                  <a:schemeClr val="accent2"/>
                </a:solidFill>
                <a:latin typeface="Arial"/>
                <a:ea typeface="Arial"/>
                <a:cs typeface="Arial"/>
                <a:sym typeface="Arial"/>
              </a:rPr>
              <a:t>Migration Planning</a:t>
            </a:r>
            <a:endParaRPr sz="1000" b="1" i="0" u="none" strike="noStrike" cap="none">
              <a:solidFill>
                <a:schemeClr val="accent2"/>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116"/>
        <p:cNvGrpSpPr/>
        <p:nvPr/>
      </p:nvGrpSpPr>
      <p:grpSpPr>
        <a:xfrm>
          <a:off x="0" y="0"/>
          <a:ext cx="0" cy="0"/>
          <a:chOff x="0" y="0"/>
          <a:chExt cx="0" cy="0"/>
        </a:xfrm>
      </p:grpSpPr>
      <p:sp>
        <p:nvSpPr>
          <p:cNvPr id="2117" name="Google Shape;2117;g1a0ad6dc00b_0_42"/>
          <p:cNvSpPr txBox="1">
            <a:spLocks noGrp="1"/>
          </p:cNvSpPr>
          <p:nvPr>
            <p:ph type="title"/>
          </p:nvPr>
        </p:nvSpPr>
        <p:spPr>
          <a:xfrm>
            <a:off x="324000" y="324000"/>
            <a:ext cx="8553300" cy="648900"/>
          </a:xfrm>
          <a:prstGeom prst="rect">
            <a:avLst/>
          </a:prstGeom>
          <a:noFill/>
          <a:ln>
            <a:noFill/>
          </a:ln>
        </p:spPr>
        <p:txBody>
          <a:bodyPr spcFirstLastPara="1" wrap="square" lIns="0" tIns="0" rIns="0" bIns="0" anchor="ctr" anchorCtr="0">
            <a:normAutofit/>
          </a:bodyPr>
          <a:lstStyle/>
          <a:p>
            <a:pPr marL="0" lvl="0" indent="0" algn="l" rtl="0">
              <a:lnSpc>
                <a:spcPct val="90000"/>
              </a:lnSpc>
              <a:spcBef>
                <a:spcPts val="0"/>
              </a:spcBef>
              <a:spcAft>
                <a:spcPts val="0"/>
              </a:spcAft>
              <a:buSzPts val="2700"/>
              <a:buNone/>
            </a:pPr>
            <a:r>
              <a:rPr lang="en" sz="2400"/>
              <a:t>Funding </a:t>
            </a:r>
            <a:endParaRPr sz="2400"/>
          </a:p>
        </p:txBody>
      </p:sp>
      <p:sp>
        <p:nvSpPr>
          <p:cNvPr id="2118" name="Google Shape;2118;g1a0ad6dc00b_0_42"/>
          <p:cNvSpPr txBox="1"/>
          <p:nvPr/>
        </p:nvSpPr>
        <p:spPr>
          <a:xfrm>
            <a:off x="309525" y="972900"/>
            <a:ext cx="25947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aphicFrame>
        <p:nvGraphicFramePr>
          <p:cNvPr id="2119" name="Google Shape;2119;g1a0ad6dc00b_0_42"/>
          <p:cNvGraphicFramePr/>
          <p:nvPr/>
        </p:nvGraphicFramePr>
        <p:xfrm>
          <a:off x="309525" y="1269725"/>
          <a:ext cx="3000000" cy="3000000"/>
        </p:xfrm>
        <a:graphic>
          <a:graphicData uri="http://schemas.openxmlformats.org/drawingml/2006/table">
            <a:tbl>
              <a:tblPr>
                <a:noFill/>
                <a:tableStyleId>{D8BDA967-856E-4967-8594-84EC222D9B55}</a:tableStyleId>
              </a:tblPr>
              <a:tblGrid>
                <a:gridCol w="1295725">
                  <a:extLst>
                    <a:ext uri="{9D8B030D-6E8A-4147-A177-3AD203B41FA5}">
                      <a16:colId xmlns:a16="http://schemas.microsoft.com/office/drawing/2014/main" val="20000"/>
                    </a:ext>
                  </a:extLst>
                </a:gridCol>
                <a:gridCol w="5943275">
                  <a:extLst>
                    <a:ext uri="{9D8B030D-6E8A-4147-A177-3AD203B41FA5}">
                      <a16:colId xmlns:a16="http://schemas.microsoft.com/office/drawing/2014/main" val="20001"/>
                    </a:ext>
                  </a:extLst>
                </a:gridCol>
              </a:tblGrid>
              <a:tr h="381000">
                <a:tc>
                  <a:txBody>
                    <a:bodyPr/>
                    <a:lstStyle/>
                    <a:p>
                      <a:pPr marL="0" marR="0" lvl="0" indent="0" algn="l" rtl="0">
                        <a:lnSpc>
                          <a:spcPct val="100000"/>
                        </a:lnSpc>
                        <a:spcBef>
                          <a:spcPts val="0"/>
                        </a:spcBef>
                        <a:spcAft>
                          <a:spcPts val="0"/>
                        </a:spcAft>
                        <a:buClr>
                          <a:srgbClr val="000000"/>
                        </a:buClr>
                        <a:buSzPts val="1400"/>
                        <a:buFont typeface="Arial"/>
                        <a:buNone/>
                      </a:pPr>
                      <a:r>
                        <a:rPr lang="en" sz="1400" b="1" u="none" strike="noStrike" cap="none"/>
                        <a:t>Funding</a:t>
                      </a:r>
                      <a:endParaRPr sz="1400" b="1" u="none" strike="noStrike" cap="none"/>
                    </a:p>
                  </a:txBody>
                  <a:tcPr marL="91425" marR="91425" marT="91425" marB="91425">
                    <a:solidFill>
                      <a:srgbClr val="C2E2FF"/>
                    </a:solidFill>
                  </a:tcPr>
                </a:tc>
                <a:tc>
                  <a:txBody>
                    <a:bodyPr/>
                    <a:lstStyle/>
                    <a:p>
                      <a:pPr marL="0" marR="0" lvl="0" indent="0" algn="l" rtl="0">
                        <a:lnSpc>
                          <a:spcPct val="100000"/>
                        </a:lnSpc>
                        <a:spcBef>
                          <a:spcPts val="0"/>
                        </a:spcBef>
                        <a:spcAft>
                          <a:spcPts val="0"/>
                        </a:spcAft>
                        <a:buClr>
                          <a:srgbClr val="000000"/>
                        </a:buClr>
                        <a:buSzPts val="1400"/>
                        <a:buFont typeface="Arial"/>
                        <a:buNone/>
                      </a:pPr>
                      <a:r>
                        <a:rPr lang="en" sz="1400" b="1" u="none" strike="noStrike" cap="none"/>
                        <a:t>Description</a:t>
                      </a:r>
                      <a:endParaRPr sz="1400" b="1" u="none" strike="noStrike" cap="none"/>
                    </a:p>
                  </a:txBody>
                  <a:tcPr marL="91425" marR="91425" marT="91425" marB="91425">
                    <a:solidFill>
                      <a:srgbClr val="C2E2FF"/>
                    </a:solidFill>
                  </a:tcPr>
                </a:tc>
                <a:extLst>
                  <a:ext uri="{0D108BD9-81ED-4DB2-BD59-A6C34878D82A}">
                    <a16:rowId xmlns:a16="http://schemas.microsoft.com/office/drawing/2014/main" val="10000"/>
                  </a:ext>
                </a:extLst>
              </a:tr>
              <a:tr h="381000">
                <a:tc>
                  <a:txBody>
                    <a:bodyPr/>
                    <a:lstStyle/>
                    <a:p>
                      <a:pPr marL="0" marR="0" lvl="0" indent="0" algn="l" rtl="0">
                        <a:lnSpc>
                          <a:spcPct val="100000"/>
                        </a:lnSpc>
                        <a:spcBef>
                          <a:spcPts val="0"/>
                        </a:spcBef>
                        <a:spcAft>
                          <a:spcPts val="0"/>
                        </a:spcAft>
                        <a:buClr>
                          <a:srgbClr val="000000"/>
                        </a:buClr>
                        <a:buSzPts val="1400"/>
                        <a:buFont typeface="Arial"/>
                        <a:buNone/>
                      </a:pPr>
                      <a:r>
                        <a:rPr lang="en" sz="1400" u="none" strike="noStrike" cap="none"/>
                        <a:t>AWS MAP</a:t>
                      </a:r>
                      <a:endParaRPr sz="14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1400"/>
                        <a:buFont typeface="Arial"/>
                        <a:buNone/>
                      </a:pPr>
                      <a:r>
                        <a:rPr lang="en" sz="1000" u="none" strike="noStrike" cap="none"/>
                        <a:t>Partner based funding. Funding available for small and large projects. Covers some cost of developing a migration plan. Details on slide 4</a:t>
                      </a:r>
                      <a:r>
                        <a:rPr lang="en" sz="1000"/>
                        <a:t>6</a:t>
                      </a:r>
                      <a:r>
                        <a:rPr lang="en" sz="1000" u="none" strike="noStrike" cap="none"/>
                        <a:t>.</a:t>
                      </a:r>
                      <a:endParaRPr sz="1000" u="none" strike="noStrike" cap="none"/>
                    </a:p>
                  </a:txBody>
                  <a:tcPr marL="91425" marR="91425" marT="91425" marB="91425"/>
                </a:tc>
                <a:extLst>
                  <a:ext uri="{0D108BD9-81ED-4DB2-BD59-A6C34878D82A}">
                    <a16:rowId xmlns:a16="http://schemas.microsoft.com/office/drawing/2014/main" val="10001"/>
                  </a:ext>
                </a:extLst>
              </a:tr>
              <a:tr h="381000">
                <a:tc>
                  <a:txBody>
                    <a:bodyPr/>
                    <a:lstStyle/>
                    <a:p>
                      <a:pPr marL="0" marR="0" lvl="0" indent="0" algn="l" rtl="0">
                        <a:lnSpc>
                          <a:spcPct val="100000"/>
                        </a:lnSpc>
                        <a:spcBef>
                          <a:spcPts val="0"/>
                        </a:spcBef>
                        <a:spcAft>
                          <a:spcPts val="0"/>
                        </a:spcAft>
                        <a:buClr>
                          <a:srgbClr val="000000"/>
                        </a:buClr>
                        <a:buSzPts val="1400"/>
                        <a:buFont typeface="Arial"/>
                        <a:buNone/>
                      </a:pPr>
                      <a:r>
                        <a:rPr lang="en" sz="1400" u="none" strike="noStrike" cap="none"/>
                        <a:t>Azure</a:t>
                      </a:r>
                      <a:endParaRPr sz="14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t>Microsoft will carry out migration planning free of charge for the customer. More on slide 4</a:t>
                      </a:r>
                      <a:r>
                        <a:rPr lang="en" sz="1000"/>
                        <a:t>8</a:t>
                      </a:r>
                      <a:r>
                        <a:rPr lang="en" sz="1000" u="none" strike="noStrike" cap="none"/>
                        <a:t>.</a:t>
                      </a:r>
                      <a:endParaRPr sz="1000" u="none" strike="noStrike" cap="none">
                        <a:highlight>
                          <a:srgbClr val="FFFF00"/>
                        </a:highlight>
                      </a:endParaRPr>
                    </a:p>
                  </a:txBody>
                  <a:tcPr marL="91425" marR="91425" marT="91425" marB="91425"/>
                </a:tc>
                <a:extLst>
                  <a:ext uri="{0D108BD9-81ED-4DB2-BD59-A6C34878D82A}">
                    <a16:rowId xmlns:a16="http://schemas.microsoft.com/office/drawing/2014/main" val="10002"/>
                  </a:ext>
                </a:extLst>
              </a:tr>
              <a:tr h="381000">
                <a:tc>
                  <a:txBody>
                    <a:bodyPr/>
                    <a:lstStyle/>
                    <a:p>
                      <a:pPr marL="0" marR="0" lvl="0" indent="0" algn="l" rtl="0">
                        <a:lnSpc>
                          <a:spcPct val="100000"/>
                        </a:lnSpc>
                        <a:spcBef>
                          <a:spcPts val="0"/>
                        </a:spcBef>
                        <a:spcAft>
                          <a:spcPts val="0"/>
                        </a:spcAft>
                        <a:buClr>
                          <a:srgbClr val="000000"/>
                        </a:buClr>
                        <a:buSzPts val="1400"/>
                        <a:buFont typeface="Arial"/>
                        <a:buNone/>
                      </a:pPr>
                      <a:r>
                        <a:rPr lang="en" sz="1400" u="none" strike="noStrike" cap="none"/>
                        <a:t>Other</a:t>
                      </a:r>
                      <a:endParaRPr sz="14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1400"/>
                        <a:buFont typeface="Arial"/>
                        <a:buNone/>
                      </a:pPr>
                      <a:r>
                        <a:rPr lang="en" sz="1000" u="none" strike="noStrike" cap="none">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5"/>
                            </a:ext>
                          </a:extLst>
                        </a:rPr>
                        <a:t>Service partners can also provide funding.</a:t>
                      </a:r>
                      <a:r>
                        <a:rPr lang="en" sz="1000" u="none" strike="noStrike" cap="none"/>
                        <a:t> Contact CCoE for support.</a:t>
                      </a:r>
                      <a:endParaRPr sz="1400" u="none" strike="noStrike" cap="none">
                        <a:highlight>
                          <a:srgbClr val="FFFF00"/>
                        </a:highlight>
                      </a:endParaRPr>
                    </a:p>
                  </a:txBody>
                  <a:tcPr marL="91425" marR="91425" marT="91425" marB="91425"/>
                </a:tc>
                <a:extLst>
                  <a:ext uri="{0D108BD9-81ED-4DB2-BD59-A6C34878D82A}">
                    <a16:rowId xmlns:a16="http://schemas.microsoft.com/office/drawing/2014/main" val="10003"/>
                  </a:ext>
                </a:extLst>
              </a:tr>
            </a:tbl>
          </a:graphicData>
        </a:graphic>
      </p:graphicFrame>
      <p:sp>
        <p:nvSpPr>
          <p:cNvPr id="2120" name="Google Shape;2120;g1a0ad6dc00b_0_42"/>
          <p:cNvSpPr txBox="1"/>
          <p:nvPr/>
        </p:nvSpPr>
        <p:spPr>
          <a:xfrm>
            <a:off x="239325" y="-58950"/>
            <a:ext cx="3063000" cy="3387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 sz="1000" b="1" i="0" u="none" strike="noStrike" cap="none">
                <a:solidFill>
                  <a:schemeClr val="accent2"/>
                </a:solidFill>
                <a:latin typeface="Arial"/>
                <a:ea typeface="Arial"/>
                <a:cs typeface="Arial"/>
                <a:sym typeface="Arial"/>
              </a:rPr>
              <a:t>Migration Planning</a:t>
            </a:r>
            <a:endParaRPr sz="1000" b="1" i="0" u="none" strike="noStrike" cap="none">
              <a:solidFill>
                <a:schemeClr val="accent2"/>
              </a:solidFill>
              <a:latin typeface="Arial"/>
              <a:ea typeface="Arial"/>
              <a:cs typeface="Arial"/>
              <a:sym typeface="Aria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124"/>
        <p:cNvGrpSpPr/>
        <p:nvPr/>
      </p:nvGrpSpPr>
      <p:grpSpPr>
        <a:xfrm>
          <a:off x="0" y="0"/>
          <a:ext cx="0" cy="0"/>
          <a:chOff x="0" y="0"/>
          <a:chExt cx="0" cy="0"/>
        </a:xfrm>
      </p:grpSpPr>
      <p:sp>
        <p:nvSpPr>
          <p:cNvPr id="2125" name="Google Shape;2125;g1a5b697ed59_1_60"/>
          <p:cNvSpPr txBox="1">
            <a:spLocks noGrp="1"/>
          </p:cNvSpPr>
          <p:nvPr>
            <p:ph type="body" idx="2"/>
          </p:nvPr>
        </p:nvSpPr>
        <p:spPr>
          <a:xfrm>
            <a:off x="344250" y="1417500"/>
            <a:ext cx="5707800" cy="5421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SzPts val="4500"/>
              <a:buNone/>
            </a:pPr>
            <a:r>
              <a:rPr lang="en" sz="2700"/>
              <a:t>Migration Execution</a:t>
            </a:r>
            <a:endParaRPr sz="2700"/>
          </a:p>
        </p:txBody>
      </p:sp>
      <p:sp>
        <p:nvSpPr>
          <p:cNvPr id="2126" name="Google Shape;2126;g1a5b697ed59_1_60"/>
          <p:cNvSpPr txBox="1">
            <a:spLocks noGrp="1"/>
          </p:cNvSpPr>
          <p:nvPr>
            <p:ph type="body" idx="1"/>
          </p:nvPr>
        </p:nvSpPr>
        <p:spPr>
          <a:xfrm>
            <a:off x="344250" y="2004750"/>
            <a:ext cx="4479600" cy="194370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2100"/>
              <a:buNone/>
            </a:pPr>
            <a:r>
              <a:rPr lang="en" sz="1200"/>
              <a:t>2 phases within a migration execution </a:t>
            </a:r>
            <a:endParaRPr sz="1200"/>
          </a:p>
          <a:p>
            <a:pPr marL="457200" lvl="0" indent="-304800" algn="l" rtl="0">
              <a:lnSpc>
                <a:spcPct val="100000"/>
              </a:lnSpc>
              <a:spcBef>
                <a:spcPts val="0"/>
              </a:spcBef>
              <a:spcAft>
                <a:spcPts val="0"/>
              </a:spcAft>
              <a:buClr>
                <a:schemeClr val="lt1"/>
              </a:buClr>
              <a:buSzPts val="1200"/>
              <a:buChar char="-"/>
            </a:pPr>
            <a:r>
              <a:rPr lang="en" sz="1200"/>
              <a:t>Preparation</a:t>
            </a:r>
            <a:endParaRPr sz="1200"/>
          </a:p>
          <a:p>
            <a:pPr marL="457200" lvl="0" indent="-304800" algn="l" rtl="0">
              <a:lnSpc>
                <a:spcPct val="100000"/>
              </a:lnSpc>
              <a:spcBef>
                <a:spcPts val="0"/>
              </a:spcBef>
              <a:spcAft>
                <a:spcPts val="0"/>
              </a:spcAft>
              <a:buClr>
                <a:schemeClr val="lt1"/>
              </a:buClr>
              <a:buSzPts val="1200"/>
              <a:buChar char="-"/>
            </a:pPr>
            <a:r>
              <a:rPr lang="en" sz="1200"/>
              <a:t>Execution</a:t>
            </a:r>
            <a:endParaRPr sz="1200"/>
          </a:p>
        </p:txBody>
      </p:sp>
      <p:sp>
        <p:nvSpPr>
          <p:cNvPr id="2127" name="Google Shape;2127;g1a5b697ed59_1_60"/>
          <p:cNvSpPr txBox="1">
            <a:spLocks noGrp="1"/>
          </p:cNvSpPr>
          <p:nvPr>
            <p:ph type="body" idx="1"/>
          </p:nvPr>
        </p:nvSpPr>
        <p:spPr>
          <a:xfrm>
            <a:off x="3702100" y="2004750"/>
            <a:ext cx="4479600" cy="194370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2100"/>
              <a:buNone/>
            </a:pPr>
            <a:r>
              <a:rPr lang="en" sz="1200"/>
              <a:t>Aims</a:t>
            </a:r>
            <a:endParaRPr sz="1200"/>
          </a:p>
          <a:p>
            <a:pPr marL="457200" lvl="0" indent="-304800" algn="l" rtl="0">
              <a:lnSpc>
                <a:spcPct val="100000"/>
              </a:lnSpc>
              <a:spcBef>
                <a:spcPts val="0"/>
              </a:spcBef>
              <a:spcAft>
                <a:spcPts val="0"/>
              </a:spcAft>
              <a:buClr>
                <a:schemeClr val="lt1"/>
              </a:buClr>
              <a:buSzPts val="1200"/>
              <a:buChar char="-"/>
            </a:pPr>
            <a:r>
              <a:rPr lang="en" sz="1200"/>
              <a:t>To prepare for migration</a:t>
            </a:r>
            <a:endParaRPr sz="1200"/>
          </a:p>
          <a:p>
            <a:pPr marL="457200" lvl="0" indent="-304800" algn="l" rtl="0">
              <a:lnSpc>
                <a:spcPct val="100000"/>
              </a:lnSpc>
              <a:spcBef>
                <a:spcPts val="0"/>
              </a:spcBef>
              <a:spcAft>
                <a:spcPts val="0"/>
              </a:spcAft>
              <a:buSzPts val="1200"/>
              <a:buChar char="-"/>
            </a:pPr>
            <a:r>
              <a:rPr lang="en" sz="1200"/>
              <a:t>To carry out successful application migrations </a:t>
            </a:r>
            <a:endParaRPr sz="120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131"/>
        <p:cNvGrpSpPr/>
        <p:nvPr/>
      </p:nvGrpSpPr>
      <p:grpSpPr>
        <a:xfrm>
          <a:off x="0" y="0"/>
          <a:ext cx="0" cy="0"/>
          <a:chOff x="0" y="0"/>
          <a:chExt cx="0" cy="0"/>
        </a:xfrm>
      </p:grpSpPr>
      <p:sp>
        <p:nvSpPr>
          <p:cNvPr id="2132" name="Google Shape;2132;g1fe16feb1b1_0_153"/>
          <p:cNvSpPr txBox="1">
            <a:spLocks noGrp="1"/>
          </p:cNvSpPr>
          <p:nvPr>
            <p:ph type="title"/>
          </p:nvPr>
        </p:nvSpPr>
        <p:spPr>
          <a:xfrm>
            <a:off x="330275" y="235825"/>
            <a:ext cx="8553300" cy="648900"/>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Clr>
                <a:srgbClr val="000000"/>
              </a:buClr>
              <a:buSzPts val="1100"/>
              <a:buFont typeface="Arial"/>
              <a:buNone/>
            </a:pPr>
            <a:r>
              <a:rPr lang="en" sz="2400">
                <a:solidFill>
                  <a:srgbClr val="000000"/>
                </a:solidFill>
                <a:latin typeface="Calibri"/>
                <a:ea typeface="Calibri"/>
                <a:cs typeface="Calibri"/>
                <a:sym typeface="Calibri"/>
              </a:rPr>
              <a:t>Timeline</a:t>
            </a:r>
            <a:endParaRPr sz="2400">
              <a:solidFill>
                <a:srgbClr val="000000"/>
              </a:solidFill>
              <a:latin typeface="Calibri"/>
              <a:ea typeface="Calibri"/>
              <a:cs typeface="Calibri"/>
              <a:sym typeface="Calibri"/>
            </a:endParaRPr>
          </a:p>
          <a:p>
            <a:pPr marL="0" lvl="0" indent="0" algn="l" rtl="0">
              <a:lnSpc>
                <a:spcPct val="90000"/>
              </a:lnSpc>
              <a:spcBef>
                <a:spcPts val="0"/>
              </a:spcBef>
              <a:spcAft>
                <a:spcPts val="0"/>
              </a:spcAft>
              <a:buSzPts val="2700"/>
              <a:buNone/>
            </a:pPr>
            <a:endParaRPr sz="2300"/>
          </a:p>
        </p:txBody>
      </p:sp>
      <p:sp>
        <p:nvSpPr>
          <p:cNvPr id="2133" name="Google Shape;2133;g1fe16feb1b1_0_153"/>
          <p:cNvSpPr txBox="1"/>
          <p:nvPr/>
        </p:nvSpPr>
        <p:spPr>
          <a:xfrm>
            <a:off x="4743825" y="3278025"/>
            <a:ext cx="4427100" cy="831300"/>
          </a:xfrm>
          <a:prstGeom prst="rect">
            <a:avLst/>
          </a:prstGeom>
          <a:noFill/>
          <a:ln>
            <a:noFill/>
          </a:ln>
        </p:spPr>
        <p:txBody>
          <a:bodyPr spcFirstLastPara="1" wrap="square" lIns="91425" tIns="91425" rIns="91425" bIns="91425" anchor="t" anchorCtr="0">
            <a:spAutoFit/>
          </a:bodyPr>
          <a:lstStyle/>
          <a:p>
            <a:pPr marL="457200" marR="0" lvl="0" indent="-304800" algn="l" rtl="0">
              <a:lnSpc>
                <a:spcPct val="100000"/>
              </a:lnSpc>
              <a:spcBef>
                <a:spcPts val="0"/>
              </a:spcBef>
              <a:spcAft>
                <a:spcPts val="0"/>
              </a:spcAft>
              <a:buClr>
                <a:srgbClr val="000000"/>
              </a:buClr>
              <a:buSzPts val="1200"/>
              <a:buFont typeface="Calibri"/>
              <a:buChar char="●"/>
            </a:pPr>
            <a:r>
              <a:rPr lang="en" sz="1000" b="0" i="0" u="none" strike="noStrike" cap="none">
                <a:solidFill>
                  <a:srgbClr val="000000"/>
                </a:solidFill>
                <a:latin typeface="Calibri"/>
                <a:ea typeface="Calibri"/>
                <a:cs typeface="Calibri"/>
                <a:sym typeface="Calibri"/>
              </a:rPr>
              <a:t>Outcomes (Completed migrations):</a:t>
            </a:r>
            <a:endParaRPr sz="1000" b="0" i="0" u="none" strike="noStrike" cap="none">
              <a:solidFill>
                <a:srgbClr val="000000"/>
              </a:solidFill>
              <a:latin typeface="Calibri"/>
              <a:ea typeface="Calibri"/>
              <a:cs typeface="Calibri"/>
              <a:sym typeface="Calibri"/>
            </a:endParaRPr>
          </a:p>
          <a:p>
            <a:pPr marL="914400" marR="0" lvl="1" indent="-292100" algn="l" rtl="0">
              <a:lnSpc>
                <a:spcPct val="100000"/>
              </a:lnSpc>
              <a:spcBef>
                <a:spcPts val="0"/>
              </a:spcBef>
              <a:spcAft>
                <a:spcPts val="0"/>
              </a:spcAft>
              <a:buClr>
                <a:srgbClr val="000000"/>
              </a:buClr>
              <a:buSzPts val="1000"/>
              <a:buFont typeface="Calibri"/>
              <a:buChar char="○"/>
            </a:pPr>
            <a:r>
              <a:rPr lang="en" sz="1000" b="0" i="0" u="none" strike="noStrike" cap="none">
                <a:solidFill>
                  <a:srgbClr val="000000"/>
                </a:solidFill>
                <a:latin typeface="Calibri"/>
                <a:ea typeface="Calibri"/>
                <a:cs typeface="Calibri"/>
                <a:sym typeface="Calibri"/>
              </a:rPr>
              <a:t>Landing zone established in the cloud</a:t>
            </a:r>
            <a:endParaRPr sz="1000" b="0" i="0" u="none" strike="noStrike" cap="none">
              <a:solidFill>
                <a:srgbClr val="000000"/>
              </a:solidFill>
              <a:latin typeface="Calibri"/>
              <a:ea typeface="Calibri"/>
              <a:cs typeface="Calibri"/>
              <a:sym typeface="Calibri"/>
            </a:endParaRPr>
          </a:p>
          <a:p>
            <a:pPr marL="914400" marR="0" lvl="1" indent="-292100" algn="l" rtl="0">
              <a:lnSpc>
                <a:spcPct val="100000"/>
              </a:lnSpc>
              <a:spcBef>
                <a:spcPts val="0"/>
              </a:spcBef>
              <a:spcAft>
                <a:spcPts val="0"/>
              </a:spcAft>
              <a:buClr>
                <a:srgbClr val="000000"/>
              </a:buClr>
              <a:buSzPts val="1000"/>
              <a:buFont typeface="Calibri"/>
              <a:buChar char="○"/>
            </a:pPr>
            <a:r>
              <a:rPr lang="en" sz="1000" b="0" i="0" u="none" strike="noStrike" cap="none">
                <a:solidFill>
                  <a:srgbClr val="000000"/>
                </a:solidFill>
                <a:latin typeface="Calibri"/>
                <a:ea typeface="Calibri"/>
                <a:cs typeface="Calibri"/>
                <a:sym typeface="Calibri"/>
              </a:rPr>
              <a:t>Application groups migrated and running in the cloud</a:t>
            </a:r>
            <a:endParaRPr sz="1000" b="0" i="0" u="none" strike="noStrike" cap="none">
              <a:solidFill>
                <a:srgbClr val="000000"/>
              </a:solidFill>
              <a:latin typeface="Calibri"/>
              <a:ea typeface="Calibri"/>
              <a:cs typeface="Calibri"/>
              <a:sym typeface="Calibri"/>
            </a:endParaRPr>
          </a:p>
          <a:p>
            <a:pPr marL="914400" marR="0" lvl="1" indent="-292100" algn="l" rtl="0">
              <a:lnSpc>
                <a:spcPct val="100000"/>
              </a:lnSpc>
              <a:spcBef>
                <a:spcPts val="0"/>
              </a:spcBef>
              <a:spcAft>
                <a:spcPts val="0"/>
              </a:spcAft>
              <a:buClr>
                <a:srgbClr val="000000"/>
              </a:buClr>
              <a:buSzPts val="1000"/>
              <a:buFont typeface="Calibri"/>
              <a:buChar char="○"/>
            </a:pPr>
            <a:r>
              <a:rPr lang="en" sz="1000" b="0" i="0" u="none" strike="noStrike" cap="none">
                <a:solidFill>
                  <a:srgbClr val="000000"/>
                </a:solidFill>
                <a:latin typeface="Calibri"/>
                <a:ea typeface="Calibri"/>
                <a:cs typeface="Calibri"/>
                <a:sym typeface="Calibri"/>
              </a:rPr>
              <a:t>Applications in cloud handed over to trained customer operators</a:t>
            </a:r>
            <a:endParaRPr sz="1000" b="0" i="0" u="none" strike="noStrike" cap="none">
              <a:solidFill>
                <a:srgbClr val="000000"/>
              </a:solidFill>
              <a:latin typeface="Calibri"/>
              <a:ea typeface="Calibri"/>
              <a:cs typeface="Calibri"/>
              <a:sym typeface="Calibri"/>
            </a:endParaRPr>
          </a:p>
        </p:txBody>
      </p:sp>
      <p:sp>
        <p:nvSpPr>
          <p:cNvPr id="2134" name="Google Shape;2134;g1fe16feb1b1_0_153"/>
          <p:cNvSpPr txBox="1"/>
          <p:nvPr/>
        </p:nvSpPr>
        <p:spPr>
          <a:xfrm>
            <a:off x="239325" y="-58950"/>
            <a:ext cx="3063000" cy="3387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 sz="1000" b="1" i="0" u="none" strike="noStrike" cap="none">
                <a:solidFill>
                  <a:schemeClr val="accent2"/>
                </a:solidFill>
                <a:latin typeface="Arial"/>
                <a:ea typeface="Arial"/>
                <a:cs typeface="Arial"/>
                <a:sym typeface="Arial"/>
              </a:rPr>
              <a:t>Migration Execution</a:t>
            </a:r>
            <a:endParaRPr sz="1000" b="1" i="0" u="none" strike="noStrike" cap="none">
              <a:solidFill>
                <a:schemeClr val="accent2"/>
              </a:solidFill>
              <a:latin typeface="Arial"/>
              <a:ea typeface="Arial"/>
              <a:cs typeface="Arial"/>
              <a:sym typeface="Arial"/>
            </a:endParaRPr>
          </a:p>
        </p:txBody>
      </p:sp>
      <p:sp>
        <p:nvSpPr>
          <p:cNvPr id="2135" name="Google Shape;2135;g1fe16feb1b1_0_153"/>
          <p:cNvSpPr txBox="1"/>
          <p:nvPr/>
        </p:nvSpPr>
        <p:spPr>
          <a:xfrm>
            <a:off x="530575" y="3209025"/>
            <a:ext cx="4427100" cy="1631700"/>
          </a:xfrm>
          <a:prstGeom prst="rect">
            <a:avLst/>
          </a:prstGeom>
          <a:noFill/>
          <a:ln>
            <a:noFill/>
          </a:ln>
        </p:spPr>
        <p:txBody>
          <a:bodyPr spcFirstLastPara="1" wrap="square" lIns="91425" tIns="91425" rIns="91425" bIns="91425" anchor="t" anchorCtr="0">
            <a:spAutoFit/>
          </a:bodyPr>
          <a:lstStyle/>
          <a:p>
            <a:pPr marL="457200" marR="0" lvl="0" indent="-304800" algn="l" rtl="0">
              <a:lnSpc>
                <a:spcPct val="100000"/>
              </a:lnSpc>
              <a:spcBef>
                <a:spcPts val="0"/>
              </a:spcBef>
              <a:spcAft>
                <a:spcPts val="0"/>
              </a:spcAft>
              <a:buClr>
                <a:srgbClr val="000000"/>
              </a:buClr>
              <a:buSzPts val="1200"/>
              <a:buFont typeface="Calibri"/>
              <a:buChar char="●"/>
            </a:pPr>
            <a:r>
              <a:rPr lang="en" sz="1000" b="0" i="0" u="none" strike="noStrike" cap="none">
                <a:solidFill>
                  <a:srgbClr val="000000"/>
                </a:solidFill>
                <a:latin typeface="Calibri"/>
                <a:ea typeface="Calibri"/>
                <a:cs typeface="Calibri"/>
                <a:sym typeface="Calibri"/>
              </a:rPr>
              <a:t>Timeline will be determined during planning</a:t>
            </a:r>
            <a:endParaRPr sz="1000" b="0" i="0" u="none" strike="noStrike" cap="none">
              <a:solidFill>
                <a:srgbClr val="000000"/>
              </a:solidFill>
              <a:latin typeface="Calibri"/>
              <a:ea typeface="Calibri"/>
              <a:cs typeface="Calibri"/>
              <a:sym typeface="Calibri"/>
            </a:endParaRPr>
          </a:p>
          <a:p>
            <a:pPr marL="457200" marR="0" lvl="0" indent="-304800" algn="l" rtl="0">
              <a:lnSpc>
                <a:spcPct val="100000"/>
              </a:lnSpc>
              <a:spcBef>
                <a:spcPts val="0"/>
              </a:spcBef>
              <a:spcAft>
                <a:spcPts val="0"/>
              </a:spcAft>
              <a:buClr>
                <a:srgbClr val="000000"/>
              </a:buClr>
              <a:buSzPts val="1200"/>
              <a:buFont typeface="Calibri"/>
              <a:buChar char="●"/>
            </a:pPr>
            <a:r>
              <a:rPr lang="en" sz="1000" b="0" i="0" u="none" strike="noStrike" cap="none">
                <a:solidFill>
                  <a:srgbClr val="000000"/>
                </a:solidFill>
                <a:latin typeface="Calibri"/>
                <a:ea typeface="Calibri"/>
                <a:cs typeface="Calibri"/>
                <a:sym typeface="Calibri"/>
              </a:rPr>
              <a:t>Migration execution is iterative and occurs for each planned migration wave</a:t>
            </a:r>
            <a:endParaRPr sz="1000" b="0" i="0" u="none" strike="noStrike" cap="none">
              <a:solidFill>
                <a:srgbClr val="000000"/>
              </a:solidFill>
              <a:latin typeface="Calibri"/>
              <a:ea typeface="Calibri"/>
              <a:cs typeface="Calibri"/>
              <a:sym typeface="Calibri"/>
            </a:endParaRPr>
          </a:p>
          <a:p>
            <a:pPr marL="457200" marR="0" lvl="0" indent="-292100" algn="l" rtl="0">
              <a:lnSpc>
                <a:spcPct val="100000"/>
              </a:lnSpc>
              <a:spcBef>
                <a:spcPts val="0"/>
              </a:spcBef>
              <a:spcAft>
                <a:spcPts val="0"/>
              </a:spcAft>
              <a:buClr>
                <a:srgbClr val="000000"/>
              </a:buClr>
              <a:buSzPts val="1000"/>
              <a:buFont typeface="Calibri"/>
              <a:buChar char="●"/>
            </a:pPr>
            <a:r>
              <a:rPr lang="en" sz="1000" b="0" i="0" u="none" strike="noStrike" cap="none">
                <a:solidFill>
                  <a:srgbClr val="000000"/>
                </a:solidFill>
                <a:latin typeface="Calibri"/>
                <a:ea typeface="Calibri"/>
                <a:cs typeface="Calibri"/>
                <a:sym typeface="Calibri"/>
              </a:rPr>
              <a:t>The migrations will occur alongside the continuing migration planning</a:t>
            </a:r>
            <a:endParaRPr sz="1000" b="0" i="0" u="none" strike="noStrike" cap="none">
              <a:solidFill>
                <a:srgbClr val="000000"/>
              </a:solidFill>
              <a:latin typeface="Calibri"/>
              <a:ea typeface="Calibri"/>
              <a:cs typeface="Calibri"/>
              <a:sym typeface="Calibri"/>
            </a:endParaRPr>
          </a:p>
          <a:p>
            <a:pPr marL="457200" marR="0" lvl="0" indent="-292100" algn="l" rtl="0">
              <a:lnSpc>
                <a:spcPct val="100000"/>
              </a:lnSpc>
              <a:spcBef>
                <a:spcPts val="0"/>
              </a:spcBef>
              <a:spcAft>
                <a:spcPts val="0"/>
              </a:spcAft>
              <a:buClr>
                <a:srgbClr val="000000"/>
              </a:buClr>
              <a:buSzPts val="1000"/>
              <a:buFont typeface="Calibri"/>
              <a:buChar char="●"/>
            </a:pPr>
            <a:r>
              <a:rPr lang="en" sz="1000" b="0" i="0" u="none" strike="noStrike" cap="none">
                <a:solidFill>
                  <a:srgbClr val="000000"/>
                </a:solidFill>
                <a:latin typeface="Calibri"/>
                <a:ea typeface="Calibri"/>
                <a:cs typeface="Calibri"/>
                <a:sym typeface="Calibri"/>
              </a:rPr>
              <a:t>The whole migration will be coordinated as part of the previous phase of migration planning</a:t>
            </a:r>
            <a:endParaRPr sz="1000" b="0" i="0" u="none" strike="noStrike" cap="none">
              <a:solidFill>
                <a:srgbClr val="000000"/>
              </a:solidFill>
              <a:latin typeface="Calibri"/>
              <a:ea typeface="Calibri"/>
              <a:cs typeface="Calibri"/>
              <a:sym typeface="Calibri"/>
            </a:endParaRPr>
          </a:p>
          <a:p>
            <a:pPr marL="457200" marR="0" lvl="0" indent="-292100" algn="l" rtl="0">
              <a:lnSpc>
                <a:spcPct val="100000"/>
              </a:lnSpc>
              <a:spcBef>
                <a:spcPts val="0"/>
              </a:spcBef>
              <a:spcAft>
                <a:spcPts val="0"/>
              </a:spcAft>
              <a:buClr>
                <a:srgbClr val="000000"/>
              </a:buClr>
              <a:buSzPts val="1000"/>
              <a:buFont typeface="Calibri"/>
              <a:buChar char="●"/>
            </a:pPr>
            <a:r>
              <a:rPr lang="en" sz="1000" b="0" i="0" u="none" strike="noStrike" cap="none">
                <a:solidFill>
                  <a:srgbClr val="000000"/>
                </a:solidFill>
                <a:latin typeface="Calibri"/>
                <a:ea typeface="Calibri"/>
                <a:cs typeface="Calibri"/>
                <a:sym typeface="Calibri"/>
              </a:rPr>
              <a:t>A migration PoC is advised prior to starting further migration execution activities, this can be in the form of migrating a single application using the migration execution process to validate the process.</a:t>
            </a:r>
            <a:endParaRPr sz="1000" b="0" i="0" u="none" strike="noStrike" cap="none">
              <a:solidFill>
                <a:schemeClr val="lt1"/>
              </a:solidFill>
              <a:latin typeface="Calibri"/>
              <a:ea typeface="Calibri"/>
              <a:cs typeface="Calibri"/>
              <a:sym typeface="Calibri"/>
            </a:endParaRPr>
          </a:p>
        </p:txBody>
      </p:sp>
      <p:cxnSp>
        <p:nvCxnSpPr>
          <p:cNvPr id="2136" name="Google Shape;2136;g1fe16feb1b1_0_153"/>
          <p:cNvCxnSpPr/>
          <p:nvPr/>
        </p:nvCxnSpPr>
        <p:spPr>
          <a:xfrm>
            <a:off x="3904549" y="985913"/>
            <a:ext cx="0" cy="2121900"/>
          </a:xfrm>
          <a:prstGeom prst="straightConnector1">
            <a:avLst/>
          </a:prstGeom>
          <a:noFill/>
          <a:ln w="9525" cap="flat" cmpd="sng">
            <a:solidFill>
              <a:srgbClr val="0070C0"/>
            </a:solidFill>
            <a:prstDash val="dash"/>
            <a:round/>
            <a:headEnd type="none" w="sm" len="sm"/>
            <a:tailEnd type="none" w="sm" len="sm"/>
          </a:ln>
        </p:spPr>
      </p:cxnSp>
      <p:cxnSp>
        <p:nvCxnSpPr>
          <p:cNvPr id="2137" name="Google Shape;2137;g1fe16feb1b1_0_153"/>
          <p:cNvCxnSpPr/>
          <p:nvPr/>
        </p:nvCxnSpPr>
        <p:spPr>
          <a:xfrm>
            <a:off x="2278981" y="985913"/>
            <a:ext cx="0" cy="2121900"/>
          </a:xfrm>
          <a:prstGeom prst="straightConnector1">
            <a:avLst/>
          </a:prstGeom>
          <a:noFill/>
          <a:ln w="9525" cap="flat" cmpd="sng">
            <a:solidFill>
              <a:srgbClr val="0070C0"/>
            </a:solidFill>
            <a:prstDash val="dash"/>
            <a:round/>
            <a:headEnd type="none" w="sm" len="sm"/>
            <a:tailEnd type="none" w="sm" len="sm"/>
          </a:ln>
        </p:spPr>
      </p:cxnSp>
      <p:cxnSp>
        <p:nvCxnSpPr>
          <p:cNvPr id="2138" name="Google Shape;2138;g1fe16feb1b1_0_153"/>
          <p:cNvCxnSpPr/>
          <p:nvPr/>
        </p:nvCxnSpPr>
        <p:spPr>
          <a:xfrm>
            <a:off x="5530116" y="985913"/>
            <a:ext cx="0" cy="2121900"/>
          </a:xfrm>
          <a:prstGeom prst="straightConnector1">
            <a:avLst/>
          </a:prstGeom>
          <a:noFill/>
          <a:ln w="9525" cap="flat" cmpd="sng">
            <a:solidFill>
              <a:srgbClr val="0070C0"/>
            </a:solidFill>
            <a:prstDash val="dash"/>
            <a:round/>
            <a:headEnd type="none" w="sm" len="sm"/>
            <a:tailEnd type="none" w="sm" len="sm"/>
          </a:ln>
        </p:spPr>
      </p:cxnSp>
      <p:cxnSp>
        <p:nvCxnSpPr>
          <p:cNvPr id="2139" name="Google Shape;2139;g1fe16feb1b1_0_153"/>
          <p:cNvCxnSpPr/>
          <p:nvPr/>
        </p:nvCxnSpPr>
        <p:spPr>
          <a:xfrm>
            <a:off x="8781250" y="985913"/>
            <a:ext cx="0" cy="2121900"/>
          </a:xfrm>
          <a:prstGeom prst="straightConnector1">
            <a:avLst/>
          </a:prstGeom>
          <a:noFill/>
          <a:ln w="9525" cap="flat" cmpd="sng">
            <a:solidFill>
              <a:srgbClr val="0070C0"/>
            </a:solidFill>
            <a:prstDash val="dash"/>
            <a:round/>
            <a:headEnd type="none" w="sm" len="sm"/>
            <a:tailEnd type="none" w="sm" len="sm"/>
          </a:ln>
        </p:spPr>
      </p:cxnSp>
      <p:cxnSp>
        <p:nvCxnSpPr>
          <p:cNvPr id="2140" name="Google Shape;2140;g1fe16feb1b1_0_153"/>
          <p:cNvCxnSpPr/>
          <p:nvPr/>
        </p:nvCxnSpPr>
        <p:spPr>
          <a:xfrm>
            <a:off x="653414" y="954513"/>
            <a:ext cx="0" cy="2121900"/>
          </a:xfrm>
          <a:prstGeom prst="straightConnector1">
            <a:avLst/>
          </a:prstGeom>
          <a:noFill/>
          <a:ln w="9525" cap="flat" cmpd="sng">
            <a:solidFill>
              <a:srgbClr val="0070C0"/>
            </a:solidFill>
            <a:prstDash val="dash"/>
            <a:round/>
            <a:headEnd type="none" w="sm" len="sm"/>
            <a:tailEnd type="none" w="sm" len="sm"/>
          </a:ln>
        </p:spPr>
      </p:cxnSp>
      <p:sp>
        <p:nvSpPr>
          <p:cNvPr id="2141" name="Google Shape;2141;g1fe16feb1b1_0_153"/>
          <p:cNvSpPr txBox="1"/>
          <p:nvPr/>
        </p:nvSpPr>
        <p:spPr>
          <a:xfrm rot="-5400000">
            <a:off x="81623" y="1171688"/>
            <a:ext cx="656700" cy="3387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000"/>
              <a:buFont typeface="Arial"/>
              <a:buNone/>
            </a:pPr>
            <a:r>
              <a:rPr lang="en" sz="1000" b="1" i="0" u="none" strike="noStrike" cap="none">
                <a:solidFill>
                  <a:srgbClr val="000000"/>
                </a:solidFill>
                <a:latin typeface="Calibri"/>
                <a:ea typeface="Calibri"/>
                <a:cs typeface="Calibri"/>
                <a:sym typeface="Calibri"/>
              </a:rPr>
              <a:t>Inputs</a:t>
            </a:r>
            <a:endParaRPr sz="1000" b="1" i="0" u="none" strike="noStrike" cap="none">
              <a:solidFill>
                <a:srgbClr val="000000"/>
              </a:solidFill>
              <a:latin typeface="Calibri"/>
              <a:ea typeface="Calibri"/>
              <a:cs typeface="Calibri"/>
              <a:sym typeface="Calibri"/>
            </a:endParaRPr>
          </a:p>
        </p:txBody>
      </p:sp>
      <p:sp>
        <p:nvSpPr>
          <p:cNvPr id="2142" name="Google Shape;2142;g1fe16feb1b1_0_153"/>
          <p:cNvSpPr txBox="1"/>
          <p:nvPr/>
        </p:nvSpPr>
        <p:spPr>
          <a:xfrm rot="-5400000">
            <a:off x="36825" y="2696688"/>
            <a:ext cx="743700" cy="3387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000"/>
              <a:buFont typeface="Arial"/>
              <a:buNone/>
            </a:pPr>
            <a:r>
              <a:rPr lang="en" sz="1000" b="1" i="0" u="none" strike="noStrike" cap="none">
                <a:solidFill>
                  <a:srgbClr val="000000"/>
                </a:solidFill>
                <a:latin typeface="Calibri"/>
                <a:ea typeface="Calibri"/>
                <a:cs typeface="Calibri"/>
                <a:sym typeface="Calibri"/>
              </a:rPr>
              <a:t>Outputs</a:t>
            </a:r>
            <a:endParaRPr sz="1000" b="1" i="0" u="none" strike="noStrike" cap="none">
              <a:solidFill>
                <a:srgbClr val="000000"/>
              </a:solidFill>
              <a:latin typeface="Calibri"/>
              <a:ea typeface="Calibri"/>
              <a:cs typeface="Calibri"/>
              <a:sym typeface="Calibri"/>
            </a:endParaRPr>
          </a:p>
        </p:txBody>
      </p:sp>
      <p:sp>
        <p:nvSpPr>
          <p:cNvPr id="2143" name="Google Shape;2143;g1fe16feb1b1_0_153"/>
          <p:cNvSpPr txBox="1"/>
          <p:nvPr/>
        </p:nvSpPr>
        <p:spPr>
          <a:xfrm rot="-5400000">
            <a:off x="-15375" y="1959363"/>
            <a:ext cx="848100" cy="3387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000"/>
              <a:buFont typeface="Arial"/>
              <a:buNone/>
            </a:pPr>
            <a:r>
              <a:rPr lang="en" sz="1000" b="1" i="0" u="none" strike="noStrike" cap="none">
                <a:solidFill>
                  <a:srgbClr val="000000"/>
                </a:solidFill>
                <a:latin typeface="Calibri"/>
                <a:ea typeface="Calibri"/>
                <a:cs typeface="Calibri"/>
                <a:sym typeface="Calibri"/>
              </a:rPr>
              <a:t>Activities</a:t>
            </a:r>
            <a:endParaRPr sz="1000" b="1" i="0" u="none" strike="noStrike" cap="none">
              <a:solidFill>
                <a:srgbClr val="000000"/>
              </a:solidFill>
              <a:latin typeface="Calibri"/>
              <a:ea typeface="Calibri"/>
              <a:cs typeface="Calibri"/>
              <a:sym typeface="Calibri"/>
            </a:endParaRPr>
          </a:p>
        </p:txBody>
      </p:sp>
      <p:cxnSp>
        <p:nvCxnSpPr>
          <p:cNvPr id="2144" name="Google Shape;2144;g1fe16feb1b1_0_153"/>
          <p:cNvCxnSpPr/>
          <p:nvPr/>
        </p:nvCxnSpPr>
        <p:spPr>
          <a:xfrm>
            <a:off x="7155683" y="985913"/>
            <a:ext cx="0" cy="2121900"/>
          </a:xfrm>
          <a:prstGeom prst="straightConnector1">
            <a:avLst/>
          </a:prstGeom>
          <a:noFill/>
          <a:ln w="9525" cap="flat" cmpd="sng">
            <a:solidFill>
              <a:srgbClr val="0070C0"/>
            </a:solidFill>
            <a:prstDash val="dash"/>
            <a:round/>
            <a:headEnd type="none" w="sm" len="sm"/>
            <a:tailEnd type="none" w="sm" len="sm"/>
          </a:ln>
        </p:spPr>
      </p:cxnSp>
      <p:sp>
        <p:nvSpPr>
          <p:cNvPr id="2145" name="Google Shape;2145;g1fe16feb1b1_0_153"/>
          <p:cNvSpPr/>
          <p:nvPr/>
        </p:nvSpPr>
        <p:spPr>
          <a:xfrm>
            <a:off x="653414" y="692488"/>
            <a:ext cx="1589100" cy="226500"/>
          </a:xfrm>
          <a:prstGeom prst="rect">
            <a:avLst/>
          </a:prstGeom>
          <a:solidFill>
            <a:srgbClr val="B2CEEB"/>
          </a:solidFill>
          <a:ln w="9525" cap="flat" cmpd="sng">
            <a:solidFill>
              <a:srgbClr val="B2CEEB"/>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15000"/>
              </a:lnSpc>
              <a:spcBef>
                <a:spcPts val="0"/>
              </a:spcBef>
              <a:spcAft>
                <a:spcPts val="0"/>
              </a:spcAft>
              <a:buClr>
                <a:srgbClr val="000000"/>
              </a:buClr>
              <a:buSzPts val="900"/>
              <a:buFont typeface="Arial"/>
              <a:buNone/>
            </a:pPr>
            <a:r>
              <a:rPr lang="en" sz="900" b="1" i="0" u="none" strike="noStrike" cap="none">
                <a:solidFill>
                  <a:schemeClr val="dk1"/>
                </a:solidFill>
                <a:latin typeface="Arial"/>
                <a:ea typeface="Arial"/>
                <a:cs typeface="Arial"/>
                <a:sym typeface="Arial"/>
              </a:rPr>
              <a:t>Preparation</a:t>
            </a:r>
            <a:endParaRPr sz="900" b="1" i="0" u="none" strike="noStrike" cap="none">
              <a:solidFill>
                <a:schemeClr val="dk1"/>
              </a:solidFill>
              <a:latin typeface="Arial"/>
              <a:ea typeface="Arial"/>
              <a:cs typeface="Arial"/>
              <a:sym typeface="Arial"/>
            </a:endParaRPr>
          </a:p>
        </p:txBody>
      </p:sp>
      <p:sp>
        <p:nvSpPr>
          <p:cNvPr id="2146" name="Google Shape;2146;g1fe16feb1b1_0_153"/>
          <p:cNvSpPr/>
          <p:nvPr/>
        </p:nvSpPr>
        <p:spPr>
          <a:xfrm>
            <a:off x="2278973" y="692488"/>
            <a:ext cx="6502200" cy="226500"/>
          </a:xfrm>
          <a:prstGeom prst="rect">
            <a:avLst/>
          </a:prstGeom>
          <a:solidFill>
            <a:srgbClr val="0070C0"/>
          </a:solidFill>
          <a:ln w="9525" cap="flat" cmpd="sng">
            <a:solidFill>
              <a:srgbClr val="0070C0"/>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15000"/>
              </a:lnSpc>
              <a:spcBef>
                <a:spcPts val="0"/>
              </a:spcBef>
              <a:spcAft>
                <a:spcPts val="0"/>
              </a:spcAft>
              <a:buClr>
                <a:srgbClr val="000000"/>
              </a:buClr>
              <a:buSzPts val="900"/>
              <a:buFont typeface="Arial"/>
              <a:buNone/>
            </a:pPr>
            <a:r>
              <a:rPr lang="en" sz="900" b="1" i="0" u="none" strike="noStrike" cap="none">
                <a:solidFill>
                  <a:srgbClr val="FFFFFF"/>
                </a:solidFill>
                <a:latin typeface="Arial"/>
                <a:ea typeface="Arial"/>
                <a:cs typeface="Arial"/>
                <a:sym typeface="Arial"/>
              </a:rPr>
              <a:t>Execution</a:t>
            </a:r>
            <a:endParaRPr sz="900" b="1" i="0" u="none" strike="noStrike" cap="none">
              <a:solidFill>
                <a:srgbClr val="FFFFFF"/>
              </a:solidFill>
              <a:latin typeface="Arial"/>
              <a:ea typeface="Arial"/>
              <a:cs typeface="Arial"/>
              <a:sym typeface="Arial"/>
            </a:endParaRPr>
          </a:p>
        </p:txBody>
      </p:sp>
      <p:sp>
        <p:nvSpPr>
          <p:cNvPr id="2147" name="Google Shape;2147;g1fe16feb1b1_0_153"/>
          <p:cNvSpPr/>
          <p:nvPr/>
        </p:nvSpPr>
        <p:spPr>
          <a:xfrm>
            <a:off x="2313875" y="1949363"/>
            <a:ext cx="1558800" cy="264000"/>
          </a:xfrm>
          <a:prstGeom prst="rect">
            <a:avLst/>
          </a:prstGeom>
          <a:solidFill>
            <a:srgbClr val="4A86E8"/>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700"/>
              <a:buFont typeface="Arial"/>
              <a:buNone/>
            </a:pPr>
            <a:r>
              <a:rPr lang="en" sz="700" b="0" i="0" u="none" strike="noStrike" cap="none">
                <a:solidFill>
                  <a:schemeClr val="lt1"/>
                </a:solidFill>
                <a:latin typeface="Arial"/>
                <a:ea typeface="Arial"/>
                <a:cs typeface="Arial"/>
                <a:sym typeface="Arial"/>
              </a:rPr>
              <a:t>Migrate</a:t>
            </a:r>
            <a:endParaRPr sz="700" b="0" i="0" u="none" strike="noStrike" cap="none">
              <a:solidFill>
                <a:schemeClr val="lt1"/>
              </a:solidFill>
              <a:latin typeface="Arial"/>
              <a:ea typeface="Arial"/>
              <a:cs typeface="Arial"/>
              <a:sym typeface="Arial"/>
            </a:endParaRPr>
          </a:p>
        </p:txBody>
      </p:sp>
      <p:sp>
        <p:nvSpPr>
          <p:cNvPr id="2148" name="Google Shape;2148;g1fe16feb1b1_0_153"/>
          <p:cNvSpPr/>
          <p:nvPr/>
        </p:nvSpPr>
        <p:spPr>
          <a:xfrm>
            <a:off x="5563500" y="1949363"/>
            <a:ext cx="1558800" cy="264000"/>
          </a:xfrm>
          <a:prstGeom prst="rect">
            <a:avLst/>
          </a:prstGeom>
          <a:solidFill>
            <a:srgbClr val="4A86E8"/>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700"/>
              <a:buFont typeface="Arial"/>
              <a:buNone/>
            </a:pPr>
            <a:r>
              <a:rPr lang="en" sz="700" b="0" i="0" u="none" strike="noStrike" cap="none">
                <a:solidFill>
                  <a:schemeClr val="lt1"/>
                </a:solidFill>
                <a:latin typeface="Arial"/>
                <a:ea typeface="Arial"/>
                <a:cs typeface="Arial"/>
                <a:sym typeface="Arial"/>
              </a:rPr>
              <a:t>Validate</a:t>
            </a:r>
            <a:endParaRPr sz="700" b="0" i="0" u="none" strike="noStrike" cap="none">
              <a:solidFill>
                <a:schemeClr val="lt1"/>
              </a:solidFill>
              <a:latin typeface="Arial"/>
              <a:ea typeface="Arial"/>
              <a:cs typeface="Arial"/>
              <a:sym typeface="Arial"/>
            </a:endParaRPr>
          </a:p>
        </p:txBody>
      </p:sp>
      <p:sp>
        <p:nvSpPr>
          <p:cNvPr id="2149" name="Google Shape;2149;g1fe16feb1b1_0_153"/>
          <p:cNvSpPr/>
          <p:nvPr/>
        </p:nvSpPr>
        <p:spPr>
          <a:xfrm>
            <a:off x="7204963" y="1949363"/>
            <a:ext cx="1527000" cy="264000"/>
          </a:xfrm>
          <a:prstGeom prst="rect">
            <a:avLst/>
          </a:prstGeom>
          <a:solidFill>
            <a:srgbClr val="4A86E8"/>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700"/>
              <a:buFont typeface="Arial"/>
              <a:buNone/>
            </a:pPr>
            <a:r>
              <a:rPr lang="en" sz="700" b="0" i="0" u="none" strike="noStrike" cap="none">
                <a:solidFill>
                  <a:schemeClr val="lt1"/>
                </a:solidFill>
                <a:latin typeface="Arial"/>
                <a:ea typeface="Arial"/>
                <a:cs typeface="Arial"/>
                <a:sym typeface="Arial"/>
              </a:rPr>
              <a:t>Cutover</a:t>
            </a:r>
            <a:endParaRPr sz="700" b="0" i="0" u="none" strike="noStrike" cap="none">
              <a:solidFill>
                <a:schemeClr val="lt1"/>
              </a:solidFill>
              <a:latin typeface="Arial"/>
              <a:ea typeface="Arial"/>
              <a:cs typeface="Arial"/>
              <a:sym typeface="Arial"/>
            </a:endParaRPr>
          </a:p>
        </p:txBody>
      </p:sp>
      <p:sp>
        <p:nvSpPr>
          <p:cNvPr id="2150" name="Google Shape;2150;g1fe16feb1b1_0_153"/>
          <p:cNvSpPr/>
          <p:nvPr/>
        </p:nvSpPr>
        <p:spPr>
          <a:xfrm>
            <a:off x="1478359" y="1155188"/>
            <a:ext cx="731400" cy="371700"/>
          </a:xfrm>
          <a:prstGeom prst="rect">
            <a:avLst/>
          </a:prstGeom>
          <a:solidFill>
            <a:srgbClr val="CDEDF6"/>
          </a:solidFill>
          <a:ln>
            <a:noFill/>
          </a:ln>
        </p:spPr>
        <p:txBody>
          <a:bodyPr spcFirstLastPara="1" wrap="square" lIns="0" tIns="36000" rIns="0" bIns="36000" anchor="ctr" anchorCtr="0">
            <a:noAutofit/>
          </a:bodyPr>
          <a:lstStyle/>
          <a:p>
            <a:pPr marL="0" marR="0" lvl="0" indent="0" algn="ctr" rtl="0">
              <a:lnSpc>
                <a:spcPct val="100000"/>
              </a:lnSpc>
              <a:spcBef>
                <a:spcPts val="0"/>
              </a:spcBef>
              <a:spcAft>
                <a:spcPts val="0"/>
              </a:spcAft>
              <a:buClr>
                <a:srgbClr val="000000"/>
              </a:buClr>
              <a:buSzPts val="700"/>
              <a:buFont typeface="Arial"/>
              <a:buNone/>
            </a:pPr>
            <a:r>
              <a:rPr lang="en" sz="600" b="0" i="0" u="none" strike="noStrike" cap="none">
                <a:solidFill>
                  <a:srgbClr val="000000"/>
                </a:solidFill>
                <a:latin typeface="Arial"/>
                <a:ea typeface="Arial"/>
                <a:cs typeface="Arial"/>
                <a:sym typeface="Arial"/>
              </a:rPr>
              <a:t>Migration group plan and design</a:t>
            </a:r>
            <a:endParaRPr sz="600" b="0" i="0" u="none" strike="noStrike" cap="none">
              <a:solidFill>
                <a:srgbClr val="000000"/>
              </a:solidFill>
              <a:latin typeface="Arial"/>
              <a:ea typeface="Arial"/>
              <a:cs typeface="Arial"/>
              <a:sym typeface="Arial"/>
            </a:endParaRPr>
          </a:p>
        </p:txBody>
      </p:sp>
      <p:sp>
        <p:nvSpPr>
          <p:cNvPr id="2151" name="Google Shape;2151;g1fe16feb1b1_0_153"/>
          <p:cNvSpPr/>
          <p:nvPr/>
        </p:nvSpPr>
        <p:spPr>
          <a:xfrm>
            <a:off x="681500" y="2686638"/>
            <a:ext cx="488100" cy="371700"/>
          </a:xfrm>
          <a:prstGeom prst="rect">
            <a:avLst/>
          </a:prstGeom>
          <a:solidFill>
            <a:srgbClr val="053B5C">
              <a:alpha val="30588"/>
            </a:srgbClr>
          </a:solidFill>
          <a:ln>
            <a:noFill/>
          </a:ln>
        </p:spPr>
        <p:txBody>
          <a:bodyPr spcFirstLastPara="1" wrap="square" lIns="18000" tIns="91425" rIns="18000" bIns="91425" anchor="ctr" anchorCtr="0">
            <a:noAutofit/>
          </a:bodyPr>
          <a:lstStyle/>
          <a:p>
            <a:pPr marL="0" marR="0" lvl="0" indent="0" algn="ctr" rtl="0">
              <a:lnSpc>
                <a:spcPct val="100000"/>
              </a:lnSpc>
              <a:spcBef>
                <a:spcPts val="0"/>
              </a:spcBef>
              <a:spcAft>
                <a:spcPts val="0"/>
              </a:spcAft>
              <a:buClr>
                <a:srgbClr val="000000"/>
              </a:buClr>
              <a:buSzPts val="700"/>
              <a:buFont typeface="Arial"/>
              <a:buNone/>
            </a:pPr>
            <a:r>
              <a:rPr lang="en" sz="600" b="0" i="0" u="none" strike="noStrike" cap="none">
                <a:solidFill>
                  <a:schemeClr val="lt1"/>
                </a:solidFill>
                <a:latin typeface="Arial"/>
                <a:ea typeface="Arial"/>
                <a:cs typeface="Arial"/>
                <a:sym typeface="Arial"/>
              </a:rPr>
              <a:t>Landing zone</a:t>
            </a:r>
            <a:endParaRPr sz="600" b="0" i="0" u="none" strike="noStrike" cap="none">
              <a:solidFill>
                <a:schemeClr val="lt1"/>
              </a:solidFill>
              <a:latin typeface="Arial"/>
              <a:ea typeface="Arial"/>
              <a:cs typeface="Arial"/>
              <a:sym typeface="Arial"/>
            </a:endParaRPr>
          </a:p>
        </p:txBody>
      </p:sp>
      <p:sp>
        <p:nvSpPr>
          <p:cNvPr id="2152" name="Google Shape;2152;g1fe16feb1b1_0_153"/>
          <p:cNvSpPr/>
          <p:nvPr/>
        </p:nvSpPr>
        <p:spPr>
          <a:xfrm>
            <a:off x="674475" y="1155188"/>
            <a:ext cx="759900" cy="371700"/>
          </a:xfrm>
          <a:prstGeom prst="rect">
            <a:avLst/>
          </a:prstGeom>
          <a:solidFill>
            <a:srgbClr val="CDEDF6"/>
          </a:solidFill>
          <a:ln>
            <a:noFill/>
          </a:ln>
        </p:spPr>
        <p:txBody>
          <a:bodyPr spcFirstLastPara="1" wrap="square" lIns="0" tIns="36000" rIns="0" bIns="36000" anchor="ctr" anchorCtr="0">
            <a:noAutofit/>
          </a:bodyPr>
          <a:lstStyle/>
          <a:p>
            <a:pPr marL="0" marR="0" lvl="0" indent="0" algn="ctr" rtl="0">
              <a:lnSpc>
                <a:spcPct val="100000"/>
              </a:lnSpc>
              <a:spcBef>
                <a:spcPts val="0"/>
              </a:spcBef>
              <a:spcAft>
                <a:spcPts val="0"/>
              </a:spcAft>
              <a:buClr>
                <a:srgbClr val="000000"/>
              </a:buClr>
              <a:buSzPts val="700"/>
              <a:buFont typeface="Arial"/>
              <a:buNone/>
            </a:pPr>
            <a:r>
              <a:rPr lang="en" sz="600" b="0" i="0" u="none" strike="noStrike" cap="none">
                <a:solidFill>
                  <a:srgbClr val="000000"/>
                </a:solidFill>
                <a:latin typeface="Arial"/>
                <a:ea typeface="Arial"/>
                <a:cs typeface="Arial"/>
                <a:sym typeface="Arial"/>
              </a:rPr>
              <a:t>Approved migration group</a:t>
            </a:r>
            <a:endParaRPr sz="600" b="0" i="0" u="none" strike="noStrike" cap="none">
              <a:solidFill>
                <a:srgbClr val="000000"/>
              </a:solidFill>
              <a:latin typeface="Arial"/>
              <a:ea typeface="Arial"/>
              <a:cs typeface="Arial"/>
              <a:sym typeface="Arial"/>
            </a:endParaRPr>
          </a:p>
        </p:txBody>
      </p:sp>
      <p:sp>
        <p:nvSpPr>
          <p:cNvPr id="2153" name="Google Shape;2153;g1fe16feb1b1_0_153"/>
          <p:cNvSpPr/>
          <p:nvPr/>
        </p:nvSpPr>
        <p:spPr>
          <a:xfrm>
            <a:off x="2343246" y="1155188"/>
            <a:ext cx="473400" cy="371700"/>
          </a:xfrm>
          <a:prstGeom prst="rect">
            <a:avLst/>
          </a:prstGeom>
          <a:solidFill>
            <a:srgbClr val="CDEDF6"/>
          </a:solidFill>
          <a:ln>
            <a:noFill/>
          </a:ln>
        </p:spPr>
        <p:txBody>
          <a:bodyPr spcFirstLastPara="1" wrap="square" lIns="0" tIns="36000" rIns="0" bIns="36000" anchor="ctr" anchorCtr="0">
            <a:noAutofit/>
          </a:bodyPr>
          <a:lstStyle/>
          <a:p>
            <a:pPr marL="0" marR="0" lvl="0" indent="0" algn="ctr" rtl="0">
              <a:lnSpc>
                <a:spcPct val="100000"/>
              </a:lnSpc>
              <a:spcBef>
                <a:spcPts val="0"/>
              </a:spcBef>
              <a:spcAft>
                <a:spcPts val="0"/>
              </a:spcAft>
              <a:buClr>
                <a:schemeClr val="dk1"/>
              </a:buClr>
              <a:buSzPts val="700"/>
              <a:buFont typeface="Arial"/>
              <a:buNone/>
            </a:pPr>
            <a:r>
              <a:rPr lang="en" sz="600" b="0" i="0" u="none" strike="noStrike" cap="none">
                <a:solidFill>
                  <a:schemeClr val="dk1"/>
                </a:solidFill>
                <a:latin typeface="Arial"/>
                <a:ea typeface="Arial"/>
                <a:cs typeface="Arial"/>
                <a:sym typeface="Arial"/>
              </a:rPr>
              <a:t>Migration group plan and design</a:t>
            </a:r>
            <a:endParaRPr sz="600" b="0" i="0" u="none" strike="noStrike" cap="none">
              <a:solidFill>
                <a:schemeClr val="dk1"/>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700"/>
              <a:buFont typeface="Arial"/>
              <a:buNone/>
            </a:pPr>
            <a:endParaRPr sz="600" b="0" i="0" u="none" strike="noStrike" cap="none">
              <a:solidFill>
                <a:srgbClr val="000000"/>
              </a:solidFill>
              <a:latin typeface="Arial"/>
              <a:ea typeface="Arial"/>
              <a:cs typeface="Arial"/>
              <a:sym typeface="Arial"/>
            </a:endParaRPr>
          </a:p>
        </p:txBody>
      </p:sp>
      <p:sp>
        <p:nvSpPr>
          <p:cNvPr id="2154" name="Google Shape;2154;g1fe16feb1b1_0_153"/>
          <p:cNvSpPr/>
          <p:nvPr/>
        </p:nvSpPr>
        <p:spPr>
          <a:xfrm>
            <a:off x="7921380" y="2680188"/>
            <a:ext cx="810600" cy="371700"/>
          </a:xfrm>
          <a:prstGeom prst="rect">
            <a:avLst/>
          </a:prstGeom>
          <a:solidFill>
            <a:srgbClr val="053B5C">
              <a:alpha val="30588"/>
            </a:srgbClr>
          </a:solidFill>
          <a:ln>
            <a:noFill/>
          </a:ln>
        </p:spPr>
        <p:txBody>
          <a:bodyPr spcFirstLastPara="1" wrap="square" lIns="18000" tIns="91425" rIns="18000" bIns="91425" anchor="ctr" anchorCtr="0">
            <a:noAutofit/>
          </a:bodyPr>
          <a:lstStyle/>
          <a:p>
            <a:pPr marL="0" marR="0" lvl="0" indent="0" algn="ctr" rtl="0">
              <a:lnSpc>
                <a:spcPct val="100000"/>
              </a:lnSpc>
              <a:spcBef>
                <a:spcPts val="0"/>
              </a:spcBef>
              <a:spcAft>
                <a:spcPts val="0"/>
              </a:spcAft>
              <a:buClr>
                <a:srgbClr val="000000"/>
              </a:buClr>
              <a:buSzPts val="700"/>
              <a:buFont typeface="Arial"/>
              <a:buNone/>
            </a:pPr>
            <a:r>
              <a:rPr lang="en" sz="600" b="0" i="0" u="none" strike="noStrike" cap="none">
                <a:solidFill>
                  <a:schemeClr val="lt1"/>
                </a:solidFill>
                <a:latin typeface="Arial"/>
                <a:ea typeface="Arial"/>
                <a:cs typeface="Arial"/>
                <a:sym typeface="Arial"/>
              </a:rPr>
              <a:t>Migrated applications</a:t>
            </a:r>
            <a:endParaRPr sz="600" b="0" i="0" u="none" strike="noStrike" cap="none">
              <a:solidFill>
                <a:schemeClr val="lt1"/>
              </a:solidFill>
              <a:latin typeface="Arial"/>
              <a:ea typeface="Arial"/>
              <a:cs typeface="Arial"/>
              <a:sym typeface="Arial"/>
            </a:endParaRPr>
          </a:p>
        </p:txBody>
      </p:sp>
      <p:sp>
        <p:nvSpPr>
          <p:cNvPr id="2155" name="Google Shape;2155;g1fe16feb1b1_0_153"/>
          <p:cNvSpPr/>
          <p:nvPr/>
        </p:nvSpPr>
        <p:spPr>
          <a:xfrm>
            <a:off x="686800" y="1823651"/>
            <a:ext cx="1558800" cy="264000"/>
          </a:xfrm>
          <a:prstGeom prst="rect">
            <a:avLst/>
          </a:prstGeom>
          <a:solidFill>
            <a:srgbClr val="4A86E8"/>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700"/>
              <a:buFont typeface="Arial"/>
              <a:buNone/>
            </a:pPr>
            <a:r>
              <a:rPr lang="en" sz="700" b="0" i="0" u="none" strike="noStrike" cap="none">
                <a:solidFill>
                  <a:schemeClr val="lt1"/>
                </a:solidFill>
                <a:latin typeface="Arial"/>
                <a:ea typeface="Arial"/>
                <a:cs typeface="Arial"/>
                <a:sym typeface="Arial"/>
              </a:rPr>
              <a:t>Customer training</a:t>
            </a:r>
            <a:endParaRPr sz="600" b="0" i="0" u="none" strike="noStrike" cap="none">
              <a:solidFill>
                <a:schemeClr val="lt1"/>
              </a:solidFill>
              <a:latin typeface="Arial"/>
              <a:ea typeface="Arial"/>
              <a:cs typeface="Arial"/>
              <a:sym typeface="Arial"/>
            </a:endParaRPr>
          </a:p>
        </p:txBody>
      </p:sp>
      <p:sp>
        <p:nvSpPr>
          <p:cNvPr id="2156" name="Google Shape;2156;g1fe16feb1b1_0_153"/>
          <p:cNvSpPr/>
          <p:nvPr/>
        </p:nvSpPr>
        <p:spPr>
          <a:xfrm>
            <a:off x="2880912" y="1150588"/>
            <a:ext cx="473400" cy="371700"/>
          </a:xfrm>
          <a:prstGeom prst="rect">
            <a:avLst/>
          </a:prstGeom>
          <a:solidFill>
            <a:srgbClr val="CDEDF6"/>
          </a:solidFill>
          <a:ln>
            <a:noFill/>
          </a:ln>
        </p:spPr>
        <p:txBody>
          <a:bodyPr spcFirstLastPara="1" wrap="square" lIns="0" tIns="36000" rIns="0" bIns="36000" anchor="ctr" anchorCtr="0">
            <a:noAutofit/>
          </a:bodyPr>
          <a:lstStyle/>
          <a:p>
            <a:pPr marL="0" marR="0" lvl="0" indent="0" algn="ctr" rtl="0">
              <a:lnSpc>
                <a:spcPct val="100000"/>
              </a:lnSpc>
              <a:spcBef>
                <a:spcPts val="0"/>
              </a:spcBef>
              <a:spcAft>
                <a:spcPts val="0"/>
              </a:spcAft>
              <a:buClr>
                <a:srgbClr val="000000"/>
              </a:buClr>
              <a:buSzPts val="700"/>
              <a:buFont typeface="Arial"/>
              <a:buNone/>
            </a:pPr>
            <a:r>
              <a:rPr lang="en" sz="600" b="0" i="0" u="none" strike="noStrike" cap="none">
                <a:solidFill>
                  <a:srgbClr val="000000"/>
                </a:solidFill>
                <a:latin typeface="Arial"/>
                <a:ea typeface="Arial"/>
                <a:cs typeface="Arial"/>
                <a:sym typeface="Arial"/>
              </a:rPr>
              <a:t>Complete LZ</a:t>
            </a:r>
            <a:endParaRPr sz="600" b="0" i="0" u="none" strike="noStrike" cap="none">
              <a:solidFill>
                <a:srgbClr val="000000"/>
              </a:solidFill>
              <a:latin typeface="Arial"/>
              <a:ea typeface="Arial"/>
              <a:cs typeface="Arial"/>
              <a:sym typeface="Arial"/>
            </a:endParaRPr>
          </a:p>
        </p:txBody>
      </p:sp>
      <p:sp>
        <p:nvSpPr>
          <p:cNvPr id="2157" name="Google Shape;2157;g1fe16feb1b1_0_153"/>
          <p:cNvSpPr/>
          <p:nvPr/>
        </p:nvSpPr>
        <p:spPr>
          <a:xfrm>
            <a:off x="1216910" y="2686638"/>
            <a:ext cx="488100" cy="371700"/>
          </a:xfrm>
          <a:prstGeom prst="rect">
            <a:avLst/>
          </a:prstGeom>
          <a:solidFill>
            <a:srgbClr val="053B5C">
              <a:alpha val="30588"/>
            </a:srgbClr>
          </a:solidFill>
          <a:ln>
            <a:noFill/>
          </a:ln>
        </p:spPr>
        <p:txBody>
          <a:bodyPr spcFirstLastPara="1" wrap="square" lIns="18000" tIns="91425" rIns="18000" bIns="91425" anchor="ctr" anchorCtr="0">
            <a:noAutofit/>
          </a:bodyPr>
          <a:lstStyle/>
          <a:p>
            <a:pPr marL="0" marR="0" lvl="0" indent="0" algn="ctr" rtl="0">
              <a:lnSpc>
                <a:spcPct val="100000"/>
              </a:lnSpc>
              <a:spcBef>
                <a:spcPts val="0"/>
              </a:spcBef>
              <a:spcAft>
                <a:spcPts val="0"/>
              </a:spcAft>
              <a:buClr>
                <a:srgbClr val="000000"/>
              </a:buClr>
              <a:buSzPts val="700"/>
              <a:buFont typeface="Arial"/>
              <a:buNone/>
            </a:pPr>
            <a:r>
              <a:rPr lang="en" sz="600" b="0" i="0" u="none" strike="noStrike" cap="none">
                <a:solidFill>
                  <a:schemeClr val="lt1"/>
                </a:solidFill>
                <a:latin typeface="Arial"/>
                <a:ea typeface="Arial"/>
                <a:cs typeface="Arial"/>
                <a:sym typeface="Arial"/>
              </a:rPr>
              <a:t>Complete training plans</a:t>
            </a:r>
            <a:endParaRPr sz="600" b="0" i="0" u="none" strike="noStrike" cap="none">
              <a:solidFill>
                <a:schemeClr val="lt1"/>
              </a:solidFill>
              <a:latin typeface="Arial"/>
              <a:ea typeface="Arial"/>
              <a:cs typeface="Arial"/>
              <a:sym typeface="Arial"/>
            </a:endParaRPr>
          </a:p>
        </p:txBody>
      </p:sp>
      <p:sp>
        <p:nvSpPr>
          <p:cNvPr id="2158" name="Google Shape;2158;g1fe16feb1b1_0_153"/>
          <p:cNvSpPr/>
          <p:nvPr/>
        </p:nvSpPr>
        <p:spPr>
          <a:xfrm>
            <a:off x="3937938" y="1949363"/>
            <a:ext cx="1558800" cy="264000"/>
          </a:xfrm>
          <a:prstGeom prst="rect">
            <a:avLst/>
          </a:prstGeom>
          <a:solidFill>
            <a:srgbClr val="4A86E8"/>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700"/>
              <a:buFont typeface="Arial"/>
              <a:buNone/>
            </a:pPr>
            <a:r>
              <a:rPr lang="en" sz="700" b="0" i="0" u="none" strike="noStrike" cap="none">
                <a:solidFill>
                  <a:schemeClr val="lt1"/>
                </a:solidFill>
                <a:latin typeface="Arial"/>
                <a:ea typeface="Arial"/>
                <a:cs typeface="Arial"/>
                <a:sym typeface="Arial"/>
              </a:rPr>
              <a:t>Integrate</a:t>
            </a:r>
            <a:endParaRPr sz="700" b="0" i="0" u="none" strike="noStrike" cap="none">
              <a:solidFill>
                <a:schemeClr val="lt1"/>
              </a:solidFill>
              <a:latin typeface="Arial"/>
              <a:ea typeface="Arial"/>
              <a:cs typeface="Arial"/>
              <a:sym typeface="Arial"/>
            </a:endParaRPr>
          </a:p>
        </p:txBody>
      </p:sp>
      <p:sp>
        <p:nvSpPr>
          <p:cNvPr id="2159" name="Google Shape;2159;g1fe16feb1b1_0_153"/>
          <p:cNvSpPr/>
          <p:nvPr/>
        </p:nvSpPr>
        <p:spPr>
          <a:xfrm>
            <a:off x="686800" y="2104038"/>
            <a:ext cx="1558800" cy="264000"/>
          </a:xfrm>
          <a:prstGeom prst="rect">
            <a:avLst/>
          </a:prstGeom>
          <a:solidFill>
            <a:srgbClr val="4A86E8"/>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700"/>
              <a:buFont typeface="Arial"/>
              <a:buNone/>
            </a:pPr>
            <a:r>
              <a:rPr lang="en" sz="700" b="0" i="0" u="none" strike="noStrike" cap="none">
                <a:solidFill>
                  <a:schemeClr val="lt1"/>
                </a:solidFill>
                <a:latin typeface="Arial"/>
                <a:ea typeface="Arial"/>
                <a:cs typeface="Arial"/>
                <a:sym typeface="Arial"/>
              </a:rPr>
              <a:t>Landing zone creation</a:t>
            </a:r>
            <a:endParaRPr sz="600" b="0" i="0" u="none" strike="noStrike" cap="none">
              <a:solidFill>
                <a:schemeClr val="lt1"/>
              </a:solidFill>
              <a:latin typeface="Arial"/>
              <a:ea typeface="Arial"/>
              <a:cs typeface="Arial"/>
              <a:sym typeface="Arial"/>
            </a:endParaRPr>
          </a:p>
        </p:txBody>
      </p:sp>
      <p:sp>
        <p:nvSpPr>
          <p:cNvPr id="2160" name="Google Shape;2160;g1fe16feb1b1_0_153"/>
          <p:cNvSpPr/>
          <p:nvPr/>
        </p:nvSpPr>
        <p:spPr>
          <a:xfrm>
            <a:off x="1752320" y="2680188"/>
            <a:ext cx="488100" cy="371700"/>
          </a:xfrm>
          <a:prstGeom prst="rect">
            <a:avLst/>
          </a:prstGeom>
          <a:solidFill>
            <a:srgbClr val="053B5C">
              <a:alpha val="30588"/>
            </a:srgbClr>
          </a:solidFill>
          <a:ln>
            <a:noFill/>
          </a:ln>
        </p:spPr>
        <p:txBody>
          <a:bodyPr spcFirstLastPara="1" wrap="square" lIns="18000" tIns="91425" rIns="18000" bIns="91425" anchor="ctr" anchorCtr="0">
            <a:noAutofit/>
          </a:bodyPr>
          <a:lstStyle/>
          <a:p>
            <a:pPr marL="0" marR="0" lvl="0" indent="0" algn="ctr" rtl="0">
              <a:lnSpc>
                <a:spcPct val="100000"/>
              </a:lnSpc>
              <a:spcBef>
                <a:spcPts val="0"/>
              </a:spcBef>
              <a:spcAft>
                <a:spcPts val="0"/>
              </a:spcAft>
              <a:buClr>
                <a:srgbClr val="000000"/>
              </a:buClr>
              <a:buSzPts val="700"/>
              <a:buFont typeface="Arial"/>
              <a:buNone/>
            </a:pPr>
            <a:r>
              <a:rPr lang="en" sz="600" b="0" i="0" u="none" strike="noStrike" cap="none">
                <a:solidFill>
                  <a:schemeClr val="lt1"/>
                </a:solidFill>
                <a:latin typeface="Arial"/>
                <a:ea typeface="Arial"/>
                <a:cs typeface="Arial"/>
                <a:sym typeface="Arial"/>
              </a:rPr>
              <a:t>Migration readiness</a:t>
            </a:r>
            <a:endParaRPr sz="600" b="0" i="0" u="none" strike="noStrike" cap="none">
              <a:solidFill>
                <a:schemeClr val="lt1"/>
              </a:solidFill>
              <a:latin typeface="Arial"/>
              <a:ea typeface="Arial"/>
              <a:cs typeface="Arial"/>
              <a:sym typeface="Arial"/>
            </a:endParaRPr>
          </a:p>
        </p:txBody>
      </p:sp>
      <p:sp>
        <p:nvSpPr>
          <p:cNvPr id="2161" name="Google Shape;2161;g1fe16feb1b1_0_153"/>
          <p:cNvSpPr/>
          <p:nvPr/>
        </p:nvSpPr>
        <p:spPr>
          <a:xfrm>
            <a:off x="3062080" y="2704713"/>
            <a:ext cx="810600" cy="371700"/>
          </a:xfrm>
          <a:prstGeom prst="rect">
            <a:avLst/>
          </a:prstGeom>
          <a:solidFill>
            <a:srgbClr val="053B5C">
              <a:alpha val="30588"/>
            </a:srgbClr>
          </a:solidFill>
          <a:ln>
            <a:noFill/>
          </a:ln>
        </p:spPr>
        <p:txBody>
          <a:bodyPr spcFirstLastPara="1" wrap="square" lIns="18000" tIns="91425" rIns="18000" bIns="91425" anchor="ctr" anchorCtr="0">
            <a:noAutofit/>
          </a:bodyPr>
          <a:lstStyle/>
          <a:p>
            <a:pPr marL="0" marR="0" lvl="0" indent="0" algn="ctr" rtl="0">
              <a:lnSpc>
                <a:spcPct val="100000"/>
              </a:lnSpc>
              <a:spcBef>
                <a:spcPts val="0"/>
              </a:spcBef>
              <a:spcAft>
                <a:spcPts val="0"/>
              </a:spcAft>
              <a:buClr>
                <a:srgbClr val="000000"/>
              </a:buClr>
              <a:buSzPts val="700"/>
              <a:buFont typeface="Arial"/>
              <a:buNone/>
            </a:pPr>
            <a:r>
              <a:rPr lang="en" sz="600" b="0" i="0" u="none" strike="noStrike" cap="none">
                <a:solidFill>
                  <a:schemeClr val="lt1"/>
                </a:solidFill>
                <a:latin typeface="Arial"/>
                <a:ea typeface="Arial"/>
                <a:cs typeface="Arial"/>
                <a:sym typeface="Arial"/>
              </a:rPr>
              <a:t>Application in cloud</a:t>
            </a:r>
            <a:endParaRPr sz="600" b="0" i="0" u="none" strike="noStrike" cap="none">
              <a:solidFill>
                <a:schemeClr val="lt1"/>
              </a:solidFill>
              <a:latin typeface="Arial"/>
              <a:ea typeface="Arial"/>
              <a:cs typeface="Arial"/>
              <a:sym typeface="Arial"/>
            </a:endParaRPr>
          </a:p>
        </p:txBody>
      </p:sp>
      <p:sp>
        <p:nvSpPr>
          <p:cNvPr id="2162" name="Google Shape;2162;g1fe16feb1b1_0_153"/>
          <p:cNvSpPr/>
          <p:nvPr/>
        </p:nvSpPr>
        <p:spPr>
          <a:xfrm>
            <a:off x="4694880" y="2704713"/>
            <a:ext cx="810600" cy="371700"/>
          </a:xfrm>
          <a:prstGeom prst="rect">
            <a:avLst/>
          </a:prstGeom>
          <a:solidFill>
            <a:srgbClr val="053B5C">
              <a:alpha val="30588"/>
            </a:srgbClr>
          </a:solidFill>
          <a:ln>
            <a:noFill/>
          </a:ln>
        </p:spPr>
        <p:txBody>
          <a:bodyPr spcFirstLastPara="1" wrap="square" lIns="18000" tIns="91425" rIns="18000" bIns="91425" anchor="ctr" anchorCtr="0">
            <a:noAutofit/>
          </a:bodyPr>
          <a:lstStyle/>
          <a:p>
            <a:pPr marL="0" marR="0" lvl="0" indent="0" algn="ctr" rtl="0">
              <a:lnSpc>
                <a:spcPct val="100000"/>
              </a:lnSpc>
              <a:spcBef>
                <a:spcPts val="0"/>
              </a:spcBef>
              <a:spcAft>
                <a:spcPts val="0"/>
              </a:spcAft>
              <a:buClr>
                <a:srgbClr val="000000"/>
              </a:buClr>
              <a:buSzPts val="700"/>
              <a:buFont typeface="Arial"/>
              <a:buNone/>
            </a:pPr>
            <a:r>
              <a:rPr lang="en" sz="600" b="0" i="0" u="none" strike="noStrike" cap="none">
                <a:solidFill>
                  <a:schemeClr val="lt1"/>
                </a:solidFill>
                <a:latin typeface="Arial"/>
                <a:ea typeface="Arial"/>
                <a:cs typeface="Arial"/>
                <a:sym typeface="Arial"/>
              </a:rPr>
              <a:t>Scripts to integrate the application on cutover</a:t>
            </a:r>
            <a:endParaRPr sz="600" b="0" i="0" u="none" strike="noStrike" cap="none">
              <a:solidFill>
                <a:schemeClr val="lt1"/>
              </a:solidFill>
              <a:latin typeface="Arial"/>
              <a:ea typeface="Arial"/>
              <a:cs typeface="Arial"/>
              <a:sym typeface="Arial"/>
            </a:endParaRPr>
          </a:p>
        </p:txBody>
      </p:sp>
      <p:sp>
        <p:nvSpPr>
          <p:cNvPr id="2163" name="Google Shape;2163;g1fe16feb1b1_0_153"/>
          <p:cNvSpPr/>
          <p:nvPr/>
        </p:nvSpPr>
        <p:spPr>
          <a:xfrm>
            <a:off x="5554775" y="2704713"/>
            <a:ext cx="767700" cy="371700"/>
          </a:xfrm>
          <a:prstGeom prst="rect">
            <a:avLst/>
          </a:prstGeom>
          <a:solidFill>
            <a:srgbClr val="053B5C">
              <a:alpha val="30588"/>
            </a:srgbClr>
          </a:solidFill>
          <a:ln>
            <a:noFill/>
          </a:ln>
        </p:spPr>
        <p:txBody>
          <a:bodyPr spcFirstLastPara="1" wrap="square" lIns="18000" tIns="91425" rIns="18000" bIns="91425" anchor="ctr" anchorCtr="0">
            <a:noAutofit/>
          </a:bodyPr>
          <a:lstStyle/>
          <a:p>
            <a:pPr marL="0" marR="0" lvl="0" indent="0" algn="ctr" rtl="0">
              <a:lnSpc>
                <a:spcPct val="100000"/>
              </a:lnSpc>
              <a:spcBef>
                <a:spcPts val="0"/>
              </a:spcBef>
              <a:spcAft>
                <a:spcPts val="0"/>
              </a:spcAft>
              <a:buClr>
                <a:srgbClr val="000000"/>
              </a:buClr>
              <a:buSzPts val="700"/>
              <a:buFont typeface="Arial"/>
              <a:buNone/>
            </a:pPr>
            <a:r>
              <a:rPr lang="en" sz="600" b="0" i="0" u="none" strike="noStrike" cap="none">
                <a:solidFill>
                  <a:schemeClr val="lt1"/>
                </a:solidFill>
                <a:latin typeface="Arial"/>
                <a:ea typeface="Arial"/>
                <a:cs typeface="Arial"/>
                <a:sym typeface="Arial"/>
              </a:rPr>
              <a:t>Signed off application testing</a:t>
            </a:r>
            <a:endParaRPr sz="600" b="0" i="0" u="none" strike="noStrike" cap="none">
              <a:solidFill>
                <a:schemeClr val="lt1"/>
              </a:solidFill>
              <a:latin typeface="Arial"/>
              <a:ea typeface="Arial"/>
              <a:cs typeface="Arial"/>
              <a:sym typeface="Arial"/>
            </a:endParaRPr>
          </a:p>
        </p:txBody>
      </p:sp>
      <p:sp>
        <p:nvSpPr>
          <p:cNvPr id="2164" name="Google Shape;2164;g1fe16feb1b1_0_153"/>
          <p:cNvSpPr/>
          <p:nvPr/>
        </p:nvSpPr>
        <p:spPr>
          <a:xfrm>
            <a:off x="6345848" y="2704713"/>
            <a:ext cx="767700" cy="371700"/>
          </a:xfrm>
          <a:prstGeom prst="rect">
            <a:avLst/>
          </a:prstGeom>
          <a:solidFill>
            <a:srgbClr val="053B5C">
              <a:alpha val="30588"/>
            </a:srgbClr>
          </a:solidFill>
          <a:ln>
            <a:noFill/>
          </a:ln>
        </p:spPr>
        <p:txBody>
          <a:bodyPr spcFirstLastPara="1" wrap="square" lIns="18000" tIns="91425" rIns="18000" bIns="91425" anchor="ctr" anchorCtr="0">
            <a:noAutofit/>
          </a:bodyPr>
          <a:lstStyle/>
          <a:p>
            <a:pPr marL="0" marR="0" lvl="0" indent="0" algn="ctr" rtl="0">
              <a:lnSpc>
                <a:spcPct val="100000"/>
              </a:lnSpc>
              <a:spcBef>
                <a:spcPts val="0"/>
              </a:spcBef>
              <a:spcAft>
                <a:spcPts val="0"/>
              </a:spcAft>
              <a:buClr>
                <a:srgbClr val="000000"/>
              </a:buClr>
              <a:buSzPts val="700"/>
              <a:buFont typeface="Arial"/>
              <a:buNone/>
            </a:pPr>
            <a:r>
              <a:rPr lang="en" sz="600" b="0" i="0" u="none" strike="noStrike" cap="none">
                <a:solidFill>
                  <a:schemeClr val="lt1"/>
                </a:solidFill>
                <a:latin typeface="Arial"/>
                <a:ea typeface="Arial"/>
                <a:cs typeface="Arial"/>
                <a:sym typeface="Arial"/>
              </a:rPr>
              <a:t>Readiness to cutover</a:t>
            </a:r>
            <a:endParaRPr sz="600" b="0" i="0" u="none" strike="noStrike" cap="none">
              <a:solidFill>
                <a:schemeClr val="lt1"/>
              </a:solidFill>
              <a:latin typeface="Arial"/>
              <a:ea typeface="Arial"/>
              <a:cs typeface="Arial"/>
              <a:sym typeface="Arial"/>
            </a:endParaRPr>
          </a:p>
        </p:txBody>
      </p:sp>
      <p:sp>
        <p:nvSpPr>
          <p:cNvPr id="2165" name="Google Shape;2165;g1fe16feb1b1_0_153"/>
          <p:cNvSpPr/>
          <p:nvPr/>
        </p:nvSpPr>
        <p:spPr>
          <a:xfrm>
            <a:off x="686800" y="2392113"/>
            <a:ext cx="1558800" cy="264000"/>
          </a:xfrm>
          <a:prstGeom prst="rect">
            <a:avLst/>
          </a:prstGeom>
          <a:solidFill>
            <a:srgbClr val="4A86E8"/>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700"/>
              <a:buFont typeface="Arial"/>
              <a:buNone/>
            </a:pPr>
            <a:r>
              <a:rPr lang="en" sz="700" b="0" i="0" u="none" strike="noStrike" cap="none">
                <a:solidFill>
                  <a:schemeClr val="lt1"/>
                </a:solidFill>
                <a:latin typeface="Arial"/>
                <a:ea typeface="Arial"/>
                <a:cs typeface="Arial"/>
                <a:sym typeface="Arial"/>
              </a:rPr>
              <a:t>PoC</a:t>
            </a:r>
            <a:endParaRPr sz="600" b="0" i="0" u="none" strike="noStrike" cap="none">
              <a:solidFill>
                <a:schemeClr val="lt1"/>
              </a:solidFill>
              <a:latin typeface="Arial"/>
              <a:ea typeface="Arial"/>
              <a:cs typeface="Arial"/>
              <a:sym typeface="Aria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169"/>
        <p:cNvGrpSpPr/>
        <p:nvPr/>
      </p:nvGrpSpPr>
      <p:grpSpPr>
        <a:xfrm>
          <a:off x="0" y="0"/>
          <a:ext cx="0" cy="0"/>
          <a:chOff x="0" y="0"/>
          <a:chExt cx="0" cy="0"/>
        </a:xfrm>
      </p:grpSpPr>
      <p:sp>
        <p:nvSpPr>
          <p:cNvPr id="2170" name="Google Shape;2170;p5"/>
          <p:cNvSpPr/>
          <p:nvPr/>
        </p:nvSpPr>
        <p:spPr>
          <a:xfrm>
            <a:off x="4094054" y="2518975"/>
            <a:ext cx="2612700" cy="571200"/>
          </a:xfrm>
          <a:prstGeom prst="roundRect">
            <a:avLst>
              <a:gd name="adj" fmla="val 16667"/>
            </a:avLst>
          </a:prstGeom>
          <a:solidFill>
            <a:schemeClr val="dk1"/>
          </a:solidFill>
          <a:ln w="28575" cap="flat" cmpd="sng">
            <a:solidFill>
              <a:schemeClr val="accent4"/>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chemeClr val="lt1"/>
              </a:solidFill>
              <a:latin typeface="Arial"/>
              <a:ea typeface="Arial"/>
              <a:cs typeface="Arial"/>
              <a:sym typeface="Arial"/>
            </a:endParaRPr>
          </a:p>
        </p:txBody>
      </p:sp>
      <p:cxnSp>
        <p:nvCxnSpPr>
          <p:cNvPr id="2171" name="Google Shape;2171;p5"/>
          <p:cNvCxnSpPr/>
          <p:nvPr/>
        </p:nvCxnSpPr>
        <p:spPr>
          <a:xfrm>
            <a:off x="2261450" y="2506469"/>
            <a:ext cx="4634400" cy="18900"/>
          </a:xfrm>
          <a:prstGeom prst="straightConnector1">
            <a:avLst/>
          </a:prstGeom>
          <a:noFill/>
          <a:ln w="28575" cap="flat" cmpd="sng">
            <a:solidFill>
              <a:schemeClr val="accent4"/>
            </a:solidFill>
            <a:prstDash val="solid"/>
            <a:round/>
            <a:headEnd type="none" w="sm" len="sm"/>
            <a:tailEnd type="none" w="sm" len="sm"/>
          </a:ln>
        </p:spPr>
      </p:cxnSp>
      <p:sp>
        <p:nvSpPr>
          <p:cNvPr id="2172" name="Google Shape;2172;p5"/>
          <p:cNvSpPr txBox="1"/>
          <p:nvPr/>
        </p:nvSpPr>
        <p:spPr>
          <a:xfrm>
            <a:off x="780899" y="1503361"/>
            <a:ext cx="1339800" cy="263400"/>
          </a:xfrm>
          <a:prstGeom prst="rect">
            <a:avLst/>
          </a:pr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800"/>
              <a:buFont typeface="Arial"/>
              <a:buNone/>
            </a:pPr>
            <a:r>
              <a:rPr lang="en" sz="800" b="1" i="0" u="none" strike="noStrike" cap="none">
                <a:solidFill>
                  <a:srgbClr val="FFFFFF"/>
                </a:solidFill>
                <a:latin typeface="Arial"/>
                <a:ea typeface="Arial"/>
                <a:cs typeface="Arial"/>
                <a:sym typeface="Arial"/>
              </a:rPr>
              <a:t>TRUST</a:t>
            </a:r>
            <a:endParaRPr sz="800" b="0" i="0" u="none" strike="noStrike" cap="none">
              <a:solidFill>
                <a:srgbClr val="000000"/>
              </a:solidFill>
              <a:latin typeface="Arial"/>
              <a:ea typeface="Arial"/>
              <a:cs typeface="Arial"/>
              <a:sym typeface="Arial"/>
            </a:endParaRPr>
          </a:p>
        </p:txBody>
      </p:sp>
      <p:cxnSp>
        <p:nvCxnSpPr>
          <p:cNvPr id="2173" name="Google Shape;2173;p5"/>
          <p:cNvCxnSpPr/>
          <p:nvPr/>
        </p:nvCxnSpPr>
        <p:spPr>
          <a:xfrm>
            <a:off x="2286000" y="1605900"/>
            <a:ext cx="4603500" cy="12600"/>
          </a:xfrm>
          <a:prstGeom prst="straightConnector1">
            <a:avLst/>
          </a:prstGeom>
          <a:noFill/>
          <a:ln w="28575" cap="flat" cmpd="sng">
            <a:solidFill>
              <a:schemeClr val="dk2"/>
            </a:solidFill>
            <a:prstDash val="solid"/>
            <a:round/>
            <a:headEnd type="none" w="sm" len="sm"/>
            <a:tailEnd type="none" w="sm" len="sm"/>
          </a:ln>
        </p:spPr>
      </p:cxnSp>
      <p:sp>
        <p:nvSpPr>
          <p:cNvPr id="2174" name="Google Shape;2174;p5"/>
          <p:cNvSpPr txBox="1">
            <a:spLocks noGrp="1"/>
          </p:cNvSpPr>
          <p:nvPr>
            <p:ph type="title"/>
          </p:nvPr>
        </p:nvSpPr>
        <p:spPr>
          <a:xfrm>
            <a:off x="295425" y="322575"/>
            <a:ext cx="8553300" cy="461700"/>
          </a:xfrm>
          <a:prstGeom prst="rect">
            <a:avLst/>
          </a:prstGeom>
          <a:noFill/>
          <a:ln>
            <a:noFill/>
          </a:ln>
        </p:spPr>
        <p:txBody>
          <a:bodyPr spcFirstLastPara="1" wrap="square" lIns="0" tIns="0" rIns="0" bIns="0" anchor="ctr" anchorCtr="0">
            <a:noAutofit/>
          </a:bodyPr>
          <a:lstStyle/>
          <a:p>
            <a:pPr marL="0" lvl="0" indent="0" algn="l" rtl="0">
              <a:lnSpc>
                <a:spcPct val="90000"/>
              </a:lnSpc>
              <a:spcBef>
                <a:spcPts val="0"/>
              </a:spcBef>
              <a:spcAft>
                <a:spcPts val="0"/>
              </a:spcAft>
              <a:buClr>
                <a:schemeClr val="lt1"/>
              </a:buClr>
              <a:buSzPts val="2700"/>
              <a:buFont typeface="Arial"/>
              <a:buNone/>
            </a:pPr>
            <a:r>
              <a:rPr lang="en" sz="2400"/>
              <a:t>Activities and workstreams</a:t>
            </a:r>
            <a:r>
              <a:rPr lang="en" sz="2300"/>
              <a:t> </a:t>
            </a:r>
            <a:endParaRPr sz="2300"/>
          </a:p>
        </p:txBody>
      </p:sp>
      <p:sp>
        <p:nvSpPr>
          <p:cNvPr id="2175" name="Google Shape;2175;p5"/>
          <p:cNvSpPr/>
          <p:nvPr/>
        </p:nvSpPr>
        <p:spPr>
          <a:xfrm>
            <a:off x="6136379" y="2353425"/>
            <a:ext cx="282900" cy="313200"/>
          </a:xfrm>
          <a:prstGeom prst="ellipse">
            <a:avLst/>
          </a:prstGeom>
          <a:solidFill>
            <a:srgbClr val="FFFFFF"/>
          </a:solidFill>
          <a:ln w="2857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000"/>
              <a:buFont typeface="Arial"/>
              <a:buNone/>
            </a:pPr>
            <a:endParaRPr sz="1000" b="1" i="0" u="none" strike="noStrike" cap="none">
              <a:solidFill>
                <a:srgbClr val="000000"/>
              </a:solidFill>
              <a:latin typeface="Arial"/>
              <a:ea typeface="Arial"/>
              <a:cs typeface="Arial"/>
              <a:sym typeface="Arial"/>
            </a:endParaRPr>
          </a:p>
        </p:txBody>
      </p:sp>
      <p:sp>
        <p:nvSpPr>
          <p:cNvPr id="2176" name="Google Shape;2176;p5"/>
          <p:cNvSpPr txBox="1"/>
          <p:nvPr/>
        </p:nvSpPr>
        <p:spPr>
          <a:xfrm>
            <a:off x="4691050" y="2802869"/>
            <a:ext cx="667500" cy="2361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 sz="800" b="1" i="0" u="none" strike="noStrike" cap="none">
                <a:solidFill>
                  <a:schemeClr val="accent4"/>
                </a:solidFill>
                <a:latin typeface="Arial"/>
                <a:ea typeface="Arial"/>
                <a:cs typeface="Arial"/>
                <a:sym typeface="Arial"/>
              </a:rPr>
              <a:t>Integrate</a:t>
            </a:r>
            <a:endParaRPr sz="800" b="1" i="0" u="none" strike="noStrike" cap="none">
              <a:solidFill>
                <a:schemeClr val="accent4"/>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000"/>
              <a:buFont typeface="Arial"/>
              <a:buNone/>
            </a:pPr>
            <a:endParaRPr sz="800" b="1" i="0" u="none" strike="noStrike" cap="none">
              <a:solidFill>
                <a:schemeClr val="accent4"/>
              </a:solidFill>
              <a:latin typeface="Arial"/>
              <a:ea typeface="Arial"/>
              <a:cs typeface="Arial"/>
              <a:sym typeface="Arial"/>
            </a:endParaRPr>
          </a:p>
        </p:txBody>
      </p:sp>
      <p:sp>
        <p:nvSpPr>
          <p:cNvPr id="2177" name="Google Shape;2177;p5"/>
          <p:cNvSpPr txBox="1"/>
          <p:nvPr/>
        </p:nvSpPr>
        <p:spPr>
          <a:xfrm>
            <a:off x="4044706" y="2716638"/>
            <a:ext cx="731400" cy="3132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 sz="800" b="1" i="0" u="none" strike="noStrike" cap="none">
                <a:solidFill>
                  <a:schemeClr val="accent4"/>
                </a:solidFill>
                <a:latin typeface="Arial"/>
                <a:ea typeface="Arial"/>
                <a:cs typeface="Arial"/>
                <a:sym typeface="Arial"/>
              </a:rPr>
              <a:t>Migrate</a:t>
            </a:r>
            <a:endParaRPr sz="800" b="1" i="0" u="none" strike="noStrike" cap="none">
              <a:solidFill>
                <a:schemeClr val="accent4"/>
              </a:solidFill>
              <a:latin typeface="Arial"/>
              <a:ea typeface="Arial"/>
              <a:cs typeface="Arial"/>
              <a:sym typeface="Arial"/>
            </a:endParaRPr>
          </a:p>
        </p:txBody>
      </p:sp>
      <p:sp>
        <p:nvSpPr>
          <p:cNvPr id="2178" name="Google Shape;2178;p5"/>
          <p:cNvSpPr txBox="1"/>
          <p:nvPr/>
        </p:nvSpPr>
        <p:spPr>
          <a:xfrm>
            <a:off x="773255" y="2353423"/>
            <a:ext cx="1355100" cy="2589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000"/>
              <a:buFont typeface="Arial"/>
              <a:buNone/>
            </a:pPr>
            <a:r>
              <a:rPr lang="en" sz="800" b="1" i="0" u="none" strike="noStrike" cap="none">
                <a:solidFill>
                  <a:srgbClr val="FFFFFF"/>
                </a:solidFill>
                <a:latin typeface="Arial"/>
                <a:ea typeface="Arial"/>
                <a:cs typeface="Arial"/>
                <a:sym typeface="Arial"/>
              </a:rPr>
              <a:t>MIGRATION EXECUTION</a:t>
            </a:r>
            <a:endParaRPr sz="800" b="1" i="0" u="none" strike="noStrike" cap="none">
              <a:solidFill>
                <a:srgbClr val="FFFFFF"/>
              </a:solidFill>
              <a:latin typeface="Arial"/>
              <a:ea typeface="Arial"/>
              <a:cs typeface="Arial"/>
              <a:sym typeface="Arial"/>
            </a:endParaRPr>
          </a:p>
        </p:txBody>
      </p:sp>
      <p:sp>
        <p:nvSpPr>
          <p:cNvPr id="2179" name="Google Shape;2179;p5"/>
          <p:cNvSpPr/>
          <p:nvPr/>
        </p:nvSpPr>
        <p:spPr>
          <a:xfrm>
            <a:off x="3770200" y="1423249"/>
            <a:ext cx="282900" cy="1191600"/>
          </a:xfrm>
          <a:prstGeom prst="roundRect">
            <a:avLst>
              <a:gd name="adj" fmla="val 16667"/>
            </a:avLst>
          </a:prstGeom>
          <a:solidFill>
            <a:srgbClr val="FFFFFF"/>
          </a:solidFill>
          <a:ln w="2857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000"/>
              <a:buFont typeface="Arial"/>
              <a:buNone/>
            </a:pPr>
            <a:endParaRPr sz="1000" b="1" i="0" u="none" strike="noStrike" cap="none">
              <a:solidFill>
                <a:srgbClr val="000000"/>
              </a:solidFill>
              <a:latin typeface="Arial"/>
              <a:ea typeface="Arial"/>
              <a:cs typeface="Arial"/>
              <a:sym typeface="Arial"/>
            </a:endParaRPr>
          </a:p>
        </p:txBody>
      </p:sp>
      <p:sp>
        <p:nvSpPr>
          <p:cNvPr id="2180" name="Google Shape;2180;p5"/>
          <p:cNvSpPr/>
          <p:nvPr/>
        </p:nvSpPr>
        <p:spPr>
          <a:xfrm>
            <a:off x="5497711" y="2364184"/>
            <a:ext cx="282900" cy="313200"/>
          </a:xfrm>
          <a:prstGeom prst="ellipse">
            <a:avLst/>
          </a:prstGeom>
          <a:solidFill>
            <a:srgbClr val="FFFFFF"/>
          </a:solidFill>
          <a:ln w="2857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000"/>
              <a:buFont typeface="Arial"/>
              <a:buNone/>
            </a:pPr>
            <a:endParaRPr sz="1000" b="1" i="0" u="none" strike="noStrike" cap="none">
              <a:solidFill>
                <a:srgbClr val="0000FF"/>
              </a:solidFill>
              <a:latin typeface="Arial"/>
              <a:ea typeface="Arial"/>
              <a:cs typeface="Arial"/>
              <a:sym typeface="Arial"/>
            </a:endParaRPr>
          </a:p>
        </p:txBody>
      </p:sp>
      <p:sp>
        <p:nvSpPr>
          <p:cNvPr id="2181" name="Google Shape;2181;p5"/>
          <p:cNvSpPr txBox="1"/>
          <p:nvPr/>
        </p:nvSpPr>
        <p:spPr>
          <a:xfrm>
            <a:off x="5247054" y="2731795"/>
            <a:ext cx="784200" cy="2829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000"/>
              <a:buFont typeface="Arial"/>
              <a:buNone/>
            </a:pPr>
            <a:r>
              <a:rPr lang="en" sz="800" b="1" i="0" u="none" strike="noStrike" cap="none">
                <a:solidFill>
                  <a:schemeClr val="accent4"/>
                </a:solidFill>
                <a:latin typeface="Arial"/>
                <a:ea typeface="Arial"/>
                <a:cs typeface="Arial"/>
                <a:sym typeface="Arial"/>
              </a:rPr>
              <a:t>Validate</a:t>
            </a:r>
            <a:endParaRPr sz="800" b="1" i="0" u="none" strike="noStrike" cap="none">
              <a:solidFill>
                <a:schemeClr val="accent4"/>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000"/>
              <a:buFont typeface="Arial"/>
              <a:buNone/>
            </a:pPr>
            <a:endParaRPr sz="1000" b="1" i="0" u="none" strike="noStrike" cap="none">
              <a:solidFill>
                <a:schemeClr val="accent4"/>
              </a:solidFill>
              <a:latin typeface="Arial"/>
              <a:ea typeface="Arial"/>
              <a:cs typeface="Arial"/>
              <a:sym typeface="Arial"/>
            </a:endParaRPr>
          </a:p>
        </p:txBody>
      </p:sp>
      <p:sp>
        <p:nvSpPr>
          <p:cNvPr id="2182" name="Google Shape;2182;p5"/>
          <p:cNvSpPr/>
          <p:nvPr/>
        </p:nvSpPr>
        <p:spPr>
          <a:xfrm>
            <a:off x="6919263" y="1125627"/>
            <a:ext cx="276000" cy="2083500"/>
          </a:xfrm>
          <a:prstGeom prst="roundRect">
            <a:avLst>
              <a:gd name="adj" fmla="val 16667"/>
            </a:avLst>
          </a:prstGeom>
          <a:solidFill>
            <a:srgbClr val="FFFFFF"/>
          </a:solidFill>
          <a:ln w="2857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000"/>
              <a:buFont typeface="Arial"/>
              <a:buNone/>
            </a:pPr>
            <a:endParaRPr sz="1000" b="1" i="0" u="none" strike="noStrike" cap="none">
              <a:solidFill>
                <a:srgbClr val="000000"/>
              </a:solidFill>
              <a:latin typeface="Arial"/>
              <a:ea typeface="Arial"/>
              <a:cs typeface="Arial"/>
              <a:sym typeface="Arial"/>
            </a:endParaRPr>
          </a:p>
        </p:txBody>
      </p:sp>
      <p:sp>
        <p:nvSpPr>
          <p:cNvPr id="2183" name="Google Shape;2183;p5"/>
          <p:cNvSpPr/>
          <p:nvPr/>
        </p:nvSpPr>
        <p:spPr>
          <a:xfrm>
            <a:off x="4883362" y="2364179"/>
            <a:ext cx="282900" cy="313200"/>
          </a:xfrm>
          <a:prstGeom prst="ellipse">
            <a:avLst/>
          </a:prstGeom>
          <a:solidFill>
            <a:srgbClr val="FFFFFF"/>
          </a:solidFill>
          <a:ln w="2857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000"/>
              <a:buFont typeface="Arial"/>
              <a:buNone/>
            </a:pPr>
            <a:endParaRPr sz="1000" b="1" i="0" u="none" strike="noStrike" cap="none">
              <a:solidFill>
                <a:srgbClr val="000000"/>
              </a:solidFill>
              <a:latin typeface="Arial"/>
              <a:ea typeface="Arial"/>
              <a:cs typeface="Arial"/>
              <a:sym typeface="Arial"/>
            </a:endParaRPr>
          </a:p>
        </p:txBody>
      </p:sp>
      <p:sp>
        <p:nvSpPr>
          <p:cNvPr id="2184" name="Google Shape;2184;p5"/>
          <p:cNvSpPr txBox="1"/>
          <p:nvPr/>
        </p:nvSpPr>
        <p:spPr>
          <a:xfrm>
            <a:off x="5944000" y="2731338"/>
            <a:ext cx="667500" cy="2589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800"/>
              <a:buFont typeface="Arial"/>
              <a:buNone/>
            </a:pPr>
            <a:r>
              <a:rPr lang="en" sz="800" b="1" i="0" u="none" strike="noStrike" cap="none">
                <a:solidFill>
                  <a:schemeClr val="accent4"/>
                </a:solidFill>
                <a:latin typeface="Arial"/>
                <a:ea typeface="Arial"/>
                <a:cs typeface="Arial"/>
                <a:sym typeface="Arial"/>
              </a:rPr>
              <a:t>Cutover</a:t>
            </a:r>
            <a:endParaRPr sz="1000" b="1" i="0" u="none" strike="noStrike" cap="none">
              <a:solidFill>
                <a:schemeClr val="accent4"/>
              </a:solidFill>
              <a:latin typeface="Arial"/>
              <a:ea typeface="Arial"/>
              <a:cs typeface="Arial"/>
              <a:sym typeface="Arial"/>
            </a:endParaRPr>
          </a:p>
        </p:txBody>
      </p:sp>
      <p:sp>
        <p:nvSpPr>
          <p:cNvPr id="2185" name="Google Shape;2185;p5"/>
          <p:cNvSpPr txBox="1"/>
          <p:nvPr/>
        </p:nvSpPr>
        <p:spPr>
          <a:xfrm rot="-5400000">
            <a:off x="3314857" y="1890881"/>
            <a:ext cx="1221600" cy="2619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 sz="800" b="1" i="0" u="none" strike="noStrike" cap="none">
                <a:solidFill>
                  <a:schemeClr val="accent5"/>
                </a:solidFill>
                <a:latin typeface="Arial"/>
                <a:ea typeface="Arial"/>
                <a:cs typeface="Arial"/>
                <a:sym typeface="Arial"/>
              </a:rPr>
              <a:t>Ready to Migrate</a:t>
            </a:r>
            <a:endParaRPr sz="800" b="1" i="0" u="none" strike="noStrike" cap="none">
              <a:solidFill>
                <a:schemeClr val="accent5"/>
              </a:solidFill>
              <a:latin typeface="Arial"/>
              <a:ea typeface="Arial"/>
              <a:cs typeface="Arial"/>
              <a:sym typeface="Arial"/>
            </a:endParaRPr>
          </a:p>
        </p:txBody>
      </p:sp>
      <p:sp>
        <p:nvSpPr>
          <p:cNvPr id="2186" name="Google Shape;2186;p5"/>
          <p:cNvSpPr/>
          <p:nvPr/>
        </p:nvSpPr>
        <p:spPr>
          <a:xfrm>
            <a:off x="2941252" y="2364177"/>
            <a:ext cx="282900" cy="313200"/>
          </a:xfrm>
          <a:prstGeom prst="ellipse">
            <a:avLst/>
          </a:prstGeom>
          <a:solidFill>
            <a:srgbClr val="FFFFFF"/>
          </a:solidFill>
          <a:ln w="2857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000"/>
              <a:buFont typeface="Arial"/>
              <a:buNone/>
            </a:pPr>
            <a:endParaRPr sz="1000" b="1" i="0" u="none" strike="noStrike" cap="none">
              <a:solidFill>
                <a:srgbClr val="000000"/>
              </a:solidFill>
              <a:latin typeface="Arial"/>
              <a:ea typeface="Arial"/>
              <a:cs typeface="Arial"/>
              <a:sym typeface="Arial"/>
            </a:endParaRPr>
          </a:p>
        </p:txBody>
      </p:sp>
      <p:sp>
        <p:nvSpPr>
          <p:cNvPr id="2187" name="Google Shape;2187;p5"/>
          <p:cNvSpPr txBox="1"/>
          <p:nvPr/>
        </p:nvSpPr>
        <p:spPr>
          <a:xfrm>
            <a:off x="2734701" y="2723369"/>
            <a:ext cx="696000" cy="3156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800"/>
              <a:buFont typeface="Arial"/>
              <a:buNone/>
            </a:pPr>
            <a:r>
              <a:rPr lang="en" sz="800" b="1" i="0" u="none" strike="noStrike" cap="none">
                <a:solidFill>
                  <a:schemeClr val="dk2"/>
                </a:solidFill>
                <a:latin typeface="Arial"/>
                <a:ea typeface="Arial"/>
                <a:cs typeface="Arial"/>
                <a:sym typeface="Arial"/>
              </a:rPr>
              <a:t>LZ build</a:t>
            </a:r>
            <a:endParaRPr sz="1100" b="0" i="0" u="none" strike="noStrike" cap="none">
              <a:solidFill>
                <a:srgbClr val="000000"/>
              </a:solidFill>
              <a:latin typeface="Arial"/>
              <a:ea typeface="Arial"/>
              <a:cs typeface="Arial"/>
              <a:sym typeface="Arial"/>
            </a:endParaRPr>
          </a:p>
        </p:txBody>
      </p:sp>
      <p:sp>
        <p:nvSpPr>
          <p:cNvPr id="2188" name="Google Shape;2188;p5"/>
          <p:cNvSpPr/>
          <p:nvPr/>
        </p:nvSpPr>
        <p:spPr>
          <a:xfrm>
            <a:off x="4269029" y="2364178"/>
            <a:ext cx="282900" cy="313200"/>
          </a:xfrm>
          <a:prstGeom prst="ellipse">
            <a:avLst/>
          </a:prstGeom>
          <a:solidFill>
            <a:srgbClr val="FFFFFF"/>
          </a:solidFill>
          <a:ln w="2857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000"/>
              <a:buFont typeface="Arial"/>
              <a:buNone/>
            </a:pPr>
            <a:endParaRPr sz="1000" b="1" i="0" u="none" strike="noStrike" cap="none">
              <a:solidFill>
                <a:srgbClr val="0000FF"/>
              </a:solidFill>
              <a:latin typeface="Arial"/>
              <a:ea typeface="Arial"/>
              <a:cs typeface="Arial"/>
              <a:sym typeface="Arial"/>
            </a:endParaRPr>
          </a:p>
        </p:txBody>
      </p:sp>
      <p:sp>
        <p:nvSpPr>
          <p:cNvPr id="2189" name="Google Shape;2189;p5"/>
          <p:cNvSpPr/>
          <p:nvPr/>
        </p:nvSpPr>
        <p:spPr>
          <a:xfrm>
            <a:off x="2120710" y="1385372"/>
            <a:ext cx="274500" cy="1272900"/>
          </a:xfrm>
          <a:prstGeom prst="roundRect">
            <a:avLst>
              <a:gd name="adj" fmla="val 16667"/>
            </a:avLst>
          </a:prstGeom>
          <a:solidFill>
            <a:srgbClr val="FFFFFF"/>
          </a:solidFill>
          <a:ln w="28575" cap="flat" cmpd="sng">
            <a:solidFill>
              <a:srgbClr val="99C7EB"/>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000"/>
              <a:buFont typeface="Arial"/>
              <a:buNone/>
            </a:pPr>
            <a:endParaRPr sz="1000" b="1" i="0" u="none" strike="noStrike" cap="none">
              <a:solidFill>
                <a:srgbClr val="000000"/>
              </a:solidFill>
              <a:latin typeface="Arial"/>
              <a:ea typeface="Arial"/>
              <a:cs typeface="Arial"/>
              <a:sym typeface="Arial"/>
            </a:endParaRPr>
          </a:p>
        </p:txBody>
      </p:sp>
      <p:sp>
        <p:nvSpPr>
          <p:cNvPr id="2190" name="Google Shape;2190;p5"/>
          <p:cNvSpPr txBox="1"/>
          <p:nvPr/>
        </p:nvSpPr>
        <p:spPr>
          <a:xfrm rot="-5400000">
            <a:off x="1561586" y="1932302"/>
            <a:ext cx="1416900" cy="2604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 sz="800" b="1" i="0" u="none" strike="noStrike" cap="none">
                <a:solidFill>
                  <a:srgbClr val="99C7EB"/>
                </a:solidFill>
                <a:latin typeface="Arial"/>
                <a:ea typeface="Arial"/>
                <a:cs typeface="Arial"/>
                <a:sym typeface="Arial"/>
              </a:rPr>
              <a:t>Design/Approach</a:t>
            </a:r>
            <a:endParaRPr sz="800" b="1" i="0" u="none" strike="noStrike" cap="none">
              <a:solidFill>
                <a:srgbClr val="99C7EB"/>
              </a:solidFill>
              <a:latin typeface="Arial"/>
              <a:ea typeface="Arial"/>
              <a:cs typeface="Arial"/>
              <a:sym typeface="Arial"/>
            </a:endParaRPr>
          </a:p>
        </p:txBody>
      </p:sp>
      <p:sp>
        <p:nvSpPr>
          <p:cNvPr id="2191" name="Google Shape;2191;p5"/>
          <p:cNvSpPr txBox="1"/>
          <p:nvPr/>
        </p:nvSpPr>
        <p:spPr>
          <a:xfrm>
            <a:off x="479688" y="2614838"/>
            <a:ext cx="1641000" cy="523200"/>
          </a:xfrm>
          <a:prstGeom prst="rect">
            <a:avLst/>
          </a:prstGeom>
          <a:noFill/>
          <a:ln>
            <a:noFill/>
          </a:ln>
        </p:spPr>
        <p:txBody>
          <a:bodyPr spcFirstLastPara="1" wrap="square" lIns="68575" tIns="68575" rIns="68575" bIns="68575" anchor="t" anchorCtr="0">
            <a:spAutoFit/>
          </a:bodyPr>
          <a:lstStyle/>
          <a:p>
            <a:pPr marL="0" marR="0" lvl="0" indent="0" algn="l" rtl="0">
              <a:lnSpc>
                <a:spcPct val="100000"/>
              </a:lnSpc>
              <a:spcBef>
                <a:spcPts val="0"/>
              </a:spcBef>
              <a:spcAft>
                <a:spcPts val="0"/>
              </a:spcAft>
              <a:buClr>
                <a:srgbClr val="000000"/>
              </a:buClr>
              <a:buSzPts val="500"/>
              <a:buFont typeface="Arial"/>
              <a:buNone/>
            </a:pPr>
            <a:r>
              <a:rPr lang="en" sz="500" b="0" i="0" u="none" strike="noStrike" cap="none">
                <a:solidFill>
                  <a:srgbClr val="000000"/>
                </a:solidFill>
                <a:latin typeface="Arial"/>
                <a:ea typeface="Arial"/>
                <a:cs typeface="Arial"/>
                <a:sym typeface="Arial"/>
              </a:rPr>
              <a:t>The migration execution team, having collaborated on application migration design, take waves of applications through sprints as the application groups are approved for migration. Delivering completed migrations.</a:t>
            </a:r>
            <a:endParaRPr sz="500" b="0" i="0" u="none" strike="noStrike" cap="none">
              <a:solidFill>
                <a:srgbClr val="000000"/>
              </a:solidFill>
              <a:latin typeface="Arial"/>
              <a:ea typeface="Arial"/>
              <a:cs typeface="Arial"/>
              <a:sym typeface="Arial"/>
            </a:endParaRPr>
          </a:p>
        </p:txBody>
      </p:sp>
      <p:sp>
        <p:nvSpPr>
          <p:cNvPr id="2192" name="Google Shape;2192;p5"/>
          <p:cNvSpPr/>
          <p:nvPr/>
        </p:nvSpPr>
        <p:spPr>
          <a:xfrm>
            <a:off x="2956015" y="1452002"/>
            <a:ext cx="282900" cy="313200"/>
          </a:xfrm>
          <a:prstGeom prst="ellipse">
            <a:avLst/>
          </a:prstGeom>
          <a:solidFill>
            <a:srgbClr val="FFFFFF"/>
          </a:solid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000"/>
              <a:buFont typeface="Arial"/>
              <a:buNone/>
            </a:pPr>
            <a:endParaRPr sz="1000" b="1" i="0" u="none" strike="noStrike" cap="none">
              <a:solidFill>
                <a:srgbClr val="000000"/>
              </a:solidFill>
              <a:latin typeface="Arial"/>
              <a:ea typeface="Arial"/>
              <a:cs typeface="Arial"/>
              <a:sym typeface="Arial"/>
            </a:endParaRPr>
          </a:p>
        </p:txBody>
      </p:sp>
      <p:sp>
        <p:nvSpPr>
          <p:cNvPr id="2193" name="Google Shape;2193;p5"/>
          <p:cNvSpPr txBox="1"/>
          <p:nvPr/>
        </p:nvSpPr>
        <p:spPr>
          <a:xfrm>
            <a:off x="2734688" y="1829931"/>
            <a:ext cx="696000" cy="3156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800"/>
              <a:buFont typeface="Arial"/>
              <a:buNone/>
            </a:pPr>
            <a:r>
              <a:rPr lang="en" sz="800" b="1" i="0" u="none" strike="noStrike" cap="none">
                <a:solidFill>
                  <a:schemeClr val="dk2"/>
                </a:solidFill>
                <a:latin typeface="Arial"/>
                <a:ea typeface="Arial"/>
                <a:cs typeface="Arial"/>
                <a:sym typeface="Arial"/>
              </a:rPr>
              <a:t>Training/</a:t>
            </a:r>
            <a:br>
              <a:rPr lang="en" sz="800" b="1" i="0" u="none" strike="noStrike" cap="none">
                <a:solidFill>
                  <a:schemeClr val="dk2"/>
                </a:solidFill>
                <a:latin typeface="Arial"/>
                <a:ea typeface="Arial"/>
                <a:cs typeface="Arial"/>
                <a:sym typeface="Arial"/>
              </a:rPr>
            </a:br>
            <a:r>
              <a:rPr lang="en" sz="800" b="1" i="0" u="none" strike="noStrike" cap="none">
                <a:solidFill>
                  <a:schemeClr val="dk2"/>
                </a:solidFill>
                <a:latin typeface="Arial"/>
                <a:ea typeface="Arial"/>
                <a:cs typeface="Arial"/>
                <a:sym typeface="Arial"/>
              </a:rPr>
              <a:t>Skills</a:t>
            </a:r>
            <a:endParaRPr sz="1100" b="0" i="0" u="none" strike="noStrike" cap="none">
              <a:solidFill>
                <a:srgbClr val="000000"/>
              </a:solidFill>
              <a:latin typeface="Arial"/>
              <a:ea typeface="Arial"/>
              <a:cs typeface="Arial"/>
              <a:sym typeface="Arial"/>
            </a:endParaRPr>
          </a:p>
        </p:txBody>
      </p:sp>
      <p:sp>
        <p:nvSpPr>
          <p:cNvPr id="2194" name="Google Shape;2194;p5"/>
          <p:cNvSpPr txBox="1"/>
          <p:nvPr/>
        </p:nvSpPr>
        <p:spPr>
          <a:xfrm>
            <a:off x="2139825" y="953125"/>
            <a:ext cx="1680600" cy="263400"/>
          </a:xfrm>
          <a:prstGeom prst="rect">
            <a:avLst/>
          </a:pr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800"/>
              <a:buFont typeface="Arial"/>
              <a:buNone/>
            </a:pPr>
            <a:r>
              <a:rPr lang="en" sz="800" b="1" i="0" u="none" strike="noStrike" cap="none">
                <a:solidFill>
                  <a:srgbClr val="FFFFFF"/>
                </a:solidFill>
                <a:latin typeface="Arial"/>
                <a:ea typeface="Arial"/>
                <a:cs typeface="Arial"/>
                <a:sym typeface="Arial"/>
              </a:rPr>
              <a:t>Preparation</a:t>
            </a:r>
            <a:endParaRPr sz="800" b="0" i="0" u="none" strike="noStrike" cap="none">
              <a:solidFill>
                <a:srgbClr val="000000"/>
              </a:solidFill>
              <a:latin typeface="Arial"/>
              <a:ea typeface="Arial"/>
              <a:cs typeface="Arial"/>
              <a:sym typeface="Arial"/>
            </a:endParaRPr>
          </a:p>
        </p:txBody>
      </p:sp>
      <p:sp>
        <p:nvSpPr>
          <p:cNvPr id="2195" name="Google Shape;2195;p5"/>
          <p:cNvSpPr txBox="1"/>
          <p:nvPr/>
        </p:nvSpPr>
        <p:spPr>
          <a:xfrm>
            <a:off x="4096808" y="953125"/>
            <a:ext cx="2742300" cy="263400"/>
          </a:xfrm>
          <a:prstGeom prst="rect">
            <a:avLst/>
          </a:pr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800"/>
              <a:buFont typeface="Arial"/>
              <a:buNone/>
            </a:pPr>
            <a:r>
              <a:rPr lang="en" sz="800" b="1" i="0" u="none" strike="noStrike" cap="none">
                <a:solidFill>
                  <a:srgbClr val="FFFFFF"/>
                </a:solidFill>
                <a:latin typeface="Arial"/>
                <a:ea typeface="Arial"/>
                <a:cs typeface="Arial"/>
                <a:sym typeface="Arial"/>
              </a:rPr>
              <a:t>Execution</a:t>
            </a:r>
            <a:endParaRPr sz="800" b="0" i="0" u="none" strike="noStrike" cap="none">
              <a:solidFill>
                <a:srgbClr val="000000"/>
              </a:solidFill>
              <a:latin typeface="Arial"/>
              <a:ea typeface="Arial"/>
              <a:cs typeface="Arial"/>
              <a:sym typeface="Arial"/>
            </a:endParaRPr>
          </a:p>
        </p:txBody>
      </p:sp>
      <p:sp>
        <p:nvSpPr>
          <p:cNvPr id="2196" name="Google Shape;2196;p5"/>
          <p:cNvSpPr txBox="1"/>
          <p:nvPr/>
        </p:nvSpPr>
        <p:spPr>
          <a:xfrm>
            <a:off x="524725" y="3828575"/>
            <a:ext cx="4134000" cy="4926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 sz="1000" b="0" i="0" u="none" strike="noStrike" cap="none">
                <a:solidFill>
                  <a:srgbClr val="000000"/>
                </a:solidFill>
                <a:latin typeface="Arial"/>
                <a:ea typeface="Arial"/>
                <a:cs typeface="Arial"/>
                <a:sym typeface="Arial"/>
              </a:rPr>
              <a:t>The whole delivery process is iterative, happening for each application group migration wave</a:t>
            </a:r>
            <a:endParaRPr sz="1000" b="0" i="0" u="none" strike="noStrike" cap="none">
              <a:solidFill>
                <a:srgbClr val="000000"/>
              </a:solidFill>
              <a:latin typeface="Arial"/>
              <a:ea typeface="Arial"/>
              <a:cs typeface="Arial"/>
              <a:sym typeface="Arial"/>
            </a:endParaRPr>
          </a:p>
        </p:txBody>
      </p:sp>
      <p:pic>
        <p:nvPicPr>
          <p:cNvPr id="2197" name="Google Shape;2197;p5"/>
          <p:cNvPicPr preferRelativeResize="0"/>
          <p:nvPr/>
        </p:nvPicPr>
        <p:blipFill rotWithShape="1">
          <a:blip r:embed="rId3">
            <a:alphaModFix/>
          </a:blip>
          <a:srcRect/>
          <a:stretch/>
        </p:blipFill>
        <p:spPr>
          <a:xfrm>
            <a:off x="8067975" y="57006"/>
            <a:ext cx="1052100" cy="1374694"/>
          </a:xfrm>
          <a:prstGeom prst="rect">
            <a:avLst/>
          </a:prstGeom>
          <a:noFill/>
          <a:ln>
            <a:noFill/>
          </a:ln>
        </p:spPr>
      </p:pic>
      <p:sp>
        <p:nvSpPr>
          <p:cNvPr id="2198" name="Google Shape;2198;p5"/>
          <p:cNvSpPr txBox="1"/>
          <p:nvPr/>
        </p:nvSpPr>
        <p:spPr>
          <a:xfrm>
            <a:off x="479688" y="1798613"/>
            <a:ext cx="1641000" cy="369300"/>
          </a:xfrm>
          <a:prstGeom prst="rect">
            <a:avLst/>
          </a:prstGeom>
          <a:noFill/>
          <a:ln>
            <a:noFill/>
          </a:ln>
        </p:spPr>
        <p:txBody>
          <a:bodyPr spcFirstLastPara="1" wrap="square" lIns="68575" tIns="68575" rIns="68575" bIns="68575" anchor="t" anchorCtr="0">
            <a:spAutoFit/>
          </a:bodyPr>
          <a:lstStyle/>
          <a:p>
            <a:pPr marL="0" marR="0" lvl="0" indent="0" algn="l" rtl="0">
              <a:lnSpc>
                <a:spcPct val="100000"/>
              </a:lnSpc>
              <a:spcBef>
                <a:spcPts val="0"/>
              </a:spcBef>
              <a:spcAft>
                <a:spcPts val="0"/>
              </a:spcAft>
              <a:buClr>
                <a:srgbClr val="000000"/>
              </a:buClr>
              <a:buSzPts val="500"/>
              <a:buFont typeface="Arial"/>
              <a:buNone/>
            </a:pPr>
            <a:r>
              <a:rPr lang="en" sz="500" b="0" i="0" u="none" strike="noStrike" cap="none">
                <a:solidFill>
                  <a:srgbClr val="000000"/>
                </a:solidFill>
                <a:latin typeface="Arial"/>
                <a:ea typeface="Arial"/>
                <a:cs typeface="Arial"/>
                <a:sym typeface="Arial"/>
              </a:rPr>
              <a:t>A workstream for the trust overall to develop the skills and capabilities required to manage applications once they are migrated to the cloud.</a:t>
            </a:r>
            <a:endParaRPr sz="500" b="0" i="0" u="none" strike="noStrike" cap="none">
              <a:solidFill>
                <a:srgbClr val="000000"/>
              </a:solidFill>
              <a:latin typeface="Arial"/>
              <a:ea typeface="Arial"/>
              <a:cs typeface="Arial"/>
              <a:sym typeface="Arial"/>
            </a:endParaRPr>
          </a:p>
        </p:txBody>
      </p:sp>
      <p:sp>
        <p:nvSpPr>
          <p:cNvPr id="2199" name="Google Shape;2199;p5"/>
          <p:cNvSpPr txBox="1"/>
          <p:nvPr/>
        </p:nvSpPr>
        <p:spPr>
          <a:xfrm>
            <a:off x="239325" y="-58950"/>
            <a:ext cx="3063000" cy="3387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 sz="1000" b="1" i="0" u="none" strike="noStrike" cap="none">
                <a:solidFill>
                  <a:schemeClr val="accent2"/>
                </a:solidFill>
                <a:latin typeface="Arial"/>
                <a:ea typeface="Arial"/>
                <a:cs typeface="Arial"/>
                <a:sym typeface="Arial"/>
              </a:rPr>
              <a:t>Migration Execution</a:t>
            </a:r>
            <a:endParaRPr sz="1000" b="1" i="0" u="none" strike="noStrike" cap="none">
              <a:solidFill>
                <a:schemeClr val="accent2"/>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680"/>
        <p:cNvGrpSpPr/>
        <p:nvPr/>
      </p:nvGrpSpPr>
      <p:grpSpPr>
        <a:xfrm>
          <a:off x="0" y="0"/>
          <a:ext cx="0" cy="0"/>
          <a:chOff x="0" y="0"/>
          <a:chExt cx="0" cy="0"/>
        </a:xfrm>
      </p:grpSpPr>
      <p:sp>
        <p:nvSpPr>
          <p:cNvPr id="1681" name="Google Shape;1681;g14fed563bd5_0_1113"/>
          <p:cNvSpPr/>
          <p:nvPr/>
        </p:nvSpPr>
        <p:spPr>
          <a:xfrm>
            <a:off x="294450" y="1076100"/>
            <a:ext cx="4550100" cy="3322800"/>
          </a:xfrm>
          <a:prstGeom prst="roundRect">
            <a:avLst>
              <a:gd name="adj" fmla="val 2372"/>
            </a:avLst>
          </a:prstGeom>
          <a:noFill/>
          <a:ln w="19050" cap="flat" cmpd="sng">
            <a:solidFill>
              <a:srgbClr val="005EB8"/>
            </a:solidFill>
            <a:prstDash val="solid"/>
            <a:round/>
            <a:headEnd type="none" w="sm" len="sm"/>
            <a:tailEnd type="none" w="sm" len="sm"/>
          </a:ln>
        </p:spPr>
        <p:txBody>
          <a:bodyPr spcFirstLastPara="1" wrap="square" lIns="68575" tIns="34275" rIns="68575" bIns="34275" anchor="ctr" anchorCtr="0">
            <a:noAutofit/>
          </a:bodyPr>
          <a:lstStyle/>
          <a:p>
            <a:pPr marL="0" marR="0" lvl="0" indent="0" algn="l" rtl="0">
              <a:lnSpc>
                <a:spcPct val="114999"/>
              </a:lnSpc>
              <a:spcBef>
                <a:spcPts val="800"/>
              </a:spcBef>
              <a:spcAft>
                <a:spcPts val="0"/>
              </a:spcAft>
              <a:buClr>
                <a:srgbClr val="000000"/>
              </a:buClr>
              <a:buSzPts val="800"/>
              <a:buFont typeface="Arial"/>
              <a:buNone/>
            </a:pPr>
            <a:endParaRPr sz="800" b="0" i="0" u="none" strike="noStrike" cap="none">
              <a:solidFill>
                <a:schemeClr val="accent6"/>
              </a:solidFill>
              <a:latin typeface="Arial"/>
              <a:ea typeface="Arial"/>
              <a:cs typeface="Arial"/>
              <a:sym typeface="Arial"/>
            </a:endParaRPr>
          </a:p>
        </p:txBody>
      </p:sp>
      <p:sp>
        <p:nvSpPr>
          <p:cNvPr id="1682" name="Google Shape;1682;g14fed563bd5_0_1113"/>
          <p:cNvSpPr txBox="1">
            <a:spLocks noGrp="1"/>
          </p:cNvSpPr>
          <p:nvPr>
            <p:ph type="title"/>
          </p:nvPr>
        </p:nvSpPr>
        <p:spPr>
          <a:xfrm>
            <a:off x="327175" y="246325"/>
            <a:ext cx="6414900" cy="486600"/>
          </a:xfrm>
          <a:prstGeom prst="rect">
            <a:avLst/>
          </a:prstGeom>
          <a:noFill/>
          <a:ln>
            <a:noFill/>
          </a:ln>
        </p:spPr>
        <p:txBody>
          <a:bodyPr spcFirstLastPara="1" wrap="square" lIns="0" tIns="0" rIns="0" bIns="0" anchor="ctr" anchorCtr="0">
            <a:normAutofit/>
          </a:bodyPr>
          <a:lstStyle/>
          <a:p>
            <a:pPr marL="0" lvl="0" indent="0" algn="l" rtl="0">
              <a:lnSpc>
                <a:spcPct val="90000"/>
              </a:lnSpc>
              <a:spcBef>
                <a:spcPts val="0"/>
              </a:spcBef>
              <a:spcAft>
                <a:spcPts val="0"/>
              </a:spcAft>
              <a:buClr>
                <a:schemeClr val="lt1"/>
              </a:buClr>
              <a:buSzPts val="2700"/>
              <a:buFont typeface="Arial"/>
              <a:buNone/>
            </a:pPr>
            <a:r>
              <a:rPr lang="en"/>
              <a:t>Contents</a:t>
            </a:r>
            <a:endParaRPr/>
          </a:p>
        </p:txBody>
      </p:sp>
      <p:sp>
        <p:nvSpPr>
          <p:cNvPr id="1683" name="Google Shape;1683;g14fed563bd5_0_1113"/>
          <p:cNvSpPr txBox="1">
            <a:spLocks noGrp="1"/>
          </p:cNvSpPr>
          <p:nvPr>
            <p:ph type="body" idx="1"/>
          </p:nvPr>
        </p:nvSpPr>
        <p:spPr>
          <a:xfrm>
            <a:off x="327175" y="1253875"/>
            <a:ext cx="2484600" cy="2764800"/>
          </a:xfrm>
          <a:prstGeom prst="rect">
            <a:avLst/>
          </a:prstGeom>
          <a:noFill/>
          <a:ln>
            <a:noFill/>
          </a:ln>
        </p:spPr>
        <p:txBody>
          <a:bodyPr spcFirstLastPara="1" wrap="square" lIns="0" tIns="0" rIns="0" bIns="0" anchor="t" anchorCtr="0">
            <a:noAutofit/>
          </a:bodyPr>
          <a:lstStyle/>
          <a:p>
            <a:pPr marL="457200" lvl="0" indent="-285750" algn="l" rtl="0">
              <a:lnSpc>
                <a:spcPct val="100000"/>
              </a:lnSpc>
              <a:spcBef>
                <a:spcPts val="0"/>
              </a:spcBef>
              <a:spcAft>
                <a:spcPts val="0"/>
              </a:spcAft>
              <a:buSzPts val="900"/>
              <a:buChar char="●"/>
            </a:pPr>
            <a:r>
              <a:rPr lang="en" sz="900"/>
              <a:t>Purpose</a:t>
            </a:r>
            <a:endParaRPr sz="900"/>
          </a:p>
          <a:p>
            <a:pPr marL="457200" lvl="0" indent="-285750" algn="l" rtl="0">
              <a:lnSpc>
                <a:spcPct val="100000"/>
              </a:lnSpc>
              <a:spcBef>
                <a:spcPts val="0"/>
              </a:spcBef>
              <a:spcAft>
                <a:spcPts val="0"/>
              </a:spcAft>
              <a:buSzPts val="900"/>
              <a:buChar char="●"/>
            </a:pPr>
            <a:r>
              <a:rPr lang="en" sz="900"/>
              <a:t>Migration approach and phases</a:t>
            </a:r>
            <a:endParaRPr sz="900"/>
          </a:p>
          <a:p>
            <a:pPr marL="457200" lvl="0" indent="-285750" algn="l" rtl="0">
              <a:lnSpc>
                <a:spcPct val="100000"/>
              </a:lnSpc>
              <a:spcBef>
                <a:spcPts val="0"/>
              </a:spcBef>
              <a:spcAft>
                <a:spcPts val="0"/>
              </a:spcAft>
              <a:buSzPts val="900"/>
              <a:buChar char="●"/>
            </a:pPr>
            <a:r>
              <a:rPr lang="en" sz="900"/>
              <a:t>Lessons and considerations</a:t>
            </a:r>
            <a:endParaRPr sz="900"/>
          </a:p>
          <a:p>
            <a:pPr marL="457200" lvl="0" indent="-285750" algn="l" rtl="0">
              <a:lnSpc>
                <a:spcPct val="100000"/>
              </a:lnSpc>
              <a:spcBef>
                <a:spcPts val="0"/>
              </a:spcBef>
              <a:spcAft>
                <a:spcPts val="0"/>
              </a:spcAft>
              <a:buSzPts val="900"/>
              <a:buChar char="●"/>
            </a:pPr>
            <a:r>
              <a:rPr lang="en" sz="900"/>
              <a:t>How to use this guide</a:t>
            </a:r>
            <a:br>
              <a:rPr lang="en" sz="900"/>
            </a:br>
            <a:endParaRPr sz="900"/>
          </a:p>
          <a:p>
            <a:pPr marL="457200" lvl="0" indent="-285750" algn="l" rtl="0">
              <a:lnSpc>
                <a:spcPct val="100000"/>
              </a:lnSpc>
              <a:spcBef>
                <a:spcPts val="0"/>
              </a:spcBef>
              <a:spcAft>
                <a:spcPts val="0"/>
              </a:spcAft>
              <a:buClr>
                <a:schemeClr val="accent6"/>
              </a:buClr>
              <a:buSzPts val="900"/>
              <a:buChar char="●"/>
            </a:pPr>
            <a:r>
              <a:rPr lang="en" sz="900">
                <a:solidFill>
                  <a:schemeClr val="accent6"/>
                </a:solidFill>
              </a:rPr>
              <a:t>Assessment</a:t>
            </a:r>
            <a:endParaRPr sz="900">
              <a:solidFill>
                <a:schemeClr val="accent6"/>
              </a:solidFill>
            </a:endParaRPr>
          </a:p>
          <a:p>
            <a:pPr marL="914400" lvl="1" indent="-285750" algn="l" rtl="0">
              <a:lnSpc>
                <a:spcPct val="100000"/>
              </a:lnSpc>
              <a:spcBef>
                <a:spcPts val="0"/>
              </a:spcBef>
              <a:spcAft>
                <a:spcPts val="0"/>
              </a:spcAft>
              <a:buClr>
                <a:schemeClr val="accent6"/>
              </a:buClr>
              <a:buSzPts val="900"/>
              <a:buChar char="○"/>
            </a:pPr>
            <a:r>
              <a:rPr lang="en" sz="900">
                <a:solidFill>
                  <a:schemeClr val="accent6"/>
                </a:solidFill>
              </a:rPr>
              <a:t>Timeline</a:t>
            </a:r>
            <a:endParaRPr sz="900">
              <a:solidFill>
                <a:schemeClr val="accent6"/>
              </a:solidFill>
            </a:endParaRPr>
          </a:p>
          <a:p>
            <a:pPr marL="914400" lvl="1" indent="-285750" algn="l" rtl="0">
              <a:lnSpc>
                <a:spcPct val="100000"/>
              </a:lnSpc>
              <a:spcBef>
                <a:spcPts val="0"/>
              </a:spcBef>
              <a:spcAft>
                <a:spcPts val="0"/>
              </a:spcAft>
              <a:buClr>
                <a:schemeClr val="accent6"/>
              </a:buClr>
              <a:buSzPts val="900"/>
              <a:buChar char="○"/>
            </a:pPr>
            <a:r>
              <a:rPr lang="en" sz="900">
                <a:solidFill>
                  <a:schemeClr val="accent6"/>
                </a:solidFill>
              </a:rPr>
              <a:t>Activities and workstreams</a:t>
            </a:r>
            <a:endParaRPr sz="900">
              <a:solidFill>
                <a:schemeClr val="accent6"/>
              </a:solidFill>
            </a:endParaRPr>
          </a:p>
          <a:p>
            <a:pPr marL="914400" lvl="1" indent="-285750" algn="l" rtl="0">
              <a:lnSpc>
                <a:spcPct val="100000"/>
              </a:lnSpc>
              <a:spcBef>
                <a:spcPts val="0"/>
              </a:spcBef>
              <a:spcAft>
                <a:spcPts val="0"/>
              </a:spcAft>
              <a:buClr>
                <a:schemeClr val="accent6"/>
              </a:buClr>
              <a:buSzPts val="900"/>
              <a:buChar char="○"/>
            </a:pPr>
            <a:r>
              <a:rPr lang="en" sz="900">
                <a:solidFill>
                  <a:schemeClr val="accent6"/>
                </a:solidFill>
              </a:rPr>
              <a:t>Inputs</a:t>
            </a:r>
            <a:endParaRPr sz="900">
              <a:solidFill>
                <a:schemeClr val="accent6"/>
              </a:solidFill>
            </a:endParaRPr>
          </a:p>
          <a:p>
            <a:pPr marL="914400" lvl="1" indent="-285750" algn="l" rtl="0">
              <a:lnSpc>
                <a:spcPct val="100000"/>
              </a:lnSpc>
              <a:spcBef>
                <a:spcPts val="0"/>
              </a:spcBef>
              <a:spcAft>
                <a:spcPts val="0"/>
              </a:spcAft>
              <a:buClr>
                <a:schemeClr val="accent6"/>
              </a:buClr>
              <a:buSzPts val="900"/>
              <a:buChar char="○"/>
            </a:pPr>
            <a:r>
              <a:rPr lang="en" sz="900">
                <a:solidFill>
                  <a:schemeClr val="accent6"/>
                </a:solidFill>
              </a:rPr>
              <a:t>Activity descriptions</a:t>
            </a:r>
            <a:endParaRPr sz="900">
              <a:solidFill>
                <a:schemeClr val="accent6"/>
              </a:solidFill>
            </a:endParaRPr>
          </a:p>
          <a:p>
            <a:pPr marL="914400" lvl="1" indent="-285750" algn="l" rtl="0">
              <a:lnSpc>
                <a:spcPct val="100000"/>
              </a:lnSpc>
              <a:spcBef>
                <a:spcPts val="0"/>
              </a:spcBef>
              <a:spcAft>
                <a:spcPts val="0"/>
              </a:spcAft>
              <a:buClr>
                <a:schemeClr val="accent6"/>
              </a:buClr>
              <a:buSzPts val="900"/>
              <a:buChar char="○"/>
            </a:pPr>
            <a:r>
              <a:rPr lang="en" sz="900">
                <a:solidFill>
                  <a:schemeClr val="accent6"/>
                </a:solidFill>
              </a:rPr>
              <a:t>Outputs</a:t>
            </a:r>
            <a:endParaRPr sz="900">
              <a:solidFill>
                <a:schemeClr val="accent6"/>
              </a:solidFill>
            </a:endParaRPr>
          </a:p>
          <a:p>
            <a:pPr marL="914400" lvl="1" indent="-285750" algn="l" rtl="0">
              <a:lnSpc>
                <a:spcPct val="100000"/>
              </a:lnSpc>
              <a:spcBef>
                <a:spcPts val="0"/>
              </a:spcBef>
              <a:spcAft>
                <a:spcPts val="0"/>
              </a:spcAft>
              <a:buClr>
                <a:schemeClr val="accent6"/>
              </a:buClr>
              <a:buSzPts val="900"/>
              <a:buChar char="○"/>
            </a:pPr>
            <a:r>
              <a:rPr lang="en" sz="900">
                <a:solidFill>
                  <a:schemeClr val="accent6"/>
                </a:solidFill>
              </a:rPr>
              <a:t>Templates</a:t>
            </a:r>
            <a:endParaRPr sz="900">
              <a:solidFill>
                <a:schemeClr val="accent6"/>
              </a:solidFill>
            </a:endParaRPr>
          </a:p>
          <a:p>
            <a:pPr marL="914400" lvl="1" indent="-285750" algn="l" rtl="0">
              <a:lnSpc>
                <a:spcPct val="100000"/>
              </a:lnSpc>
              <a:spcBef>
                <a:spcPts val="0"/>
              </a:spcBef>
              <a:spcAft>
                <a:spcPts val="0"/>
              </a:spcAft>
              <a:buClr>
                <a:schemeClr val="accent6"/>
              </a:buClr>
              <a:buSzPts val="900"/>
              <a:buChar char="○"/>
            </a:pPr>
            <a:r>
              <a:rPr lang="en" sz="900">
                <a:solidFill>
                  <a:schemeClr val="accent6"/>
                </a:solidFill>
              </a:rPr>
              <a:t>Funding</a:t>
            </a:r>
            <a:br>
              <a:rPr lang="en" sz="900">
                <a:solidFill>
                  <a:schemeClr val="accent6"/>
                </a:solidFill>
              </a:rPr>
            </a:br>
            <a:endParaRPr sz="900">
              <a:solidFill>
                <a:schemeClr val="accent6"/>
              </a:solidFill>
            </a:endParaRPr>
          </a:p>
          <a:p>
            <a:pPr marL="457200" lvl="0" indent="-285750" algn="l" rtl="0">
              <a:lnSpc>
                <a:spcPct val="100000"/>
              </a:lnSpc>
              <a:spcBef>
                <a:spcPts val="0"/>
              </a:spcBef>
              <a:spcAft>
                <a:spcPts val="0"/>
              </a:spcAft>
              <a:buClr>
                <a:schemeClr val="accent6"/>
              </a:buClr>
              <a:buSzPts val="900"/>
              <a:buChar char="●"/>
            </a:pPr>
            <a:r>
              <a:rPr lang="en" sz="900">
                <a:solidFill>
                  <a:schemeClr val="accent6"/>
                </a:solidFill>
              </a:rPr>
              <a:t>Planning</a:t>
            </a:r>
            <a:endParaRPr sz="900">
              <a:solidFill>
                <a:schemeClr val="accent6"/>
              </a:solidFill>
            </a:endParaRPr>
          </a:p>
          <a:p>
            <a:pPr marL="914400" lvl="1" indent="-285750" algn="l" rtl="0">
              <a:lnSpc>
                <a:spcPct val="100000"/>
              </a:lnSpc>
              <a:spcBef>
                <a:spcPts val="0"/>
              </a:spcBef>
              <a:spcAft>
                <a:spcPts val="0"/>
              </a:spcAft>
              <a:buClr>
                <a:schemeClr val="accent6"/>
              </a:buClr>
              <a:buSzPts val="900"/>
              <a:buChar char="○"/>
            </a:pPr>
            <a:r>
              <a:rPr lang="en" sz="900">
                <a:solidFill>
                  <a:schemeClr val="accent6"/>
                </a:solidFill>
              </a:rPr>
              <a:t>Timeline</a:t>
            </a:r>
            <a:endParaRPr sz="900">
              <a:solidFill>
                <a:schemeClr val="accent6"/>
              </a:solidFill>
            </a:endParaRPr>
          </a:p>
          <a:p>
            <a:pPr marL="914400" lvl="1" indent="-285750" algn="l" rtl="0">
              <a:lnSpc>
                <a:spcPct val="100000"/>
              </a:lnSpc>
              <a:spcBef>
                <a:spcPts val="0"/>
              </a:spcBef>
              <a:spcAft>
                <a:spcPts val="0"/>
              </a:spcAft>
              <a:buClr>
                <a:schemeClr val="accent6"/>
              </a:buClr>
              <a:buSzPts val="900"/>
              <a:buChar char="○"/>
            </a:pPr>
            <a:r>
              <a:rPr lang="en" sz="900">
                <a:solidFill>
                  <a:schemeClr val="accent6"/>
                </a:solidFill>
              </a:rPr>
              <a:t>Activities and workstreams</a:t>
            </a:r>
            <a:endParaRPr sz="900">
              <a:solidFill>
                <a:schemeClr val="accent6"/>
              </a:solidFill>
            </a:endParaRPr>
          </a:p>
          <a:p>
            <a:pPr marL="914400" lvl="1" indent="-285750" algn="l" rtl="0">
              <a:lnSpc>
                <a:spcPct val="100000"/>
              </a:lnSpc>
              <a:spcBef>
                <a:spcPts val="0"/>
              </a:spcBef>
              <a:spcAft>
                <a:spcPts val="0"/>
              </a:spcAft>
              <a:buClr>
                <a:schemeClr val="accent6"/>
              </a:buClr>
              <a:buSzPts val="900"/>
              <a:buChar char="○"/>
            </a:pPr>
            <a:r>
              <a:rPr lang="en" sz="900">
                <a:solidFill>
                  <a:schemeClr val="accent6"/>
                </a:solidFill>
              </a:rPr>
              <a:t>Inputs</a:t>
            </a:r>
            <a:endParaRPr sz="900">
              <a:solidFill>
                <a:schemeClr val="accent6"/>
              </a:solidFill>
            </a:endParaRPr>
          </a:p>
          <a:p>
            <a:pPr marL="914400" lvl="1" indent="-285750" algn="l" rtl="0">
              <a:lnSpc>
                <a:spcPct val="100000"/>
              </a:lnSpc>
              <a:spcBef>
                <a:spcPts val="0"/>
              </a:spcBef>
              <a:spcAft>
                <a:spcPts val="0"/>
              </a:spcAft>
              <a:buClr>
                <a:schemeClr val="accent6"/>
              </a:buClr>
              <a:buSzPts val="900"/>
              <a:buChar char="○"/>
            </a:pPr>
            <a:r>
              <a:rPr lang="en" sz="900">
                <a:solidFill>
                  <a:schemeClr val="accent6"/>
                </a:solidFill>
              </a:rPr>
              <a:t>Activity descriptions</a:t>
            </a:r>
            <a:endParaRPr sz="900">
              <a:solidFill>
                <a:schemeClr val="accent6"/>
              </a:solidFill>
            </a:endParaRPr>
          </a:p>
          <a:p>
            <a:pPr marL="914400" lvl="1" indent="-285750" algn="l" rtl="0">
              <a:lnSpc>
                <a:spcPct val="100000"/>
              </a:lnSpc>
              <a:spcBef>
                <a:spcPts val="0"/>
              </a:spcBef>
              <a:spcAft>
                <a:spcPts val="0"/>
              </a:spcAft>
              <a:buClr>
                <a:schemeClr val="accent6"/>
              </a:buClr>
              <a:buSzPts val="900"/>
              <a:buChar char="○"/>
            </a:pPr>
            <a:r>
              <a:rPr lang="en" sz="900">
                <a:solidFill>
                  <a:schemeClr val="accent6"/>
                </a:solidFill>
              </a:rPr>
              <a:t>Outputs</a:t>
            </a:r>
            <a:endParaRPr sz="900">
              <a:solidFill>
                <a:schemeClr val="accent6"/>
              </a:solidFill>
            </a:endParaRPr>
          </a:p>
          <a:p>
            <a:pPr marL="914400" lvl="1" indent="-285750" algn="l" rtl="0">
              <a:lnSpc>
                <a:spcPct val="100000"/>
              </a:lnSpc>
              <a:spcBef>
                <a:spcPts val="0"/>
              </a:spcBef>
              <a:spcAft>
                <a:spcPts val="0"/>
              </a:spcAft>
              <a:buClr>
                <a:schemeClr val="accent6"/>
              </a:buClr>
              <a:buSzPts val="900"/>
              <a:buChar char="○"/>
            </a:pPr>
            <a:r>
              <a:rPr lang="en" sz="900">
                <a:solidFill>
                  <a:schemeClr val="accent6"/>
                </a:solidFill>
              </a:rPr>
              <a:t>Templates</a:t>
            </a:r>
            <a:endParaRPr sz="900">
              <a:solidFill>
                <a:schemeClr val="accent6"/>
              </a:solidFill>
            </a:endParaRPr>
          </a:p>
          <a:p>
            <a:pPr marL="914400" lvl="1" indent="-285750" algn="l" rtl="0">
              <a:lnSpc>
                <a:spcPct val="100000"/>
              </a:lnSpc>
              <a:spcBef>
                <a:spcPts val="0"/>
              </a:spcBef>
              <a:spcAft>
                <a:spcPts val="0"/>
              </a:spcAft>
              <a:buClr>
                <a:schemeClr val="accent6"/>
              </a:buClr>
              <a:buSzPts val="900"/>
              <a:buChar char="○"/>
            </a:pPr>
            <a:r>
              <a:rPr lang="en" sz="900">
                <a:solidFill>
                  <a:schemeClr val="accent6"/>
                </a:solidFill>
              </a:rPr>
              <a:t>Funding</a:t>
            </a:r>
            <a:endParaRPr sz="900"/>
          </a:p>
        </p:txBody>
      </p:sp>
      <p:sp>
        <p:nvSpPr>
          <p:cNvPr id="1684" name="Google Shape;1684;g14fed563bd5_0_1113"/>
          <p:cNvSpPr txBox="1">
            <a:spLocks noGrp="1"/>
          </p:cNvSpPr>
          <p:nvPr>
            <p:ph type="body" idx="1"/>
          </p:nvPr>
        </p:nvSpPr>
        <p:spPr>
          <a:xfrm>
            <a:off x="2638375" y="1253875"/>
            <a:ext cx="2191500" cy="2764800"/>
          </a:xfrm>
          <a:prstGeom prst="rect">
            <a:avLst/>
          </a:prstGeom>
          <a:noFill/>
          <a:ln>
            <a:noFill/>
          </a:ln>
        </p:spPr>
        <p:txBody>
          <a:bodyPr spcFirstLastPara="1" wrap="square" lIns="0" tIns="0" rIns="0" bIns="0" anchor="t" anchorCtr="0">
            <a:noAutofit/>
          </a:bodyPr>
          <a:lstStyle/>
          <a:p>
            <a:pPr marL="457200" lvl="0" indent="-285750" algn="l" rtl="0">
              <a:lnSpc>
                <a:spcPct val="100000"/>
              </a:lnSpc>
              <a:spcBef>
                <a:spcPts val="0"/>
              </a:spcBef>
              <a:spcAft>
                <a:spcPts val="0"/>
              </a:spcAft>
              <a:buSzPts val="900"/>
              <a:buChar char="●"/>
            </a:pPr>
            <a:r>
              <a:rPr lang="en" sz="900"/>
              <a:t>Execution</a:t>
            </a:r>
            <a:endParaRPr sz="900">
              <a:solidFill>
                <a:schemeClr val="accent6"/>
              </a:solidFill>
            </a:endParaRPr>
          </a:p>
          <a:p>
            <a:pPr marL="914400" lvl="1" indent="-285750" algn="l" rtl="0">
              <a:lnSpc>
                <a:spcPct val="100000"/>
              </a:lnSpc>
              <a:spcBef>
                <a:spcPts val="0"/>
              </a:spcBef>
              <a:spcAft>
                <a:spcPts val="0"/>
              </a:spcAft>
              <a:buClr>
                <a:schemeClr val="accent6"/>
              </a:buClr>
              <a:buSzPts val="900"/>
              <a:buChar char="○"/>
            </a:pPr>
            <a:r>
              <a:rPr lang="en" sz="900">
                <a:solidFill>
                  <a:schemeClr val="accent6"/>
                </a:solidFill>
              </a:rPr>
              <a:t>Timeline</a:t>
            </a:r>
            <a:endParaRPr sz="900">
              <a:solidFill>
                <a:schemeClr val="accent6"/>
              </a:solidFill>
            </a:endParaRPr>
          </a:p>
          <a:p>
            <a:pPr marL="914400" lvl="1" indent="-285750" algn="l" rtl="0">
              <a:lnSpc>
                <a:spcPct val="100000"/>
              </a:lnSpc>
              <a:spcBef>
                <a:spcPts val="0"/>
              </a:spcBef>
              <a:spcAft>
                <a:spcPts val="0"/>
              </a:spcAft>
              <a:buClr>
                <a:schemeClr val="accent6"/>
              </a:buClr>
              <a:buSzPts val="900"/>
              <a:buChar char="○"/>
            </a:pPr>
            <a:r>
              <a:rPr lang="en" sz="900">
                <a:solidFill>
                  <a:schemeClr val="accent6"/>
                </a:solidFill>
              </a:rPr>
              <a:t>Activities and workstreams</a:t>
            </a:r>
            <a:endParaRPr sz="900">
              <a:solidFill>
                <a:schemeClr val="accent6"/>
              </a:solidFill>
            </a:endParaRPr>
          </a:p>
          <a:p>
            <a:pPr marL="914400" lvl="1" indent="-285750" algn="l" rtl="0">
              <a:lnSpc>
                <a:spcPct val="100000"/>
              </a:lnSpc>
              <a:spcBef>
                <a:spcPts val="0"/>
              </a:spcBef>
              <a:spcAft>
                <a:spcPts val="0"/>
              </a:spcAft>
              <a:buClr>
                <a:schemeClr val="accent6"/>
              </a:buClr>
              <a:buSzPts val="900"/>
              <a:buChar char="○"/>
            </a:pPr>
            <a:r>
              <a:rPr lang="en" sz="900">
                <a:solidFill>
                  <a:schemeClr val="accent6"/>
                </a:solidFill>
              </a:rPr>
              <a:t>Inputs</a:t>
            </a:r>
            <a:endParaRPr sz="900">
              <a:solidFill>
                <a:schemeClr val="accent6"/>
              </a:solidFill>
            </a:endParaRPr>
          </a:p>
          <a:p>
            <a:pPr marL="914400" lvl="1" indent="-285750" algn="l" rtl="0">
              <a:lnSpc>
                <a:spcPct val="100000"/>
              </a:lnSpc>
              <a:spcBef>
                <a:spcPts val="0"/>
              </a:spcBef>
              <a:spcAft>
                <a:spcPts val="0"/>
              </a:spcAft>
              <a:buClr>
                <a:schemeClr val="accent6"/>
              </a:buClr>
              <a:buSzPts val="900"/>
              <a:buChar char="○"/>
            </a:pPr>
            <a:r>
              <a:rPr lang="en" sz="900">
                <a:solidFill>
                  <a:schemeClr val="accent6"/>
                </a:solidFill>
              </a:rPr>
              <a:t>Activity descriptions</a:t>
            </a:r>
            <a:endParaRPr sz="900">
              <a:solidFill>
                <a:schemeClr val="accent6"/>
              </a:solidFill>
            </a:endParaRPr>
          </a:p>
          <a:p>
            <a:pPr marL="914400" lvl="1" indent="-285750" algn="l" rtl="0">
              <a:lnSpc>
                <a:spcPct val="100000"/>
              </a:lnSpc>
              <a:spcBef>
                <a:spcPts val="0"/>
              </a:spcBef>
              <a:spcAft>
                <a:spcPts val="0"/>
              </a:spcAft>
              <a:buClr>
                <a:schemeClr val="accent6"/>
              </a:buClr>
              <a:buSzPts val="900"/>
              <a:buChar char="○"/>
            </a:pPr>
            <a:r>
              <a:rPr lang="en" sz="900">
                <a:solidFill>
                  <a:schemeClr val="accent6"/>
                </a:solidFill>
              </a:rPr>
              <a:t>Outputs</a:t>
            </a:r>
            <a:endParaRPr sz="900">
              <a:solidFill>
                <a:schemeClr val="accent6"/>
              </a:solidFill>
            </a:endParaRPr>
          </a:p>
          <a:p>
            <a:pPr marL="914400" lvl="1" indent="-285750" algn="l" rtl="0">
              <a:lnSpc>
                <a:spcPct val="100000"/>
              </a:lnSpc>
              <a:spcBef>
                <a:spcPts val="0"/>
              </a:spcBef>
              <a:spcAft>
                <a:spcPts val="0"/>
              </a:spcAft>
              <a:buClr>
                <a:schemeClr val="accent6"/>
              </a:buClr>
              <a:buSzPts val="900"/>
              <a:buChar char="○"/>
            </a:pPr>
            <a:r>
              <a:rPr lang="en" sz="900">
                <a:solidFill>
                  <a:schemeClr val="accent6"/>
                </a:solidFill>
              </a:rPr>
              <a:t>Funding</a:t>
            </a:r>
            <a:br>
              <a:rPr lang="en" sz="900">
                <a:solidFill>
                  <a:schemeClr val="accent6"/>
                </a:solidFill>
              </a:rPr>
            </a:br>
            <a:endParaRPr sz="900">
              <a:solidFill>
                <a:schemeClr val="accent6"/>
              </a:solidFill>
            </a:endParaRPr>
          </a:p>
          <a:p>
            <a:pPr marL="457200" lvl="0" indent="-285750" algn="l" rtl="0">
              <a:lnSpc>
                <a:spcPct val="100000"/>
              </a:lnSpc>
              <a:spcBef>
                <a:spcPts val="0"/>
              </a:spcBef>
              <a:spcAft>
                <a:spcPts val="0"/>
              </a:spcAft>
              <a:buClr>
                <a:schemeClr val="accent6"/>
              </a:buClr>
              <a:buSzPts val="900"/>
              <a:buChar char="●"/>
            </a:pPr>
            <a:r>
              <a:rPr lang="en" sz="900">
                <a:solidFill>
                  <a:schemeClr val="accent6"/>
                </a:solidFill>
              </a:rPr>
              <a:t>Modernisation</a:t>
            </a:r>
            <a:endParaRPr sz="900">
              <a:solidFill>
                <a:schemeClr val="accent6"/>
              </a:solidFill>
            </a:endParaRPr>
          </a:p>
          <a:p>
            <a:pPr marL="914400" lvl="1" indent="-285750" algn="l" rtl="0">
              <a:lnSpc>
                <a:spcPct val="100000"/>
              </a:lnSpc>
              <a:spcBef>
                <a:spcPts val="0"/>
              </a:spcBef>
              <a:spcAft>
                <a:spcPts val="0"/>
              </a:spcAft>
              <a:buClr>
                <a:schemeClr val="accent6"/>
              </a:buClr>
              <a:buSzPts val="900"/>
              <a:buChar char="○"/>
            </a:pPr>
            <a:r>
              <a:rPr lang="en" sz="900">
                <a:solidFill>
                  <a:schemeClr val="accent6"/>
                </a:solidFill>
              </a:rPr>
              <a:t>Timeline</a:t>
            </a:r>
            <a:endParaRPr sz="900">
              <a:solidFill>
                <a:schemeClr val="accent6"/>
              </a:solidFill>
            </a:endParaRPr>
          </a:p>
          <a:p>
            <a:pPr marL="914400" lvl="1" indent="-285750" algn="l" rtl="0">
              <a:lnSpc>
                <a:spcPct val="100000"/>
              </a:lnSpc>
              <a:spcBef>
                <a:spcPts val="0"/>
              </a:spcBef>
              <a:spcAft>
                <a:spcPts val="0"/>
              </a:spcAft>
              <a:buClr>
                <a:schemeClr val="accent6"/>
              </a:buClr>
              <a:buSzPts val="900"/>
              <a:buChar char="○"/>
            </a:pPr>
            <a:r>
              <a:rPr lang="en" sz="900">
                <a:solidFill>
                  <a:schemeClr val="accent6"/>
                </a:solidFill>
              </a:rPr>
              <a:t>Activities and workstreams</a:t>
            </a:r>
            <a:endParaRPr sz="900">
              <a:solidFill>
                <a:schemeClr val="accent6"/>
              </a:solidFill>
            </a:endParaRPr>
          </a:p>
          <a:p>
            <a:pPr marL="914400" lvl="1" indent="-285750" algn="l" rtl="0">
              <a:lnSpc>
                <a:spcPct val="100000"/>
              </a:lnSpc>
              <a:spcBef>
                <a:spcPts val="0"/>
              </a:spcBef>
              <a:spcAft>
                <a:spcPts val="0"/>
              </a:spcAft>
              <a:buClr>
                <a:schemeClr val="accent6"/>
              </a:buClr>
              <a:buSzPts val="900"/>
              <a:buChar char="○"/>
            </a:pPr>
            <a:r>
              <a:rPr lang="en" sz="900">
                <a:solidFill>
                  <a:schemeClr val="accent6"/>
                </a:solidFill>
              </a:rPr>
              <a:t>Inputs</a:t>
            </a:r>
            <a:endParaRPr sz="900">
              <a:solidFill>
                <a:schemeClr val="accent6"/>
              </a:solidFill>
            </a:endParaRPr>
          </a:p>
          <a:p>
            <a:pPr marL="914400" lvl="1" indent="-285750" algn="l" rtl="0">
              <a:lnSpc>
                <a:spcPct val="100000"/>
              </a:lnSpc>
              <a:spcBef>
                <a:spcPts val="0"/>
              </a:spcBef>
              <a:spcAft>
                <a:spcPts val="0"/>
              </a:spcAft>
              <a:buClr>
                <a:schemeClr val="accent6"/>
              </a:buClr>
              <a:buSzPts val="900"/>
              <a:buChar char="○"/>
            </a:pPr>
            <a:r>
              <a:rPr lang="en" sz="900">
                <a:solidFill>
                  <a:schemeClr val="accent6"/>
                </a:solidFill>
              </a:rPr>
              <a:t>Activity descriptions</a:t>
            </a:r>
            <a:endParaRPr sz="900">
              <a:solidFill>
                <a:schemeClr val="accent6"/>
              </a:solidFill>
            </a:endParaRPr>
          </a:p>
          <a:p>
            <a:pPr marL="914400" lvl="1" indent="-285750" algn="l" rtl="0">
              <a:lnSpc>
                <a:spcPct val="100000"/>
              </a:lnSpc>
              <a:spcBef>
                <a:spcPts val="0"/>
              </a:spcBef>
              <a:spcAft>
                <a:spcPts val="0"/>
              </a:spcAft>
              <a:buClr>
                <a:schemeClr val="accent6"/>
              </a:buClr>
              <a:buSzPts val="900"/>
              <a:buChar char="○"/>
            </a:pPr>
            <a:r>
              <a:rPr lang="en" sz="900">
                <a:solidFill>
                  <a:schemeClr val="accent6"/>
                </a:solidFill>
              </a:rPr>
              <a:t>Outputs</a:t>
            </a:r>
            <a:endParaRPr sz="900">
              <a:solidFill>
                <a:schemeClr val="accent6"/>
              </a:solidFill>
            </a:endParaRPr>
          </a:p>
          <a:p>
            <a:pPr marL="914400" lvl="1" indent="-285750" algn="l" rtl="0">
              <a:lnSpc>
                <a:spcPct val="100000"/>
              </a:lnSpc>
              <a:spcBef>
                <a:spcPts val="0"/>
              </a:spcBef>
              <a:spcAft>
                <a:spcPts val="0"/>
              </a:spcAft>
              <a:buClr>
                <a:schemeClr val="accent6"/>
              </a:buClr>
              <a:buSzPts val="900"/>
              <a:buChar char="○"/>
            </a:pPr>
            <a:r>
              <a:rPr lang="en" sz="900">
                <a:solidFill>
                  <a:schemeClr val="accent6"/>
                </a:solidFill>
              </a:rPr>
              <a:t>Templates</a:t>
            </a:r>
            <a:endParaRPr sz="900">
              <a:solidFill>
                <a:schemeClr val="accent6"/>
              </a:solidFill>
            </a:endParaRPr>
          </a:p>
          <a:p>
            <a:pPr marL="914400" lvl="1" indent="-285750" algn="l" rtl="0">
              <a:lnSpc>
                <a:spcPct val="100000"/>
              </a:lnSpc>
              <a:spcBef>
                <a:spcPts val="0"/>
              </a:spcBef>
              <a:spcAft>
                <a:spcPts val="0"/>
              </a:spcAft>
              <a:buClr>
                <a:schemeClr val="accent6"/>
              </a:buClr>
              <a:buSzPts val="900"/>
              <a:buChar char="○"/>
            </a:pPr>
            <a:r>
              <a:rPr lang="en" sz="900">
                <a:solidFill>
                  <a:schemeClr val="accent6"/>
                </a:solidFill>
              </a:rPr>
              <a:t>Funding</a:t>
            </a:r>
            <a:br>
              <a:rPr lang="en" sz="900">
                <a:solidFill>
                  <a:schemeClr val="accent6"/>
                </a:solidFill>
              </a:rPr>
            </a:br>
            <a:endParaRPr sz="900"/>
          </a:p>
          <a:p>
            <a:pPr marL="457200" lvl="0" indent="-285750" algn="l" rtl="0">
              <a:lnSpc>
                <a:spcPct val="100000"/>
              </a:lnSpc>
              <a:spcBef>
                <a:spcPts val="0"/>
              </a:spcBef>
              <a:spcAft>
                <a:spcPts val="0"/>
              </a:spcAft>
              <a:buSzPts val="900"/>
              <a:buChar char="●"/>
            </a:pPr>
            <a:r>
              <a:rPr lang="en" sz="900"/>
              <a:t>Appendices</a:t>
            </a:r>
            <a:endParaRPr sz="900"/>
          </a:p>
        </p:txBody>
      </p:sp>
      <p:sp>
        <p:nvSpPr>
          <p:cNvPr id="1685" name="Google Shape;1685;g14fed563bd5_0_1113"/>
          <p:cNvSpPr txBox="1"/>
          <p:nvPr/>
        </p:nvSpPr>
        <p:spPr>
          <a:xfrm>
            <a:off x="489550" y="977150"/>
            <a:ext cx="1500900" cy="184800"/>
          </a:xfrm>
          <a:prstGeom prst="rect">
            <a:avLst/>
          </a:prstGeom>
          <a:solidFill>
            <a:srgbClr val="FFFFFF"/>
          </a:solidFill>
          <a:ln>
            <a:noFill/>
          </a:ln>
        </p:spPr>
        <p:txBody>
          <a:bodyPr spcFirstLastPara="1" wrap="square" lIns="54000" tIns="0" rIns="54000" bIns="0" anchor="ctr" anchorCtr="0">
            <a:spAutoFit/>
          </a:bodyPr>
          <a:lstStyle/>
          <a:p>
            <a:pPr marL="0" marR="0" lvl="0" indent="0" algn="l" rtl="0">
              <a:lnSpc>
                <a:spcPct val="100000"/>
              </a:lnSpc>
              <a:spcBef>
                <a:spcPts val="0"/>
              </a:spcBef>
              <a:spcAft>
                <a:spcPts val="0"/>
              </a:spcAft>
              <a:buClr>
                <a:srgbClr val="000000"/>
              </a:buClr>
              <a:buSzPts val="900"/>
              <a:buFont typeface="Arial"/>
              <a:buNone/>
            </a:pPr>
            <a:r>
              <a:rPr lang="en" sz="1200" b="1" i="0" u="none" strike="noStrike" cap="none">
                <a:solidFill>
                  <a:srgbClr val="005EB8"/>
                </a:solidFill>
                <a:latin typeface="Arial"/>
                <a:ea typeface="Arial"/>
                <a:cs typeface="Arial"/>
                <a:sym typeface="Arial"/>
              </a:rPr>
              <a:t>Table of Contents</a:t>
            </a:r>
            <a:endParaRPr sz="1200" b="0" i="0" u="none" strike="noStrike" cap="none">
              <a:solidFill>
                <a:srgbClr val="000000"/>
              </a:solidFill>
              <a:latin typeface="Arial"/>
              <a:ea typeface="Arial"/>
              <a:cs typeface="Arial"/>
              <a:sym typeface="Arial"/>
            </a:endParaRPr>
          </a:p>
        </p:txBody>
      </p:sp>
      <p:sp>
        <p:nvSpPr>
          <p:cNvPr id="1686" name="Google Shape;1686;g14fed563bd5_0_1113"/>
          <p:cNvSpPr txBox="1">
            <a:spLocks noGrp="1"/>
          </p:cNvSpPr>
          <p:nvPr>
            <p:ph type="ctrTitle" idx="4294967295"/>
          </p:nvPr>
        </p:nvSpPr>
        <p:spPr>
          <a:xfrm>
            <a:off x="4954850" y="196500"/>
            <a:ext cx="4617000" cy="1299600"/>
          </a:xfrm>
          <a:prstGeom prst="rect">
            <a:avLst/>
          </a:prstGeom>
          <a:noFill/>
          <a:ln>
            <a:noFill/>
          </a:ln>
        </p:spPr>
        <p:txBody>
          <a:bodyPr spcFirstLastPara="1" wrap="square" lIns="0" tIns="0" rIns="0" bIns="0" anchor="b" anchorCtr="0">
            <a:noAutofit/>
          </a:bodyPr>
          <a:lstStyle/>
          <a:p>
            <a:pPr marL="0" marR="0" lvl="0" indent="0" algn="l" rtl="0">
              <a:lnSpc>
                <a:spcPct val="90000"/>
              </a:lnSpc>
              <a:spcBef>
                <a:spcPts val="0"/>
              </a:spcBef>
              <a:spcAft>
                <a:spcPts val="0"/>
              </a:spcAft>
              <a:buClr>
                <a:schemeClr val="lt1"/>
              </a:buClr>
              <a:buSzPts val="4500"/>
              <a:buFont typeface="Arial"/>
              <a:buNone/>
            </a:pPr>
            <a:r>
              <a:rPr lang="en" sz="3500" b="0" i="0" u="none" strike="noStrike" cap="none">
                <a:solidFill>
                  <a:schemeClr val="lt1"/>
                </a:solidFill>
                <a:latin typeface="Arial"/>
                <a:ea typeface="Arial"/>
                <a:cs typeface="Arial"/>
                <a:sym typeface="Arial"/>
              </a:rPr>
              <a:t>Migration Playbook</a:t>
            </a:r>
            <a:endParaRPr sz="3500" b="0" i="0" u="none" strike="noStrike" cap="none">
              <a:solidFill>
                <a:schemeClr val="lt1"/>
              </a:solidFill>
              <a:latin typeface="Arial"/>
              <a:ea typeface="Arial"/>
              <a:cs typeface="Arial"/>
              <a:sym typeface="Arial"/>
            </a:endParaRPr>
          </a:p>
        </p:txBody>
      </p:sp>
      <p:sp>
        <p:nvSpPr>
          <p:cNvPr id="1687" name="Google Shape;1687;g14fed563bd5_0_1113"/>
          <p:cNvSpPr txBox="1">
            <a:spLocks noGrp="1"/>
          </p:cNvSpPr>
          <p:nvPr>
            <p:ph type="subTitle" idx="4294967295"/>
          </p:nvPr>
        </p:nvSpPr>
        <p:spPr>
          <a:xfrm>
            <a:off x="4954850" y="1563475"/>
            <a:ext cx="4079400" cy="765300"/>
          </a:xfrm>
          <a:prstGeom prst="rect">
            <a:avLst/>
          </a:prstGeom>
          <a:noFill/>
          <a:ln>
            <a:noFill/>
          </a:ln>
        </p:spPr>
        <p:txBody>
          <a:bodyPr spcFirstLastPara="1" wrap="square" lIns="0" tIns="0" rIns="0" bIns="0" anchor="t" anchorCtr="0">
            <a:normAutofit/>
          </a:bodyPr>
          <a:lstStyle/>
          <a:p>
            <a:pPr marL="0" marR="0" lvl="0" indent="0" algn="l" rtl="0">
              <a:lnSpc>
                <a:spcPct val="90000"/>
              </a:lnSpc>
              <a:spcBef>
                <a:spcPts val="0"/>
              </a:spcBef>
              <a:spcAft>
                <a:spcPts val="0"/>
              </a:spcAft>
              <a:buClr>
                <a:schemeClr val="accent6"/>
              </a:buClr>
              <a:buSzPts val="2300"/>
              <a:buFont typeface="Arial"/>
              <a:buNone/>
            </a:pPr>
            <a:r>
              <a:rPr lang="en" sz="1800" b="0" i="0" u="none" strike="noStrike" cap="none">
                <a:solidFill>
                  <a:schemeClr val="accent6"/>
                </a:solidFill>
                <a:latin typeface="Arial"/>
                <a:ea typeface="Arial"/>
                <a:cs typeface="Arial"/>
                <a:sym typeface="Arial"/>
              </a:rPr>
              <a:t>A guide to carrying out cloud migrations</a:t>
            </a:r>
            <a:endParaRPr sz="1800" b="0" i="0" u="none" strike="noStrike" cap="none">
              <a:solidFill>
                <a:schemeClr val="accent6"/>
              </a:solidFill>
              <a:latin typeface="Arial"/>
              <a:ea typeface="Arial"/>
              <a:cs typeface="Arial"/>
              <a:sym typeface="Arial"/>
            </a:endParaRPr>
          </a:p>
        </p:txBody>
      </p:sp>
      <p:pic>
        <p:nvPicPr>
          <p:cNvPr id="1688" name="Google Shape;1688;g14fed563bd5_0_1113"/>
          <p:cNvPicPr preferRelativeResize="0"/>
          <p:nvPr/>
        </p:nvPicPr>
        <p:blipFill rotWithShape="1">
          <a:blip r:embed="rId3">
            <a:alphaModFix/>
          </a:blip>
          <a:srcRect/>
          <a:stretch/>
        </p:blipFill>
        <p:spPr>
          <a:xfrm>
            <a:off x="7392075" y="3637892"/>
            <a:ext cx="1208954" cy="900000"/>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203"/>
        <p:cNvGrpSpPr/>
        <p:nvPr/>
      </p:nvGrpSpPr>
      <p:grpSpPr>
        <a:xfrm>
          <a:off x="0" y="0"/>
          <a:ext cx="0" cy="0"/>
          <a:chOff x="0" y="0"/>
          <a:chExt cx="0" cy="0"/>
        </a:xfrm>
      </p:grpSpPr>
      <p:sp>
        <p:nvSpPr>
          <p:cNvPr id="2204" name="Google Shape;2204;g1a5b697ed59_1_65"/>
          <p:cNvSpPr txBox="1">
            <a:spLocks noGrp="1"/>
          </p:cNvSpPr>
          <p:nvPr>
            <p:ph type="title"/>
          </p:nvPr>
        </p:nvSpPr>
        <p:spPr>
          <a:xfrm>
            <a:off x="324000" y="324000"/>
            <a:ext cx="8553300" cy="648900"/>
          </a:xfrm>
          <a:prstGeom prst="rect">
            <a:avLst/>
          </a:prstGeom>
          <a:noFill/>
          <a:ln>
            <a:noFill/>
          </a:ln>
        </p:spPr>
        <p:txBody>
          <a:bodyPr spcFirstLastPara="1" wrap="square" lIns="0" tIns="0" rIns="0" bIns="0" anchor="ctr" anchorCtr="0">
            <a:normAutofit/>
          </a:bodyPr>
          <a:lstStyle/>
          <a:p>
            <a:pPr marL="0" lvl="0" indent="0" algn="l" rtl="0">
              <a:lnSpc>
                <a:spcPct val="90000"/>
              </a:lnSpc>
              <a:spcBef>
                <a:spcPts val="0"/>
              </a:spcBef>
              <a:spcAft>
                <a:spcPts val="0"/>
              </a:spcAft>
              <a:buSzPts val="2700"/>
              <a:buNone/>
            </a:pPr>
            <a:r>
              <a:rPr lang="en" sz="2400"/>
              <a:t>Inputs</a:t>
            </a:r>
            <a:endParaRPr sz="2400"/>
          </a:p>
        </p:txBody>
      </p:sp>
      <p:graphicFrame>
        <p:nvGraphicFramePr>
          <p:cNvPr id="2205" name="Google Shape;2205;g1a5b697ed59_1_65"/>
          <p:cNvGraphicFramePr/>
          <p:nvPr/>
        </p:nvGraphicFramePr>
        <p:xfrm>
          <a:off x="324000" y="972900"/>
          <a:ext cx="3000000" cy="3000000"/>
        </p:xfrm>
        <a:graphic>
          <a:graphicData uri="http://schemas.openxmlformats.org/drawingml/2006/table">
            <a:tbl>
              <a:tblPr>
                <a:noFill/>
                <a:tableStyleId>{D8BDA967-856E-4967-8594-84EC222D9B55}</a:tableStyleId>
              </a:tblPr>
              <a:tblGrid>
                <a:gridCol w="2145875">
                  <a:extLst>
                    <a:ext uri="{9D8B030D-6E8A-4147-A177-3AD203B41FA5}">
                      <a16:colId xmlns:a16="http://schemas.microsoft.com/office/drawing/2014/main" val="20000"/>
                    </a:ext>
                  </a:extLst>
                </a:gridCol>
                <a:gridCol w="6245575">
                  <a:extLst>
                    <a:ext uri="{9D8B030D-6E8A-4147-A177-3AD203B41FA5}">
                      <a16:colId xmlns:a16="http://schemas.microsoft.com/office/drawing/2014/main" val="20001"/>
                    </a:ext>
                  </a:extLst>
                </a:gridCol>
              </a:tblGrid>
              <a:tr h="0">
                <a:tc>
                  <a:txBody>
                    <a:bodyPr/>
                    <a:lstStyle/>
                    <a:p>
                      <a:pPr marL="0" marR="0" lvl="0" indent="0" algn="l" rtl="0">
                        <a:lnSpc>
                          <a:spcPct val="100000"/>
                        </a:lnSpc>
                        <a:spcBef>
                          <a:spcPts val="0"/>
                        </a:spcBef>
                        <a:spcAft>
                          <a:spcPts val="0"/>
                        </a:spcAft>
                        <a:buClr>
                          <a:srgbClr val="000000"/>
                        </a:buClr>
                        <a:buSzPts val="1000"/>
                        <a:buFont typeface="Arial"/>
                        <a:buNone/>
                      </a:pPr>
                      <a:r>
                        <a:rPr lang="en" sz="1000" b="1" u="none" strike="noStrike" cap="none"/>
                        <a:t>Input</a:t>
                      </a:r>
                      <a:endParaRPr sz="1000" b="1" u="none" strike="noStrike" cap="none"/>
                    </a:p>
                  </a:txBody>
                  <a:tcPr marL="91425" marR="91425" marT="91425" marB="91425">
                    <a:solidFill>
                      <a:srgbClr val="C2E2FF"/>
                    </a:solidFill>
                  </a:tcPr>
                </a:tc>
                <a:tc>
                  <a:txBody>
                    <a:bodyPr/>
                    <a:lstStyle/>
                    <a:p>
                      <a:pPr marL="0" marR="0" lvl="0" indent="0" algn="l" rtl="0">
                        <a:lnSpc>
                          <a:spcPct val="100000"/>
                        </a:lnSpc>
                        <a:spcBef>
                          <a:spcPts val="0"/>
                        </a:spcBef>
                        <a:spcAft>
                          <a:spcPts val="0"/>
                        </a:spcAft>
                        <a:buClr>
                          <a:srgbClr val="000000"/>
                        </a:buClr>
                        <a:buSzPts val="1000"/>
                        <a:buFont typeface="Arial"/>
                        <a:buNone/>
                      </a:pPr>
                      <a:r>
                        <a:rPr lang="en" sz="1000" b="1" u="none" strike="noStrike" cap="none"/>
                        <a:t>Description</a:t>
                      </a:r>
                      <a:endParaRPr sz="1000" b="1" u="none" strike="noStrike" cap="none"/>
                    </a:p>
                  </a:txBody>
                  <a:tcPr marL="91425" marR="91425" marT="91425" marB="91425">
                    <a:solidFill>
                      <a:srgbClr val="C2E2FF"/>
                    </a:solidFill>
                  </a:tcPr>
                </a:tc>
                <a:extLst>
                  <a:ext uri="{0D108BD9-81ED-4DB2-BD59-A6C34878D82A}">
                    <a16:rowId xmlns:a16="http://schemas.microsoft.com/office/drawing/2014/main" val="10000"/>
                  </a:ext>
                </a:extLst>
              </a:tr>
              <a:tr h="0">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t>Approved migration group</a:t>
                      </a:r>
                      <a:endParaRPr sz="10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t>The main input into the migration execution process. Defines the applications to be migrated in a migration wave. There will be a priority list of migration groups being worked through in the planning phase, feeding into the execution phase as the plans are completed.</a:t>
                      </a:r>
                      <a:endParaRPr sz="1000" u="none" strike="noStrike" cap="none"/>
                    </a:p>
                  </a:txBody>
                  <a:tcPr marL="91425" marR="91425" marT="91425" marB="91425"/>
                </a:tc>
                <a:extLst>
                  <a:ext uri="{0D108BD9-81ED-4DB2-BD59-A6C34878D82A}">
                    <a16:rowId xmlns:a16="http://schemas.microsoft.com/office/drawing/2014/main" val="10001"/>
                  </a:ext>
                </a:extLst>
              </a:tr>
              <a:tr h="0">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t>Migration group plan and design</a:t>
                      </a:r>
                      <a:endParaRPr sz="10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t>The plan and design for a particular migration wave. There will be a plan and design for each migration wave, these plans will be actionable and include the migration steps, configuration and testing. </a:t>
                      </a:r>
                      <a:endParaRPr sz="1000" u="none" strike="noStrike" cap="none"/>
                    </a:p>
                  </a:txBody>
                  <a:tcPr marL="91425" marR="91425" marT="91425" marB="91425"/>
                </a:tc>
                <a:extLst>
                  <a:ext uri="{0D108BD9-81ED-4DB2-BD59-A6C34878D82A}">
                    <a16:rowId xmlns:a16="http://schemas.microsoft.com/office/drawing/2014/main" val="10002"/>
                  </a:ext>
                </a:extLst>
              </a:tr>
              <a:tr h="0">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t>Completed Landing Zone</a:t>
                      </a:r>
                      <a:endParaRPr sz="10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t>Created during the preparation stage of the migration execution. Creates the prerequisites such as cloud accounts and networks required to be a target for the migration. </a:t>
                      </a:r>
                      <a:endParaRPr sz="1000" u="none" strike="noStrike" cap="none"/>
                    </a:p>
                  </a:txBody>
                  <a:tcPr marL="91425" marR="91425" marT="91425" marB="91425"/>
                </a:tc>
                <a:extLst>
                  <a:ext uri="{0D108BD9-81ED-4DB2-BD59-A6C34878D82A}">
                    <a16:rowId xmlns:a16="http://schemas.microsoft.com/office/drawing/2014/main" val="10003"/>
                  </a:ext>
                </a:extLst>
              </a:tr>
            </a:tbl>
          </a:graphicData>
        </a:graphic>
      </p:graphicFrame>
      <p:sp>
        <p:nvSpPr>
          <p:cNvPr id="2206" name="Google Shape;2206;g1a5b697ed59_1_65"/>
          <p:cNvSpPr txBox="1"/>
          <p:nvPr/>
        </p:nvSpPr>
        <p:spPr>
          <a:xfrm>
            <a:off x="239325" y="-58950"/>
            <a:ext cx="3063000" cy="3387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 sz="1000" b="1" i="0" u="none" strike="noStrike" cap="none">
                <a:solidFill>
                  <a:schemeClr val="accent2"/>
                </a:solidFill>
                <a:latin typeface="Arial"/>
                <a:ea typeface="Arial"/>
                <a:cs typeface="Arial"/>
                <a:sym typeface="Arial"/>
              </a:rPr>
              <a:t>Migration Execution</a:t>
            </a:r>
            <a:endParaRPr sz="1000" b="1" i="0" u="none" strike="noStrike" cap="none">
              <a:solidFill>
                <a:schemeClr val="accent2"/>
              </a:solidFill>
              <a:latin typeface="Arial"/>
              <a:ea typeface="Arial"/>
              <a:cs typeface="Arial"/>
              <a:sym typeface="Arial"/>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210"/>
        <p:cNvGrpSpPr/>
        <p:nvPr/>
      </p:nvGrpSpPr>
      <p:grpSpPr>
        <a:xfrm>
          <a:off x="0" y="0"/>
          <a:ext cx="0" cy="0"/>
          <a:chOff x="0" y="0"/>
          <a:chExt cx="0" cy="0"/>
        </a:xfrm>
      </p:grpSpPr>
      <p:sp>
        <p:nvSpPr>
          <p:cNvPr id="2211" name="Google Shape;2211;g1a5b697ed59_1_70"/>
          <p:cNvSpPr txBox="1">
            <a:spLocks noGrp="1"/>
          </p:cNvSpPr>
          <p:nvPr>
            <p:ph type="title"/>
          </p:nvPr>
        </p:nvSpPr>
        <p:spPr>
          <a:xfrm>
            <a:off x="324000" y="229525"/>
            <a:ext cx="8553300" cy="648900"/>
          </a:xfrm>
          <a:prstGeom prst="rect">
            <a:avLst/>
          </a:prstGeom>
          <a:noFill/>
          <a:ln>
            <a:noFill/>
          </a:ln>
        </p:spPr>
        <p:txBody>
          <a:bodyPr spcFirstLastPara="1" wrap="square" lIns="0" tIns="0" rIns="0" bIns="0" anchor="ctr" anchorCtr="0">
            <a:normAutofit/>
          </a:bodyPr>
          <a:lstStyle/>
          <a:p>
            <a:pPr marL="0" lvl="0" indent="0" algn="l" rtl="0">
              <a:lnSpc>
                <a:spcPct val="90000"/>
              </a:lnSpc>
              <a:spcBef>
                <a:spcPts val="0"/>
              </a:spcBef>
              <a:spcAft>
                <a:spcPts val="0"/>
              </a:spcAft>
              <a:buSzPts val="2700"/>
              <a:buNone/>
            </a:pPr>
            <a:r>
              <a:rPr lang="en" sz="2400"/>
              <a:t>Activity descriptions</a:t>
            </a:r>
            <a:endParaRPr sz="2400"/>
          </a:p>
        </p:txBody>
      </p:sp>
      <p:graphicFrame>
        <p:nvGraphicFramePr>
          <p:cNvPr id="2212" name="Google Shape;2212;g1a5b697ed59_1_70"/>
          <p:cNvGraphicFramePr/>
          <p:nvPr/>
        </p:nvGraphicFramePr>
        <p:xfrm>
          <a:off x="340063" y="878425"/>
          <a:ext cx="3000000" cy="3000000"/>
        </p:xfrm>
        <a:graphic>
          <a:graphicData uri="http://schemas.openxmlformats.org/drawingml/2006/table">
            <a:tbl>
              <a:tblPr>
                <a:noFill/>
                <a:tableStyleId>{D8BDA967-856E-4967-8594-84EC222D9B55}</a:tableStyleId>
              </a:tblPr>
              <a:tblGrid>
                <a:gridCol w="2796125">
                  <a:extLst>
                    <a:ext uri="{9D8B030D-6E8A-4147-A177-3AD203B41FA5}">
                      <a16:colId xmlns:a16="http://schemas.microsoft.com/office/drawing/2014/main" val="20000"/>
                    </a:ext>
                  </a:extLst>
                </a:gridCol>
                <a:gridCol w="5667750">
                  <a:extLst>
                    <a:ext uri="{9D8B030D-6E8A-4147-A177-3AD203B41FA5}">
                      <a16:colId xmlns:a16="http://schemas.microsoft.com/office/drawing/2014/main" val="20001"/>
                    </a:ext>
                  </a:extLst>
                </a:gridCol>
              </a:tblGrid>
              <a:tr h="223550">
                <a:tc>
                  <a:txBody>
                    <a:bodyPr/>
                    <a:lstStyle/>
                    <a:p>
                      <a:pPr marL="0" marR="0" lvl="0" indent="0" algn="l" rtl="0">
                        <a:lnSpc>
                          <a:spcPct val="100000"/>
                        </a:lnSpc>
                        <a:spcBef>
                          <a:spcPts val="0"/>
                        </a:spcBef>
                        <a:spcAft>
                          <a:spcPts val="0"/>
                        </a:spcAft>
                        <a:buClr>
                          <a:srgbClr val="000000"/>
                        </a:buClr>
                        <a:buSzPts val="1000"/>
                        <a:buFont typeface="Arial"/>
                        <a:buNone/>
                      </a:pPr>
                      <a:r>
                        <a:rPr lang="en" sz="1000" b="1" u="none" strike="noStrike" cap="none"/>
                        <a:t>Activity</a:t>
                      </a:r>
                      <a:endParaRPr sz="1000" b="1" u="none" strike="noStrike" cap="none"/>
                    </a:p>
                  </a:txBody>
                  <a:tcPr marL="91425" marR="91425" marT="91425" marB="91425">
                    <a:solidFill>
                      <a:srgbClr val="C2E2FF"/>
                    </a:solidFill>
                  </a:tcPr>
                </a:tc>
                <a:tc>
                  <a:txBody>
                    <a:bodyPr/>
                    <a:lstStyle/>
                    <a:p>
                      <a:pPr marL="0" marR="0" lvl="0" indent="0" algn="l" rtl="0">
                        <a:lnSpc>
                          <a:spcPct val="100000"/>
                        </a:lnSpc>
                        <a:spcBef>
                          <a:spcPts val="0"/>
                        </a:spcBef>
                        <a:spcAft>
                          <a:spcPts val="0"/>
                        </a:spcAft>
                        <a:buClr>
                          <a:srgbClr val="000000"/>
                        </a:buClr>
                        <a:buSzPts val="1000"/>
                        <a:buFont typeface="Arial"/>
                        <a:buNone/>
                      </a:pPr>
                      <a:r>
                        <a:rPr lang="en" sz="1000" b="1" u="none" strike="noStrike" cap="none"/>
                        <a:t>Description</a:t>
                      </a:r>
                      <a:endParaRPr sz="1000" b="1" u="none" strike="noStrike" cap="none"/>
                    </a:p>
                  </a:txBody>
                  <a:tcPr marL="91425" marR="91425" marT="91425" marB="91425">
                    <a:solidFill>
                      <a:srgbClr val="C2E2FF"/>
                    </a:solidFill>
                  </a:tcPr>
                </a:tc>
                <a:extLst>
                  <a:ext uri="{0D108BD9-81ED-4DB2-BD59-A6C34878D82A}">
                    <a16:rowId xmlns:a16="http://schemas.microsoft.com/office/drawing/2014/main" val="10000"/>
                  </a:ext>
                </a:extLst>
              </a:tr>
              <a:tr h="381000">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t>Training/skills</a:t>
                      </a:r>
                      <a:endParaRPr sz="10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t>An activity to ensure that the skills and capabilities exist to allow migrated applications to be operated in the cloud.</a:t>
                      </a:r>
                      <a:endParaRPr sz="1000" u="none" strike="noStrike" cap="none"/>
                    </a:p>
                  </a:txBody>
                  <a:tcPr marL="91425" marR="91425" marT="91425" marB="91425"/>
                </a:tc>
                <a:extLst>
                  <a:ext uri="{0D108BD9-81ED-4DB2-BD59-A6C34878D82A}">
                    <a16:rowId xmlns:a16="http://schemas.microsoft.com/office/drawing/2014/main" val="10001"/>
                  </a:ext>
                </a:extLst>
              </a:tr>
              <a:tr h="381000">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t>Landing Zone (LZ) build</a:t>
                      </a:r>
                      <a:endParaRPr sz="10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t>The building of a suitable landing zone to act as a target for migration, as defined in migration plans.</a:t>
                      </a:r>
                      <a:endParaRPr sz="1000" u="none" strike="noStrike" cap="none"/>
                    </a:p>
                  </a:txBody>
                  <a:tcPr marL="91425" marR="91425" marT="91425" marB="91425"/>
                </a:tc>
                <a:extLst>
                  <a:ext uri="{0D108BD9-81ED-4DB2-BD59-A6C34878D82A}">
                    <a16:rowId xmlns:a16="http://schemas.microsoft.com/office/drawing/2014/main" val="10002"/>
                  </a:ext>
                </a:extLst>
              </a:tr>
              <a:tr h="381000">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t>Migrate</a:t>
                      </a:r>
                      <a:endParaRPr sz="10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t>Migration should follow standard steps dependent on migration strategy, with any customisation detailed in the migration plans.</a:t>
                      </a:r>
                      <a:endParaRPr sz="1000" u="none" strike="noStrike" cap="none"/>
                    </a:p>
                  </a:txBody>
                  <a:tcPr marL="91425" marR="91425" marT="91425" marB="91425"/>
                </a:tc>
                <a:extLst>
                  <a:ext uri="{0D108BD9-81ED-4DB2-BD59-A6C34878D82A}">
                    <a16:rowId xmlns:a16="http://schemas.microsoft.com/office/drawing/2014/main" val="10003"/>
                  </a:ext>
                </a:extLst>
              </a:tr>
              <a:tr h="381000">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t>Integrate</a:t>
                      </a:r>
                      <a:endParaRPr sz="10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t>Integration with dependencies, this should be automated.</a:t>
                      </a:r>
                      <a:endParaRPr sz="1000" u="none" strike="noStrike" cap="none"/>
                    </a:p>
                  </a:txBody>
                  <a:tcPr marL="91425" marR="91425" marT="91425" marB="91425"/>
                </a:tc>
                <a:extLst>
                  <a:ext uri="{0D108BD9-81ED-4DB2-BD59-A6C34878D82A}">
                    <a16:rowId xmlns:a16="http://schemas.microsoft.com/office/drawing/2014/main" val="10004"/>
                  </a:ext>
                </a:extLst>
              </a:tr>
              <a:tr h="381000">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t>Validate</a:t>
                      </a:r>
                      <a:endParaRPr sz="10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t>The validation activity in which the documented test plan is carried out.</a:t>
                      </a:r>
                      <a:endParaRPr sz="1000" u="none" strike="noStrike" cap="none"/>
                    </a:p>
                  </a:txBody>
                  <a:tcPr marL="91425" marR="91425" marT="91425" marB="91425"/>
                </a:tc>
                <a:extLst>
                  <a:ext uri="{0D108BD9-81ED-4DB2-BD59-A6C34878D82A}">
                    <a16:rowId xmlns:a16="http://schemas.microsoft.com/office/drawing/2014/main" val="10005"/>
                  </a:ext>
                </a:extLst>
              </a:tr>
              <a:tr h="381000">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t>Cutover</a:t>
                      </a:r>
                      <a:endParaRPr sz="10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t>Switching from a test state to a live traffic state. The activity will be detailed in the migration plan.</a:t>
                      </a:r>
                      <a:endParaRPr sz="1000" u="none" strike="noStrike" cap="none"/>
                    </a:p>
                  </a:txBody>
                  <a:tcPr marL="91425" marR="91425" marT="91425" marB="91425"/>
                </a:tc>
                <a:extLst>
                  <a:ext uri="{0D108BD9-81ED-4DB2-BD59-A6C34878D82A}">
                    <a16:rowId xmlns:a16="http://schemas.microsoft.com/office/drawing/2014/main" val="10006"/>
                  </a:ext>
                </a:extLst>
              </a:tr>
            </a:tbl>
          </a:graphicData>
        </a:graphic>
      </p:graphicFrame>
      <p:sp>
        <p:nvSpPr>
          <p:cNvPr id="2213" name="Google Shape;2213;g1a5b697ed59_1_70"/>
          <p:cNvSpPr txBox="1"/>
          <p:nvPr/>
        </p:nvSpPr>
        <p:spPr>
          <a:xfrm>
            <a:off x="239325" y="-58950"/>
            <a:ext cx="3063000" cy="3387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 sz="1000" b="1" i="0" u="none" strike="noStrike" cap="none">
                <a:solidFill>
                  <a:schemeClr val="accent2"/>
                </a:solidFill>
                <a:latin typeface="Arial"/>
                <a:ea typeface="Arial"/>
                <a:cs typeface="Arial"/>
                <a:sym typeface="Arial"/>
              </a:rPr>
              <a:t>Migration Execution</a:t>
            </a:r>
            <a:endParaRPr sz="1000" b="1" i="0" u="none" strike="noStrike" cap="none">
              <a:solidFill>
                <a:schemeClr val="accent2"/>
              </a:solidFill>
              <a:latin typeface="Arial"/>
              <a:ea typeface="Arial"/>
              <a:cs typeface="Arial"/>
              <a:sym typeface="Aria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217"/>
        <p:cNvGrpSpPr/>
        <p:nvPr/>
      </p:nvGrpSpPr>
      <p:grpSpPr>
        <a:xfrm>
          <a:off x="0" y="0"/>
          <a:ext cx="0" cy="0"/>
          <a:chOff x="0" y="0"/>
          <a:chExt cx="0" cy="0"/>
        </a:xfrm>
      </p:grpSpPr>
      <p:sp>
        <p:nvSpPr>
          <p:cNvPr id="2218" name="Google Shape;2218;g1ace2df93e8_0_7"/>
          <p:cNvSpPr txBox="1">
            <a:spLocks noGrp="1"/>
          </p:cNvSpPr>
          <p:nvPr>
            <p:ph type="title"/>
          </p:nvPr>
        </p:nvSpPr>
        <p:spPr>
          <a:xfrm>
            <a:off x="324000" y="324000"/>
            <a:ext cx="8553300" cy="648900"/>
          </a:xfrm>
          <a:prstGeom prst="rect">
            <a:avLst/>
          </a:prstGeom>
          <a:noFill/>
          <a:ln>
            <a:noFill/>
          </a:ln>
        </p:spPr>
        <p:txBody>
          <a:bodyPr spcFirstLastPara="1" wrap="square" lIns="0" tIns="0" rIns="0" bIns="0" anchor="ctr" anchorCtr="0">
            <a:normAutofit/>
          </a:bodyPr>
          <a:lstStyle/>
          <a:p>
            <a:pPr marL="0" lvl="0" indent="0" algn="l" rtl="0">
              <a:lnSpc>
                <a:spcPct val="90000"/>
              </a:lnSpc>
              <a:spcBef>
                <a:spcPts val="0"/>
              </a:spcBef>
              <a:spcAft>
                <a:spcPts val="0"/>
              </a:spcAft>
              <a:buSzPts val="2700"/>
              <a:buNone/>
            </a:pPr>
            <a:r>
              <a:rPr lang="en" sz="2400"/>
              <a:t>Outputs </a:t>
            </a:r>
            <a:endParaRPr sz="2400"/>
          </a:p>
        </p:txBody>
      </p:sp>
      <p:sp>
        <p:nvSpPr>
          <p:cNvPr id="2219" name="Google Shape;2219;g1ace2df93e8_0_7"/>
          <p:cNvSpPr txBox="1"/>
          <p:nvPr/>
        </p:nvSpPr>
        <p:spPr>
          <a:xfrm>
            <a:off x="1788500" y="2008900"/>
            <a:ext cx="36273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aphicFrame>
        <p:nvGraphicFramePr>
          <p:cNvPr id="2220" name="Google Shape;2220;g1ace2df93e8_0_7"/>
          <p:cNvGraphicFramePr/>
          <p:nvPr/>
        </p:nvGraphicFramePr>
        <p:xfrm>
          <a:off x="365700" y="1316100"/>
          <a:ext cx="3000000" cy="3000000"/>
        </p:xfrm>
        <a:graphic>
          <a:graphicData uri="http://schemas.openxmlformats.org/drawingml/2006/table">
            <a:tbl>
              <a:tblPr>
                <a:noFill/>
                <a:tableStyleId>{D8BDA967-856E-4967-8594-84EC222D9B55}</a:tableStyleId>
              </a:tblPr>
              <a:tblGrid>
                <a:gridCol w="2145875">
                  <a:extLst>
                    <a:ext uri="{9D8B030D-6E8A-4147-A177-3AD203B41FA5}">
                      <a16:colId xmlns:a16="http://schemas.microsoft.com/office/drawing/2014/main" val="20000"/>
                    </a:ext>
                  </a:extLst>
                </a:gridCol>
                <a:gridCol w="6214100">
                  <a:extLst>
                    <a:ext uri="{9D8B030D-6E8A-4147-A177-3AD203B41FA5}">
                      <a16:colId xmlns:a16="http://schemas.microsoft.com/office/drawing/2014/main" val="20001"/>
                    </a:ext>
                  </a:extLst>
                </a:gridCol>
              </a:tblGrid>
              <a:tr h="381000">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t>Output</a:t>
                      </a:r>
                      <a:endParaRPr sz="1000" u="none" strike="noStrike" cap="none"/>
                    </a:p>
                  </a:txBody>
                  <a:tcPr marL="91425" marR="91425" marT="91425" marB="91425">
                    <a:solidFill>
                      <a:srgbClr val="C2E2FF"/>
                    </a:solidFill>
                  </a:tcPr>
                </a:tc>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t>Purpose</a:t>
                      </a:r>
                      <a:endParaRPr sz="1000" u="none" strike="noStrike" cap="none"/>
                    </a:p>
                  </a:txBody>
                  <a:tcPr marL="91425" marR="91425" marT="91425" marB="91425">
                    <a:solidFill>
                      <a:srgbClr val="C2E2FF"/>
                    </a:solidFill>
                  </a:tcPr>
                </a:tc>
                <a:extLst>
                  <a:ext uri="{0D108BD9-81ED-4DB2-BD59-A6C34878D82A}">
                    <a16:rowId xmlns:a16="http://schemas.microsoft.com/office/drawing/2014/main" val="10000"/>
                  </a:ext>
                </a:extLst>
              </a:tr>
              <a:tr h="381000">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t>Completed landing zone</a:t>
                      </a:r>
                      <a:endParaRPr sz="10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t>To provide a target for migrations. This is a prerequisite for further migration execution phases.</a:t>
                      </a:r>
                      <a:endParaRPr sz="1000" u="none" strike="noStrike" cap="none"/>
                    </a:p>
                  </a:txBody>
                  <a:tcPr marL="91425" marR="91425" marT="91425" marB="91425"/>
                </a:tc>
                <a:extLst>
                  <a:ext uri="{0D108BD9-81ED-4DB2-BD59-A6C34878D82A}">
                    <a16:rowId xmlns:a16="http://schemas.microsoft.com/office/drawing/2014/main" val="10001"/>
                  </a:ext>
                </a:extLst>
              </a:tr>
              <a:tr h="381000">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t>Training plans and completed training</a:t>
                      </a:r>
                      <a:endParaRPr sz="10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t>To ensure migrated applications can be successfully operated, managed and developed further in the cloud.</a:t>
                      </a:r>
                      <a:endParaRPr sz="1000" u="none" strike="noStrike" cap="none"/>
                    </a:p>
                  </a:txBody>
                  <a:tcPr marL="91425" marR="91425" marT="91425" marB="91425"/>
                </a:tc>
                <a:extLst>
                  <a:ext uri="{0D108BD9-81ED-4DB2-BD59-A6C34878D82A}">
                    <a16:rowId xmlns:a16="http://schemas.microsoft.com/office/drawing/2014/main" val="10002"/>
                  </a:ext>
                </a:extLst>
              </a:tr>
              <a:tr h="381000">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t>Scripts to integrate applications</a:t>
                      </a:r>
                      <a:endParaRPr sz="10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t>Integration should be automated to enable smooth cutover.</a:t>
                      </a:r>
                      <a:endParaRPr sz="1000" u="none" strike="noStrike" cap="none"/>
                    </a:p>
                  </a:txBody>
                  <a:tcPr marL="91425" marR="91425" marT="91425" marB="91425"/>
                </a:tc>
                <a:extLst>
                  <a:ext uri="{0D108BD9-81ED-4DB2-BD59-A6C34878D82A}">
                    <a16:rowId xmlns:a16="http://schemas.microsoft.com/office/drawing/2014/main" val="10003"/>
                  </a:ext>
                </a:extLst>
              </a:tr>
              <a:tr h="381000">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t>Signed off testing</a:t>
                      </a:r>
                      <a:endParaRPr sz="1000" u="none" strike="noStrike" cap="none"/>
                    </a:p>
                  </a:txBody>
                  <a:tcPr marL="91425" marR="91425" marT="91425" marB="91425">
                    <a:lnB w="9525" cap="flat" cmpd="sng">
                      <a:solidFill>
                        <a:srgbClr val="9E9E9E"/>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t>Completed testing should be signed off before proceeding to cutover.</a:t>
                      </a:r>
                      <a:endParaRPr sz="1000" u="none" strike="noStrike" cap="none"/>
                    </a:p>
                  </a:txBody>
                  <a:tcPr marL="91425" marR="91425" marT="91425" marB="91425">
                    <a:lnB w="9525" cap="flat" cmpd="sng">
                      <a:solidFill>
                        <a:srgbClr val="9E9E9E"/>
                      </a:solidFill>
                      <a:prstDash val="solid"/>
                      <a:round/>
                      <a:headEnd type="none" w="sm" len="sm"/>
                      <a:tailEnd type="none" w="sm" len="sm"/>
                    </a:lnB>
                  </a:tcPr>
                </a:tc>
                <a:extLst>
                  <a:ext uri="{0D108BD9-81ED-4DB2-BD59-A6C34878D82A}">
                    <a16:rowId xmlns:a16="http://schemas.microsoft.com/office/drawing/2014/main" val="10004"/>
                  </a:ext>
                </a:extLst>
              </a:tr>
              <a:tr h="381000">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t>Application/s migrated to the cloud</a:t>
                      </a:r>
                      <a:endParaRPr sz="1000" u="none" strike="noStrike" cap="none"/>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t>To complete the migration activity and have cutover and usable applications in the cloud. To realise the benefits of migration to the cloud. </a:t>
                      </a:r>
                      <a:endParaRPr sz="1000" u="none" strike="noStrike" cap="none"/>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
        <p:nvSpPr>
          <p:cNvPr id="2221" name="Google Shape;2221;g1ace2df93e8_0_7"/>
          <p:cNvSpPr txBox="1"/>
          <p:nvPr/>
        </p:nvSpPr>
        <p:spPr>
          <a:xfrm>
            <a:off x="239325" y="-58950"/>
            <a:ext cx="3063000" cy="3387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 sz="1000" b="1" i="0" u="none" strike="noStrike" cap="none">
                <a:solidFill>
                  <a:schemeClr val="accent2"/>
                </a:solidFill>
                <a:latin typeface="Arial"/>
                <a:ea typeface="Arial"/>
                <a:cs typeface="Arial"/>
                <a:sym typeface="Arial"/>
              </a:rPr>
              <a:t>Migration Execution</a:t>
            </a:r>
            <a:endParaRPr sz="1000" b="1" i="0" u="none" strike="noStrike" cap="none">
              <a:solidFill>
                <a:schemeClr val="accent2"/>
              </a:solidFill>
              <a:latin typeface="Arial"/>
              <a:ea typeface="Arial"/>
              <a:cs typeface="Arial"/>
              <a:sym typeface="Arial"/>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225"/>
        <p:cNvGrpSpPr/>
        <p:nvPr/>
      </p:nvGrpSpPr>
      <p:grpSpPr>
        <a:xfrm>
          <a:off x="0" y="0"/>
          <a:ext cx="0" cy="0"/>
          <a:chOff x="0" y="0"/>
          <a:chExt cx="0" cy="0"/>
        </a:xfrm>
      </p:grpSpPr>
      <p:sp>
        <p:nvSpPr>
          <p:cNvPr id="2226" name="Google Shape;2226;g1a0ad6dc00b_0_48"/>
          <p:cNvSpPr txBox="1">
            <a:spLocks noGrp="1"/>
          </p:cNvSpPr>
          <p:nvPr>
            <p:ph type="title"/>
          </p:nvPr>
        </p:nvSpPr>
        <p:spPr>
          <a:xfrm>
            <a:off x="324000" y="324000"/>
            <a:ext cx="8553300" cy="648900"/>
          </a:xfrm>
          <a:prstGeom prst="rect">
            <a:avLst/>
          </a:prstGeom>
          <a:noFill/>
          <a:ln>
            <a:noFill/>
          </a:ln>
        </p:spPr>
        <p:txBody>
          <a:bodyPr spcFirstLastPara="1" wrap="square" lIns="0" tIns="0" rIns="0" bIns="0" anchor="ctr" anchorCtr="0">
            <a:normAutofit/>
          </a:bodyPr>
          <a:lstStyle/>
          <a:p>
            <a:pPr marL="0" lvl="0" indent="0" algn="l" rtl="0">
              <a:lnSpc>
                <a:spcPct val="90000"/>
              </a:lnSpc>
              <a:spcBef>
                <a:spcPts val="0"/>
              </a:spcBef>
              <a:spcAft>
                <a:spcPts val="0"/>
              </a:spcAft>
              <a:buSzPts val="2700"/>
              <a:buNone/>
            </a:pPr>
            <a:r>
              <a:rPr lang="en"/>
              <a:t>Funding </a:t>
            </a:r>
            <a:endParaRPr/>
          </a:p>
        </p:txBody>
      </p:sp>
      <p:sp>
        <p:nvSpPr>
          <p:cNvPr id="2227" name="Google Shape;2227;g1a0ad6dc00b_0_48"/>
          <p:cNvSpPr txBox="1"/>
          <p:nvPr/>
        </p:nvSpPr>
        <p:spPr>
          <a:xfrm>
            <a:off x="239325" y="-58950"/>
            <a:ext cx="3063000" cy="3387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 sz="1000" b="1" i="0" u="none" strike="noStrike" cap="none">
                <a:solidFill>
                  <a:schemeClr val="accent2"/>
                </a:solidFill>
                <a:latin typeface="Arial"/>
                <a:ea typeface="Arial"/>
                <a:cs typeface="Arial"/>
                <a:sym typeface="Arial"/>
              </a:rPr>
              <a:t>Migration Execution</a:t>
            </a:r>
            <a:endParaRPr sz="1000" b="1" i="0" u="none" strike="noStrike" cap="none">
              <a:solidFill>
                <a:schemeClr val="accent2"/>
              </a:solidFill>
              <a:latin typeface="Arial"/>
              <a:ea typeface="Arial"/>
              <a:cs typeface="Arial"/>
              <a:sym typeface="Arial"/>
            </a:endParaRPr>
          </a:p>
        </p:txBody>
      </p:sp>
      <p:graphicFrame>
        <p:nvGraphicFramePr>
          <p:cNvPr id="2228" name="Google Shape;2228;g1a0ad6dc00b_0_48"/>
          <p:cNvGraphicFramePr/>
          <p:nvPr/>
        </p:nvGraphicFramePr>
        <p:xfrm>
          <a:off x="324000" y="1137500"/>
          <a:ext cx="3000000" cy="3000000"/>
        </p:xfrm>
        <a:graphic>
          <a:graphicData uri="http://schemas.openxmlformats.org/drawingml/2006/table">
            <a:tbl>
              <a:tblPr>
                <a:noFill/>
                <a:tableStyleId>{D8BDA967-856E-4967-8594-84EC222D9B55}</a:tableStyleId>
              </a:tblPr>
              <a:tblGrid>
                <a:gridCol w="1295725">
                  <a:extLst>
                    <a:ext uri="{9D8B030D-6E8A-4147-A177-3AD203B41FA5}">
                      <a16:colId xmlns:a16="http://schemas.microsoft.com/office/drawing/2014/main" val="20000"/>
                    </a:ext>
                  </a:extLst>
                </a:gridCol>
                <a:gridCol w="5943275">
                  <a:extLst>
                    <a:ext uri="{9D8B030D-6E8A-4147-A177-3AD203B41FA5}">
                      <a16:colId xmlns:a16="http://schemas.microsoft.com/office/drawing/2014/main" val="20001"/>
                    </a:ext>
                  </a:extLst>
                </a:gridCol>
              </a:tblGrid>
              <a:tr h="381000">
                <a:tc>
                  <a:txBody>
                    <a:bodyPr/>
                    <a:lstStyle/>
                    <a:p>
                      <a:pPr marL="0" marR="0" lvl="0" indent="0" algn="l" rtl="0">
                        <a:lnSpc>
                          <a:spcPct val="100000"/>
                        </a:lnSpc>
                        <a:spcBef>
                          <a:spcPts val="0"/>
                        </a:spcBef>
                        <a:spcAft>
                          <a:spcPts val="0"/>
                        </a:spcAft>
                        <a:buClr>
                          <a:srgbClr val="000000"/>
                        </a:buClr>
                        <a:buSzPts val="1400"/>
                        <a:buFont typeface="Arial"/>
                        <a:buNone/>
                      </a:pPr>
                      <a:r>
                        <a:rPr lang="en" sz="1400" b="1" u="none" strike="noStrike" cap="none"/>
                        <a:t>Funding</a:t>
                      </a:r>
                      <a:endParaRPr sz="1400" b="1" u="none" strike="noStrike" cap="none"/>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C2E2FF"/>
                    </a:solidFill>
                  </a:tcPr>
                </a:tc>
                <a:tc>
                  <a:txBody>
                    <a:bodyPr/>
                    <a:lstStyle/>
                    <a:p>
                      <a:pPr marL="0" marR="0" lvl="0" indent="0" algn="l" rtl="0">
                        <a:lnSpc>
                          <a:spcPct val="100000"/>
                        </a:lnSpc>
                        <a:spcBef>
                          <a:spcPts val="0"/>
                        </a:spcBef>
                        <a:spcAft>
                          <a:spcPts val="0"/>
                        </a:spcAft>
                        <a:buClr>
                          <a:srgbClr val="000000"/>
                        </a:buClr>
                        <a:buSzPts val="1400"/>
                        <a:buFont typeface="Arial"/>
                        <a:buNone/>
                      </a:pPr>
                      <a:r>
                        <a:rPr lang="en" sz="1400" b="1" u="none" strike="noStrike" cap="none"/>
                        <a:t>Description</a:t>
                      </a:r>
                      <a:endParaRPr sz="1400" b="1" u="none" strike="noStrike" cap="none"/>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C2E2FF"/>
                    </a:solidFill>
                  </a:tcPr>
                </a:tc>
                <a:extLst>
                  <a:ext uri="{0D108BD9-81ED-4DB2-BD59-A6C34878D82A}">
                    <a16:rowId xmlns:a16="http://schemas.microsoft.com/office/drawing/2014/main" val="10000"/>
                  </a:ext>
                </a:extLst>
              </a:tr>
              <a:tr h="381000">
                <a:tc>
                  <a:txBody>
                    <a:bodyPr/>
                    <a:lstStyle/>
                    <a:p>
                      <a:pPr marL="0" marR="0" lvl="0" indent="0" algn="l" rtl="0">
                        <a:lnSpc>
                          <a:spcPct val="100000"/>
                        </a:lnSpc>
                        <a:spcBef>
                          <a:spcPts val="0"/>
                        </a:spcBef>
                        <a:spcAft>
                          <a:spcPts val="0"/>
                        </a:spcAft>
                        <a:buClr>
                          <a:srgbClr val="000000"/>
                        </a:buClr>
                        <a:buSzPts val="1400"/>
                        <a:buFont typeface="Arial"/>
                        <a:buNone/>
                      </a:pPr>
                      <a:r>
                        <a:rPr lang="en" sz="1400" u="none" strike="noStrike" cap="none"/>
                        <a:t>AWS MAP</a:t>
                      </a:r>
                      <a:endParaRPr sz="1400" u="none" strike="noStrike" cap="none"/>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r>
                        <a:rPr lang="en" sz="1000" u="none" strike="noStrike" cap="none"/>
                        <a:t>Credit based funding. Funding available for small and large projects. Covers some cost of migration. Details on slide 4</a:t>
                      </a:r>
                      <a:r>
                        <a:rPr lang="en" sz="1000"/>
                        <a:t>7</a:t>
                      </a:r>
                      <a:r>
                        <a:rPr lang="en" sz="1000" u="none" strike="noStrike" cap="none"/>
                        <a:t>.</a:t>
                      </a:r>
                      <a:endParaRPr sz="1000" u="none" strike="noStrike" cap="none"/>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extLst>
                  <a:ext uri="{0D108BD9-81ED-4DB2-BD59-A6C34878D82A}">
                    <a16:rowId xmlns:a16="http://schemas.microsoft.com/office/drawing/2014/main" val="10001"/>
                  </a:ext>
                </a:extLst>
              </a:tr>
              <a:tr h="381000">
                <a:tc>
                  <a:txBody>
                    <a:bodyPr/>
                    <a:lstStyle/>
                    <a:p>
                      <a:pPr marL="0" marR="0" lvl="0" indent="0" algn="l" rtl="0">
                        <a:lnSpc>
                          <a:spcPct val="100000"/>
                        </a:lnSpc>
                        <a:spcBef>
                          <a:spcPts val="0"/>
                        </a:spcBef>
                        <a:spcAft>
                          <a:spcPts val="0"/>
                        </a:spcAft>
                        <a:buClr>
                          <a:srgbClr val="000000"/>
                        </a:buClr>
                        <a:buSzPts val="1400"/>
                        <a:buFont typeface="Arial"/>
                        <a:buNone/>
                      </a:pPr>
                      <a:r>
                        <a:rPr lang="en" sz="1400" u="none" strike="noStrike" cap="none">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6"/>
                            </a:ext>
                          </a:extLst>
                        </a:rPr>
                        <a:t>Azure</a:t>
                      </a:r>
                      <a:endParaRPr sz="1400" u="none" strike="noStrike" cap="none"/>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r>
                        <a:rPr lang="en" sz="1000" u="none" strike="noStrike" cap="none"/>
                        <a:t>Azure Consumption based funding. Funding varies based on the investment and Azure consumption size. More details on slide 4</a:t>
                      </a:r>
                      <a:r>
                        <a:rPr lang="en" sz="1000"/>
                        <a:t>8</a:t>
                      </a:r>
                      <a:r>
                        <a:rPr lang="en" sz="1000" u="none" strike="noStrike" cap="none"/>
                        <a:t>.</a:t>
                      </a:r>
                      <a:endParaRPr sz="1000" u="none" strike="noStrike" cap="none"/>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extLst>
                  <a:ext uri="{0D108BD9-81ED-4DB2-BD59-A6C34878D82A}">
                    <a16:rowId xmlns:a16="http://schemas.microsoft.com/office/drawing/2014/main" val="10002"/>
                  </a:ext>
                </a:extLst>
              </a:tr>
              <a:tr h="381000">
                <a:tc>
                  <a:txBody>
                    <a:bodyPr/>
                    <a:lstStyle/>
                    <a:p>
                      <a:pPr marL="0" marR="0" lvl="0" indent="0" algn="l" rtl="0">
                        <a:lnSpc>
                          <a:spcPct val="100000"/>
                        </a:lnSpc>
                        <a:spcBef>
                          <a:spcPts val="0"/>
                        </a:spcBef>
                        <a:spcAft>
                          <a:spcPts val="0"/>
                        </a:spcAft>
                        <a:buClr>
                          <a:srgbClr val="000000"/>
                        </a:buClr>
                        <a:buSzPts val="1400"/>
                        <a:buFont typeface="Arial"/>
                        <a:buNone/>
                      </a:pPr>
                      <a:r>
                        <a:rPr lang="en" sz="1400" u="none" strike="noStrike" cap="none">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7"/>
                            </a:ext>
                          </a:extLst>
                        </a:rPr>
                        <a:t>Other</a:t>
                      </a:r>
                      <a:endParaRPr sz="1400" u="none" strike="noStrike" cap="none"/>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r>
                        <a:rPr lang="en" sz="1000" u="none" strike="noStrike" cap="none">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8"/>
                            </a:ext>
                          </a:extLst>
                        </a:rPr>
                        <a:t>Service partners can also provide funding.</a:t>
                      </a:r>
                      <a:r>
                        <a:rPr lang="en" sz="1000" u="none" strike="noStrike" cap="none"/>
                        <a:t> Contact CCoE for support.</a:t>
                      </a:r>
                      <a:endParaRPr sz="1400" u="none" strike="noStrike" cap="none">
                        <a:highlight>
                          <a:srgbClr val="FFFF00"/>
                        </a:highlight>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extLst>
                  <a:ext uri="{0D108BD9-81ED-4DB2-BD59-A6C34878D82A}">
                    <a16:rowId xmlns:a16="http://schemas.microsoft.com/office/drawing/2014/main" val="10003"/>
                  </a:ext>
                </a:extLst>
              </a:tr>
            </a:tbl>
          </a:graphicData>
        </a:graphic>
      </p:graphicFrame>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2232"/>
        <p:cNvGrpSpPr/>
        <p:nvPr/>
      </p:nvGrpSpPr>
      <p:grpSpPr>
        <a:xfrm>
          <a:off x="0" y="0"/>
          <a:ext cx="0" cy="0"/>
          <a:chOff x="0" y="0"/>
          <a:chExt cx="0" cy="0"/>
        </a:xfrm>
      </p:grpSpPr>
      <p:sp>
        <p:nvSpPr>
          <p:cNvPr id="2233" name="Google Shape;2233;g1a5b697ed59_1_76"/>
          <p:cNvSpPr txBox="1">
            <a:spLocks noGrp="1"/>
          </p:cNvSpPr>
          <p:nvPr>
            <p:ph type="body" idx="2"/>
          </p:nvPr>
        </p:nvSpPr>
        <p:spPr>
          <a:xfrm>
            <a:off x="344250" y="1417500"/>
            <a:ext cx="5707800" cy="5421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SzPts val="4500"/>
              <a:buNone/>
            </a:pPr>
            <a:r>
              <a:rPr lang="en" sz="2700"/>
              <a:t>Introduction to Modernisation</a:t>
            </a:r>
            <a:endParaRPr sz="2700"/>
          </a:p>
        </p:txBody>
      </p:sp>
      <p:sp>
        <p:nvSpPr>
          <p:cNvPr id="2234" name="Google Shape;2234;g1a5b697ed59_1_76"/>
          <p:cNvSpPr txBox="1">
            <a:spLocks noGrp="1"/>
          </p:cNvSpPr>
          <p:nvPr>
            <p:ph type="body" idx="1"/>
          </p:nvPr>
        </p:nvSpPr>
        <p:spPr>
          <a:xfrm>
            <a:off x="344250" y="2004750"/>
            <a:ext cx="8182500" cy="194370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2100"/>
              <a:buNone/>
            </a:pPr>
            <a:r>
              <a:rPr lang="en" sz="1200"/>
              <a:t>Modernisation can begin for an application that is identified during the initial assessment or planning phases of a migration. Once an application is identified for modernisation it begins its own workstream.</a:t>
            </a:r>
            <a:endParaRPr sz="1200"/>
          </a:p>
          <a:p>
            <a:pPr marL="0" lvl="0" indent="0" algn="l" rtl="0">
              <a:lnSpc>
                <a:spcPct val="100000"/>
              </a:lnSpc>
              <a:spcBef>
                <a:spcPts val="0"/>
              </a:spcBef>
              <a:spcAft>
                <a:spcPts val="0"/>
              </a:spcAft>
              <a:buSzPts val="2100"/>
              <a:buNone/>
            </a:pPr>
            <a:endParaRPr sz="1700"/>
          </a:p>
          <a:p>
            <a:pPr marL="0" lvl="0" indent="0" algn="l" rtl="0">
              <a:lnSpc>
                <a:spcPct val="100000"/>
              </a:lnSpc>
              <a:spcBef>
                <a:spcPts val="0"/>
              </a:spcBef>
              <a:spcAft>
                <a:spcPts val="0"/>
              </a:spcAft>
              <a:buSzPts val="2100"/>
              <a:buNone/>
            </a:pPr>
            <a:r>
              <a:rPr lang="en" sz="1700"/>
              <a:t>4 phases within modernisation </a:t>
            </a:r>
            <a:endParaRPr sz="1700"/>
          </a:p>
          <a:p>
            <a:pPr marL="457200" lvl="0" indent="-336550" algn="l" rtl="0">
              <a:lnSpc>
                <a:spcPct val="100000"/>
              </a:lnSpc>
              <a:spcBef>
                <a:spcPts val="0"/>
              </a:spcBef>
              <a:spcAft>
                <a:spcPts val="0"/>
              </a:spcAft>
              <a:buClr>
                <a:schemeClr val="lt1"/>
              </a:buClr>
              <a:buSzPts val="1700"/>
              <a:buChar char="-"/>
            </a:pPr>
            <a:r>
              <a:rPr lang="en" sz="1700"/>
              <a:t>Validation</a:t>
            </a:r>
            <a:endParaRPr sz="1700"/>
          </a:p>
          <a:p>
            <a:pPr marL="457200" lvl="0" indent="-336550" algn="l" rtl="0">
              <a:lnSpc>
                <a:spcPct val="100000"/>
              </a:lnSpc>
              <a:spcBef>
                <a:spcPts val="0"/>
              </a:spcBef>
              <a:spcAft>
                <a:spcPts val="0"/>
              </a:spcAft>
              <a:buClr>
                <a:schemeClr val="lt1"/>
              </a:buClr>
              <a:buSzPts val="1700"/>
              <a:buChar char="-"/>
            </a:pPr>
            <a:r>
              <a:rPr lang="en" sz="1700"/>
              <a:t>Planning</a:t>
            </a:r>
            <a:endParaRPr sz="1700"/>
          </a:p>
          <a:p>
            <a:pPr marL="457200" lvl="0" indent="-336550" algn="l" rtl="0">
              <a:lnSpc>
                <a:spcPct val="100000"/>
              </a:lnSpc>
              <a:spcBef>
                <a:spcPts val="0"/>
              </a:spcBef>
              <a:spcAft>
                <a:spcPts val="0"/>
              </a:spcAft>
              <a:buClr>
                <a:schemeClr val="lt1"/>
              </a:buClr>
              <a:buSzPts val="1700"/>
              <a:buChar char="-"/>
            </a:pPr>
            <a:r>
              <a:rPr lang="en" sz="1700"/>
              <a:t>Design</a:t>
            </a:r>
            <a:endParaRPr sz="1700"/>
          </a:p>
          <a:p>
            <a:pPr marL="457200" lvl="0" indent="-336550" algn="l" rtl="0">
              <a:lnSpc>
                <a:spcPct val="100000"/>
              </a:lnSpc>
              <a:spcBef>
                <a:spcPts val="0"/>
              </a:spcBef>
              <a:spcAft>
                <a:spcPts val="0"/>
              </a:spcAft>
              <a:buClr>
                <a:schemeClr val="lt1"/>
              </a:buClr>
              <a:buSzPts val="1700"/>
              <a:buChar char="-"/>
            </a:pPr>
            <a:r>
              <a:rPr lang="en" sz="1700"/>
              <a:t>Execution</a:t>
            </a:r>
            <a:endParaRPr sz="170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2238"/>
        <p:cNvGrpSpPr/>
        <p:nvPr/>
      </p:nvGrpSpPr>
      <p:grpSpPr>
        <a:xfrm>
          <a:off x="0" y="0"/>
          <a:ext cx="0" cy="0"/>
          <a:chOff x="0" y="0"/>
          <a:chExt cx="0" cy="0"/>
        </a:xfrm>
      </p:grpSpPr>
      <p:sp>
        <p:nvSpPr>
          <p:cNvPr id="2239" name="Google Shape;2239;g1fe16feb1b1_0_227"/>
          <p:cNvSpPr txBox="1">
            <a:spLocks noGrp="1"/>
          </p:cNvSpPr>
          <p:nvPr>
            <p:ph type="title"/>
          </p:nvPr>
        </p:nvSpPr>
        <p:spPr>
          <a:xfrm>
            <a:off x="330275" y="235825"/>
            <a:ext cx="8553300" cy="648900"/>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Clr>
                <a:srgbClr val="000000"/>
              </a:buClr>
              <a:buSzPts val="1100"/>
              <a:buFont typeface="Arial"/>
              <a:buNone/>
            </a:pPr>
            <a:r>
              <a:rPr lang="en" sz="2400">
                <a:solidFill>
                  <a:srgbClr val="000000"/>
                </a:solidFill>
                <a:latin typeface="Calibri"/>
                <a:ea typeface="Calibri"/>
                <a:cs typeface="Calibri"/>
                <a:sym typeface="Calibri"/>
              </a:rPr>
              <a:t>Timeline</a:t>
            </a:r>
            <a:endParaRPr sz="2400">
              <a:solidFill>
                <a:srgbClr val="000000"/>
              </a:solidFill>
              <a:latin typeface="Calibri"/>
              <a:ea typeface="Calibri"/>
              <a:cs typeface="Calibri"/>
              <a:sym typeface="Calibri"/>
            </a:endParaRPr>
          </a:p>
          <a:p>
            <a:pPr marL="0" lvl="0" indent="0" algn="l" rtl="0">
              <a:lnSpc>
                <a:spcPct val="90000"/>
              </a:lnSpc>
              <a:spcBef>
                <a:spcPts val="0"/>
              </a:spcBef>
              <a:spcAft>
                <a:spcPts val="0"/>
              </a:spcAft>
              <a:buSzPts val="2700"/>
              <a:buNone/>
            </a:pPr>
            <a:endParaRPr sz="2300"/>
          </a:p>
        </p:txBody>
      </p:sp>
      <p:sp>
        <p:nvSpPr>
          <p:cNvPr id="2240" name="Google Shape;2240;g1fe16feb1b1_0_227"/>
          <p:cNvSpPr txBox="1"/>
          <p:nvPr/>
        </p:nvSpPr>
        <p:spPr>
          <a:xfrm>
            <a:off x="239325" y="-58950"/>
            <a:ext cx="3063000" cy="3387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 sz="1000" b="1" i="0" u="none" strike="noStrike" cap="none">
                <a:solidFill>
                  <a:schemeClr val="accent2"/>
                </a:solidFill>
                <a:latin typeface="Arial"/>
                <a:ea typeface="Arial"/>
                <a:cs typeface="Arial"/>
                <a:sym typeface="Arial"/>
              </a:rPr>
              <a:t>Modernisation</a:t>
            </a:r>
            <a:endParaRPr sz="1000" b="1" i="0" u="none" strike="noStrike" cap="none">
              <a:solidFill>
                <a:schemeClr val="accent2"/>
              </a:solidFill>
              <a:latin typeface="Arial"/>
              <a:ea typeface="Arial"/>
              <a:cs typeface="Arial"/>
              <a:sym typeface="Arial"/>
            </a:endParaRPr>
          </a:p>
        </p:txBody>
      </p:sp>
      <p:sp>
        <p:nvSpPr>
          <p:cNvPr id="2241" name="Google Shape;2241;g1fe16feb1b1_0_227"/>
          <p:cNvSpPr txBox="1"/>
          <p:nvPr/>
        </p:nvSpPr>
        <p:spPr>
          <a:xfrm>
            <a:off x="518000" y="3738025"/>
            <a:ext cx="4427100" cy="954300"/>
          </a:xfrm>
          <a:prstGeom prst="rect">
            <a:avLst/>
          </a:prstGeom>
          <a:noFill/>
          <a:ln>
            <a:noFill/>
          </a:ln>
        </p:spPr>
        <p:txBody>
          <a:bodyPr spcFirstLastPara="1" wrap="square" lIns="91425" tIns="91425" rIns="91425" bIns="91425" anchor="t" anchorCtr="0">
            <a:spAutoFit/>
          </a:bodyPr>
          <a:lstStyle/>
          <a:p>
            <a:pPr marL="457200" marR="0" lvl="0" indent="-292100" algn="l" rtl="0">
              <a:lnSpc>
                <a:spcPct val="100000"/>
              </a:lnSpc>
              <a:spcBef>
                <a:spcPts val="0"/>
              </a:spcBef>
              <a:spcAft>
                <a:spcPts val="0"/>
              </a:spcAft>
              <a:buClr>
                <a:srgbClr val="000000"/>
              </a:buClr>
              <a:buSzPts val="1000"/>
              <a:buFont typeface="Calibri"/>
              <a:buChar char="●"/>
            </a:pPr>
            <a:r>
              <a:rPr lang="en" sz="1000" b="0" i="0" u="none" strike="noStrike" cap="none">
                <a:solidFill>
                  <a:srgbClr val="000000"/>
                </a:solidFill>
                <a:latin typeface="Calibri"/>
                <a:ea typeface="Calibri"/>
                <a:cs typeface="Calibri"/>
                <a:sym typeface="Calibri"/>
              </a:rPr>
              <a:t>Modernisation activity follows the plan and migrate phase activities, closely matching their stages, but adding further detail, options analysis and a full solution design. Execution is an iterative development process.</a:t>
            </a:r>
            <a:endParaRPr sz="1000" b="0" i="0" u="none" strike="noStrike" cap="none">
              <a:solidFill>
                <a:srgbClr val="000000"/>
              </a:solidFill>
              <a:latin typeface="Calibri"/>
              <a:ea typeface="Calibri"/>
              <a:cs typeface="Calibri"/>
              <a:sym typeface="Calibri"/>
            </a:endParaRPr>
          </a:p>
          <a:p>
            <a:pPr marL="457200" marR="0" lvl="0" indent="-292100" algn="l" rtl="0">
              <a:lnSpc>
                <a:spcPct val="100000"/>
              </a:lnSpc>
              <a:spcBef>
                <a:spcPts val="0"/>
              </a:spcBef>
              <a:spcAft>
                <a:spcPts val="0"/>
              </a:spcAft>
              <a:buClr>
                <a:srgbClr val="000000"/>
              </a:buClr>
              <a:buSzPts val="1000"/>
              <a:buFont typeface="Calibri"/>
              <a:buChar char="●"/>
            </a:pPr>
            <a:r>
              <a:rPr lang="en" sz="1000" b="0" i="0" u="none" strike="noStrike" cap="none">
                <a:solidFill>
                  <a:srgbClr val="000000"/>
                </a:solidFill>
                <a:latin typeface="Calibri"/>
                <a:ea typeface="Calibri"/>
                <a:cs typeface="Calibri"/>
                <a:sym typeface="Calibri"/>
              </a:rPr>
              <a:t>While the modernisation process is compressed in this guide the effort and elapsed time will be longer than that of other migration strategies</a:t>
            </a:r>
            <a:endParaRPr sz="1000" b="0" i="0" u="none" strike="noStrike" cap="none">
              <a:solidFill>
                <a:srgbClr val="000000"/>
              </a:solidFill>
              <a:latin typeface="Calibri"/>
              <a:ea typeface="Calibri"/>
              <a:cs typeface="Calibri"/>
              <a:sym typeface="Calibri"/>
            </a:endParaRPr>
          </a:p>
        </p:txBody>
      </p:sp>
      <p:cxnSp>
        <p:nvCxnSpPr>
          <p:cNvPr id="2242" name="Google Shape;2242;g1fe16feb1b1_0_227"/>
          <p:cNvCxnSpPr/>
          <p:nvPr/>
        </p:nvCxnSpPr>
        <p:spPr>
          <a:xfrm>
            <a:off x="3934474" y="1325650"/>
            <a:ext cx="0" cy="2121900"/>
          </a:xfrm>
          <a:prstGeom prst="straightConnector1">
            <a:avLst/>
          </a:prstGeom>
          <a:noFill/>
          <a:ln w="9525" cap="flat" cmpd="sng">
            <a:solidFill>
              <a:srgbClr val="0070C0"/>
            </a:solidFill>
            <a:prstDash val="dash"/>
            <a:round/>
            <a:headEnd type="none" w="sm" len="sm"/>
            <a:tailEnd type="none" w="sm" len="sm"/>
          </a:ln>
        </p:spPr>
      </p:cxnSp>
      <p:cxnSp>
        <p:nvCxnSpPr>
          <p:cNvPr id="2243" name="Google Shape;2243;g1fe16feb1b1_0_227"/>
          <p:cNvCxnSpPr/>
          <p:nvPr/>
        </p:nvCxnSpPr>
        <p:spPr>
          <a:xfrm>
            <a:off x="2308906" y="1325650"/>
            <a:ext cx="0" cy="2121900"/>
          </a:xfrm>
          <a:prstGeom prst="straightConnector1">
            <a:avLst/>
          </a:prstGeom>
          <a:noFill/>
          <a:ln w="9525" cap="flat" cmpd="sng">
            <a:solidFill>
              <a:srgbClr val="0070C0"/>
            </a:solidFill>
            <a:prstDash val="dash"/>
            <a:round/>
            <a:headEnd type="none" w="sm" len="sm"/>
            <a:tailEnd type="none" w="sm" len="sm"/>
          </a:ln>
        </p:spPr>
      </p:cxnSp>
      <p:cxnSp>
        <p:nvCxnSpPr>
          <p:cNvPr id="2244" name="Google Shape;2244;g1fe16feb1b1_0_227"/>
          <p:cNvCxnSpPr/>
          <p:nvPr/>
        </p:nvCxnSpPr>
        <p:spPr>
          <a:xfrm>
            <a:off x="5560041" y="1325650"/>
            <a:ext cx="0" cy="2121900"/>
          </a:xfrm>
          <a:prstGeom prst="straightConnector1">
            <a:avLst/>
          </a:prstGeom>
          <a:noFill/>
          <a:ln w="9525" cap="flat" cmpd="sng">
            <a:solidFill>
              <a:srgbClr val="0070C0"/>
            </a:solidFill>
            <a:prstDash val="dash"/>
            <a:round/>
            <a:headEnd type="none" w="sm" len="sm"/>
            <a:tailEnd type="none" w="sm" len="sm"/>
          </a:ln>
        </p:spPr>
      </p:cxnSp>
      <p:cxnSp>
        <p:nvCxnSpPr>
          <p:cNvPr id="2245" name="Google Shape;2245;g1fe16feb1b1_0_227"/>
          <p:cNvCxnSpPr/>
          <p:nvPr/>
        </p:nvCxnSpPr>
        <p:spPr>
          <a:xfrm>
            <a:off x="8811175" y="1325650"/>
            <a:ext cx="0" cy="2121900"/>
          </a:xfrm>
          <a:prstGeom prst="straightConnector1">
            <a:avLst/>
          </a:prstGeom>
          <a:noFill/>
          <a:ln w="9525" cap="flat" cmpd="sng">
            <a:solidFill>
              <a:srgbClr val="0070C0"/>
            </a:solidFill>
            <a:prstDash val="dash"/>
            <a:round/>
            <a:headEnd type="none" w="sm" len="sm"/>
            <a:tailEnd type="none" w="sm" len="sm"/>
          </a:ln>
        </p:spPr>
      </p:cxnSp>
      <p:cxnSp>
        <p:nvCxnSpPr>
          <p:cNvPr id="2246" name="Google Shape;2246;g1fe16feb1b1_0_227"/>
          <p:cNvCxnSpPr/>
          <p:nvPr/>
        </p:nvCxnSpPr>
        <p:spPr>
          <a:xfrm>
            <a:off x="683339" y="1294250"/>
            <a:ext cx="0" cy="2121900"/>
          </a:xfrm>
          <a:prstGeom prst="straightConnector1">
            <a:avLst/>
          </a:prstGeom>
          <a:noFill/>
          <a:ln w="9525" cap="flat" cmpd="sng">
            <a:solidFill>
              <a:srgbClr val="0070C0"/>
            </a:solidFill>
            <a:prstDash val="dash"/>
            <a:round/>
            <a:headEnd type="none" w="sm" len="sm"/>
            <a:tailEnd type="none" w="sm" len="sm"/>
          </a:ln>
        </p:spPr>
      </p:cxnSp>
      <p:sp>
        <p:nvSpPr>
          <p:cNvPr id="2247" name="Google Shape;2247;g1fe16feb1b1_0_227"/>
          <p:cNvSpPr txBox="1"/>
          <p:nvPr/>
        </p:nvSpPr>
        <p:spPr>
          <a:xfrm rot="-5400000">
            <a:off x="111548" y="1511425"/>
            <a:ext cx="656700" cy="3387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000"/>
              <a:buFont typeface="Arial"/>
              <a:buNone/>
            </a:pPr>
            <a:r>
              <a:rPr lang="en" sz="1000" b="1" i="0" u="none" strike="noStrike" cap="none">
                <a:solidFill>
                  <a:srgbClr val="000000"/>
                </a:solidFill>
                <a:latin typeface="Calibri"/>
                <a:ea typeface="Calibri"/>
                <a:cs typeface="Calibri"/>
                <a:sym typeface="Calibri"/>
              </a:rPr>
              <a:t>Inputs</a:t>
            </a:r>
            <a:endParaRPr sz="1000" b="1" i="0" u="none" strike="noStrike" cap="none">
              <a:solidFill>
                <a:srgbClr val="000000"/>
              </a:solidFill>
              <a:latin typeface="Calibri"/>
              <a:ea typeface="Calibri"/>
              <a:cs typeface="Calibri"/>
              <a:sym typeface="Calibri"/>
            </a:endParaRPr>
          </a:p>
        </p:txBody>
      </p:sp>
      <p:sp>
        <p:nvSpPr>
          <p:cNvPr id="2248" name="Google Shape;2248;g1fe16feb1b1_0_227"/>
          <p:cNvSpPr txBox="1"/>
          <p:nvPr/>
        </p:nvSpPr>
        <p:spPr>
          <a:xfrm rot="-5400000">
            <a:off x="66750" y="3036425"/>
            <a:ext cx="743700" cy="3387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000"/>
              <a:buFont typeface="Arial"/>
              <a:buNone/>
            </a:pPr>
            <a:r>
              <a:rPr lang="en" sz="1000" b="1" i="0" u="none" strike="noStrike" cap="none">
                <a:solidFill>
                  <a:srgbClr val="000000"/>
                </a:solidFill>
                <a:latin typeface="Calibri"/>
                <a:ea typeface="Calibri"/>
                <a:cs typeface="Calibri"/>
                <a:sym typeface="Calibri"/>
              </a:rPr>
              <a:t>Outputs</a:t>
            </a:r>
            <a:endParaRPr sz="1000" b="1" i="0" u="none" strike="noStrike" cap="none">
              <a:solidFill>
                <a:srgbClr val="000000"/>
              </a:solidFill>
              <a:latin typeface="Calibri"/>
              <a:ea typeface="Calibri"/>
              <a:cs typeface="Calibri"/>
              <a:sym typeface="Calibri"/>
            </a:endParaRPr>
          </a:p>
        </p:txBody>
      </p:sp>
      <p:sp>
        <p:nvSpPr>
          <p:cNvPr id="2249" name="Google Shape;2249;g1fe16feb1b1_0_227"/>
          <p:cNvSpPr txBox="1"/>
          <p:nvPr/>
        </p:nvSpPr>
        <p:spPr>
          <a:xfrm rot="-5400000">
            <a:off x="14550" y="2299100"/>
            <a:ext cx="848100" cy="3387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000"/>
              <a:buFont typeface="Arial"/>
              <a:buNone/>
            </a:pPr>
            <a:r>
              <a:rPr lang="en" sz="1000" b="1" i="0" u="none" strike="noStrike" cap="none">
                <a:solidFill>
                  <a:srgbClr val="000000"/>
                </a:solidFill>
                <a:latin typeface="Calibri"/>
                <a:ea typeface="Calibri"/>
                <a:cs typeface="Calibri"/>
                <a:sym typeface="Calibri"/>
              </a:rPr>
              <a:t>Activities</a:t>
            </a:r>
            <a:endParaRPr sz="1000" b="1" i="0" u="none" strike="noStrike" cap="none">
              <a:solidFill>
                <a:srgbClr val="000000"/>
              </a:solidFill>
              <a:latin typeface="Calibri"/>
              <a:ea typeface="Calibri"/>
              <a:cs typeface="Calibri"/>
              <a:sym typeface="Calibri"/>
            </a:endParaRPr>
          </a:p>
        </p:txBody>
      </p:sp>
      <p:cxnSp>
        <p:nvCxnSpPr>
          <p:cNvPr id="2250" name="Google Shape;2250;g1fe16feb1b1_0_227"/>
          <p:cNvCxnSpPr/>
          <p:nvPr/>
        </p:nvCxnSpPr>
        <p:spPr>
          <a:xfrm>
            <a:off x="7185608" y="1325650"/>
            <a:ext cx="0" cy="2121900"/>
          </a:xfrm>
          <a:prstGeom prst="straightConnector1">
            <a:avLst/>
          </a:prstGeom>
          <a:noFill/>
          <a:ln w="9525" cap="flat" cmpd="sng">
            <a:solidFill>
              <a:srgbClr val="0070C0"/>
            </a:solidFill>
            <a:prstDash val="dash"/>
            <a:round/>
            <a:headEnd type="none" w="sm" len="sm"/>
            <a:tailEnd type="none" w="sm" len="sm"/>
          </a:ln>
        </p:spPr>
      </p:cxnSp>
      <p:sp>
        <p:nvSpPr>
          <p:cNvPr id="2251" name="Google Shape;2251;g1fe16feb1b1_0_227"/>
          <p:cNvSpPr/>
          <p:nvPr/>
        </p:nvSpPr>
        <p:spPr>
          <a:xfrm>
            <a:off x="696314" y="1007025"/>
            <a:ext cx="1589100" cy="226500"/>
          </a:xfrm>
          <a:prstGeom prst="rect">
            <a:avLst/>
          </a:prstGeom>
          <a:solidFill>
            <a:srgbClr val="B2CEEB"/>
          </a:solidFill>
          <a:ln w="9525" cap="flat" cmpd="sng">
            <a:solidFill>
              <a:srgbClr val="B2CEEB"/>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15000"/>
              </a:lnSpc>
              <a:spcBef>
                <a:spcPts val="0"/>
              </a:spcBef>
              <a:spcAft>
                <a:spcPts val="0"/>
              </a:spcAft>
              <a:buClr>
                <a:srgbClr val="000000"/>
              </a:buClr>
              <a:buSzPts val="900"/>
              <a:buFont typeface="Arial"/>
              <a:buNone/>
            </a:pPr>
            <a:r>
              <a:rPr lang="en" sz="900" b="1" i="0" u="none" strike="noStrike" cap="none">
                <a:solidFill>
                  <a:schemeClr val="dk1"/>
                </a:solidFill>
                <a:latin typeface="Arial"/>
                <a:ea typeface="Arial"/>
                <a:cs typeface="Arial"/>
                <a:sym typeface="Arial"/>
              </a:rPr>
              <a:t>Validation</a:t>
            </a:r>
            <a:endParaRPr sz="900" b="1" i="0" u="none" strike="noStrike" cap="none">
              <a:solidFill>
                <a:schemeClr val="dk1"/>
              </a:solidFill>
              <a:latin typeface="Arial"/>
              <a:ea typeface="Arial"/>
              <a:cs typeface="Arial"/>
              <a:sym typeface="Arial"/>
            </a:endParaRPr>
          </a:p>
        </p:txBody>
      </p:sp>
      <p:sp>
        <p:nvSpPr>
          <p:cNvPr id="2252" name="Google Shape;2252;g1fe16feb1b1_0_227"/>
          <p:cNvSpPr/>
          <p:nvPr/>
        </p:nvSpPr>
        <p:spPr>
          <a:xfrm>
            <a:off x="2330943" y="1007025"/>
            <a:ext cx="1589100" cy="226500"/>
          </a:xfrm>
          <a:prstGeom prst="rect">
            <a:avLst/>
          </a:prstGeom>
          <a:solidFill>
            <a:srgbClr val="0070C0"/>
          </a:solidFill>
          <a:ln w="9525" cap="flat" cmpd="sng">
            <a:solidFill>
              <a:srgbClr val="0070C0"/>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15000"/>
              </a:lnSpc>
              <a:spcBef>
                <a:spcPts val="0"/>
              </a:spcBef>
              <a:spcAft>
                <a:spcPts val="0"/>
              </a:spcAft>
              <a:buClr>
                <a:srgbClr val="000000"/>
              </a:buClr>
              <a:buSzPts val="900"/>
              <a:buFont typeface="Arial"/>
              <a:buNone/>
            </a:pPr>
            <a:r>
              <a:rPr lang="en" sz="900" b="1" i="0" u="none" strike="noStrike" cap="none">
                <a:solidFill>
                  <a:srgbClr val="FFFFFF"/>
                </a:solidFill>
                <a:latin typeface="Arial"/>
                <a:ea typeface="Arial"/>
                <a:cs typeface="Arial"/>
                <a:sym typeface="Arial"/>
              </a:rPr>
              <a:t>Planning</a:t>
            </a:r>
            <a:endParaRPr sz="900" b="1" i="0" u="none" strike="noStrike" cap="none">
              <a:solidFill>
                <a:srgbClr val="FFFFFF"/>
              </a:solidFill>
              <a:latin typeface="Arial"/>
              <a:ea typeface="Arial"/>
              <a:cs typeface="Arial"/>
              <a:sym typeface="Arial"/>
            </a:endParaRPr>
          </a:p>
        </p:txBody>
      </p:sp>
      <p:sp>
        <p:nvSpPr>
          <p:cNvPr id="2253" name="Google Shape;2253;g1fe16feb1b1_0_227"/>
          <p:cNvSpPr/>
          <p:nvPr/>
        </p:nvSpPr>
        <p:spPr>
          <a:xfrm>
            <a:off x="2343800" y="2289100"/>
            <a:ext cx="1558800" cy="264000"/>
          </a:xfrm>
          <a:prstGeom prst="rect">
            <a:avLst/>
          </a:prstGeom>
          <a:solidFill>
            <a:srgbClr val="4A86E8"/>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700"/>
              <a:buFont typeface="Arial"/>
              <a:buNone/>
            </a:pPr>
            <a:r>
              <a:rPr lang="en" sz="700" b="0" i="0" u="none" strike="noStrike" cap="none">
                <a:solidFill>
                  <a:schemeClr val="lt1"/>
                </a:solidFill>
                <a:latin typeface="Arial"/>
                <a:ea typeface="Arial"/>
                <a:cs typeface="Arial"/>
                <a:sym typeface="Arial"/>
              </a:rPr>
              <a:t>Planning</a:t>
            </a:r>
            <a:endParaRPr sz="700" b="0" i="0" u="none" strike="noStrike" cap="none">
              <a:solidFill>
                <a:schemeClr val="lt1"/>
              </a:solidFill>
              <a:latin typeface="Arial"/>
              <a:ea typeface="Arial"/>
              <a:cs typeface="Arial"/>
              <a:sym typeface="Arial"/>
            </a:endParaRPr>
          </a:p>
        </p:txBody>
      </p:sp>
      <p:sp>
        <p:nvSpPr>
          <p:cNvPr id="2254" name="Google Shape;2254;g1fe16feb1b1_0_227"/>
          <p:cNvSpPr/>
          <p:nvPr/>
        </p:nvSpPr>
        <p:spPr>
          <a:xfrm>
            <a:off x="5593425" y="2289100"/>
            <a:ext cx="1558800" cy="264000"/>
          </a:xfrm>
          <a:prstGeom prst="rect">
            <a:avLst/>
          </a:prstGeom>
          <a:solidFill>
            <a:srgbClr val="4A86E8"/>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700"/>
              <a:buFont typeface="Arial"/>
              <a:buNone/>
            </a:pPr>
            <a:r>
              <a:rPr lang="en" sz="700" b="0" i="0" u="none" strike="noStrike" cap="none">
                <a:solidFill>
                  <a:schemeClr val="lt1"/>
                </a:solidFill>
                <a:latin typeface="Arial"/>
                <a:ea typeface="Arial"/>
                <a:cs typeface="Arial"/>
                <a:sym typeface="Arial"/>
              </a:rPr>
              <a:t>Iterative development</a:t>
            </a:r>
            <a:endParaRPr sz="700" b="0" i="0" u="none" strike="noStrike" cap="none">
              <a:solidFill>
                <a:schemeClr val="lt1"/>
              </a:solidFill>
              <a:latin typeface="Arial"/>
              <a:ea typeface="Arial"/>
              <a:cs typeface="Arial"/>
              <a:sym typeface="Arial"/>
            </a:endParaRPr>
          </a:p>
        </p:txBody>
      </p:sp>
      <p:sp>
        <p:nvSpPr>
          <p:cNvPr id="2255" name="Google Shape;2255;g1fe16feb1b1_0_227"/>
          <p:cNvSpPr/>
          <p:nvPr/>
        </p:nvSpPr>
        <p:spPr>
          <a:xfrm>
            <a:off x="7234888" y="2289100"/>
            <a:ext cx="1527000" cy="264000"/>
          </a:xfrm>
          <a:prstGeom prst="rect">
            <a:avLst/>
          </a:prstGeom>
          <a:solidFill>
            <a:srgbClr val="4A86E8"/>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700"/>
              <a:buFont typeface="Arial"/>
              <a:buNone/>
            </a:pPr>
            <a:r>
              <a:rPr lang="en" sz="700" b="0" i="0" u="none" strike="noStrike" cap="none">
                <a:solidFill>
                  <a:schemeClr val="lt1"/>
                </a:solidFill>
                <a:latin typeface="Arial"/>
                <a:ea typeface="Arial"/>
                <a:cs typeface="Arial"/>
                <a:sym typeface="Arial"/>
              </a:rPr>
              <a:t>Testing</a:t>
            </a:r>
            <a:endParaRPr sz="700" b="0" i="0" u="none" strike="noStrike" cap="none">
              <a:solidFill>
                <a:schemeClr val="lt1"/>
              </a:solidFill>
              <a:latin typeface="Arial"/>
              <a:ea typeface="Arial"/>
              <a:cs typeface="Arial"/>
              <a:sym typeface="Arial"/>
            </a:endParaRPr>
          </a:p>
        </p:txBody>
      </p:sp>
      <p:sp>
        <p:nvSpPr>
          <p:cNvPr id="2256" name="Google Shape;2256;g1fe16feb1b1_0_227"/>
          <p:cNvSpPr/>
          <p:nvPr/>
        </p:nvSpPr>
        <p:spPr>
          <a:xfrm>
            <a:off x="704400" y="1494925"/>
            <a:ext cx="759900" cy="371700"/>
          </a:xfrm>
          <a:prstGeom prst="rect">
            <a:avLst/>
          </a:prstGeom>
          <a:solidFill>
            <a:srgbClr val="CDEDF6"/>
          </a:solidFill>
          <a:ln>
            <a:noFill/>
          </a:ln>
        </p:spPr>
        <p:txBody>
          <a:bodyPr spcFirstLastPara="1" wrap="square" lIns="0" tIns="36000" rIns="0" bIns="36000" anchor="ctr" anchorCtr="0">
            <a:noAutofit/>
          </a:bodyPr>
          <a:lstStyle/>
          <a:p>
            <a:pPr marL="0" marR="0" lvl="0" indent="0" algn="ctr" rtl="0">
              <a:lnSpc>
                <a:spcPct val="100000"/>
              </a:lnSpc>
              <a:spcBef>
                <a:spcPts val="0"/>
              </a:spcBef>
              <a:spcAft>
                <a:spcPts val="0"/>
              </a:spcAft>
              <a:buClr>
                <a:srgbClr val="000000"/>
              </a:buClr>
              <a:buSzPts val="700"/>
              <a:buFont typeface="Arial"/>
              <a:buNone/>
            </a:pPr>
            <a:r>
              <a:rPr lang="en" sz="600" b="0" i="0" u="none" strike="noStrike" cap="none">
                <a:solidFill>
                  <a:srgbClr val="000000"/>
                </a:solidFill>
                <a:latin typeface="Arial"/>
                <a:ea typeface="Arial"/>
                <a:cs typeface="Arial"/>
                <a:sym typeface="Arial"/>
              </a:rPr>
              <a:t>Application to be modernised</a:t>
            </a:r>
            <a:endParaRPr sz="600" b="0" i="0" u="none" strike="noStrike" cap="none">
              <a:solidFill>
                <a:srgbClr val="000000"/>
              </a:solidFill>
              <a:latin typeface="Arial"/>
              <a:ea typeface="Arial"/>
              <a:cs typeface="Arial"/>
              <a:sym typeface="Arial"/>
            </a:endParaRPr>
          </a:p>
        </p:txBody>
      </p:sp>
      <p:sp>
        <p:nvSpPr>
          <p:cNvPr id="2257" name="Google Shape;2257;g1fe16feb1b1_0_227"/>
          <p:cNvSpPr/>
          <p:nvPr/>
        </p:nvSpPr>
        <p:spPr>
          <a:xfrm>
            <a:off x="2373176" y="1494925"/>
            <a:ext cx="536400" cy="371700"/>
          </a:xfrm>
          <a:prstGeom prst="rect">
            <a:avLst/>
          </a:prstGeom>
          <a:solidFill>
            <a:srgbClr val="CDEDF6"/>
          </a:solidFill>
          <a:ln>
            <a:noFill/>
          </a:ln>
        </p:spPr>
        <p:txBody>
          <a:bodyPr spcFirstLastPara="1" wrap="square" lIns="0" tIns="36000" rIns="0" bIns="36000" anchor="ctr" anchorCtr="0">
            <a:noAutofit/>
          </a:bodyPr>
          <a:lstStyle/>
          <a:p>
            <a:pPr marL="0" marR="0" lvl="0" indent="0" algn="ctr" rtl="0">
              <a:lnSpc>
                <a:spcPct val="100000"/>
              </a:lnSpc>
              <a:spcBef>
                <a:spcPts val="0"/>
              </a:spcBef>
              <a:spcAft>
                <a:spcPts val="0"/>
              </a:spcAft>
              <a:buClr>
                <a:schemeClr val="dk1"/>
              </a:buClr>
              <a:buSzPts val="700"/>
              <a:buFont typeface="Arial"/>
              <a:buNone/>
            </a:pPr>
            <a:r>
              <a:rPr lang="en" sz="600" b="0" i="0" u="none" strike="noStrike" cap="none">
                <a:solidFill>
                  <a:schemeClr val="dk1"/>
                </a:solidFill>
                <a:latin typeface="Arial"/>
                <a:ea typeface="Arial"/>
                <a:cs typeface="Arial"/>
                <a:sym typeface="Arial"/>
              </a:rPr>
              <a:t>Requirements</a:t>
            </a:r>
            <a:endParaRPr sz="600" b="0" i="0" u="none" strike="noStrike" cap="none">
              <a:solidFill>
                <a:srgbClr val="000000"/>
              </a:solidFill>
              <a:latin typeface="Arial"/>
              <a:ea typeface="Arial"/>
              <a:cs typeface="Arial"/>
              <a:sym typeface="Arial"/>
            </a:endParaRPr>
          </a:p>
        </p:txBody>
      </p:sp>
      <p:sp>
        <p:nvSpPr>
          <p:cNvPr id="2258" name="Google Shape;2258;g1fe16feb1b1_0_227"/>
          <p:cNvSpPr/>
          <p:nvPr/>
        </p:nvSpPr>
        <p:spPr>
          <a:xfrm>
            <a:off x="7951305" y="3019925"/>
            <a:ext cx="810600" cy="371700"/>
          </a:xfrm>
          <a:prstGeom prst="rect">
            <a:avLst/>
          </a:prstGeom>
          <a:solidFill>
            <a:srgbClr val="053B5C">
              <a:alpha val="30588"/>
            </a:srgbClr>
          </a:solidFill>
          <a:ln>
            <a:noFill/>
          </a:ln>
        </p:spPr>
        <p:txBody>
          <a:bodyPr spcFirstLastPara="1" wrap="square" lIns="18000" tIns="91425" rIns="18000" bIns="91425" anchor="ctr" anchorCtr="0">
            <a:noAutofit/>
          </a:bodyPr>
          <a:lstStyle/>
          <a:p>
            <a:pPr marL="0" marR="0" lvl="0" indent="0" algn="ctr" rtl="0">
              <a:lnSpc>
                <a:spcPct val="100000"/>
              </a:lnSpc>
              <a:spcBef>
                <a:spcPts val="0"/>
              </a:spcBef>
              <a:spcAft>
                <a:spcPts val="0"/>
              </a:spcAft>
              <a:buClr>
                <a:srgbClr val="000000"/>
              </a:buClr>
              <a:buSzPts val="700"/>
              <a:buFont typeface="Arial"/>
              <a:buNone/>
            </a:pPr>
            <a:r>
              <a:rPr lang="en" sz="600" b="0" i="0" u="none" strike="noStrike" cap="none">
                <a:solidFill>
                  <a:schemeClr val="lt1"/>
                </a:solidFill>
                <a:latin typeface="Arial"/>
                <a:ea typeface="Arial"/>
                <a:cs typeface="Arial"/>
                <a:sym typeface="Arial"/>
              </a:rPr>
              <a:t>Modernised application</a:t>
            </a:r>
            <a:endParaRPr sz="600" b="0" i="0" u="none" strike="noStrike" cap="none">
              <a:solidFill>
                <a:schemeClr val="lt1"/>
              </a:solidFill>
              <a:latin typeface="Arial"/>
              <a:ea typeface="Arial"/>
              <a:cs typeface="Arial"/>
              <a:sym typeface="Arial"/>
            </a:endParaRPr>
          </a:p>
        </p:txBody>
      </p:sp>
      <p:sp>
        <p:nvSpPr>
          <p:cNvPr id="2259" name="Google Shape;2259;g1fe16feb1b1_0_227"/>
          <p:cNvSpPr/>
          <p:nvPr/>
        </p:nvSpPr>
        <p:spPr>
          <a:xfrm>
            <a:off x="716725" y="2314488"/>
            <a:ext cx="1558800" cy="264000"/>
          </a:xfrm>
          <a:prstGeom prst="rect">
            <a:avLst/>
          </a:prstGeom>
          <a:solidFill>
            <a:srgbClr val="4A86E8"/>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700"/>
              <a:buFont typeface="Arial"/>
              <a:buNone/>
            </a:pPr>
            <a:r>
              <a:rPr lang="en" sz="700" b="0" i="0" u="none" strike="noStrike" cap="none">
                <a:solidFill>
                  <a:schemeClr val="lt1"/>
                </a:solidFill>
                <a:latin typeface="Arial"/>
                <a:ea typeface="Arial"/>
                <a:cs typeface="Arial"/>
                <a:sym typeface="Arial"/>
              </a:rPr>
              <a:t>Deep application discovery</a:t>
            </a:r>
            <a:endParaRPr sz="600" b="0" i="0" u="none" strike="noStrike" cap="none">
              <a:solidFill>
                <a:schemeClr val="lt1"/>
              </a:solidFill>
              <a:latin typeface="Arial"/>
              <a:ea typeface="Arial"/>
              <a:cs typeface="Arial"/>
              <a:sym typeface="Arial"/>
            </a:endParaRPr>
          </a:p>
        </p:txBody>
      </p:sp>
      <p:sp>
        <p:nvSpPr>
          <p:cNvPr id="2260" name="Google Shape;2260;g1fe16feb1b1_0_227"/>
          <p:cNvSpPr/>
          <p:nvPr/>
        </p:nvSpPr>
        <p:spPr>
          <a:xfrm>
            <a:off x="3967863" y="2289100"/>
            <a:ext cx="1558800" cy="264000"/>
          </a:xfrm>
          <a:prstGeom prst="rect">
            <a:avLst/>
          </a:prstGeom>
          <a:solidFill>
            <a:srgbClr val="4A86E8"/>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700"/>
              <a:buFont typeface="Arial"/>
              <a:buNone/>
            </a:pPr>
            <a:r>
              <a:rPr lang="en" sz="700" b="0" i="0" u="none" strike="noStrike" cap="none">
                <a:solidFill>
                  <a:schemeClr val="lt1"/>
                </a:solidFill>
                <a:latin typeface="Arial"/>
                <a:ea typeface="Arial"/>
                <a:cs typeface="Arial"/>
                <a:sym typeface="Arial"/>
              </a:rPr>
              <a:t>Solution Design</a:t>
            </a:r>
            <a:endParaRPr sz="700" b="0" i="0" u="none" strike="noStrike" cap="none">
              <a:solidFill>
                <a:schemeClr val="lt1"/>
              </a:solidFill>
              <a:latin typeface="Arial"/>
              <a:ea typeface="Arial"/>
              <a:cs typeface="Arial"/>
              <a:sym typeface="Arial"/>
            </a:endParaRPr>
          </a:p>
        </p:txBody>
      </p:sp>
      <p:sp>
        <p:nvSpPr>
          <p:cNvPr id="2261" name="Google Shape;2261;g1fe16feb1b1_0_227"/>
          <p:cNvSpPr/>
          <p:nvPr/>
        </p:nvSpPr>
        <p:spPr>
          <a:xfrm>
            <a:off x="5593425" y="2571750"/>
            <a:ext cx="1558800" cy="264000"/>
          </a:xfrm>
          <a:prstGeom prst="rect">
            <a:avLst/>
          </a:prstGeom>
          <a:solidFill>
            <a:srgbClr val="4A86E8"/>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700"/>
              <a:buFont typeface="Arial"/>
              <a:buNone/>
            </a:pPr>
            <a:r>
              <a:rPr lang="en" sz="700" b="0" i="0" u="none" strike="noStrike" cap="none">
                <a:solidFill>
                  <a:schemeClr val="lt1"/>
                </a:solidFill>
                <a:latin typeface="Arial"/>
                <a:ea typeface="Arial"/>
                <a:cs typeface="Arial"/>
                <a:sym typeface="Arial"/>
              </a:rPr>
              <a:t>Landing zone creation</a:t>
            </a:r>
            <a:endParaRPr sz="600" b="0" i="0" u="none" strike="noStrike" cap="none">
              <a:solidFill>
                <a:schemeClr val="lt1"/>
              </a:solidFill>
              <a:latin typeface="Arial"/>
              <a:ea typeface="Arial"/>
              <a:cs typeface="Arial"/>
              <a:sym typeface="Arial"/>
            </a:endParaRPr>
          </a:p>
        </p:txBody>
      </p:sp>
      <p:sp>
        <p:nvSpPr>
          <p:cNvPr id="2262" name="Google Shape;2262;g1fe16feb1b1_0_227"/>
          <p:cNvSpPr/>
          <p:nvPr/>
        </p:nvSpPr>
        <p:spPr>
          <a:xfrm>
            <a:off x="1782245" y="3019925"/>
            <a:ext cx="488100" cy="371700"/>
          </a:xfrm>
          <a:prstGeom prst="rect">
            <a:avLst/>
          </a:prstGeom>
          <a:solidFill>
            <a:srgbClr val="053B5C">
              <a:alpha val="30588"/>
            </a:srgbClr>
          </a:solidFill>
          <a:ln>
            <a:noFill/>
          </a:ln>
        </p:spPr>
        <p:txBody>
          <a:bodyPr spcFirstLastPara="1" wrap="square" lIns="18000" tIns="91425" rIns="18000" bIns="91425" anchor="ctr" anchorCtr="0">
            <a:noAutofit/>
          </a:bodyPr>
          <a:lstStyle/>
          <a:p>
            <a:pPr marL="0" marR="0" lvl="0" indent="0" algn="ctr" rtl="0">
              <a:lnSpc>
                <a:spcPct val="100000"/>
              </a:lnSpc>
              <a:spcBef>
                <a:spcPts val="0"/>
              </a:spcBef>
              <a:spcAft>
                <a:spcPts val="0"/>
              </a:spcAft>
              <a:buClr>
                <a:srgbClr val="000000"/>
              </a:buClr>
              <a:buSzPts val="700"/>
              <a:buFont typeface="Arial"/>
              <a:buNone/>
            </a:pPr>
            <a:r>
              <a:rPr lang="en" sz="600" b="0" i="0" u="none" strike="noStrike" cap="none">
                <a:solidFill>
                  <a:schemeClr val="lt1"/>
                </a:solidFill>
                <a:latin typeface="Arial"/>
                <a:ea typeface="Arial"/>
                <a:cs typeface="Arial"/>
                <a:sym typeface="Arial"/>
              </a:rPr>
              <a:t>Chosen option</a:t>
            </a:r>
            <a:endParaRPr sz="600" b="0" i="0" u="none" strike="noStrike" cap="none">
              <a:solidFill>
                <a:schemeClr val="lt1"/>
              </a:solidFill>
              <a:latin typeface="Arial"/>
              <a:ea typeface="Arial"/>
              <a:cs typeface="Arial"/>
              <a:sym typeface="Arial"/>
            </a:endParaRPr>
          </a:p>
        </p:txBody>
      </p:sp>
      <p:sp>
        <p:nvSpPr>
          <p:cNvPr id="2263" name="Google Shape;2263;g1fe16feb1b1_0_227"/>
          <p:cNvSpPr/>
          <p:nvPr/>
        </p:nvSpPr>
        <p:spPr>
          <a:xfrm>
            <a:off x="3092005" y="3044450"/>
            <a:ext cx="810600" cy="371700"/>
          </a:xfrm>
          <a:prstGeom prst="rect">
            <a:avLst/>
          </a:prstGeom>
          <a:solidFill>
            <a:srgbClr val="053B5C">
              <a:alpha val="30588"/>
            </a:srgbClr>
          </a:solidFill>
          <a:ln>
            <a:noFill/>
          </a:ln>
        </p:spPr>
        <p:txBody>
          <a:bodyPr spcFirstLastPara="1" wrap="square" lIns="18000" tIns="91425" rIns="18000" bIns="91425" anchor="ctr" anchorCtr="0">
            <a:noAutofit/>
          </a:bodyPr>
          <a:lstStyle/>
          <a:p>
            <a:pPr marL="0" marR="0" lvl="0" indent="0" algn="ctr" rtl="0">
              <a:lnSpc>
                <a:spcPct val="100000"/>
              </a:lnSpc>
              <a:spcBef>
                <a:spcPts val="0"/>
              </a:spcBef>
              <a:spcAft>
                <a:spcPts val="0"/>
              </a:spcAft>
              <a:buClr>
                <a:srgbClr val="000000"/>
              </a:buClr>
              <a:buSzPts val="700"/>
              <a:buFont typeface="Arial"/>
              <a:buNone/>
            </a:pPr>
            <a:r>
              <a:rPr lang="en" sz="600" b="0" i="0" u="none" strike="noStrike" cap="none">
                <a:solidFill>
                  <a:schemeClr val="lt1"/>
                </a:solidFill>
                <a:latin typeface="Arial"/>
                <a:ea typeface="Arial"/>
                <a:cs typeface="Arial"/>
                <a:sym typeface="Arial"/>
              </a:rPr>
              <a:t>Modernisation Plan</a:t>
            </a:r>
            <a:endParaRPr sz="600" b="0" i="0" u="none" strike="noStrike" cap="none">
              <a:solidFill>
                <a:schemeClr val="lt1"/>
              </a:solidFill>
              <a:latin typeface="Arial"/>
              <a:ea typeface="Arial"/>
              <a:cs typeface="Arial"/>
              <a:sym typeface="Arial"/>
            </a:endParaRPr>
          </a:p>
        </p:txBody>
      </p:sp>
      <p:sp>
        <p:nvSpPr>
          <p:cNvPr id="2264" name="Google Shape;2264;g1fe16feb1b1_0_227"/>
          <p:cNvSpPr/>
          <p:nvPr/>
        </p:nvSpPr>
        <p:spPr>
          <a:xfrm>
            <a:off x="4724805" y="3044450"/>
            <a:ext cx="810600" cy="371700"/>
          </a:xfrm>
          <a:prstGeom prst="rect">
            <a:avLst/>
          </a:prstGeom>
          <a:solidFill>
            <a:srgbClr val="053B5C">
              <a:alpha val="30588"/>
            </a:srgbClr>
          </a:solidFill>
          <a:ln>
            <a:noFill/>
          </a:ln>
        </p:spPr>
        <p:txBody>
          <a:bodyPr spcFirstLastPara="1" wrap="square" lIns="18000" tIns="91425" rIns="18000" bIns="91425" anchor="ctr" anchorCtr="0">
            <a:noAutofit/>
          </a:bodyPr>
          <a:lstStyle/>
          <a:p>
            <a:pPr marL="0" marR="0" lvl="0" indent="0" algn="ctr" rtl="0">
              <a:lnSpc>
                <a:spcPct val="100000"/>
              </a:lnSpc>
              <a:spcBef>
                <a:spcPts val="0"/>
              </a:spcBef>
              <a:spcAft>
                <a:spcPts val="0"/>
              </a:spcAft>
              <a:buClr>
                <a:srgbClr val="000000"/>
              </a:buClr>
              <a:buSzPts val="700"/>
              <a:buFont typeface="Arial"/>
              <a:buNone/>
            </a:pPr>
            <a:r>
              <a:rPr lang="en" sz="600" b="0" i="0" u="none" strike="noStrike" cap="none">
                <a:solidFill>
                  <a:schemeClr val="lt1"/>
                </a:solidFill>
                <a:latin typeface="Arial"/>
                <a:ea typeface="Arial"/>
                <a:cs typeface="Arial"/>
                <a:sym typeface="Arial"/>
              </a:rPr>
              <a:t>Solution Design</a:t>
            </a:r>
            <a:endParaRPr sz="600" b="0" i="0" u="none" strike="noStrike" cap="none">
              <a:solidFill>
                <a:schemeClr val="lt1"/>
              </a:solidFill>
              <a:latin typeface="Arial"/>
              <a:ea typeface="Arial"/>
              <a:cs typeface="Arial"/>
              <a:sym typeface="Arial"/>
            </a:endParaRPr>
          </a:p>
        </p:txBody>
      </p:sp>
      <p:sp>
        <p:nvSpPr>
          <p:cNvPr id="2265" name="Google Shape;2265;g1fe16feb1b1_0_227"/>
          <p:cNvSpPr/>
          <p:nvPr/>
        </p:nvSpPr>
        <p:spPr>
          <a:xfrm>
            <a:off x="5584700" y="3044450"/>
            <a:ext cx="767700" cy="371700"/>
          </a:xfrm>
          <a:prstGeom prst="rect">
            <a:avLst/>
          </a:prstGeom>
          <a:solidFill>
            <a:srgbClr val="053B5C">
              <a:alpha val="30588"/>
            </a:srgbClr>
          </a:solidFill>
          <a:ln>
            <a:noFill/>
          </a:ln>
        </p:spPr>
        <p:txBody>
          <a:bodyPr spcFirstLastPara="1" wrap="square" lIns="18000" tIns="91425" rIns="18000" bIns="91425" anchor="ctr" anchorCtr="0">
            <a:noAutofit/>
          </a:bodyPr>
          <a:lstStyle/>
          <a:p>
            <a:pPr marL="0" marR="0" lvl="0" indent="0" algn="ctr" rtl="0">
              <a:lnSpc>
                <a:spcPct val="100000"/>
              </a:lnSpc>
              <a:spcBef>
                <a:spcPts val="0"/>
              </a:spcBef>
              <a:spcAft>
                <a:spcPts val="0"/>
              </a:spcAft>
              <a:buClr>
                <a:srgbClr val="000000"/>
              </a:buClr>
              <a:buSzPts val="700"/>
              <a:buFont typeface="Arial"/>
              <a:buNone/>
            </a:pPr>
            <a:r>
              <a:rPr lang="en" sz="600" b="0" i="0" u="none" strike="noStrike" cap="none">
                <a:solidFill>
                  <a:schemeClr val="lt1"/>
                </a:solidFill>
                <a:latin typeface="Arial"/>
                <a:ea typeface="Arial"/>
                <a:cs typeface="Arial"/>
                <a:sym typeface="Arial"/>
              </a:rPr>
              <a:t>Complete LZ</a:t>
            </a:r>
            <a:endParaRPr sz="600" b="0" i="0" u="none" strike="noStrike" cap="none">
              <a:solidFill>
                <a:schemeClr val="lt1"/>
              </a:solidFill>
              <a:latin typeface="Arial"/>
              <a:ea typeface="Arial"/>
              <a:cs typeface="Arial"/>
              <a:sym typeface="Arial"/>
            </a:endParaRPr>
          </a:p>
        </p:txBody>
      </p:sp>
      <p:sp>
        <p:nvSpPr>
          <p:cNvPr id="2266" name="Google Shape;2266;g1fe16feb1b1_0_227"/>
          <p:cNvSpPr/>
          <p:nvPr/>
        </p:nvSpPr>
        <p:spPr>
          <a:xfrm>
            <a:off x="6375773" y="3044450"/>
            <a:ext cx="767700" cy="371700"/>
          </a:xfrm>
          <a:prstGeom prst="rect">
            <a:avLst/>
          </a:prstGeom>
          <a:solidFill>
            <a:srgbClr val="053B5C">
              <a:alpha val="30588"/>
            </a:srgbClr>
          </a:solidFill>
          <a:ln>
            <a:noFill/>
          </a:ln>
        </p:spPr>
        <p:txBody>
          <a:bodyPr spcFirstLastPara="1" wrap="square" lIns="18000" tIns="91425" rIns="18000" bIns="91425" anchor="ctr" anchorCtr="0">
            <a:noAutofit/>
          </a:bodyPr>
          <a:lstStyle/>
          <a:p>
            <a:pPr marL="0" marR="0" lvl="0" indent="0" algn="ctr" rtl="0">
              <a:lnSpc>
                <a:spcPct val="100000"/>
              </a:lnSpc>
              <a:spcBef>
                <a:spcPts val="0"/>
              </a:spcBef>
              <a:spcAft>
                <a:spcPts val="0"/>
              </a:spcAft>
              <a:buClr>
                <a:srgbClr val="000000"/>
              </a:buClr>
              <a:buSzPts val="700"/>
              <a:buFont typeface="Arial"/>
              <a:buNone/>
            </a:pPr>
            <a:r>
              <a:rPr lang="en" sz="600" b="0" i="0" u="none" strike="noStrike" cap="none">
                <a:solidFill>
                  <a:schemeClr val="lt1"/>
                </a:solidFill>
                <a:latin typeface="Arial"/>
                <a:ea typeface="Arial"/>
                <a:cs typeface="Arial"/>
                <a:sym typeface="Arial"/>
              </a:rPr>
              <a:t>Development increments</a:t>
            </a:r>
            <a:endParaRPr sz="600" b="0" i="0" u="none" strike="noStrike" cap="none">
              <a:solidFill>
                <a:schemeClr val="lt1"/>
              </a:solidFill>
              <a:latin typeface="Arial"/>
              <a:ea typeface="Arial"/>
              <a:cs typeface="Arial"/>
              <a:sym typeface="Arial"/>
            </a:endParaRPr>
          </a:p>
        </p:txBody>
      </p:sp>
      <p:sp>
        <p:nvSpPr>
          <p:cNvPr id="2267" name="Google Shape;2267;g1fe16feb1b1_0_227"/>
          <p:cNvSpPr/>
          <p:nvPr/>
        </p:nvSpPr>
        <p:spPr>
          <a:xfrm>
            <a:off x="716725" y="2621300"/>
            <a:ext cx="1558800" cy="264000"/>
          </a:xfrm>
          <a:prstGeom prst="rect">
            <a:avLst/>
          </a:prstGeom>
          <a:solidFill>
            <a:srgbClr val="4A86E8"/>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700"/>
              <a:buFont typeface="Arial"/>
              <a:buNone/>
            </a:pPr>
            <a:r>
              <a:rPr lang="en" sz="700" b="0" i="0" u="none" strike="noStrike" cap="none">
                <a:solidFill>
                  <a:schemeClr val="lt1"/>
                </a:solidFill>
                <a:latin typeface="Arial"/>
                <a:ea typeface="Arial"/>
                <a:cs typeface="Arial"/>
                <a:sym typeface="Arial"/>
              </a:rPr>
              <a:t>Options analysis</a:t>
            </a:r>
            <a:endParaRPr sz="600" b="0" i="0" u="none" strike="noStrike" cap="none">
              <a:solidFill>
                <a:schemeClr val="lt1"/>
              </a:solidFill>
              <a:latin typeface="Arial"/>
              <a:ea typeface="Arial"/>
              <a:cs typeface="Arial"/>
              <a:sym typeface="Arial"/>
            </a:endParaRPr>
          </a:p>
        </p:txBody>
      </p:sp>
      <p:sp>
        <p:nvSpPr>
          <p:cNvPr id="2268" name="Google Shape;2268;g1fe16feb1b1_0_227"/>
          <p:cNvSpPr/>
          <p:nvPr/>
        </p:nvSpPr>
        <p:spPr>
          <a:xfrm>
            <a:off x="5593417" y="1007025"/>
            <a:ext cx="3217800" cy="226500"/>
          </a:xfrm>
          <a:prstGeom prst="rect">
            <a:avLst/>
          </a:prstGeom>
          <a:solidFill>
            <a:srgbClr val="2F5496"/>
          </a:solidFill>
          <a:ln w="9525" cap="flat" cmpd="sng">
            <a:solidFill>
              <a:srgbClr val="2F5496"/>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15000"/>
              </a:lnSpc>
              <a:spcBef>
                <a:spcPts val="0"/>
              </a:spcBef>
              <a:spcAft>
                <a:spcPts val="0"/>
              </a:spcAft>
              <a:buClr>
                <a:srgbClr val="000000"/>
              </a:buClr>
              <a:buSzPts val="900"/>
              <a:buFont typeface="Arial"/>
              <a:buNone/>
            </a:pPr>
            <a:r>
              <a:rPr lang="en" sz="900" b="1" i="0" u="none" strike="noStrike" cap="none">
                <a:solidFill>
                  <a:schemeClr val="dk1"/>
                </a:solidFill>
                <a:latin typeface="Arial"/>
                <a:ea typeface="Arial"/>
                <a:cs typeface="Arial"/>
                <a:sym typeface="Arial"/>
              </a:rPr>
              <a:t>Execution</a:t>
            </a:r>
            <a:endParaRPr sz="900" b="1" i="0" u="none" strike="noStrike" cap="none">
              <a:solidFill>
                <a:schemeClr val="dk1"/>
              </a:solidFill>
              <a:latin typeface="Arial"/>
              <a:ea typeface="Arial"/>
              <a:cs typeface="Arial"/>
              <a:sym typeface="Arial"/>
            </a:endParaRPr>
          </a:p>
        </p:txBody>
      </p:sp>
      <p:sp>
        <p:nvSpPr>
          <p:cNvPr id="2269" name="Google Shape;2269;g1fe16feb1b1_0_227"/>
          <p:cNvSpPr/>
          <p:nvPr/>
        </p:nvSpPr>
        <p:spPr>
          <a:xfrm>
            <a:off x="3965550" y="1007025"/>
            <a:ext cx="1558800" cy="226500"/>
          </a:xfrm>
          <a:prstGeom prst="rect">
            <a:avLst/>
          </a:prstGeom>
          <a:solidFill>
            <a:srgbClr val="0070C0"/>
          </a:solidFill>
          <a:ln w="9525" cap="flat" cmpd="sng">
            <a:solidFill>
              <a:srgbClr val="0070C0"/>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15000"/>
              </a:lnSpc>
              <a:spcBef>
                <a:spcPts val="0"/>
              </a:spcBef>
              <a:spcAft>
                <a:spcPts val="0"/>
              </a:spcAft>
              <a:buClr>
                <a:srgbClr val="000000"/>
              </a:buClr>
              <a:buSzPts val="900"/>
              <a:buFont typeface="Arial"/>
              <a:buNone/>
            </a:pPr>
            <a:r>
              <a:rPr lang="en" sz="900" b="1" i="0" u="none" strike="noStrike" cap="none">
                <a:solidFill>
                  <a:srgbClr val="FFFFFF"/>
                </a:solidFill>
                <a:latin typeface="Arial"/>
                <a:ea typeface="Arial"/>
                <a:cs typeface="Arial"/>
                <a:sym typeface="Arial"/>
              </a:rPr>
              <a:t>Design</a:t>
            </a:r>
            <a:endParaRPr sz="900" b="1" i="0" u="none" strike="noStrike" cap="none">
              <a:solidFill>
                <a:srgbClr val="FFFFFF"/>
              </a:solidFill>
              <a:latin typeface="Arial"/>
              <a:ea typeface="Arial"/>
              <a:cs typeface="Arial"/>
              <a:sym typeface="Arial"/>
            </a:endParaRPr>
          </a:p>
        </p:txBody>
      </p:sp>
      <p:sp>
        <p:nvSpPr>
          <p:cNvPr id="2270" name="Google Shape;2270;g1fe16feb1b1_0_227"/>
          <p:cNvSpPr/>
          <p:nvPr/>
        </p:nvSpPr>
        <p:spPr>
          <a:xfrm>
            <a:off x="7234876" y="2571750"/>
            <a:ext cx="1527000" cy="264000"/>
          </a:xfrm>
          <a:prstGeom prst="rect">
            <a:avLst/>
          </a:prstGeom>
          <a:solidFill>
            <a:srgbClr val="4A86E8"/>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700"/>
              <a:buFont typeface="Arial"/>
              <a:buNone/>
            </a:pPr>
            <a:r>
              <a:rPr lang="en" sz="700" b="0" i="0" u="none" strike="noStrike" cap="none">
                <a:solidFill>
                  <a:schemeClr val="lt1"/>
                </a:solidFill>
                <a:latin typeface="Arial"/>
                <a:ea typeface="Arial"/>
                <a:cs typeface="Arial"/>
                <a:sym typeface="Arial"/>
              </a:rPr>
              <a:t>Go Live</a:t>
            </a:r>
            <a:endParaRPr sz="700" b="0" i="0" u="none" strike="noStrike" cap="none">
              <a:solidFill>
                <a:schemeClr val="lt1"/>
              </a:solidFill>
              <a:latin typeface="Arial"/>
              <a:ea typeface="Arial"/>
              <a:cs typeface="Arial"/>
              <a:sym typeface="Arial"/>
            </a:endParaRPr>
          </a:p>
        </p:txBody>
      </p:sp>
      <p:sp>
        <p:nvSpPr>
          <p:cNvPr id="2271" name="Google Shape;2271;g1fe16feb1b1_0_227"/>
          <p:cNvSpPr/>
          <p:nvPr/>
        </p:nvSpPr>
        <p:spPr>
          <a:xfrm>
            <a:off x="3967863" y="2571750"/>
            <a:ext cx="1558800" cy="264000"/>
          </a:xfrm>
          <a:prstGeom prst="rect">
            <a:avLst/>
          </a:prstGeom>
          <a:solidFill>
            <a:srgbClr val="4A86E8"/>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700"/>
              <a:buFont typeface="Arial"/>
              <a:buNone/>
            </a:pPr>
            <a:r>
              <a:rPr lang="en" sz="700" b="0" i="0" u="none" strike="noStrike" cap="none">
                <a:solidFill>
                  <a:schemeClr val="lt1"/>
                </a:solidFill>
                <a:latin typeface="Arial"/>
                <a:ea typeface="Arial"/>
                <a:cs typeface="Arial"/>
                <a:sym typeface="Arial"/>
              </a:rPr>
              <a:t>PoC</a:t>
            </a:r>
            <a:endParaRPr sz="600" b="0" i="0" u="none" strike="noStrike" cap="none">
              <a:solidFill>
                <a:schemeClr val="lt1"/>
              </a:solidFill>
              <a:latin typeface="Arial"/>
              <a:ea typeface="Arial"/>
              <a:cs typeface="Arial"/>
              <a:sym typeface="Arial"/>
            </a:endParaRPr>
          </a:p>
        </p:txBody>
      </p:sp>
      <p:sp>
        <p:nvSpPr>
          <p:cNvPr id="2272" name="Google Shape;2272;g1fe16feb1b1_0_227"/>
          <p:cNvSpPr/>
          <p:nvPr/>
        </p:nvSpPr>
        <p:spPr>
          <a:xfrm>
            <a:off x="1506650" y="1494925"/>
            <a:ext cx="759900" cy="371700"/>
          </a:xfrm>
          <a:prstGeom prst="rect">
            <a:avLst/>
          </a:prstGeom>
          <a:solidFill>
            <a:srgbClr val="CDEDF6"/>
          </a:solidFill>
          <a:ln>
            <a:noFill/>
          </a:ln>
        </p:spPr>
        <p:txBody>
          <a:bodyPr spcFirstLastPara="1" wrap="square" lIns="0" tIns="36000" rIns="0" bIns="36000" anchor="ctr" anchorCtr="0">
            <a:noAutofit/>
          </a:bodyPr>
          <a:lstStyle/>
          <a:p>
            <a:pPr marL="0" marR="0" lvl="0" indent="0" algn="ctr" rtl="0">
              <a:lnSpc>
                <a:spcPct val="100000"/>
              </a:lnSpc>
              <a:spcBef>
                <a:spcPts val="0"/>
              </a:spcBef>
              <a:spcAft>
                <a:spcPts val="0"/>
              </a:spcAft>
              <a:buClr>
                <a:srgbClr val="000000"/>
              </a:buClr>
              <a:buSzPts val="700"/>
              <a:buFont typeface="Arial"/>
              <a:buNone/>
            </a:pPr>
            <a:r>
              <a:rPr lang="en" sz="600" b="0" i="0" u="none" strike="noStrike" cap="none">
                <a:solidFill>
                  <a:srgbClr val="000000"/>
                </a:solidFill>
                <a:latin typeface="Arial"/>
                <a:ea typeface="Arial"/>
                <a:cs typeface="Arial"/>
                <a:sym typeface="Arial"/>
              </a:rPr>
              <a:t>Workshops</a:t>
            </a:r>
            <a:endParaRPr sz="600" b="0" i="0" u="none" strike="noStrike" cap="none">
              <a:solidFill>
                <a:srgbClr val="000000"/>
              </a:solidFill>
              <a:latin typeface="Arial"/>
              <a:ea typeface="Arial"/>
              <a:cs typeface="Arial"/>
              <a:sym typeface="Arial"/>
            </a:endParaRPr>
          </a:p>
        </p:txBody>
      </p:sp>
      <p:sp>
        <p:nvSpPr>
          <p:cNvPr id="2273" name="Google Shape;2273;g1fe16feb1b1_0_227"/>
          <p:cNvSpPr/>
          <p:nvPr/>
        </p:nvSpPr>
        <p:spPr>
          <a:xfrm>
            <a:off x="1214370" y="3026375"/>
            <a:ext cx="488100" cy="371700"/>
          </a:xfrm>
          <a:prstGeom prst="rect">
            <a:avLst/>
          </a:prstGeom>
          <a:solidFill>
            <a:srgbClr val="053B5C">
              <a:alpha val="30588"/>
            </a:srgbClr>
          </a:solidFill>
          <a:ln>
            <a:noFill/>
          </a:ln>
        </p:spPr>
        <p:txBody>
          <a:bodyPr spcFirstLastPara="1" wrap="square" lIns="18000" tIns="91425" rIns="18000" bIns="91425" anchor="ctr" anchorCtr="0">
            <a:noAutofit/>
          </a:bodyPr>
          <a:lstStyle/>
          <a:p>
            <a:pPr marL="0" marR="0" lvl="0" indent="0" algn="ctr" rtl="0">
              <a:lnSpc>
                <a:spcPct val="100000"/>
              </a:lnSpc>
              <a:spcBef>
                <a:spcPts val="0"/>
              </a:spcBef>
              <a:spcAft>
                <a:spcPts val="0"/>
              </a:spcAft>
              <a:buClr>
                <a:srgbClr val="000000"/>
              </a:buClr>
              <a:buSzPts val="700"/>
              <a:buFont typeface="Arial"/>
              <a:buNone/>
            </a:pPr>
            <a:r>
              <a:rPr lang="en" sz="600" b="0" i="0" u="none" strike="noStrike" cap="none">
                <a:solidFill>
                  <a:schemeClr val="lt1"/>
                </a:solidFill>
                <a:latin typeface="Arial"/>
                <a:ea typeface="Arial"/>
                <a:cs typeface="Arial"/>
                <a:sym typeface="Arial"/>
              </a:rPr>
              <a:t>Application detail</a:t>
            </a:r>
            <a:endParaRPr sz="600" b="0" i="0" u="none" strike="noStrike" cap="none">
              <a:solidFill>
                <a:schemeClr val="lt1"/>
              </a:solidFill>
              <a:latin typeface="Arial"/>
              <a:ea typeface="Arial"/>
              <a:cs typeface="Arial"/>
              <a:sym typeface="Arial"/>
            </a:endParaRPr>
          </a:p>
        </p:txBody>
      </p:sp>
      <p:sp>
        <p:nvSpPr>
          <p:cNvPr id="2274" name="Google Shape;2274;g1fe16feb1b1_0_227"/>
          <p:cNvSpPr/>
          <p:nvPr/>
        </p:nvSpPr>
        <p:spPr>
          <a:xfrm>
            <a:off x="3966613" y="1494925"/>
            <a:ext cx="536400" cy="371700"/>
          </a:xfrm>
          <a:prstGeom prst="rect">
            <a:avLst/>
          </a:prstGeom>
          <a:solidFill>
            <a:srgbClr val="CDEDF6"/>
          </a:solidFill>
          <a:ln>
            <a:noFill/>
          </a:ln>
        </p:spPr>
        <p:txBody>
          <a:bodyPr spcFirstLastPara="1" wrap="square" lIns="0" tIns="36000" rIns="0" bIns="36000" anchor="ctr" anchorCtr="0">
            <a:noAutofit/>
          </a:bodyPr>
          <a:lstStyle/>
          <a:p>
            <a:pPr marL="0" marR="0" lvl="0" indent="0" algn="ctr" rtl="0">
              <a:lnSpc>
                <a:spcPct val="100000"/>
              </a:lnSpc>
              <a:spcBef>
                <a:spcPts val="0"/>
              </a:spcBef>
              <a:spcAft>
                <a:spcPts val="0"/>
              </a:spcAft>
              <a:buClr>
                <a:schemeClr val="dk1"/>
              </a:buClr>
              <a:buSzPts val="700"/>
              <a:buFont typeface="Arial"/>
              <a:buNone/>
            </a:pPr>
            <a:r>
              <a:rPr lang="en" sz="600" b="0" i="0" u="none" strike="noStrike" cap="none">
                <a:solidFill>
                  <a:schemeClr val="dk1"/>
                </a:solidFill>
                <a:latin typeface="Arial"/>
                <a:ea typeface="Arial"/>
                <a:cs typeface="Arial"/>
                <a:sym typeface="Arial"/>
              </a:rPr>
              <a:t>Requirements</a:t>
            </a:r>
            <a:endParaRPr sz="600" b="0" i="0" u="none" strike="noStrike" cap="none">
              <a:solidFill>
                <a:srgbClr val="000000"/>
              </a:solidFill>
              <a:latin typeface="Arial"/>
              <a:ea typeface="Arial"/>
              <a:cs typeface="Arial"/>
              <a:sym typeface="Arial"/>
            </a:endParaRPr>
          </a:p>
        </p:txBody>
      </p:sp>
      <p:sp>
        <p:nvSpPr>
          <p:cNvPr id="2275" name="Google Shape;2275;g1fe16feb1b1_0_227"/>
          <p:cNvSpPr/>
          <p:nvPr/>
        </p:nvSpPr>
        <p:spPr>
          <a:xfrm>
            <a:off x="5592163" y="1494925"/>
            <a:ext cx="536400" cy="371700"/>
          </a:xfrm>
          <a:prstGeom prst="rect">
            <a:avLst/>
          </a:prstGeom>
          <a:solidFill>
            <a:srgbClr val="CDEDF6"/>
          </a:solidFill>
          <a:ln>
            <a:noFill/>
          </a:ln>
        </p:spPr>
        <p:txBody>
          <a:bodyPr spcFirstLastPara="1" wrap="square" lIns="0" tIns="36000" rIns="0" bIns="36000" anchor="ctr" anchorCtr="0">
            <a:noAutofit/>
          </a:bodyPr>
          <a:lstStyle/>
          <a:p>
            <a:pPr marL="0" marR="0" lvl="0" indent="0" algn="ctr" rtl="0">
              <a:lnSpc>
                <a:spcPct val="100000"/>
              </a:lnSpc>
              <a:spcBef>
                <a:spcPts val="0"/>
              </a:spcBef>
              <a:spcAft>
                <a:spcPts val="0"/>
              </a:spcAft>
              <a:buClr>
                <a:schemeClr val="dk1"/>
              </a:buClr>
              <a:buSzPts val="700"/>
              <a:buFont typeface="Arial"/>
              <a:buNone/>
            </a:pPr>
            <a:r>
              <a:rPr lang="en" sz="600" b="0" i="0" u="none" strike="noStrike" cap="none">
                <a:solidFill>
                  <a:schemeClr val="dk1"/>
                </a:solidFill>
                <a:latin typeface="Arial"/>
                <a:ea typeface="Arial"/>
                <a:cs typeface="Arial"/>
                <a:sym typeface="Arial"/>
              </a:rPr>
              <a:t>Plan and design</a:t>
            </a:r>
            <a:endParaRPr sz="600" b="0" i="0" u="none" strike="noStrike" cap="none">
              <a:solidFill>
                <a:srgbClr val="000000"/>
              </a:solidFill>
              <a:latin typeface="Arial"/>
              <a:ea typeface="Arial"/>
              <a:cs typeface="Arial"/>
              <a:sym typeface="Arial"/>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2279"/>
        <p:cNvGrpSpPr/>
        <p:nvPr/>
      </p:nvGrpSpPr>
      <p:grpSpPr>
        <a:xfrm>
          <a:off x="0" y="0"/>
          <a:ext cx="0" cy="0"/>
          <a:chOff x="0" y="0"/>
          <a:chExt cx="0" cy="0"/>
        </a:xfrm>
      </p:grpSpPr>
      <p:cxnSp>
        <p:nvCxnSpPr>
          <p:cNvPr id="2280" name="Google Shape;2280;g1a2d50a709d_0_5"/>
          <p:cNvCxnSpPr/>
          <p:nvPr/>
        </p:nvCxnSpPr>
        <p:spPr>
          <a:xfrm>
            <a:off x="5641950" y="3770888"/>
            <a:ext cx="2466300" cy="7500"/>
          </a:xfrm>
          <a:prstGeom prst="straightConnector1">
            <a:avLst/>
          </a:prstGeom>
          <a:noFill/>
          <a:ln w="28575" cap="flat" cmpd="sng">
            <a:solidFill>
              <a:schemeClr val="dk2"/>
            </a:solidFill>
            <a:prstDash val="solid"/>
            <a:round/>
            <a:headEnd type="none" w="sm" len="sm"/>
            <a:tailEnd type="none" w="sm" len="sm"/>
          </a:ln>
        </p:spPr>
      </p:cxnSp>
      <p:sp>
        <p:nvSpPr>
          <p:cNvPr id="2281" name="Google Shape;2281;g1a2d50a709d_0_5"/>
          <p:cNvSpPr/>
          <p:nvPr/>
        </p:nvSpPr>
        <p:spPr>
          <a:xfrm>
            <a:off x="5905075" y="3770900"/>
            <a:ext cx="2012100" cy="571200"/>
          </a:xfrm>
          <a:prstGeom prst="roundRect">
            <a:avLst>
              <a:gd name="adj" fmla="val 16667"/>
            </a:avLst>
          </a:prstGeom>
          <a:solidFill>
            <a:schemeClr val="dk1"/>
          </a:solidFill>
          <a:ln w="28575" cap="flat" cmpd="sng">
            <a:solidFill>
              <a:schemeClr val="accent4"/>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chemeClr val="lt1"/>
              </a:solidFill>
              <a:latin typeface="Arial"/>
              <a:ea typeface="Arial"/>
              <a:cs typeface="Arial"/>
              <a:sym typeface="Arial"/>
            </a:endParaRPr>
          </a:p>
        </p:txBody>
      </p:sp>
      <p:sp>
        <p:nvSpPr>
          <p:cNvPr id="2282" name="Google Shape;2282;g1a2d50a709d_0_5"/>
          <p:cNvSpPr txBox="1"/>
          <p:nvPr/>
        </p:nvSpPr>
        <p:spPr>
          <a:xfrm>
            <a:off x="642999" y="1625436"/>
            <a:ext cx="1339800" cy="263400"/>
          </a:xfrm>
          <a:prstGeom prst="rect">
            <a:avLst/>
          </a:pr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800"/>
              <a:buFont typeface="Arial"/>
              <a:buNone/>
            </a:pPr>
            <a:r>
              <a:rPr lang="en" sz="800" b="1" i="0" u="none" strike="noStrike" cap="none">
                <a:solidFill>
                  <a:srgbClr val="FFFFFF"/>
                </a:solidFill>
                <a:latin typeface="Arial"/>
                <a:ea typeface="Arial"/>
                <a:cs typeface="Arial"/>
                <a:sym typeface="Arial"/>
              </a:rPr>
              <a:t>Detailed application planning</a:t>
            </a:r>
            <a:endParaRPr sz="800" b="0" i="0" u="none" strike="noStrike" cap="none">
              <a:solidFill>
                <a:srgbClr val="000000"/>
              </a:solidFill>
              <a:latin typeface="Arial"/>
              <a:ea typeface="Arial"/>
              <a:cs typeface="Arial"/>
              <a:sym typeface="Arial"/>
            </a:endParaRPr>
          </a:p>
        </p:txBody>
      </p:sp>
      <p:cxnSp>
        <p:nvCxnSpPr>
          <p:cNvPr id="2283" name="Google Shape;2283;g1a2d50a709d_0_5"/>
          <p:cNvCxnSpPr/>
          <p:nvPr/>
        </p:nvCxnSpPr>
        <p:spPr>
          <a:xfrm>
            <a:off x="1964107" y="1742728"/>
            <a:ext cx="3162000" cy="20700"/>
          </a:xfrm>
          <a:prstGeom prst="straightConnector1">
            <a:avLst/>
          </a:prstGeom>
          <a:noFill/>
          <a:ln w="28575" cap="flat" cmpd="sng">
            <a:solidFill>
              <a:schemeClr val="dk2"/>
            </a:solidFill>
            <a:prstDash val="solid"/>
            <a:round/>
            <a:headEnd type="none" w="sm" len="sm"/>
            <a:tailEnd type="none" w="sm" len="sm"/>
          </a:ln>
        </p:spPr>
      </p:cxnSp>
      <p:sp>
        <p:nvSpPr>
          <p:cNvPr id="2284" name="Google Shape;2284;g1a2d50a709d_0_5"/>
          <p:cNvSpPr/>
          <p:nvPr/>
        </p:nvSpPr>
        <p:spPr>
          <a:xfrm>
            <a:off x="2348700" y="1742725"/>
            <a:ext cx="2808900" cy="731400"/>
          </a:xfrm>
          <a:prstGeom prst="roundRect">
            <a:avLst>
              <a:gd name="adj" fmla="val 16667"/>
            </a:avLst>
          </a:prstGeom>
          <a:solidFill>
            <a:schemeClr val="dk1"/>
          </a:solidFill>
          <a:ln w="28575" cap="flat" cmpd="sng">
            <a:solidFill>
              <a:schemeClr val="accent4"/>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chemeClr val="lt1"/>
              </a:solidFill>
              <a:latin typeface="Arial"/>
              <a:ea typeface="Arial"/>
              <a:cs typeface="Arial"/>
              <a:sym typeface="Arial"/>
            </a:endParaRPr>
          </a:p>
        </p:txBody>
      </p:sp>
      <p:sp>
        <p:nvSpPr>
          <p:cNvPr id="2285" name="Google Shape;2285;g1a2d50a709d_0_5"/>
          <p:cNvSpPr txBox="1"/>
          <p:nvPr/>
        </p:nvSpPr>
        <p:spPr>
          <a:xfrm>
            <a:off x="643000" y="2729975"/>
            <a:ext cx="1075200" cy="352200"/>
          </a:xfrm>
          <a:prstGeom prst="rect">
            <a:avLst/>
          </a:pr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800"/>
              <a:buFont typeface="Arial"/>
              <a:buNone/>
            </a:pPr>
            <a:r>
              <a:rPr lang="en" sz="800" b="1" i="0" u="none" strike="noStrike" cap="none">
                <a:solidFill>
                  <a:srgbClr val="FFFFFF"/>
                </a:solidFill>
                <a:latin typeface="Arial"/>
                <a:ea typeface="Arial"/>
                <a:cs typeface="Arial"/>
                <a:sym typeface="Arial"/>
              </a:rPr>
              <a:t>APPLICATION OWNER INVOLVEMENT</a:t>
            </a:r>
            <a:endParaRPr sz="800" b="0" i="0" u="none" strike="noStrike" cap="none">
              <a:solidFill>
                <a:srgbClr val="000000"/>
              </a:solidFill>
              <a:latin typeface="Arial"/>
              <a:ea typeface="Arial"/>
              <a:cs typeface="Arial"/>
              <a:sym typeface="Arial"/>
            </a:endParaRPr>
          </a:p>
        </p:txBody>
      </p:sp>
      <p:cxnSp>
        <p:nvCxnSpPr>
          <p:cNvPr id="2286" name="Google Shape;2286;g1a2d50a709d_0_5"/>
          <p:cNvCxnSpPr/>
          <p:nvPr/>
        </p:nvCxnSpPr>
        <p:spPr>
          <a:xfrm>
            <a:off x="1833510" y="2939973"/>
            <a:ext cx="6124500" cy="2700"/>
          </a:xfrm>
          <a:prstGeom prst="straightConnector1">
            <a:avLst/>
          </a:prstGeom>
          <a:noFill/>
          <a:ln w="28575" cap="flat" cmpd="sng">
            <a:solidFill>
              <a:schemeClr val="dk2"/>
            </a:solidFill>
            <a:prstDash val="solid"/>
            <a:round/>
            <a:headEnd type="none" w="sm" len="sm"/>
            <a:tailEnd type="none" w="sm" len="sm"/>
          </a:ln>
        </p:spPr>
      </p:cxnSp>
      <p:cxnSp>
        <p:nvCxnSpPr>
          <p:cNvPr id="2287" name="Google Shape;2287;g1a2d50a709d_0_5"/>
          <p:cNvCxnSpPr/>
          <p:nvPr/>
        </p:nvCxnSpPr>
        <p:spPr>
          <a:xfrm rot="10800000" flipH="1">
            <a:off x="1448250" y="3760688"/>
            <a:ext cx="4193700" cy="27900"/>
          </a:xfrm>
          <a:prstGeom prst="straightConnector1">
            <a:avLst/>
          </a:prstGeom>
          <a:noFill/>
          <a:ln w="28575" cap="flat" cmpd="sng">
            <a:solidFill>
              <a:schemeClr val="accent4"/>
            </a:solidFill>
            <a:prstDash val="dot"/>
            <a:round/>
            <a:headEnd type="none" w="sm" len="sm"/>
            <a:tailEnd type="none" w="sm" len="sm"/>
          </a:ln>
        </p:spPr>
      </p:cxnSp>
      <p:sp>
        <p:nvSpPr>
          <p:cNvPr id="2288" name="Google Shape;2288;g1a2d50a709d_0_5"/>
          <p:cNvSpPr txBox="1">
            <a:spLocks noGrp="1"/>
          </p:cNvSpPr>
          <p:nvPr>
            <p:ph type="title"/>
          </p:nvPr>
        </p:nvSpPr>
        <p:spPr>
          <a:xfrm>
            <a:off x="295425" y="322575"/>
            <a:ext cx="8553300" cy="461700"/>
          </a:xfrm>
          <a:prstGeom prst="rect">
            <a:avLst/>
          </a:prstGeom>
          <a:noFill/>
          <a:ln>
            <a:noFill/>
          </a:ln>
        </p:spPr>
        <p:txBody>
          <a:bodyPr spcFirstLastPara="1" wrap="square" lIns="0" tIns="0" rIns="0" bIns="0" anchor="ctr" anchorCtr="0">
            <a:noAutofit/>
          </a:bodyPr>
          <a:lstStyle/>
          <a:p>
            <a:pPr marL="0" lvl="0" indent="0" algn="l" rtl="0">
              <a:lnSpc>
                <a:spcPct val="90000"/>
              </a:lnSpc>
              <a:spcBef>
                <a:spcPts val="0"/>
              </a:spcBef>
              <a:spcAft>
                <a:spcPts val="0"/>
              </a:spcAft>
              <a:buClr>
                <a:schemeClr val="lt1"/>
              </a:buClr>
              <a:buSzPts val="2700"/>
              <a:buFont typeface="Arial"/>
              <a:buNone/>
            </a:pPr>
            <a:r>
              <a:rPr lang="en" sz="2400"/>
              <a:t>Activities and workstreams</a:t>
            </a:r>
            <a:endParaRPr sz="2300"/>
          </a:p>
        </p:txBody>
      </p:sp>
      <p:sp>
        <p:nvSpPr>
          <p:cNvPr id="2289" name="Google Shape;2289;g1a2d50a709d_0_5"/>
          <p:cNvSpPr txBox="1"/>
          <p:nvPr/>
        </p:nvSpPr>
        <p:spPr>
          <a:xfrm>
            <a:off x="635355" y="3645210"/>
            <a:ext cx="1355100" cy="2589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000"/>
              <a:buFont typeface="Arial"/>
              <a:buNone/>
            </a:pPr>
            <a:r>
              <a:rPr lang="en" sz="800" b="1" i="0" u="none" strike="noStrike" cap="none">
                <a:solidFill>
                  <a:srgbClr val="FFFFFF"/>
                </a:solidFill>
                <a:latin typeface="Arial"/>
                <a:ea typeface="Arial"/>
                <a:cs typeface="Arial"/>
                <a:sym typeface="Arial"/>
              </a:rPr>
              <a:t>EXECUTION</a:t>
            </a:r>
            <a:endParaRPr sz="800" b="1" i="0" u="none" strike="noStrike" cap="none">
              <a:solidFill>
                <a:srgbClr val="FFFFFF"/>
              </a:solidFill>
              <a:latin typeface="Arial"/>
              <a:ea typeface="Arial"/>
              <a:cs typeface="Arial"/>
              <a:sym typeface="Arial"/>
            </a:endParaRPr>
          </a:p>
        </p:txBody>
      </p:sp>
      <p:sp>
        <p:nvSpPr>
          <p:cNvPr id="2290" name="Google Shape;2290;g1a2d50a709d_0_5"/>
          <p:cNvSpPr/>
          <p:nvPr/>
        </p:nvSpPr>
        <p:spPr>
          <a:xfrm>
            <a:off x="7917150" y="1443707"/>
            <a:ext cx="282900" cy="2892300"/>
          </a:xfrm>
          <a:prstGeom prst="roundRect">
            <a:avLst>
              <a:gd name="adj" fmla="val 16667"/>
            </a:avLst>
          </a:prstGeom>
          <a:solidFill>
            <a:srgbClr val="FFFFFF"/>
          </a:solidFill>
          <a:ln w="2857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000"/>
              <a:buFont typeface="Arial"/>
              <a:buNone/>
            </a:pPr>
            <a:endParaRPr sz="1000" b="1" i="0" u="none" strike="noStrike" cap="none">
              <a:solidFill>
                <a:srgbClr val="000000"/>
              </a:solidFill>
              <a:latin typeface="Arial"/>
              <a:ea typeface="Arial"/>
              <a:cs typeface="Arial"/>
              <a:sym typeface="Arial"/>
            </a:endParaRPr>
          </a:p>
        </p:txBody>
      </p:sp>
      <p:sp>
        <p:nvSpPr>
          <p:cNvPr id="2291" name="Google Shape;2291;g1a2d50a709d_0_5"/>
          <p:cNvSpPr/>
          <p:nvPr/>
        </p:nvSpPr>
        <p:spPr>
          <a:xfrm>
            <a:off x="5534194" y="2869000"/>
            <a:ext cx="262200" cy="1005000"/>
          </a:xfrm>
          <a:prstGeom prst="roundRect">
            <a:avLst>
              <a:gd name="adj" fmla="val 16667"/>
            </a:avLst>
          </a:prstGeom>
          <a:solidFill>
            <a:srgbClr val="FFFFFF"/>
          </a:solidFill>
          <a:ln w="2857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000"/>
              <a:buFont typeface="Arial"/>
              <a:buNone/>
            </a:pPr>
            <a:endParaRPr sz="1000" b="1" i="0" u="none" strike="noStrike" cap="none">
              <a:solidFill>
                <a:srgbClr val="000000"/>
              </a:solidFill>
              <a:latin typeface="Arial"/>
              <a:ea typeface="Arial"/>
              <a:cs typeface="Arial"/>
              <a:sym typeface="Arial"/>
            </a:endParaRPr>
          </a:p>
        </p:txBody>
      </p:sp>
      <p:sp>
        <p:nvSpPr>
          <p:cNvPr id="2292" name="Google Shape;2292;g1a2d50a709d_0_5"/>
          <p:cNvSpPr txBox="1"/>
          <p:nvPr/>
        </p:nvSpPr>
        <p:spPr>
          <a:xfrm rot="-5400000">
            <a:off x="5180025" y="3251563"/>
            <a:ext cx="967500" cy="2625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800"/>
              <a:buFont typeface="Arial"/>
              <a:buNone/>
            </a:pPr>
            <a:r>
              <a:rPr lang="en" sz="800" b="1" i="0" u="none" strike="noStrike" cap="none">
                <a:solidFill>
                  <a:schemeClr val="accent5"/>
                </a:solidFill>
                <a:latin typeface="Arial"/>
                <a:ea typeface="Arial"/>
                <a:cs typeface="Arial"/>
                <a:sym typeface="Arial"/>
              </a:rPr>
              <a:t>POC</a:t>
            </a:r>
            <a:endParaRPr sz="900" b="1" i="0" u="none" strike="noStrike" cap="none">
              <a:solidFill>
                <a:schemeClr val="accent4"/>
              </a:solidFill>
              <a:latin typeface="Arial"/>
              <a:ea typeface="Arial"/>
              <a:cs typeface="Arial"/>
              <a:sym typeface="Arial"/>
            </a:endParaRPr>
          </a:p>
        </p:txBody>
      </p:sp>
      <p:sp>
        <p:nvSpPr>
          <p:cNvPr id="2293" name="Google Shape;2293;g1a2d50a709d_0_5"/>
          <p:cNvSpPr txBox="1"/>
          <p:nvPr/>
        </p:nvSpPr>
        <p:spPr>
          <a:xfrm>
            <a:off x="2917513" y="1950625"/>
            <a:ext cx="1052100" cy="3156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800"/>
              <a:buFont typeface="Arial"/>
              <a:buNone/>
            </a:pPr>
            <a:r>
              <a:rPr lang="en" sz="800" b="1" i="0" u="none" strike="noStrike" cap="none">
                <a:solidFill>
                  <a:schemeClr val="dk2"/>
                </a:solidFill>
                <a:latin typeface="Arial"/>
                <a:ea typeface="Arial"/>
                <a:cs typeface="Arial"/>
                <a:sym typeface="Arial"/>
              </a:rPr>
              <a:t>Application </a:t>
            </a:r>
            <a:endParaRPr sz="800" b="1" i="0" u="none" strike="noStrike" cap="none">
              <a:solidFill>
                <a:schemeClr val="dk2"/>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800"/>
              <a:buFont typeface="Arial"/>
              <a:buNone/>
            </a:pPr>
            <a:r>
              <a:rPr lang="en" sz="800" b="1" i="0" u="none" strike="noStrike" cap="none">
                <a:solidFill>
                  <a:schemeClr val="dk2"/>
                </a:solidFill>
                <a:latin typeface="Arial"/>
                <a:ea typeface="Arial"/>
                <a:cs typeface="Arial"/>
                <a:sym typeface="Arial"/>
              </a:rPr>
              <a:t>Detail</a:t>
            </a:r>
            <a:endParaRPr sz="800" b="0" i="0" u="none" strike="noStrike" cap="none">
              <a:solidFill>
                <a:schemeClr val="dk2"/>
              </a:solidFill>
              <a:latin typeface="Arial"/>
              <a:ea typeface="Arial"/>
              <a:cs typeface="Arial"/>
              <a:sym typeface="Arial"/>
            </a:endParaRPr>
          </a:p>
        </p:txBody>
      </p:sp>
      <p:sp>
        <p:nvSpPr>
          <p:cNvPr id="2294" name="Google Shape;2294;g1a2d50a709d_0_5"/>
          <p:cNvSpPr/>
          <p:nvPr/>
        </p:nvSpPr>
        <p:spPr>
          <a:xfrm>
            <a:off x="3302127" y="1600527"/>
            <a:ext cx="282900" cy="313200"/>
          </a:xfrm>
          <a:prstGeom prst="ellipse">
            <a:avLst/>
          </a:prstGeom>
          <a:solidFill>
            <a:srgbClr val="FFFFFF"/>
          </a:solidFill>
          <a:ln w="2857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000"/>
              <a:buFont typeface="Arial"/>
              <a:buNone/>
            </a:pPr>
            <a:endParaRPr sz="1000" b="1" i="0" u="none" strike="noStrike" cap="none">
              <a:solidFill>
                <a:srgbClr val="000000"/>
              </a:solidFill>
              <a:latin typeface="Arial"/>
              <a:ea typeface="Arial"/>
              <a:cs typeface="Arial"/>
              <a:sym typeface="Arial"/>
            </a:endParaRPr>
          </a:p>
        </p:txBody>
      </p:sp>
      <p:sp>
        <p:nvSpPr>
          <p:cNvPr id="2295" name="Google Shape;2295;g1a2d50a709d_0_5"/>
          <p:cNvSpPr/>
          <p:nvPr/>
        </p:nvSpPr>
        <p:spPr>
          <a:xfrm>
            <a:off x="1718150" y="1435449"/>
            <a:ext cx="268200" cy="3048300"/>
          </a:xfrm>
          <a:prstGeom prst="roundRect">
            <a:avLst>
              <a:gd name="adj" fmla="val 16667"/>
            </a:avLst>
          </a:prstGeom>
          <a:solidFill>
            <a:srgbClr val="FFFFFF"/>
          </a:solidFill>
          <a:ln w="2857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000"/>
              <a:buFont typeface="Arial"/>
              <a:buNone/>
            </a:pPr>
            <a:endParaRPr sz="1000" b="1" i="0" u="none" strike="noStrike" cap="none">
              <a:solidFill>
                <a:srgbClr val="000000"/>
              </a:solidFill>
              <a:latin typeface="Arial"/>
              <a:ea typeface="Arial"/>
              <a:cs typeface="Arial"/>
              <a:sym typeface="Arial"/>
            </a:endParaRPr>
          </a:p>
        </p:txBody>
      </p:sp>
      <p:sp>
        <p:nvSpPr>
          <p:cNvPr id="2296" name="Google Shape;2296;g1a2d50a709d_0_5"/>
          <p:cNvSpPr txBox="1"/>
          <p:nvPr/>
        </p:nvSpPr>
        <p:spPr>
          <a:xfrm rot="-5400000">
            <a:off x="759396" y="2976889"/>
            <a:ext cx="2144100" cy="2571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800"/>
              <a:buFont typeface="Arial"/>
              <a:buNone/>
            </a:pPr>
            <a:endParaRPr sz="800" b="1" i="0" u="none" strike="noStrike" cap="none">
              <a:solidFill>
                <a:schemeClr val="accent5"/>
              </a:solidFill>
              <a:latin typeface="Arial"/>
              <a:ea typeface="Arial"/>
              <a:cs typeface="Arial"/>
              <a:sym typeface="Arial"/>
            </a:endParaRPr>
          </a:p>
        </p:txBody>
      </p:sp>
      <p:sp>
        <p:nvSpPr>
          <p:cNvPr id="2297" name="Google Shape;2297;g1a2d50a709d_0_5"/>
          <p:cNvSpPr/>
          <p:nvPr/>
        </p:nvSpPr>
        <p:spPr>
          <a:xfrm>
            <a:off x="2562331" y="1650315"/>
            <a:ext cx="276000" cy="916200"/>
          </a:xfrm>
          <a:prstGeom prst="roundRect">
            <a:avLst>
              <a:gd name="adj" fmla="val 16667"/>
            </a:avLst>
          </a:prstGeom>
          <a:solidFill>
            <a:srgbClr val="FFFFFF"/>
          </a:solidFill>
          <a:ln w="2857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000"/>
              <a:buFont typeface="Arial"/>
              <a:buNone/>
            </a:pPr>
            <a:endParaRPr sz="1000" b="1" i="0" u="none" strike="noStrike" cap="none">
              <a:solidFill>
                <a:srgbClr val="000000"/>
              </a:solidFill>
              <a:latin typeface="Arial"/>
              <a:ea typeface="Arial"/>
              <a:cs typeface="Arial"/>
              <a:sym typeface="Arial"/>
            </a:endParaRPr>
          </a:p>
        </p:txBody>
      </p:sp>
      <p:sp>
        <p:nvSpPr>
          <p:cNvPr id="2298" name="Google Shape;2298;g1a2d50a709d_0_5"/>
          <p:cNvSpPr txBox="1"/>
          <p:nvPr/>
        </p:nvSpPr>
        <p:spPr>
          <a:xfrm rot="-5400000">
            <a:off x="2160619" y="2034169"/>
            <a:ext cx="1079400" cy="2619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 sz="800" b="1" i="0" u="none" strike="noStrike" cap="none">
                <a:solidFill>
                  <a:schemeClr val="accent5"/>
                </a:solidFill>
                <a:latin typeface="Arial"/>
                <a:ea typeface="Arial"/>
                <a:cs typeface="Arial"/>
                <a:sym typeface="Arial"/>
              </a:rPr>
              <a:t>Workshops</a:t>
            </a:r>
            <a:endParaRPr sz="800" b="1" i="0" u="none" strike="noStrike" cap="none">
              <a:solidFill>
                <a:schemeClr val="accent5"/>
              </a:solidFill>
              <a:latin typeface="Arial"/>
              <a:ea typeface="Arial"/>
              <a:cs typeface="Arial"/>
              <a:sym typeface="Arial"/>
            </a:endParaRPr>
          </a:p>
        </p:txBody>
      </p:sp>
      <p:sp>
        <p:nvSpPr>
          <p:cNvPr id="2299" name="Google Shape;2299;g1a2d50a709d_0_5"/>
          <p:cNvSpPr/>
          <p:nvPr/>
        </p:nvSpPr>
        <p:spPr>
          <a:xfrm>
            <a:off x="3990850" y="1639425"/>
            <a:ext cx="276000" cy="2792700"/>
          </a:xfrm>
          <a:prstGeom prst="roundRect">
            <a:avLst>
              <a:gd name="adj" fmla="val 16667"/>
            </a:avLst>
          </a:prstGeom>
          <a:solidFill>
            <a:srgbClr val="FFFFFF"/>
          </a:solidFill>
          <a:ln w="28575" cap="flat" cmpd="sng">
            <a:solidFill>
              <a:srgbClr val="99C7EB"/>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000"/>
              <a:buFont typeface="Arial"/>
              <a:buNone/>
            </a:pPr>
            <a:endParaRPr sz="1000" b="1" i="0" u="none" strike="noStrike" cap="none">
              <a:solidFill>
                <a:srgbClr val="000000"/>
              </a:solidFill>
              <a:latin typeface="Arial"/>
              <a:ea typeface="Arial"/>
              <a:cs typeface="Arial"/>
              <a:sym typeface="Arial"/>
            </a:endParaRPr>
          </a:p>
        </p:txBody>
      </p:sp>
      <p:sp>
        <p:nvSpPr>
          <p:cNvPr id="2300" name="Google Shape;2300;g1a2d50a709d_0_5"/>
          <p:cNvSpPr txBox="1"/>
          <p:nvPr/>
        </p:nvSpPr>
        <p:spPr>
          <a:xfrm rot="-5400000">
            <a:off x="2639075" y="3052450"/>
            <a:ext cx="3003900" cy="2619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 sz="800" b="1" i="0" u="none" strike="noStrike" cap="none">
                <a:solidFill>
                  <a:srgbClr val="99C7EB"/>
                </a:solidFill>
                <a:latin typeface="Arial"/>
                <a:ea typeface="Arial"/>
                <a:cs typeface="Arial"/>
                <a:sym typeface="Arial"/>
              </a:rPr>
              <a:t>Migration Options</a:t>
            </a:r>
            <a:endParaRPr sz="800" b="1" i="0" u="none" strike="noStrike" cap="none">
              <a:solidFill>
                <a:srgbClr val="99C7EB"/>
              </a:solidFill>
              <a:latin typeface="Arial"/>
              <a:ea typeface="Arial"/>
              <a:cs typeface="Arial"/>
              <a:sym typeface="Arial"/>
            </a:endParaRPr>
          </a:p>
        </p:txBody>
      </p:sp>
      <p:sp>
        <p:nvSpPr>
          <p:cNvPr id="2301" name="Google Shape;2301;g1a2d50a709d_0_5"/>
          <p:cNvSpPr txBox="1"/>
          <p:nvPr/>
        </p:nvSpPr>
        <p:spPr>
          <a:xfrm>
            <a:off x="1893325" y="1013475"/>
            <a:ext cx="1268100" cy="263400"/>
          </a:xfrm>
          <a:prstGeom prst="rect">
            <a:avLst/>
          </a:pr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800"/>
              <a:buFont typeface="Arial"/>
              <a:buNone/>
            </a:pPr>
            <a:r>
              <a:rPr lang="en" sz="800" b="1" i="0" u="none" strike="noStrike" cap="none">
                <a:solidFill>
                  <a:srgbClr val="FFFFFF"/>
                </a:solidFill>
                <a:latin typeface="Arial"/>
                <a:ea typeface="Arial"/>
                <a:cs typeface="Arial"/>
                <a:sym typeface="Arial"/>
              </a:rPr>
              <a:t>Validation</a:t>
            </a:r>
            <a:endParaRPr sz="800" b="0" i="0" u="none" strike="noStrike" cap="none">
              <a:solidFill>
                <a:srgbClr val="000000"/>
              </a:solidFill>
              <a:latin typeface="Arial"/>
              <a:ea typeface="Arial"/>
              <a:cs typeface="Arial"/>
              <a:sym typeface="Arial"/>
            </a:endParaRPr>
          </a:p>
        </p:txBody>
      </p:sp>
      <p:sp>
        <p:nvSpPr>
          <p:cNvPr id="2302" name="Google Shape;2302;g1a2d50a709d_0_5"/>
          <p:cNvSpPr txBox="1"/>
          <p:nvPr/>
        </p:nvSpPr>
        <p:spPr>
          <a:xfrm>
            <a:off x="3210087" y="1013475"/>
            <a:ext cx="1442100" cy="263400"/>
          </a:xfrm>
          <a:prstGeom prst="rect">
            <a:avLst/>
          </a:pr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800"/>
              <a:buFont typeface="Arial"/>
              <a:buNone/>
            </a:pPr>
            <a:r>
              <a:rPr lang="en" sz="800" b="1" i="0" u="none" strike="noStrike" cap="none">
                <a:solidFill>
                  <a:srgbClr val="FFFFFF"/>
                </a:solidFill>
                <a:latin typeface="Arial"/>
                <a:ea typeface="Arial"/>
                <a:cs typeface="Arial"/>
                <a:sym typeface="Arial"/>
              </a:rPr>
              <a:t>Planning</a:t>
            </a:r>
            <a:endParaRPr sz="800" b="0" i="0" u="none" strike="noStrike" cap="none">
              <a:solidFill>
                <a:srgbClr val="000000"/>
              </a:solidFill>
              <a:latin typeface="Arial"/>
              <a:ea typeface="Arial"/>
              <a:cs typeface="Arial"/>
              <a:sym typeface="Arial"/>
            </a:endParaRPr>
          </a:p>
        </p:txBody>
      </p:sp>
      <p:sp>
        <p:nvSpPr>
          <p:cNvPr id="2303" name="Google Shape;2303;g1a2d50a709d_0_5"/>
          <p:cNvSpPr/>
          <p:nvPr/>
        </p:nvSpPr>
        <p:spPr>
          <a:xfrm>
            <a:off x="4700825" y="1639425"/>
            <a:ext cx="276000" cy="2792700"/>
          </a:xfrm>
          <a:prstGeom prst="roundRect">
            <a:avLst>
              <a:gd name="adj" fmla="val 16667"/>
            </a:avLst>
          </a:prstGeom>
          <a:solidFill>
            <a:srgbClr val="FFFFFF"/>
          </a:solidFill>
          <a:ln w="28575" cap="flat" cmpd="sng">
            <a:solidFill>
              <a:srgbClr val="99C7EB"/>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000"/>
              <a:buFont typeface="Arial"/>
              <a:buNone/>
            </a:pPr>
            <a:endParaRPr sz="1000" b="1" i="0" u="none" strike="noStrike" cap="none">
              <a:solidFill>
                <a:srgbClr val="000000"/>
              </a:solidFill>
              <a:latin typeface="Arial"/>
              <a:ea typeface="Arial"/>
              <a:cs typeface="Arial"/>
              <a:sym typeface="Arial"/>
            </a:endParaRPr>
          </a:p>
        </p:txBody>
      </p:sp>
      <p:sp>
        <p:nvSpPr>
          <p:cNvPr id="2304" name="Google Shape;2304;g1a2d50a709d_0_5"/>
          <p:cNvSpPr txBox="1"/>
          <p:nvPr/>
        </p:nvSpPr>
        <p:spPr>
          <a:xfrm rot="-5400000">
            <a:off x="4206525" y="2683802"/>
            <a:ext cx="1252200" cy="2619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000"/>
              <a:buFont typeface="Arial"/>
              <a:buNone/>
            </a:pPr>
            <a:r>
              <a:rPr lang="en" sz="800" b="1" i="0" u="none" strike="noStrike" cap="none">
                <a:solidFill>
                  <a:srgbClr val="99C7EB"/>
                </a:solidFill>
                <a:latin typeface="Arial"/>
                <a:ea typeface="Arial"/>
                <a:cs typeface="Arial"/>
                <a:sym typeface="Arial"/>
              </a:rPr>
              <a:t> Design</a:t>
            </a:r>
            <a:endParaRPr sz="800" b="1" i="0" u="none" strike="noStrike" cap="none">
              <a:solidFill>
                <a:srgbClr val="99C7EB"/>
              </a:solidFill>
              <a:latin typeface="Arial"/>
              <a:ea typeface="Arial"/>
              <a:cs typeface="Arial"/>
              <a:sym typeface="Arial"/>
            </a:endParaRPr>
          </a:p>
        </p:txBody>
      </p:sp>
      <p:sp>
        <p:nvSpPr>
          <p:cNvPr id="2305" name="Google Shape;2305;g1a2d50a709d_0_5"/>
          <p:cNvSpPr txBox="1"/>
          <p:nvPr/>
        </p:nvSpPr>
        <p:spPr>
          <a:xfrm>
            <a:off x="4700825" y="1013475"/>
            <a:ext cx="1237800" cy="263400"/>
          </a:xfrm>
          <a:prstGeom prst="rect">
            <a:avLst/>
          </a:pr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800"/>
              <a:buFont typeface="Arial"/>
              <a:buNone/>
            </a:pPr>
            <a:r>
              <a:rPr lang="en" sz="800" b="1" i="0" u="none" strike="noStrike" cap="none">
                <a:solidFill>
                  <a:srgbClr val="FFFFFF"/>
                </a:solidFill>
                <a:latin typeface="Arial"/>
                <a:ea typeface="Arial"/>
                <a:cs typeface="Arial"/>
                <a:sym typeface="Arial"/>
              </a:rPr>
              <a:t>Design</a:t>
            </a:r>
            <a:endParaRPr sz="800" b="0" i="0" u="none" strike="noStrike" cap="none">
              <a:solidFill>
                <a:srgbClr val="000000"/>
              </a:solidFill>
              <a:latin typeface="Arial"/>
              <a:ea typeface="Arial"/>
              <a:cs typeface="Arial"/>
              <a:sym typeface="Arial"/>
            </a:endParaRPr>
          </a:p>
        </p:txBody>
      </p:sp>
      <p:sp>
        <p:nvSpPr>
          <p:cNvPr id="2306" name="Google Shape;2306;g1a2d50a709d_0_5"/>
          <p:cNvSpPr txBox="1"/>
          <p:nvPr/>
        </p:nvSpPr>
        <p:spPr>
          <a:xfrm>
            <a:off x="6004500" y="1006400"/>
            <a:ext cx="1953600" cy="263400"/>
          </a:xfrm>
          <a:prstGeom prst="rect">
            <a:avLst/>
          </a:pr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800"/>
              <a:buFont typeface="Arial"/>
              <a:buNone/>
            </a:pPr>
            <a:r>
              <a:rPr lang="en" sz="800" b="1" i="0" u="none" strike="noStrike" cap="none">
                <a:solidFill>
                  <a:srgbClr val="FFFFFF"/>
                </a:solidFill>
                <a:latin typeface="Arial"/>
                <a:ea typeface="Arial"/>
                <a:cs typeface="Arial"/>
                <a:sym typeface="Arial"/>
              </a:rPr>
              <a:t>Execution</a:t>
            </a:r>
            <a:endParaRPr sz="800" b="0" i="0" u="none" strike="noStrike" cap="none">
              <a:solidFill>
                <a:srgbClr val="000000"/>
              </a:solidFill>
              <a:latin typeface="Arial"/>
              <a:ea typeface="Arial"/>
              <a:cs typeface="Arial"/>
              <a:sym typeface="Arial"/>
            </a:endParaRPr>
          </a:p>
        </p:txBody>
      </p:sp>
      <p:sp>
        <p:nvSpPr>
          <p:cNvPr id="2307" name="Google Shape;2307;g1a2d50a709d_0_5"/>
          <p:cNvSpPr/>
          <p:nvPr/>
        </p:nvSpPr>
        <p:spPr>
          <a:xfrm>
            <a:off x="6733652" y="3645202"/>
            <a:ext cx="282900" cy="313200"/>
          </a:xfrm>
          <a:prstGeom prst="ellipse">
            <a:avLst/>
          </a:prstGeom>
          <a:solidFill>
            <a:srgbClr val="FFFFFF"/>
          </a:solidFill>
          <a:ln w="2857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000"/>
              <a:buFont typeface="Arial"/>
              <a:buNone/>
            </a:pPr>
            <a:endParaRPr sz="1000" b="1" i="0" u="none" strike="noStrike" cap="none">
              <a:solidFill>
                <a:srgbClr val="000000"/>
              </a:solidFill>
              <a:latin typeface="Arial"/>
              <a:ea typeface="Arial"/>
              <a:cs typeface="Arial"/>
              <a:sym typeface="Arial"/>
            </a:endParaRPr>
          </a:p>
        </p:txBody>
      </p:sp>
      <p:sp>
        <p:nvSpPr>
          <p:cNvPr id="2308" name="Google Shape;2308;g1a2d50a709d_0_5"/>
          <p:cNvSpPr txBox="1"/>
          <p:nvPr/>
        </p:nvSpPr>
        <p:spPr>
          <a:xfrm>
            <a:off x="6212729" y="4020400"/>
            <a:ext cx="1396800" cy="3156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800"/>
              <a:buFont typeface="Arial"/>
              <a:buNone/>
            </a:pPr>
            <a:r>
              <a:rPr lang="en" sz="800" b="1" i="0" u="none" strike="noStrike" cap="none">
                <a:solidFill>
                  <a:schemeClr val="dk2"/>
                </a:solidFill>
                <a:latin typeface="Arial"/>
                <a:ea typeface="Arial"/>
                <a:cs typeface="Arial"/>
                <a:sym typeface="Arial"/>
              </a:rPr>
              <a:t>Sprint based application development</a:t>
            </a:r>
            <a:endParaRPr sz="800" b="0" i="0" u="none" strike="noStrike" cap="none">
              <a:solidFill>
                <a:schemeClr val="dk2"/>
              </a:solidFill>
              <a:latin typeface="Arial"/>
              <a:ea typeface="Arial"/>
              <a:cs typeface="Arial"/>
              <a:sym typeface="Arial"/>
            </a:endParaRPr>
          </a:p>
        </p:txBody>
      </p:sp>
      <p:sp>
        <p:nvSpPr>
          <p:cNvPr id="2309" name="Google Shape;2309;g1a2d50a709d_0_5"/>
          <p:cNvSpPr txBox="1"/>
          <p:nvPr/>
        </p:nvSpPr>
        <p:spPr>
          <a:xfrm rot="-5400000">
            <a:off x="1312544" y="2775119"/>
            <a:ext cx="1079400" cy="2619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 sz="800" b="1" i="0" u="none" strike="noStrike" cap="none">
                <a:solidFill>
                  <a:schemeClr val="accent5"/>
                </a:solidFill>
                <a:latin typeface="Arial"/>
                <a:ea typeface="Arial"/>
                <a:cs typeface="Arial"/>
                <a:sym typeface="Arial"/>
              </a:rPr>
              <a:t>Modernisation candidate</a:t>
            </a:r>
            <a:endParaRPr sz="800" b="1" i="0" u="none" strike="noStrike" cap="none">
              <a:solidFill>
                <a:schemeClr val="accent5"/>
              </a:solidFill>
              <a:latin typeface="Arial"/>
              <a:ea typeface="Arial"/>
              <a:cs typeface="Arial"/>
              <a:sym typeface="Arial"/>
            </a:endParaRPr>
          </a:p>
        </p:txBody>
      </p:sp>
      <p:sp>
        <p:nvSpPr>
          <p:cNvPr id="2310" name="Google Shape;2310;g1a2d50a709d_0_5"/>
          <p:cNvSpPr txBox="1"/>
          <p:nvPr/>
        </p:nvSpPr>
        <p:spPr>
          <a:xfrm rot="-5400000">
            <a:off x="7244100" y="2758903"/>
            <a:ext cx="1629000" cy="2619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 sz="800" b="1" i="0" u="none" strike="noStrike" cap="none">
                <a:solidFill>
                  <a:schemeClr val="accent5"/>
                </a:solidFill>
                <a:latin typeface="Arial"/>
                <a:ea typeface="Arial"/>
                <a:cs typeface="Arial"/>
                <a:sym typeface="Arial"/>
              </a:rPr>
              <a:t>Application delivery increments</a:t>
            </a:r>
            <a:endParaRPr sz="800" b="1" i="0" u="none" strike="noStrike" cap="none">
              <a:solidFill>
                <a:schemeClr val="accent5"/>
              </a:solidFill>
              <a:latin typeface="Arial"/>
              <a:ea typeface="Arial"/>
              <a:cs typeface="Arial"/>
              <a:sym typeface="Arial"/>
            </a:endParaRPr>
          </a:p>
        </p:txBody>
      </p:sp>
      <p:sp>
        <p:nvSpPr>
          <p:cNvPr id="2311" name="Google Shape;2311;g1a2d50a709d_0_5"/>
          <p:cNvSpPr txBox="1"/>
          <p:nvPr/>
        </p:nvSpPr>
        <p:spPr>
          <a:xfrm>
            <a:off x="295425" y="-16125"/>
            <a:ext cx="3063000" cy="3387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 sz="1000" b="1" i="0" u="none" strike="noStrike" cap="none">
                <a:solidFill>
                  <a:schemeClr val="accent2"/>
                </a:solidFill>
                <a:latin typeface="Arial"/>
                <a:ea typeface="Arial"/>
                <a:cs typeface="Arial"/>
                <a:sym typeface="Arial"/>
              </a:rPr>
              <a:t>Modernisation</a:t>
            </a:r>
            <a:endParaRPr sz="1000" b="1" i="0" u="none" strike="noStrike" cap="none">
              <a:solidFill>
                <a:schemeClr val="accent2"/>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2315"/>
        <p:cNvGrpSpPr/>
        <p:nvPr/>
      </p:nvGrpSpPr>
      <p:grpSpPr>
        <a:xfrm>
          <a:off x="0" y="0"/>
          <a:ext cx="0" cy="0"/>
          <a:chOff x="0" y="0"/>
          <a:chExt cx="0" cy="0"/>
        </a:xfrm>
      </p:grpSpPr>
      <p:sp>
        <p:nvSpPr>
          <p:cNvPr id="2316" name="Google Shape;2316;g1a5b697ed59_1_82"/>
          <p:cNvSpPr txBox="1">
            <a:spLocks noGrp="1"/>
          </p:cNvSpPr>
          <p:nvPr>
            <p:ph type="title"/>
          </p:nvPr>
        </p:nvSpPr>
        <p:spPr>
          <a:xfrm>
            <a:off x="324000" y="324000"/>
            <a:ext cx="8553300" cy="648900"/>
          </a:xfrm>
          <a:prstGeom prst="rect">
            <a:avLst/>
          </a:prstGeom>
          <a:noFill/>
          <a:ln>
            <a:noFill/>
          </a:ln>
        </p:spPr>
        <p:txBody>
          <a:bodyPr spcFirstLastPara="1" wrap="square" lIns="0" tIns="0" rIns="0" bIns="0" anchor="ctr" anchorCtr="0">
            <a:normAutofit/>
          </a:bodyPr>
          <a:lstStyle/>
          <a:p>
            <a:pPr marL="0" lvl="0" indent="0" algn="l" rtl="0">
              <a:lnSpc>
                <a:spcPct val="90000"/>
              </a:lnSpc>
              <a:spcBef>
                <a:spcPts val="0"/>
              </a:spcBef>
              <a:spcAft>
                <a:spcPts val="0"/>
              </a:spcAft>
              <a:buSzPts val="2700"/>
              <a:buNone/>
            </a:pPr>
            <a:r>
              <a:rPr lang="en" sz="2400"/>
              <a:t>Inputs</a:t>
            </a:r>
            <a:endParaRPr sz="2400"/>
          </a:p>
        </p:txBody>
      </p:sp>
      <p:graphicFrame>
        <p:nvGraphicFramePr>
          <p:cNvPr id="2317" name="Google Shape;2317;g1a5b697ed59_1_82"/>
          <p:cNvGraphicFramePr/>
          <p:nvPr/>
        </p:nvGraphicFramePr>
        <p:xfrm>
          <a:off x="324000" y="972900"/>
          <a:ext cx="3000000" cy="3000000"/>
        </p:xfrm>
        <a:graphic>
          <a:graphicData uri="http://schemas.openxmlformats.org/drawingml/2006/table">
            <a:tbl>
              <a:tblPr>
                <a:noFill/>
                <a:tableStyleId>{D8BDA967-856E-4967-8594-84EC222D9B55}</a:tableStyleId>
              </a:tblPr>
              <a:tblGrid>
                <a:gridCol w="2145875">
                  <a:extLst>
                    <a:ext uri="{9D8B030D-6E8A-4147-A177-3AD203B41FA5}">
                      <a16:colId xmlns:a16="http://schemas.microsoft.com/office/drawing/2014/main" val="20000"/>
                    </a:ext>
                  </a:extLst>
                </a:gridCol>
                <a:gridCol w="6245575">
                  <a:extLst>
                    <a:ext uri="{9D8B030D-6E8A-4147-A177-3AD203B41FA5}">
                      <a16:colId xmlns:a16="http://schemas.microsoft.com/office/drawing/2014/main" val="20001"/>
                    </a:ext>
                  </a:extLst>
                </a:gridCol>
              </a:tblGrid>
              <a:tr h="0">
                <a:tc>
                  <a:txBody>
                    <a:bodyPr/>
                    <a:lstStyle/>
                    <a:p>
                      <a:pPr marL="0" marR="0" lvl="0" indent="0" algn="l" rtl="0">
                        <a:lnSpc>
                          <a:spcPct val="100000"/>
                        </a:lnSpc>
                        <a:spcBef>
                          <a:spcPts val="0"/>
                        </a:spcBef>
                        <a:spcAft>
                          <a:spcPts val="0"/>
                        </a:spcAft>
                        <a:buClr>
                          <a:srgbClr val="000000"/>
                        </a:buClr>
                        <a:buSzPts val="1000"/>
                        <a:buFont typeface="Arial"/>
                        <a:buNone/>
                      </a:pPr>
                      <a:r>
                        <a:rPr lang="en" sz="1000" b="1" u="none" strike="noStrike" cap="none"/>
                        <a:t>Input</a:t>
                      </a:r>
                      <a:endParaRPr sz="1000" b="1" u="none" strike="noStrike" cap="none"/>
                    </a:p>
                  </a:txBody>
                  <a:tcPr marL="91425" marR="91425" marT="91425" marB="91425">
                    <a:solidFill>
                      <a:srgbClr val="C2E2FF"/>
                    </a:solidFill>
                  </a:tcPr>
                </a:tc>
                <a:tc>
                  <a:txBody>
                    <a:bodyPr/>
                    <a:lstStyle/>
                    <a:p>
                      <a:pPr marL="0" marR="0" lvl="0" indent="0" algn="l" rtl="0">
                        <a:lnSpc>
                          <a:spcPct val="100000"/>
                        </a:lnSpc>
                        <a:spcBef>
                          <a:spcPts val="0"/>
                        </a:spcBef>
                        <a:spcAft>
                          <a:spcPts val="0"/>
                        </a:spcAft>
                        <a:buClr>
                          <a:srgbClr val="000000"/>
                        </a:buClr>
                        <a:buSzPts val="1000"/>
                        <a:buFont typeface="Arial"/>
                        <a:buNone/>
                      </a:pPr>
                      <a:r>
                        <a:rPr lang="en" sz="1000" b="1" u="none" strike="noStrike" cap="none"/>
                        <a:t>Description</a:t>
                      </a:r>
                      <a:endParaRPr sz="1000" b="1" u="none" strike="noStrike" cap="none"/>
                    </a:p>
                  </a:txBody>
                  <a:tcPr marL="91425" marR="91425" marT="91425" marB="91425">
                    <a:solidFill>
                      <a:srgbClr val="C2E2FF"/>
                    </a:solidFill>
                  </a:tcPr>
                </a:tc>
                <a:extLst>
                  <a:ext uri="{0D108BD9-81ED-4DB2-BD59-A6C34878D82A}">
                    <a16:rowId xmlns:a16="http://schemas.microsoft.com/office/drawing/2014/main" val="10000"/>
                  </a:ext>
                </a:extLst>
              </a:tr>
              <a:tr h="0">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t>Application to be modernised</a:t>
                      </a:r>
                      <a:endParaRPr sz="10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t>The application in scope for modernisation</a:t>
                      </a:r>
                      <a:endParaRPr sz="1000" u="none" strike="noStrike" cap="none"/>
                    </a:p>
                  </a:txBody>
                  <a:tcPr marL="91425" marR="91425" marT="91425" marB="91425"/>
                </a:tc>
                <a:extLst>
                  <a:ext uri="{0D108BD9-81ED-4DB2-BD59-A6C34878D82A}">
                    <a16:rowId xmlns:a16="http://schemas.microsoft.com/office/drawing/2014/main" val="10001"/>
                  </a:ext>
                </a:extLst>
              </a:tr>
              <a:tr h="0">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t>Workshops</a:t>
                      </a:r>
                      <a:endParaRPr sz="10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t>Help to capture detailed additional application information and requirements. </a:t>
                      </a:r>
                      <a:endParaRPr sz="1000" b="1" u="none" strike="noStrike" cap="none">
                        <a:solidFill>
                          <a:schemeClr val="dk2"/>
                        </a:solidFill>
                      </a:endParaRPr>
                    </a:p>
                  </a:txBody>
                  <a:tcPr marL="91425" marR="91425" marT="91425" marB="91425"/>
                </a:tc>
                <a:extLst>
                  <a:ext uri="{0D108BD9-81ED-4DB2-BD59-A6C34878D82A}">
                    <a16:rowId xmlns:a16="http://schemas.microsoft.com/office/drawing/2014/main" val="10002"/>
                  </a:ext>
                </a:extLst>
              </a:tr>
              <a:tr h="0">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t>Requirements</a:t>
                      </a:r>
                      <a:endParaRPr sz="10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t>The functional requirements of the existing and to be developed application.</a:t>
                      </a:r>
                      <a:endParaRPr sz="1000" u="none" strike="noStrike" cap="none"/>
                    </a:p>
                  </a:txBody>
                  <a:tcPr marL="91425" marR="91425" marT="91425" marB="91425"/>
                </a:tc>
                <a:extLst>
                  <a:ext uri="{0D108BD9-81ED-4DB2-BD59-A6C34878D82A}">
                    <a16:rowId xmlns:a16="http://schemas.microsoft.com/office/drawing/2014/main" val="10003"/>
                  </a:ext>
                </a:extLst>
              </a:tr>
            </a:tbl>
          </a:graphicData>
        </a:graphic>
      </p:graphicFrame>
      <p:sp>
        <p:nvSpPr>
          <p:cNvPr id="2318" name="Google Shape;2318;g1a5b697ed59_1_82"/>
          <p:cNvSpPr txBox="1"/>
          <p:nvPr/>
        </p:nvSpPr>
        <p:spPr>
          <a:xfrm>
            <a:off x="239325" y="-58950"/>
            <a:ext cx="3063000" cy="3387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 sz="1000" b="1" i="0" u="none" strike="noStrike" cap="none">
                <a:solidFill>
                  <a:schemeClr val="accent2"/>
                </a:solidFill>
                <a:latin typeface="Arial"/>
                <a:ea typeface="Arial"/>
                <a:cs typeface="Arial"/>
                <a:sym typeface="Arial"/>
              </a:rPr>
              <a:t>Modernisation</a:t>
            </a:r>
            <a:endParaRPr sz="1000" b="1" i="0" u="none" strike="noStrike" cap="none">
              <a:solidFill>
                <a:schemeClr val="accent2"/>
              </a:solidFill>
              <a:latin typeface="Arial"/>
              <a:ea typeface="Arial"/>
              <a:cs typeface="Arial"/>
              <a:sym typeface="Arial"/>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2322"/>
        <p:cNvGrpSpPr/>
        <p:nvPr/>
      </p:nvGrpSpPr>
      <p:grpSpPr>
        <a:xfrm>
          <a:off x="0" y="0"/>
          <a:ext cx="0" cy="0"/>
          <a:chOff x="0" y="0"/>
          <a:chExt cx="0" cy="0"/>
        </a:xfrm>
      </p:grpSpPr>
      <p:sp>
        <p:nvSpPr>
          <p:cNvPr id="2323" name="Google Shape;2323;g1a5b697ed59_1_92"/>
          <p:cNvSpPr txBox="1">
            <a:spLocks noGrp="1"/>
          </p:cNvSpPr>
          <p:nvPr>
            <p:ph type="title"/>
          </p:nvPr>
        </p:nvSpPr>
        <p:spPr>
          <a:xfrm>
            <a:off x="324000" y="229525"/>
            <a:ext cx="8553300" cy="648900"/>
          </a:xfrm>
          <a:prstGeom prst="rect">
            <a:avLst/>
          </a:prstGeom>
          <a:noFill/>
          <a:ln>
            <a:noFill/>
          </a:ln>
        </p:spPr>
        <p:txBody>
          <a:bodyPr spcFirstLastPara="1" wrap="square" lIns="0" tIns="0" rIns="0" bIns="0" anchor="ctr" anchorCtr="0">
            <a:normAutofit/>
          </a:bodyPr>
          <a:lstStyle/>
          <a:p>
            <a:pPr marL="0" lvl="0" indent="0" algn="l" rtl="0">
              <a:lnSpc>
                <a:spcPct val="90000"/>
              </a:lnSpc>
              <a:spcBef>
                <a:spcPts val="0"/>
              </a:spcBef>
              <a:spcAft>
                <a:spcPts val="0"/>
              </a:spcAft>
              <a:buSzPts val="2700"/>
              <a:buNone/>
            </a:pPr>
            <a:r>
              <a:rPr lang="en" sz="2400"/>
              <a:t>Activity descriptions</a:t>
            </a:r>
            <a:endParaRPr sz="2400"/>
          </a:p>
        </p:txBody>
      </p:sp>
      <p:graphicFrame>
        <p:nvGraphicFramePr>
          <p:cNvPr id="2324" name="Google Shape;2324;g1a5b697ed59_1_92"/>
          <p:cNvGraphicFramePr/>
          <p:nvPr/>
        </p:nvGraphicFramePr>
        <p:xfrm>
          <a:off x="340063" y="878425"/>
          <a:ext cx="3000000" cy="3000000"/>
        </p:xfrm>
        <a:graphic>
          <a:graphicData uri="http://schemas.openxmlformats.org/drawingml/2006/table">
            <a:tbl>
              <a:tblPr>
                <a:noFill/>
                <a:tableStyleId>{D8BDA967-856E-4967-8594-84EC222D9B55}</a:tableStyleId>
              </a:tblPr>
              <a:tblGrid>
                <a:gridCol w="2796125">
                  <a:extLst>
                    <a:ext uri="{9D8B030D-6E8A-4147-A177-3AD203B41FA5}">
                      <a16:colId xmlns:a16="http://schemas.microsoft.com/office/drawing/2014/main" val="20000"/>
                    </a:ext>
                  </a:extLst>
                </a:gridCol>
                <a:gridCol w="5667750">
                  <a:extLst>
                    <a:ext uri="{9D8B030D-6E8A-4147-A177-3AD203B41FA5}">
                      <a16:colId xmlns:a16="http://schemas.microsoft.com/office/drawing/2014/main" val="20001"/>
                    </a:ext>
                  </a:extLst>
                </a:gridCol>
              </a:tblGrid>
              <a:tr h="223550">
                <a:tc>
                  <a:txBody>
                    <a:bodyPr/>
                    <a:lstStyle/>
                    <a:p>
                      <a:pPr marL="0" marR="0" lvl="0" indent="0" algn="l" rtl="0">
                        <a:lnSpc>
                          <a:spcPct val="100000"/>
                        </a:lnSpc>
                        <a:spcBef>
                          <a:spcPts val="0"/>
                        </a:spcBef>
                        <a:spcAft>
                          <a:spcPts val="0"/>
                        </a:spcAft>
                        <a:buClr>
                          <a:srgbClr val="000000"/>
                        </a:buClr>
                        <a:buSzPts val="1000"/>
                        <a:buFont typeface="Arial"/>
                        <a:buNone/>
                      </a:pPr>
                      <a:r>
                        <a:rPr lang="en" sz="1000" b="1" u="none" strike="noStrike" cap="none"/>
                        <a:t>Activity</a:t>
                      </a:r>
                      <a:endParaRPr sz="1000" b="1" u="none" strike="noStrike" cap="none"/>
                    </a:p>
                  </a:txBody>
                  <a:tcPr marL="91425" marR="91425" marT="91425" marB="91425">
                    <a:solidFill>
                      <a:srgbClr val="C2E2FF"/>
                    </a:solidFill>
                  </a:tcPr>
                </a:tc>
                <a:tc>
                  <a:txBody>
                    <a:bodyPr/>
                    <a:lstStyle/>
                    <a:p>
                      <a:pPr marL="0" marR="0" lvl="0" indent="0" algn="l" rtl="0">
                        <a:lnSpc>
                          <a:spcPct val="100000"/>
                        </a:lnSpc>
                        <a:spcBef>
                          <a:spcPts val="0"/>
                        </a:spcBef>
                        <a:spcAft>
                          <a:spcPts val="0"/>
                        </a:spcAft>
                        <a:buClr>
                          <a:srgbClr val="000000"/>
                        </a:buClr>
                        <a:buSzPts val="1000"/>
                        <a:buFont typeface="Arial"/>
                        <a:buNone/>
                      </a:pPr>
                      <a:r>
                        <a:rPr lang="en" sz="1000" b="1" u="none" strike="noStrike" cap="none"/>
                        <a:t>Description</a:t>
                      </a:r>
                      <a:endParaRPr sz="1000" b="1" u="none" strike="noStrike" cap="none"/>
                    </a:p>
                  </a:txBody>
                  <a:tcPr marL="91425" marR="91425" marT="91425" marB="91425">
                    <a:solidFill>
                      <a:srgbClr val="C2E2FF"/>
                    </a:solidFill>
                  </a:tcPr>
                </a:tc>
                <a:extLst>
                  <a:ext uri="{0D108BD9-81ED-4DB2-BD59-A6C34878D82A}">
                    <a16:rowId xmlns:a16="http://schemas.microsoft.com/office/drawing/2014/main" val="10000"/>
                  </a:ext>
                </a:extLst>
              </a:tr>
              <a:tr h="223550">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t>Deep application discovery</a:t>
                      </a:r>
                      <a:endParaRPr sz="10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t>In this activity, the applications are </a:t>
                      </a:r>
                      <a:r>
                        <a:rPr lang="en" sz="1000" u="none" strike="noStrike" cap="none">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9"/>
                            </a:ext>
                          </a:extLst>
                        </a:rPr>
                        <a:t>discovered </a:t>
                      </a:r>
                      <a:r>
                        <a:rPr lang="en" sz="1000" u="none" strike="noStrike" cap="none"/>
                        <a:t>in great detail for best modernisation outcomes. </a:t>
                      </a:r>
                      <a:r>
                        <a:rPr lang="en" sz="700" u="none" strike="noStrike" cap="none">
                          <a:highlight>
                            <a:srgbClr val="FFFFFF"/>
                          </a:highlight>
                        </a:rPr>
                        <a:t> </a:t>
                      </a:r>
                      <a:endParaRPr sz="1000" u="none" strike="noStrike" cap="none"/>
                    </a:p>
                  </a:txBody>
                  <a:tcPr marL="91425" marR="91425" marT="91425" marB="91425"/>
                </a:tc>
                <a:extLst>
                  <a:ext uri="{0D108BD9-81ED-4DB2-BD59-A6C34878D82A}">
                    <a16:rowId xmlns:a16="http://schemas.microsoft.com/office/drawing/2014/main" val="10001"/>
                  </a:ext>
                </a:extLst>
              </a:tr>
              <a:tr h="223550">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t>Options analysis</a:t>
                      </a:r>
                      <a:endParaRPr sz="10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t>Compares the component options. May include aspects already considered in cloud migration options.</a:t>
                      </a:r>
                      <a:endParaRPr sz="1000" u="none" strike="noStrike" cap="none"/>
                    </a:p>
                  </a:txBody>
                  <a:tcPr marL="91425" marR="91425" marT="91425" marB="91425"/>
                </a:tc>
                <a:extLst>
                  <a:ext uri="{0D108BD9-81ED-4DB2-BD59-A6C34878D82A}">
                    <a16:rowId xmlns:a16="http://schemas.microsoft.com/office/drawing/2014/main" val="10002"/>
                  </a:ext>
                </a:extLst>
              </a:tr>
              <a:tr h="223550">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t>Planning</a:t>
                      </a:r>
                      <a:endParaRPr sz="10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highlight>
                            <a:srgbClr val="FFFFFF"/>
                          </a:highlight>
                        </a:rPr>
                        <a:t>Describes the modernisation steps, phases and activities. </a:t>
                      </a:r>
                      <a:endParaRPr sz="900" u="none" strike="noStrike" cap="none"/>
                    </a:p>
                  </a:txBody>
                  <a:tcPr marL="91425" marR="91425" marT="91425" marB="91425"/>
                </a:tc>
                <a:extLst>
                  <a:ext uri="{0D108BD9-81ED-4DB2-BD59-A6C34878D82A}">
                    <a16:rowId xmlns:a16="http://schemas.microsoft.com/office/drawing/2014/main" val="10003"/>
                  </a:ext>
                </a:extLst>
              </a:tr>
              <a:tr h="223550">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t>Solution design</a:t>
                      </a:r>
                      <a:endParaRPr sz="10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t>Prior to the PoC phase, the modernisation solution is designed.</a:t>
                      </a:r>
                      <a:endParaRPr sz="1000" u="none" strike="noStrike" cap="none"/>
                    </a:p>
                  </a:txBody>
                  <a:tcPr marL="91425" marR="91425" marT="91425" marB="91425"/>
                </a:tc>
                <a:extLst>
                  <a:ext uri="{0D108BD9-81ED-4DB2-BD59-A6C34878D82A}">
                    <a16:rowId xmlns:a16="http://schemas.microsoft.com/office/drawing/2014/main" val="10004"/>
                  </a:ext>
                </a:extLst>
              </a:tr>
              <a:tr h="223550">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t>POC</a:t>
                      </a:r>
                      <a:endParaRPr sz="10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t>Proof of Concept.</a:t>
                      </a:r>
                      <a:endParaRPr sz="1000" u="none" strike="noStrike" cap="none"/>
                    </a:p>
                  </a:txBody>
                  <a:tcPr marL="91425" marR="91425" marT="91425" marB="91425"/>
                </a:tc>
                <a:extLst>
                  <a:ext uri="{0D108BD9-81ED-4DB2-BD59-A6C34878D82A}">
                    <a16:rowId xmlns:a16="http://schemas.microsoft.com/office/drawing/2014/main" val="10005"/>
                  </a:ext>
                </a:extLst>
              </a:tr>
              <a:tr h="223550">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0"/>
                            </a:ext>
                          </a:extLst>
                        </a:rPr>
                        <a:t>Iterative development</a:t>
                      </a:r>
                      <a:endParaRPr sz="10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t>Iterative development is a way of breaking down the development of a large application into smaller chunks. In iterative development,  feature code is designed, developed and tested in repeated cycles.</a:t>
                      </a:r>
                      <a:endParaRPr sz="1000" u="none" strike="noStrike" cap="none"/>
                    </a:p>
                  </a:txBody>
                  <a:tcPr marL="91425" marR="91425" marT="91425" marB="91425"/>
                </a:tc>
                <a:extLst>
                  <a:ext uri="{0D108BD9-81ED-4DB2-BD59-A6C34878D82A}">
                    <a16:rowId xmlns:a16="http://schemas.microsoft.com/office/drawing/2014/main" val="10006"/>
                  </a:ext>
                </a:extLst>
              </a:tr>
              <a:tr h="223550">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1"/>
                            </a:ext>
                          </a:extLst>
                        </a:rPr>
                        <a:t>Landing Zone creation</a:t>
                      </a:r>
                      <a:endParaRPr sz="10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2"/>
                            </a:ext>
                          </a:extLst>
                        </a:rPr>
                        <a:t>The Landing Zone is created in this phase. See next slide for detailed Landing Zone definition.</a:t>
                      </a:r>
                      <a:endParaRPr sz="1000" u="none" strike="noStrike" cap="none"/>
                    </a:p>
                  </a:txBody>
                  <a:tcPr marL="91425" marR="91425" marT="91425" marB="91425"/>
                </a:tc>
                <a:extLst>
                  <a:ext uri="{0D108BD9-81ED-4DB2-BD59-A6C34878D82A}">
                    <a16:rowId xmlns:a16="http://schemas.microsoft.com/office/drawing/2014/main" val="10007"/>
                  </a:ext>
                </a:extLst>
              </a:tr>
              <a:tr h="223550">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
                            </a:ext>
                          </a:extLst>
                        </a:rPr>
                        <a:t>Testing</a:t>
                      </a:r>
                      <a:endParaRPr sz="10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4"/>
                            </a:ext>
                          </a:extLst>
                        </a:rPr>
                        <a:t>This activity includes the final testing before go live phase.</a:t>
                      </a:r>
                      <a:endParaRPr sz="1000" u="none" strike="noStrike" cap="none"/>
                    </a:p>
                  </a:txBody>
                  <a:tcPr marL="91425" marR="91425" marT="91425" marB="91425"/>
                </a:tc>
                <a:extLst>
                  <a:ext uri="{0D108BD9-81ED-4DB2-BD59-A6C34878D82A}">
                    <a16:rowId xmlns:a16="http://schemas.microsoft.com/office/drawing/2014/main" val="10008"/>
                  </a:ext>
                </a:extLst>
              </a:tr>
              <a:tr h="223550">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5"/>
                            </a:ext>
                          </a:extLst>
                        </a:rPr>
                        <a:t>Go Live</a:t>
                      </a:r>
                      <a:endParaRPr sz="10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6"/>
                            </a:ext>
                          </a:extLst>
                        </a:rPr>
                        <a:t>In this phase the modernised application is running in the cloud.</a:t>
                      </a:r>
                      <a:endParaRPr sz="1000" u="none" strike="noStrike" cap="none"/>
                    </a:p>
                  </a:txBody>
                  <a:tcPr marL="91425" marR="91425" marT="91425" marB="91425"/>
                </a:tc>
                <a:extLst>
                  <a:ext uri="{0D108BD9-81ED-4DB2-BD59-A6C34878D82A}">
                    <a16:rowId xmlns:a16="http://schemas.microsoft.com/office/drawing/2014/main" val="10009"/>
                  </a:ext>
                </a:extLst>
              </a:tr>
            </a:tbl>
          </a:graphicData>
        </a:graphic>
      </p:graphicFrame>
      <p:sp>
        <p:nvSpPr>
          <p:cNvPr id="2325" name="Google Shape;2325;g1a5b697ed59_1_92"/>
          <p:cNvSpPr txBox="1"/>
          <p:nvPr/>
        </p:nvSpPr>
        <p:spPr>
          <a:xfrm>
            <a:off x="239325" y="-58950"/>
            <a:ext cx="3063000" cy="3387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 sz="1000" b="1" i="0" u="none" strike="noStrike" cap="none">
                <a:solidFill>
                  <a:schemeClr val="accent2"/>
                </a:solidFill>
                <a:latin typeface="Arial"/>
                <a:ea typeface="Arial"/>
                <a:cs typeface="Arial"/>
                <a:sym typeface="Arial"/>
              </a:rPr>
              <a:t>Modernisation</a:t>
            </a:r>
            <a:endParaRPr sz="1000" b="1" i="0" u="none" strike="noStrike" cap="none">
              <a:solidFill>
                <a:schemeClr val="accent2"/>
              </a:solidFill>
              <a:latin typeface="Arial"/>
              <a:ea typeface="Arial"/>
              <a:cs typeface="Arial"/>
              <a:sym typeface="Arial"/>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2329"/>
        <p:cNvGrpSpPr/>
        <p:nvPr/>
      </p:nvGrpSpPr>
      <p:grpSpPr>
        <a:xfrm>
          <a:off x="0" y="0"/>
          <a:ext cx="0" cy="0"/>
          <a:chOff x="0" y="0"/>
          <a:chExt cx="0" cy="0"/>
        </a:xfrm>
      </p:grpSpPr>
      <p:graphicFrame>
        <p:nvGraphicFramePr>
          <p:cNvPr id="2330" name="Google Shape;2330;g1ace2df93e8_0_0"/>
          <p:cNvGraphicFramePr/>
          <p:nvPr/>
        </p:nvGraphicFramePr>
        <p:xfrm>
          <a:off x="355800" y="599938"/>
          <a:ext cx="3000000" cy="3000000"/>
        </p:xfrm>
        <a:graphic>
          <a:graphicData uri="http://schemas.openxmlformats.org/drawingml/2006/table">
            <a:tbl>
              <a:tblPr>
                <a:noFill/>
                <a:tableStyleId>{D8BDA967-856E-4967-8594-84EC222D9B55}</a:tableStyleId>
              </a:tblPr>
              <a:tblGrid>
                <a:gridCol w="3024700">
                  <a:extLst>
                    <a:ext uri="{9D8B030D-6E8A-4147-A177-3AD203B41FA5}">
                      <a16:colId xmlns:a16="http://schemas.microsoft.com/office/drawing/2014/main" val="20000"/>
                    </a:ext>
                  </a:extLst>
                </a:gridCol>
                <a:gridCol w="5407700">
                  <a:extLst>
                    <a:ext uri="{9D8B030D-6E8A-4147-A177-3AD203B41FA5}">
                      <a16:colId xmlns:a16="http://schemas.microsoft.com/office/drawing/2014/main" val="20001"/>
                    </a:ext>
                  </a:extLst>
                </a:gridCol>
              </a:tblGrid>
              <a:tr h="339975">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t>Output</a:t>
                      </a:r>
                      <a:endParaRPr sz="1000" u="none" strike="noStrike" cap="none"/>
                    </a:p>
                  </a:txBody>
                  <a:tcPr marL="91425" marR="91425" marT="91425" marB="91425">
                    <a:solidFill>
                      <a:srgbClr val="C2E2FF"/>
                    </a:solidFill>
                  </a:tcPr>
                </a:tc>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t>Purpose</a:t>
                      </a:r>
                      <a:endParaRPr sz="1000" u="none" strike="noStrike" cap="none"/>
                    </a:p>
                  </a:txBody>
                  <a:tcPr marL="91425" marR="91425" marT="91425" marB="91425">
                    <a:solidFill>
                      <a:srgbClr val="C2E2FF"/>
                    </a:solidFill>
                  </a:tcPr>
                </a:tc>
                <a:extLst>
                  <a:ext uri="{0D108BD9-81ED-4DB2-BD59-A6C34878D82A}">
                    <a16:rowId xmlns:a16="http://schemas.microsoft.com/office/drawing/2014/main" val="10000"/>
                  </a:ext>
                </a:extLst>
              </a:tr>
              <a:tr h="1584100">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t>Application detail</a:t>
                      </a:r>
                      <a:endParaRPr sz="1000" u="none" strike="noStrike" cap="none"/>
                    </a:p>
                  </a:txBody>
                  <a:tcPr marL="91425" marR="91425" marT="91425" marB="91425"/>
                </a:tc>
                <a:tc>
                  <a:txBody>
                    <a:bodyPr/>
                    <a:lstStyle/>
                    <a:p>
                      <a:pPr marL="0" marR="0" lvl="0" indent="0" algn="l" rtl="0">
                        <a:lnSpc>
                          <a:spcPct val="115000"/>
                        </a:lnSpc>
                        <a:spcBef>
                          <a:spcPts val="0"/>
                        </a:spcBef>
                        <a:spcAft>
                          <a:spcPts val="0"/>
                        </a:spcAft>
                        <a:buClr>
                          <a:srgbClr val="000000"/>
                        </a:buClr>
                        <a:buSzPts val="700"/>
                        <a:buFont typeface="Arial"/>
                        <a:buNone/>
                      </a:pPr>
                      <a:r>
                        <a:rPr lang="en" sz="700" u="none" strike="noStrike" cap="none">
                          <a:highlight>
                            <a:srgbClr val="FFFFFF"/>
                          </a:highlight>
                        </a:rPr>
                        <a:t>The additional application detail should include the following key areas, where information was not obtained during the assessment </a:t>
                      </a:r>
                      <a:endParaRPr sz="700" u="none" strike="noStrike" cap="none">
                        <a:highlight>
                          <a:srgbClr val="FFFFFF"/>
                        </a:highlight>
                      </a:endParaRPr>
                    </a:p>
                    <a:p>
                      <a:pPr marL="457200" marR="0" lvl="0" indent="0" algn="l" rtl="0">
                        <a:lnSpc>
                          <a:spcPct val="115000"/>
                        </a:lnSpc>
                        <a:spcBef>
                          <a:spcPts val="0"/>
                        </a:spcBef>
                        <a:spcAft>
                          <a:spcPts val="0"/>
                        </a:spcAft>
                        <a:buClr>
                          <a:srgbClr val="000000"/>
                        </a:buClr>
                        <a:buSzPts val="700"/>
                        <a:buFont typeface="Arial"/>
                        <a:buNone/>
                      </a:pPr>
                      <a:r>
                        <a:rPr lang="en" sz="700" u="none" strike="noStrike" cap="none">
                          <a:highlight>
                            <a:srgbClr val="FFFFFF"/>
                          </a:highlight>
                        </a:rPr>
                        <a:t>-   server details </a:t>
                      </a:r>
                      <a:endParaRPr sz="700" u="none" strike="noStrike" cap="none">
                        <a:highlight>
                          <a:srgbClr val="FFFFFF"/>
                        </a:highlight>
                      </a:endParaRPr>
                    </a:p>
                    <a:p>
                      <a:pPr marL="457200" marR="0" lvl="0" indent="0" algn="l" rtl="0">
                        <a:lnSpc>
                          <a:spcPct val="115000"/>
                        </a:lnSpc>
                        <a:spcBef>
                          <a:spcPts val="0"/>
                        </a:spcBef>
                        <a:spcAft>
                          <a:spcPts val="0"/>
                        </a:spcAft>
                        <a:buClr>
                          <a:srgbClr val="000000"/>
                        </a:buClr>
                        <a:buSzPts val="700"/>
                        <a:buFont typeface="Arial"/>
                        <a:buNone/>
                      </a:pPr>
                      <a:r>
                        <a:rPr lang="en" sz="700" u="none" strike="noStrike" cap="none">
                          <a:highlight>
                            <a:srgbClr val="FFFFFF"/>
                          </a:highlight>
                        </a:rPr>
                        <a:t>-   Configurations - apache, nginx etc that will need to be reconfigured on migration </a:t>
                      </a:r>
                      <a:endParaRPr sz="700" u="none" strike="noStrike" cap="none">
                        <a:highlight>
                          <a:srgbClr val="FFFFFF"/>
                        </a:highlight>
                      </a:endParaRPr>
                    </a:p>
                    <a:p>
                      <a:pPr marL="457200" marR="0" lvl="0" indent="0" algn="l" rtl="0">
                        <a:lnSpc>
                          <a:spcPct val="115000"/>
                        </a:lnSpc>
                        <a:spcBef>
                          <a:spcPts val="0"/>
                        </a:spcBef>
                        <a:spcAft>
                          <a:spcPts val="0"/>
                        </a:spcAft>
                        <a:buClr>
                          <a:srgbClr val="000000"/>
                        </a:buClr>
                        <a:buSzPts val="700"/>
                        <a:buFont typeface="Arial"/>
                        <a:buNone/>
                      </a:pPr>
                      <a:r>
                        <a:rPr lang="en" sz="700" u="none" strike="noStrike" cap="none">
                          <a:highlight>
                            <a:srgbClr val="FFFFFF"/>
                          </a:highlight>
                        </a:rPr>
                        <a:t>- usage and volumes </a:t>
                      </a:r>
                      <a:endParaRPr sz="700" u="none" strike="noStrike" cap="none">
                        <a:highlight>
                          <a:srgbClr val="FFFFFF"/>
                        </a:highlight>
                      </a:endParaRPr>
                    </a:p>
                    <a:p>
                      <a:pPr marL="457200" marR="0" lvl="0" indent="0" algn="l" rtl="0">
                        <a:lnSpc>
                          <a:spcPct val="115000"/>
                        </a:lnSpc>
                        <a:spcBef>
                          <a:spcPts val="0"/>
                        </a:spcBef>
                        <a:spcAft>
                          <a:spcPts val="0"/>
                        </a:spcAft>
                        <a:buClr>
                          <a:srgbClr val="000000"/>
                        </a:buClr>
                        <a:buSzPts val="700"/>
                        <a:buFont typeface="Arial"/>
                        <a:buNone/>
                      </a:pPr>
                      <a:r>
                        <a:rPr lang="en" sz="700" u="none" strike="noStrike" cap="none">
                          <a:highlight>
                            <a:srgbClr val="FFFFFF"/>
                          </a:highlight>
                        </a:rPr>
                        <a:t>-   network connectivity </a:t>
                      </a:r>
                      <a:endParaRPr sz="700" u="none" strike="noStrike" cap="none">
                        <a:highlight>
                          <a:srgbClr val="FFFFFF"/>
                        </a:highlight>
                      </a:endParaRPr>
                    </a:p>
                    <a:p>
                      <a:pPr marL="0" marR="0" lvl="0" indent="0" algn="l" rtl="0">
                        <a:lnSpc>
                          <a:spcPct val="115000"/>
                        </a:lnSpc>
                        <a:spcBef>
                          <a:spcPts val="0"/>
                        </a:spcBef>
                        <a:spcAft>
                          <a:spcPts val="0"/>
                        </a:spcAft>
                        <a:buClr>
                          <a:srgbClr val="000000"/>
                        </a:buClr>
                        <a:buSzPts val="700"/>
                        <a:buFont typeface="Arial"/>
                        <a:buNone/>
                      </a:pPr>
                      <a:r>
                        <a:rPr lang="en" sz="700" u="none" strike="noStrike" cap="none">
                          <a:highlight>
                            <a:srgbClr val="FFFFFF"/>
                          </a:highlight>
                        </a:rPr>
                        <a:t>    	-   DNS which may need to be reconfigured </a:t>
                      </a:r>
                      <a:endParaRPr sz="700" u="none" strike="noStrike" cap="none">
                        <a:highlight>
                          <a:srgbClr val="FFFFFF"/>
                        </a:highlight>
                      </a:endParaRPr>
                    </a:p>
                    <a:p>
                      <a:pPr marL="457200" marR="0" lvl="0" indent="0" algn="l" rtl="0">
                        <a:lnSpc>
                          <a:spcPct val="115000"/>
                        </a:lnSpc>
                        <a:spcBef>
                          <a:spcPts val="0"/>
                        </a:spcBef>
                        <a:spcAft>
                          <a:spcPts val="0"/>
                        </a:spcAft>
                        <a:buClr>
                          <a:srgbClr val="000000"/>
                        </a:buClr>
                        <a:buSzPts val="700"/>
                        <a:buFont typeface="Arial"/>
                        <a:buNone/>
                      </a:pPr>
                      <a:r>
                        <a:rPr lang="en" sz="700" u="none" strike="noStrike" cap="none">
                          <a:highlight>
                            <a:srgbClr val="FFFFFF"/>
                          </a:highlight>
                        </a:rPr>
                        <a:t>-   data  + usage and sizes </a:t>
                      </a:r>
                      <a:endParaRPr sz="700" u="none" strike="noStrike" cap="none">
                        <a:highlight>
                          <a:srgbClr val="FFFFFF"/>
                        </a:highlight>
                      </a:endParaRPr>
                    </a:p>
                    <a:p>
                      <a:pPr marL="457200" marR="0" lvl="0" indent="0" algn="l" rtl="0">
                        <a:lnSpc>
                          <a:spcPct val="115000"/>
                        </a:lnSpc>
                        <a:spcBef>
                          <a:spcPts val="0"/>
                        </a:spcBef>
                        <a:spcAft>
                          <a:spcPts val="0"/>
                        </a:spcAft>
                        <a:buClr>
                          <a:srgbClr val="000000"/>
                        </a:buClr>
                        <a:buSzPts val="700"/>
                        <a:buFont typeface="Arial"/>
                        <a:buNone/>
                      </a:pPr>
                      <a:r>
                        <a:rPr lang="en" sz="700" u="none" strike="noStrike" cap="none">
                          <a:highlight>
                            <a:srgbClr val="FFFFFF"/>
                          </a:highlight>
                        </a:rPr>
                        <a:t>-  Internal and External dependencies </a:t>
                      </a:r>
                      <a:endParaRPr sz="700" u="none" strike="noStrike" cap="none">
                        <a:highlight>
                          <a:srgbClr val="FFFFFF"/>
                        </a:highlight>
                      </a:endParaRPr>
                    </a:p>
                    <a:p>
                      <a:pPr marL="457200" marR="0" lvl="0" indent="0" algn="l" rtl="0">
                        <a:lnSpc>
                          <a:spcPct val="115000"/>
                        </a:lnSpc>
                        <a:spcBef>
                          <a:spcPts val="0"/>
                        </a:spcBef>
                        <a:spcAft>
                          <a:spcPts val="0"/>
                        </a:spcAft>
                        <a:buClr>
                          <a:srgbClr val="000000"/>
                        </a:buClr>
                        <a:buSzPts val="700"/>
                        <a:buFont typeface="Arial"/>
                        <a:buNone/>
                      </a:pPr>
                      <a:r>
                        <a:rPr lang="en" sz="700" u="none" strike="noStrike" cap="none">
                          <a:highlight>
                            <a:srgbClr val="FFFFFF"/>
                          </a:highlight>
                        </a:rPr>
                        <a:t>-   licensing - check for cloud support </a:t>
                      </a:r>
                      <a:endParaRPr sz="700" u="none" strike="noStrike" cap="none">
                        <a:highlight>
                          <a:srgbClr val="FFFFFF"/>
                        </a:highlight>
                      </a:endParaRPr>
                    </a:p>
                    <a:p>
                      <a:pPr marL="457200" marR="0" lvl="0" indent="0" algn="l" rtl="0">
                        <a:lnSpc>
                          <a:spcPct val="115000"/>
                        </a:lnSpc>
                        <a:spcBef>
                          <a:spcPts val="0"/>
                        </a:spcBef>
                        <a:spcAft>
                          <a:spcPts val="0"/>
                        </a:spcAft>
                        <a:buClr>
                          <a:srgbClr val="000000"/>
                        </a:buClr>
                        <a:buSzPts val="700"/>
                        <a:buFont typeface="Arial"/>
                        <a:buNone/>
                      </a:pPr>
                      <a:r>
                        <a:rPr lang="en" sz="700" u="none" strike="noStrike" cap="none">
                          <a:highlight>
                            <a:srgbClr val="FFFFFF"/>
                          </a:highlight>
                        </a:rPr>
                        <a:t>-   Windows OS considerations - AD, computer names </a:t>
                      </a:r>
                      <a:endParaRPr sz="700" u="none" strike="noStrike" cap="none">
                        <a:highlight>
                          <a:srgbClr val="FFFFFF"/>
                        </a:highlight>
                      </a:endParaRPr>
                    </a:p>
                    <a:p>
                      <a:pPr marL="457200" marR="0" lvl="0" indent="0" algn="l" rtl="0">
                        <a:lnSpc>
                          <a:spcPct val="115000"/>
                        </a:lnSpc>
                        <a:spcBef>
                          <a:spcPts val="0"/>
                        </a:spcBef>
                        <a:spcAft>
                          <a:spcPts val="0"/>
                        </a:spcAft>
                        <a:buClr>
                          <a:srgbClr val="000000"/>
                        </a:buClr>
                        <a:buSzPts val="700"/>
                        <a:buFont typeface="Arial"/>
                        <a:buNone/>
                      </a:pPr>
                      <a:r>
                        <a:rPr lang="en" sz="700" u="none" strike="noStrike" cap="none">
                          <a:highlight>
                            <a:srgbClr val="FFFFFF"/>
                          </a:highlight>
                        </a:rPr>
                        <a:t>-   Clustering considerations </a:t>
                      </a:r>
                      <a:endParaRPr sz="1000" b="1" u="none" strike="noStrike" cap="none">
                        <a:solidFill>
                          <a:schemeClr val="dk2"/>
                        </a:solidFill>
                      </a:endParaRPr>
                    </a:p>
                  </a:txBody>
                  <a:tcPr marL="91425" marR="91425" marT="91425" marB="91425"/>
                </a:tc>
                <a:extLst>
                  <a:ext uri="{0D108BD9-81ED-4DB2-BD59-A6C34878D82A}">
                    <a16:rowId xmlns:a16="http://schemas.microsoft.com/office/drawing/2014/main" val="10001"/>
                  </a:ext>
                </a:extLst>
              </a:tr>
              <a:tr h="339975">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t>Chosen option</a:t>
                      </a:r>
                      <a:endParaRPr sz="10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t>The option that is chosen to continue with the modernisation activities.</a:t>
                      </a:r>
                      <a:endParaRPr sz="1000" u="none" strike="noStrike" cap="none"/>
                    </a:p>
                  </a:txBody>
                  <a:tcPr marL="91425" marR="91425" marT="91425" marB="91425"/>
                </a:tc>
                <a:extLst>
                  <a:ext uri="{0D108BD9-81ED-4DB2-BD59-A6C34878D82A}">
                    <a16:rowId xmlns:a16="http://schemas.microsoft.com/office/drawing/2014/main" val="10002"/>
                  </a:ext>
                </a:extLst>
              </a:tr>
              <a:tr h="332500">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t>Modernisation plan</a:t>
                      </a:r>
                      <a:endParaRPr sz="10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t>Step by step detailed plan that is decided for efficient modernisation activities.</a:t>
                      </a:r>
                      <a:endParaRPr sz="1000" u="none" strike="noStrike" cap="none"/>
                    </a:p>
                  </a:txBody>
                  <a:tcPr marL="91425" marR="91425" marT="91425" marB="91425"/>
                </a:tc>
                <a:extLst>
                  <a:ext uri="{0D108BD9-81ED-4DB2-BD59-A6C34878D82A}">
                    <a16:rowId xmlns:a16="http://schemas.microsoft.com/office/drawing/2014/main" val="10003"/>
                  </a:ext>
                </a:extLst>
              </a:tr>
              <a:tr h="339975">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t>Solution design</a:t>
                      </a:r>
                      <a:endParaRPr sz="10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t>Final chosen solution that is decided before the execution phase.</a:t>
                      </a:r>
                      <a:endParaRPr sz="1000" u="none" strike="noStrike" cap="none"/>
                    </a:p>
                  </a:txBody>
                  <a:tcPr marL="91425" marR="91425" marT="91425" marB="91425"/>
                </a:tc>
                <a:extLst>
                  <a:ext uri="{0D108BD9-81ED-4DB2-BD59-A6C34878D82A}">
                    <a16:rowId xmlns:a16="http://schemas.microsoft.com/office/drawing/2014/main" val="10004"/>
                  </a:ext>
                </a:extLst>
              </a:tr>
              <a:tr h="435850">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t>Landing Zone</a:t>
                      </a:r>
                      <a:endParaRPr sz="10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t>Landing Zone provides a baseline to get started with multi-account architecture, identity and access management, governance, data security, network design, and logging. </a:t>
                      </a:r>
                      <a:endParaRPr sz="1000" u="none" strike="noStrike" cap="none"/>
                    </a:p>
                  </a:txBody>
                  <a:tcPr marL="91425" marR="91425" marT="91425" marB="91425"/>
                </a:tc>
                <a:extLst>
                  <a:ext uri="{0D108BD9-81ED-4DB2-BD59-A6C34878D82A}">
                    <a16:rowId xmlns:a16="http://schemas.microsoft.com/office/drawing/2014/main" val="10005"/>
                  </a:ext>
                </a:extLst>
              </a:tr>
              <a:tr h="339975">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7"/>
                            </a:ext>
                          </a:extLst>
                        </a:rPr>
                        <a:t>Development increments</a:t>
                      </a:r>
                      <a:endParaRPr sz="10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t>Increments of the development presented.</a:t>
                      </a:r>
                      <a:endParaRPr sz="1000" u="none" strike="noStrike" cap="none"/>
                    </a:p>
                  </a:txBody>
                  <a:tcPr marL="91425" marR="91425" marT="91425" marB="91425"/>
                </a:tc>
                <a:extLst>
                  <a:ext uri="{0D108BD9-81ED-4DB2-BD59-A6C34878D82A}">
                    <a16:rowId xmlns:a16="http://schemas.microsoft.com/office/drawing/2014/main" val="10006"/>
                  </a:ext>
                </a:extLst>
              </a:tr>
              <a:tr h="339975">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8"/>
                            </a:ext>
                          </a:extLst>
                        </a:rPr>
                        <a:t>Modernised application</a:t>
                      </a:r>
                      <a:endParaRPr sz="10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t>Live application in cloud.</a:t>
                      </a:r>
                      <a:endParaRPr sz="1000" u="none" strike="noStrike" cap="none"/>
                    </a:p>
                  </a:txBody>
                  <a:tcPr marL="91425" marR="91425" marT="91425" marB="91425"/>
                </a:tc>
                <a:extLst>
                  <a:ext uri="{0D108BD9-81ED-4DB2-BD59-A6C34878D82A}">
                    <a16:rowId xmlns:a16="http://schemas.microsoft.com/office/drawing/2014/main" val="10007"/>
                  </a:ext>
                </a:extLst>
              </a:tr>
            </a:tbl>
          </a:graphicData>
        </a:graphic>
      </p:graphicFrame>
      <p:sp>
        <p:nvSpPr>
          <p:cNvPr id="2331" name="Google Shape;2331;g1ace2df93e8_0_0"/>
          <p:cNvSpPr txBox="1">
            <a:spLocks noGrp="1"/>
          </p:cNvSpPr>
          <p:nvPr>
            <p:ph type="title"/>
          </p:nvPr>
        </p:nvSpPr>
        <p:spPr>
          <a:xfrm>
            <a:off x="324000" y="95400"/>
            <a:ext cx="8553300" cy="648900"/>
          </a:xfrm>
          <a:prstGeom prst="rect">
            <a:avLst/>
          </a:prstGeom>
          <a:noFill/>
          <a:ln>
            <a:noFill/>
          </a:ln>
        </p:spPr>
        <p:txBody>
          <a:bodyPr spcFirstLastPara="1" wrap="square" lIns="0" tIns="0" rIns="0" bIns="0" anchor="ctr" anchorCtr="0">
            <a:normAutofit/>
          </a:bodyPr>
          <a:lstStyle/>
          <a:p>
            <a:pPr marL="0" lvl="0" indent="0" algn="l" rtl="0">
              <a:lnSpc>
                <a:spcPct val="90000"/>
              </a:lnSpc>
              <a:spcBef>
                <a:spcPts val="0"/>
              </a:spcBef>
              <a:spcAft>
                <a:spcPts val="0"/>
              </a:spcAft>
              <a:buSzPts val="2700"/>
              <a:buNone/>
            </a:pPr>
            <a:r>
              <a:rPr lang="en" sz="2400"/>
              <a:t>Outputs </a:t>
            </a:r>
            <a:endParaRPr sz="2400"/>
          </a:p>
        </p:txBody>
      </p:sp>
      <p:sp>
        <p:nvSpPr>
          <p:cNvPr id="2332" name="Google Shape;2332;g1ace2df93e8_0_0"/>
          <p:cNvSpPr txBox="1"/>
          <p:nvPr/>
        </p:nvSpPr>
        <p:spPr>
          <a:xfrm>
            <a:off x="1788500" y="2008900"/>
            <a:ext cx="36273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33" name="Google Shape;2333;g1ace2df93e8_0_0"/>
          <p:cNvSpPr txBox="1"/>
          <p:nvPr/>
        </p:nvSpPr>
        <p:spPr>
          <a:xfrm>
            <a:off x="239325" y="-58950"/>
            <a:ext cx="3063000" cy="3387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 sz="1000" b="1" i="0" u="none" strike="noStrike" cap="none">
                <a:solidFill>
                  <a:schemeClr val="accent2"/>
                </a:solidFill>
                <a:latin typeface="Arial"/>
                <a:ea typeface="Arial"/>
                <a:cs typeface="Arial"/>
                <a:sym typeface="Arial"/>
              </a:rPr>
              <a:t>Modernisation</a:t>
            </a:r>
            <a:endParaRPr sz="1000" b="1" i="0" u="none" strike="noStrike" cap="none">
              <a:solidFill>
                <a:schemeClr val="accent2"/>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692"/>
        <p:cNvGrpSpPr/>
        <p:nvPr/>
      </p:nvGrpSpPr>
      <p:grpSpPr>
        <a:xfrm>
          <a:off x="0" y="0"/>
          <a:ext cx="0" cy="0"/>
          <a:chOff x="0" y="0"/>
          <a:chExt cx="0" cy="0"/>
        </a:xfrm>
      </p:grpSpPr>
      <p:sp>
        <p:nvSpPr>
          <p:cNvPr id="1693" name="Google Shape;1693;g1b42d6b3058_0_13"/>
          <p:cNvSpPr txBox="1">
            <a:spLocks noGrp="1"/>
          </p:cNvSpPr>
          <p:nvPr>
            <p:ph type="title"/>
          </p:nvPr>
        </p:nvSpPr>
        <p:spPr>
          <a:xfrm>
            <a:off x="324000" y="324000"/>
            <a:ext cx="8553300" cy="648900"/>
          </a:xfrm>
          <a:prstGeom prst="rect">
            <a:avLst/>
          </a:prstGeom>
          <a:noFill/>
          <a:ln>
            <a:noFill/>
          </a:ln>
        </p:spPr>
        <p:txBody>
          <a:bodyPr spcFirstLastPara="1" wrap="square" lIns="0" tIns="0" rIns="0" bIns="0" anchor="ctr" anchorCtr="0">
            <a:normAutofit/>
          </a:bodyPr>
          <a:lstStyle/>
          <a:p>
            <a:pPr marL="0" lvl="0" indent="0" algn="l" rtl="0">
              <a:lnSpc>
                <a:spcPct val="90000"/>
              </a:lnSpc>
              <a:spcBef>
                <a:spcPts val="0"/>
              </a:spcBef>
              <a:spcAft>
                <a:spcPts val="0"/>
              </a:spcAft>
              <a:buSzPts val="2700"/>
              <a:buNone/>
            </a:pPr>
            <a:r>
              <a:rPr lang="en"/>
              <a:t>Purpose of the Playbook</a:t>
            </a:r>
            <a:endParaRPr/>
          </a:p>
        </p:txBody>
      </p:sp>
      <p:sp>
        <p:nvSpPr>
          <p:cNvPr id="1694" name="Google Shape;1694;g1b42d6b3058_0_13"/>
          <p:cNvSpPr/>
          <p:nvPr/>
        </p:nvSpPr>
        <p:spPr>
          <a:xfrm>
            <a:off x="695900" y="1096825"/>
            <a:ext cx="7956300" cy="1060800"/>
          </a:xfrm>
          <a:prstGeom prst="roundRect">
            <a:avLst>
              <a:gd name="adj" fmla="val 2372"/>
            </a:avLst>
          </a:prstGeom>
          <a:solidFill>
            <a:srgbClr val="FFFFFF"/>
          </a:solidFill>
          <a:ln w="25400" cap="flat" cmpd="sng">
            <a:solidFill>
              <a:srgbClr val="005EB8"/>
            </a:solidFill>
            <a:prstDash val="solid"/>
            <a:round/>
            <a:headEnd type="none" w="sm" len="sm"/>
            <a:tailEnd type="none" w="sm" len="sm"/>
          </a:ln>
        </p:spPr>
        <p:txBody>
          <a:bodyPr spcFirstLastPara="1" wrap="square" lIns="68575" tIns="34275" rIns="68575" bIns="34275" anchor="ctr" anchorCtr="0">
            <a:noAutofit/>
          </a:bodyPr>
          <a:lstStyle/>
          <a:p>
            <a:pPr marL="457200" marR="0" lvl="0" indent="-292100" algn="l" rtl="0">
              <a:lnSpc>
                <a:spcPct val="100000"/>
              </a:lnSpc>
              <a:spcBef>
                <a:spcPts val="0"/>
              </a:spcBef>
              <a:spcAft>
                <a:spcPts val="0"/>
              </a:spcAft>
              <a:buClr>
                <a:srgbClr val="000000"/>
              </a:buClr>
              <a:buSzPts val="1000"/>
              <a:buFont typeface="Arial"/>
              <a:buChar char="●"/>
            </a:pPr>
            <a:r>
              <a:rPr lang="en" sz="1000" b="0" i="0" u="none" strike="noStrike" cap="none">
                <a:solidFill>
                  <a:srgbClr val="000000"/>
                </a:solidFill>
                <a:latin typeface="Arial"/>
                <a:ea typeface="Arial"/>
                <a:cs typeface="Arial"/>
                <a:sym typeface="Arial"/>
              </a:rPr>
              <a:t>NHS organisations are moving towards adopting Cloud hosting, driven by the benefits of Cloud hosting and an NHS Cloud strategy shaped by a requirement for government organisations to evaluate Cloud solutions before other hosting options.</a:t>
            </a:r>
            <a:br>
              <a:rPr lang="en" sz="1000" b="0" i="0" u="none" strike="noStrike" cap="none">
                <a:solidFill>
                  <a:srgbClr val="000000"/>
                </a:solidFill>
                <a:latin typeface="Arial"/>
                <a:ea typeface="Arial"/>
                <a:cs typeface="Arial"/>
                <a:sym typeface="Arial"/>
              </a:rPr>
            </a:br>
            <a:endParaRPr sz="1000" b="0" i="0" u="none" strike="noStrike" cap="none">
              <a:solidFill>
                <a:srgbClr val="000000"/>
              </a:solidFill>
              <a:latin typeface="Arial"/>
              <a:ea typeface="Arial"/>
              <a:cs typeface="Arial"/>
              <a:sym typeface="Arial"/>
            </a:endParaRPr>
          </a:p>
          <a:p>
            <a:pPr marL="457200" marR="0" lvl="0" indent="-292100" algn="l" rtl="0">
              <a:lnSpc>
                <a:spcPct val="100000"/>
              </a:lnSpc>
              <a:spcBef>
                <a:spcPts val="0"/>
              </a:spcBef>
              <a:spcAft>
                <a:spcPts val="0"/>
              </a:spcAft>
              <a:buClr>
                <a:srgbClr val="000000"/>
              </a:buClr>
              <a:buSzPts val="1000"/>
              <a:buFont typeface="Arial"/>
              <a:buChar char="●"/>
            </a:pPr>
            <a:r>
              <a:rPr lang="en" sz="1000" b="0" i="0" u="none" strike="noStrike" cap="none">
                <a:solidFill>
                  <a:srgbClr val="000000"/>
                </a:solidFill>
                <a:latin typeface="Arial"/>
                <a:ea typeface="Arial"/>
                <a:cs typeface="Arial"/>
                <a:sym typeface="Arial"/>
              </a:rPr>
              <a:t>In order to move to Cloud hosting, NHS organisations need to develop capabilities around Cloud Migration and Modernisation. </a:t>
            </a:r>
            <a:br>
              <a:rPr lang="en" sz="1000" b="0" i="0" u="none" strike="noStrike" cap="none">
                <a:solidFill>
                  <a:srgbClr val="000000"/>
                </a:solidFill>
                <a:latin typeface="Arial"/>
                <a:ea typeface="Arial"/>
                <a:cs typeface="Arial"/>
                <a:sym typeface="Arial"/>
              </a:rPr>
            </a:br>
            <a:endParaRPr sz="1000" b="0" i="0" u="none" strike="noStrike" cap="none">
              <a:solidFill>
                <a:srgbClr val="000000"/>
              </a:solidFill>
              <a:latin typeface="Arial"/>
              <a:ea typeface="Arial"/>
              <a:cs typeface="Arial"/>
              <a:sym typeface="Arial"/>
            </a:endParaRPr>
          </a:p>
          <a:p>
            <a:pPr marL="457200" marR="0" lvl="0" indent="-292100" algn="l" rtl="0">
              <a:lnSpc>
                <a:spcPct val="100000"/>
              </a:lnSpc>
              <a:spcBef>
                <a:spcPts val="0"/>
              </a:spcBef>
              <a:spcAft>
                <a:spcPts val="0"/>
              </a:spcAft>
              <a:buClr>
                <a:srgbClr val="000000"/>
              </a:buClr>
              <a:buSzPts val="1000"/>
              <a:buFont typeface="Arial"/>
              <a:buChar char="●"/>
            </a:pPr>
            <a:r>
              <a:rPr lang="en" sz="1000" b="0" i="0" u="none" strike="noStrike" cap="none">
                <a:solidFill>
                  <a:srgbClr val="000000"/>
                </a:solidFill>
                <a:latin typeface="Arial"/>
                <a:ea typeface="Arial"/>
                <a:cs typeface="Arial"/>
                <a:sym typeface="Arial"/>
              </a:rPr>
              <a:t>This Playbook is a tool to promote those capabilities. </a:t>
            </a:r>
            <a:endParaRPr sz="1000" b="0" i="0" u="none" strike="noStrike" cap="none">
              <a:solidFill>
                <a:srgbClr val="000000"/>
              </a:solidFill>
              <a:latin typeface="Arial"/>
              <a:ea typeface="Arial"/>
              <a:cs typeface="Arial"/>
              <a:sym typeface="Arial"/>
            </a:endParaRPr>
          </a:p>
        </p:txBody>
      </p:sp>
      <p:sp>
        <p:nvSpPr>
          <p:cNvPr id="1695" name="Google Shape;1695;g1b42d6b3058_0_13"/>
          <p:cNvSpPr/>
          <p:nvPr/>
        </p:nvSpPr>
        <p:spPr>
          <a:xfrm>
            <a:off x="695900" y="3428588"/>
            <a:ext cx="3923100" cy="435000"/>
          </a:xfrm>
          <a:prstGeom prst="roundRect">
            <a:avLst>
              <a:gd name="adj" fmla="val 2372"/>
            </a:avLst>
          </a:prstGeom>
          <a:solidFill>
            <a:srgbClr val="FFFFFF"/>
          </a:solidFill>
          <a:ln w="19050" cap="flat" cmpd="sng">
            <a:solidFill>
              <a:srgbClr val="005EB8"/>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lnSpc>
                <a:spcPct val="150000"/>
              </a:lnSpc>
              <a:spcBef>
                <a:spcPts val="0"/>
              </a:spcBef>
              <a:spcAft>
                <a:spcPts val="0"/>
              </a:spcAft>
              <a:buClr>
                <a:srgbClr val="000000"/>
              </a:buClr>
              <a:buSzPts val="900"/>
              <a:buFont typeface="Arial"/>
              <a:buNone/>
            </a:pPr>
            <a:r>
              <a:rPr lang="en" sz="900" b="0" i="0" u="none" strike="noStrike" cap="none">
                <a:solidFill>
                  <a:srgbClr val="000000"/>
                </a:solidFill>
                <a:highlight>
                  <a:schemeClr val="dk1"/>
                </a:highlight>
                <a:latin typeface="Arial"/>
                <a:ea typeface="Arial"/>
                <a:cs typeface="Arial"/>
                <a:sym typeface="Arial"/>
              </a:rPr>
              <a:t>A framework on which to compare partner-led migration activities</a:t>
            </a:r>
            <a:endParaRPr sz="900" b="0" i="0" u="none" strike="noStrike" cap="none">
              <a:solidFill>
                <a:srgbClr val="000000"/>
              </a:solidFill>
              <a:highlight>
                <a:schemeClr val="dk1"/>
              </a:highlight>
              <a:latin typeface="Arial"/>
              <a:ea typeface="Arial"/>
              <a:cs typeface="Arial"/>
              <a:sym typeface="Arial"/>
            </a:endParaRPr>
          </a:p>
        </p:txBody>
      </p:sp>
      <p:sp>
        <p:nvSpPr>
          <p:cNvPr id="1696" name="Google Shape;1696;g1b42d6b3058_0_13"/>
          <p:cNvSpPr/>
          <p:nvPr/>
        </p:nvSpPr>
        <p:spPr>
          <a:xfrm>
            <a:off x="695900" y="2923006"/>
            <a:ext cx="3923100" cy="435000"/>
          </a:xfrm>
          <a:prstGeom prst="roundRect">
            <a:avLst>
              <a:gd name="adj" fmla="val 2372"/>
            </a:avLst>
          </a:prstGeom>
          <a:solidFill>
            <a:srgbClr val="FFFFFF"/>
          </a:solidFill>
          <a:ln w="19050" cap="flat" cmpd="sng">
            <a:solidFill>
              <a:srgbClr val="005EB8"/>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lnSpc>
                <a:spcPct val="150000"/>
              </a:lnSpc>
              <a:spcBef>
                <a:spcPts val="0"/>
              </a:spcBef>
              <a:spcAft>
                <a:spcPts val="0"/>
              </a:spcAft>
              <a:buClr>
                <a:srgbClr val="000000"/>
              </a:buClr>
              <a:buSzPts val="900"/>
              <a:buFont typeface="Arial"/>
              <a:buNone/>
            </a:pPr>
            <a:r>
              <a:rPr lang="en" sz="900" b="0" i="0" u="none" strike="noStrike" cap="none">
                <a:solidFill>
                  <a:srgbClr val="000000"/>
                </a:solidFill>
                <a:highlight>
                  <a:schemeClr val="dk1"/>
                </a:highlight>
                <a:latin typeface="Arial"/>
                <a:ea typeface="Arial"/>
                <a:cs typeface="Arial"/>
                <a:sym typeface="Arial"/>
              </a:rPr>
              <a:t>Prescriptive guidance to migration, tuned for an NHS context</a:t>
            </a:r>
            <a:endParaRPr sz="900" b="0" i="0" u="none" strike="noStrike" cap="none">
              <a:solidFill>
                <a:srgbClr val="000000"/>
              </a:solidFill>
              <a:highlight>
                <a:schemeClr val="dk1"/>
              </a:highlight>
              <a:latin typeface="Arial"/>
              <a:ea typeface="Arial"/>
              <a:cs typeface="Arial"/>
              <a:sym typeface="Arial"/>
            </a:endParaRPr>
          </a:p>
        </p:txBody>
      </p:sp>
      <p:sp>
        <p:nvSpPr>
          <p:cNvPr id="1697" name="Google Shape;1697;g1b42d6b3058_0_13"/>
          <p:cNvSpPr/>
          <p:nvPr/>
        </p:nvSpPr>
        <p:spPr>
          <a:xfrm>
            <a:off x="2639099" y="3934170"/>
            <a:ext cx="3923100" cy="435000"/>
          </a:xfrm>
          <a:prstGeom prst="roundRect">
            <a:avLst>
              <a:gd name="adj" fmla="val 2372"/>
            </a:avLst>
          </a:prstGeom>
          <a:solidFill>
            <a:srgbClr val="FFFFFF"/>
          </a:solidFill>
          <a:ln w="19050" cap="flat" cmpd="sng">
            <a:solidFill>
              <a:srgbClr val="005EB8"/>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lnSpc>
                <a:spcPct val="150000"/>
              </a:lnSpc>
              <a:spcBef>
                <a:spcPts val="0"/>
              </a:spcBef>
              <a:spcAft>
                <a:spcPts val="0"/>
              </a:spcAft>
              <a:buClr>
                <a:srgbClr val="000000"/>
              </a:buClr>
              <a:buSzPts val="900"/>
              <a:buFont typeface="Arial"/>
              <a:buNone/>
            </a:pPr>
            <a:r>
              <a:rPr lang="en" sz="900" b="0" i="0" u="none" strike="noStrike" cap="none">
                <a:solidFill>
                  <a:srgbClr val="000000"/>
                </a:solidFill>
                <a:highlight>
                  <a:schemeClr val="dk1"/>
                </a:highlight>
                <a:latin typeface="Arial"/>
                <a:ea typeface="Arial"/>
                <a:cs typeface="Arial"/>
                <a:sym typeface="Arial"/>
              </a:rPr>
              <a:t>Lessons learned and considerations around migration</a:t>
            </a:r>
            <a:endParaRPr sz="900" b="0" i="0" u="none" strike="noStrike" cap="none">
              <a:solidFill>
                <a:srgbClr val="000000"/>
              </a:solidFill>
              <a:highlight>
                <a:schemeClr val="dk1"/>
              </a:highlight>
              <a:latin typeface="Arial"/>
              <a:ea typeface="Arial"/>
              <a:cs typeface="Arial"/>
              <a:sym typeface="Arial"/>
            </a:endParaRPr>
          </a:p>
        </p:txBody>
      </p:sp>
      <p:sp>
        <p:nvSpPr>
          <p:cNvPr id="1698" name="Google Shape;1698;g1b42d6b3058_0_13"/>
          <p:cNvSpPr/>
          <p:nvPr/>
        </p:nvSpPr>
        <p:spPr>
          <a:xfrm>
            <a:off x="4728950" y="2919000"/>
            <a:ext cx="3923100" cy="435000"/>
          </a:xfrm>
          <a:prstGeom prst="roundRect">
            <a:avLst>
              <a:gd name="adj" fmla="val 2372"/>
            </a:avLst>
          </a:prstGeom>
          <a:solidFill>
            <a:srgbClr val="FFFFFF"/>
          </a:solidFill>
          <a:ln w="19050" cap="flat" cmpd="sng">
            <a:solidFill>
              <a:srgbClr val="005EB8"/>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lnSpc>
                <a:spcPct val="150000"/>
              </a:lnSpc>
              <a:spcBef>
                <a:spcPts val="0"/>
              </a:spcBef>
              <a:spcAft>
                <a:spcPts val="0"/>
              </a:spcAft>
              <a:buClr>
                <a:srgbClr val="000000"/>
              </a:buClr>
              <a:buSzPts val="900"/>
              <a:buFont typeface="Arial"/>
              <a:buNone/>
            </a:pPr>
            <a:r>
              <a:rPr lang="en" sz="900" b="0" i="0" u="none" strike="noStrike" cap="none">
                <a:solidFill>
                  <a:srgbClr val="000000"/>
                </a:solidFill>
                <a:highlight>
                  <a:schemeClr val="dk1"/>
                </a:highlight>
                <a:latin typeface="Arial"/>
                <a:ea typeface="Arial"/>
                <a:cs typeface="Arial"/>
                <a:sym typeface="Arial"/>
              </a:rPr>
              <a:t>A technical guide to the phases and activities involved in a migration</a:t>
            </a:r>
            <a:endParaRPr sz="900" b="0" i="0" u="none" strike="noStrike" cap="none">
              <a:solidFill>
                <a:srgbClr val="000000"/>
              </a:solidFill>
              <a:highlight>
                <a:schemeClr val="dk1"/>
              </a:highlight>
              <a:latin typeface="Arial"/>
              <a:ea typeface="Arial"/>
              <a:cs typeface="Arial"/>
              <a:sym typeface="Arial"/>
            </a:endParaRPr>
          </a:p>
        </p:txBody>
      </p:sp>
      <p:sp>
        <p:nvSpPr>
          <p:cNvPr id="1699" name="Google Shape;1699;g1b42d6b3058_0_13"/>
          <p:cNvSpPr txBox="1"/>
          <p:nvPr/>
        </p:nvSpPr>
        <p:spPr>
          <a:xfrm>
            <a:off x="5308348" y="3636158"/>
            <a:ext cx="1949400" cy="3231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900"/>
              <a:buFont typeface="Arial"/>
              <a:buNone/>
            </a:pPr>
            <a:endParaRPr sz="900" b="0" i="0" u="none" strike="noStrike" cap="none">
              <a:solidFill>
                <a:srgbClr val="000000"/>
              </a:solidFill>
              <a:latin typeface="Arial"/>
              <a:ea typeface="Arial"/>
              <a:cs typeface="Arial"/>
              <a:sym typeface="Arial"/>
            </a:endParaRPr>
          </a:p>
        </p:txBody>
      </p:sp>
      <p:sp>
        <p:nvSpPr>
          <p:cNvPr id="1700" name="Google Shape;1700;g1b42d6b3058_0_13"/>
          <p:cNvSpPr/>
          <p:nvPr/>
        </p:nvSpPr>
        <p:spPr>
          <a:xfrm>
            <a:off x="4728950" y="3426585"/>
            <a:ext cx="3923100" cy="435000"/>
          </a:xfrm>
          <a:prstGeom prst="roundRect">
            <a:avLst>
              <a:gd name="adj" fmla="val 2372"/>
            </a:avLst>
          </a:prstGeom>
          <a:solidFill>
            <a:srgbClr val="FFFFFF"/>
          </a:solidFill>
          <a:ln w="19050" cap="flat" cmpd="sng">
            <a:solidFill>
              <a:srgbClr val="005EB8"/>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lnSpc>
                <a:spcPct val="150000"/>
              </a:lnSpc>
              <a:spcBef>
                <a:spcPts val="0"/>
              </a:spcBef>
              <a:spcAft>
                <a:spcPts val="0"/>
              </a:spcAft>
              <a:buClr>
                <a:srgbClr val="000000"/>
              </a:buClr>
              <a:buSzPts val="900"/>
              <a:buFont typeface="Arial"/>
              <a:buNone/>
            </a:pPr>
            <a:r>
              <a:rPr lang="en" sz="900" b="0" i="0" u="none" strike="noStrike" cap="none">
                <a:solidFill>
                  <a:srgbClr val="000000"/>
                </a:solidFill>
                <a:highlight>
                  <a:schemeClr val="dk1"/>
                </a:highlight>
                <a:latin typeface="Arial"/>
                <a:ea typeface="Arial"/>
                <a:cs typeface="Arial"/>
                <a:sym typeface="Arial"/>
              </a:rPr>
              <a:t>A benchmark for migration activities</a:t>
            </a:r>
            <a:endParaRPr sz="900" b="0" i="0" u="none" strike="noStrike" cap="none">
              <a:solidFill>
                <a:srgbClr val="000000"/>
              </a:solidFill>
              <a:highlight>
                <a:schemeClr val="dk1"/>
              </a:highlight>
              <a:latin typeface="Arial"/>
              <a:ea typeface="Arial"/>
              <a:cs typeface="Arial"/>
              <a:sym typeface="Arial"/>
            </a:endParaRPr>
          </a:p>
        </p:txBody>
      </p:sp>
      <p:sp>
        <p:nvSpPr>
          <p:cNvPr id="1701" name="Google Shape;1701;g1b42d6b3058_0_13"/>
          <p:cNvSpPr txBox="1"/>
          <p:nvPr/>
        </p:nvSpPr>
        <p:spPr>
          <a:xfrm>
            <a:off x="804000" y="2284875"/>
            <a:ext cx="7593300" cy="5541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200"/>
              <a:buFont typeface="Arial"/>
              <a:buNone/>
            </a:pPr>
            <a:r>
              <a:rPr lang="en" sz="1200" b="0" i="0" u="none" strike="noStrike" cap="none" dirty="0">
                <a:solidFill>
                  <a:srgbClr val="000000"/>
                </a:solidFill>
                <a:latin typeface="Arial"/>
                <a:ea typeface="Arial"/>
                <a:cs typeface="Arial"/>
                <a:sym typeface="Arial"/>
              </a:rPr>
              <a:t>The Playbook explains at a high-level the stages of Migration Delivery Approach, </a:t>
            </a:r>
            <a:br>
              <a:rPr lang="en" sz="1200" b="0" i="0" u="none" strike="noStrike" cap="none" dirty="0">
                <a:solidFill>
                  <a:srgbClr val="000000"/>
                </a:solidFill>
                <a:latin typeface="Arial"/>
                <a:ea typeface="Arial"/>
                <a:cs typeface="Arial"/>
                <a:sym typeface="Arial"/>
              </a:rPr>
            </a:br>
            <a:r>
              <a:rPr lang="en" sz="1200" b="0" i="0" u="none" strike="noStrike" cap="none" dirty="0">
                <a:solidFill>
                  <a:srgbClr val="000000"/>
                </a:solidFill>
                <a:latin typeface="Arial"/>
                <a:ea typeface="Arial"/>
                <a:cs typeface="Arial"/>
                <a:sym typeface="Arial"/>
              </a:rPr>
              <a:t>comprising Migration Assessment, Migration Planning, and Migration Execution:</a:t>
            </a:r>
            <a:endParaRPr sz="1200" b="0" i="0" u="none" strike="noStrike" cap="none" dirty="0">
              <a:solidFill>
                <a:srgbClr val="000000"/>
              </a:solidFill>
              <a:latin typeface="Arial"/>
              <a:ea typeface="Arial"/>
              <a:cs typeface="Arial"/>
              <a:sym typeface="Arial"/>
            </a:endParaRPr>
          </a:p>
        </p:txBody>
      </p:sp>
      <p:sp>
        <p:nvSpPr>
          <p:cNvPr id="1702" name="Google Shape;1702;g1b42d6b3058_0_13"/>
          <p:cNvSpPr txBox="1"/>
          <p:nvPr/>
        </p:nvSpPr>
        <p:spPr>
          <a:xfrm>
            <a:off x="844500" y="993780"/>
            <a:ext cx="812100" cy="184800"/>
          </a:xfrm>
          <a:prstGeom prst="rect">
            <a:avLst/>
          </a:prstGeom>
          <a:solidFill>
            <a:srgbClr val="FFFFFF"/>
          </a:solidFill>
          <a:ln>
            <a:noFill/>
          </a:ln>
        </p:spPr>
        <p:txBody>
          <a:bodyPr spcFirstLastPara="1" wrap="square" lIns="54000" tIns="0" rIns="54000" bIns="0" anchor="ctr" anchorCtr="0">
            <a:spAutoFit/>
          </a:bodyPr>
          <a:lstStyle/>
          <a:p>
            <a:pPr marL="0" marR="0" lvl="0" indent="0" algn="l" rtl="0">
              <a:lnSpc>
                <a:spcPct val="100000"/>
              </a:lnSpc>
              <a:spcBef>
                <a:spcPts val="0"/>
              </a:spcBef>
              <a:spcAft>
                <a:spcPts val="0"/>
              </a:spcAft>
              <a:buClr>
                <a:srgbClr val="000000"/>
              </a:buClr>
              <a:buSzPts val="900"/>
              <a:buFont typeface="Arial"/>
              <a:buNone/>
            </a:pPr>
            <a:r>
              <a:rPr lang="en" sz="1200" b="1" i="0" u="none" strike="noStrike" cap="none">
                <a:solidFill>
                  <a:srgbClr val="005EB8"/>
                </a:solidFill>
                <a:latin typeface="Arial"/>
                <a:ea typeface="Arial"/>
                <a:cs typeface="Arial"/>
                <a:sym typeface="Arial"/>
              </a:rPr>
              <a:t>Purpose</a:t>
            </a:r>
            <a:endParaRPr sz="1400" b="0" i="0" u="none" strike="noStrike" cap="none">
              <a:solidFill>
                <a:srgbClr val="000000"/>
              </a:solidFill>
              <a:latin typeface="Arial"/>
              <a:ea typeface="Arial"/>
              <a:cs typeface="Arial"/>
              <a:sym typeface="Arial"/>
            </a:endParaRPr>
          </a:p>
        </p:txBody>
      </p:sp>
      <p:sp>
        <p:nvSpPr>
          <p:cNvPr id="1703" name="Google Shape;1703;g1b42d6b3058_0_13"/>
          <p:cNvSpPr txBox="1"/>
          <p:nvPr/>
        </p:nvSpPr>
        <p:spPr>
          <a:xfrm>
            <a:off x="324000" y="4509250"/>
            <a:ext cx="7786200" cy="307800"/>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1100"/>
              </a:spcBef>
              <a:spcAft>
                <a:spcPts val="1100"/>
              </a:spcAft>
              <a:buClr>
                <a:srgbClr val="000000"/>
              </a:buClr>
              <a:buSzPts val="800"/>
              <a:buFont typeface="Arial"/>
              <a:buNone/>
            </a:pPr>
            <a:r>
              <a:rPr lang="en" sz="800" b="0" i="0" u="none" strike="noStrike" cap="none">
                <a:solidFill>
                  <a:srgbClr val="000000"/>
                </a:solidFill>
                <a:latin typeface="Arial"/>
                <a:ea typeface="Arial"/>
                <a:cs typeface="Arial"/>
                <a:sym typeface="Arial"/>
              </a:rPr>
              <a:t>Link to NHS Digital CCoE Business case for cloud: </a:t>
            </a:r>
            <a:r>
              <a:rPr lang="en" sz="800" b="0" i="0" u="sng" strike="noStrike" cap="none">
                <a:solidFill>
                  <a:schemeClr val="accent1"/>
                </a:solidFill>
                <a:latin typeface="Arial"/>
                <a:ea typeface="Arial"/>
                <a:cs typeface="Arial"/>
                <a:sym typeface="Arial"/>
                <a:hlinkClick r:id="rId3">
                  <a:extLst>
                    <a:ext uri="{A12FA001-AC4F-418D-AE19-62706E023703}">
                      <ahyp:hlinkClr xmlns:ahyp="http://schemas.microsoft.com/office/drawing/2018/hyperlinkcolor" val="tx"/>
                    </a:ext>
                  </a:extLst>
                </a:hlinkClick>
              </a:rPr>
              <a:t>https://digital.nhs.uk/services/cloud-centre-of-excellence/ccoe-services/business-case-for-cloud</a:t>
            </a:r>
            <a:endParaRPr sz="800" b="0" i="0" u="none" strike="noStrike" cap="none">
              <a:solidFill>
                <a:srgbClr val="000000"/>
              </a:solidFill>
              <a:latin typeface="Arial"/>
              <a:ea typeface="Arial"/>
              <a:cs typeface="Arial"/>
              <a:sym typeface="Arial"/>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2337"/>
        <p:cNvGrpSpPr/>
        <p:nvPr/>
      </p:nvGrpSpPr>
      <p:grpSpPr>
        <a:xfrm>
          <a:off x="0" y="0"/>
          <a:ext cx="0" cy="0"/>
          <a:chOff x="0" y="0"/>
          <a:chExt cx="0" cy="0"/>
        </a:xfrm>
      </p:grpSpPr>
      <p:sp>
        <p:nvSpPr>
          <p:cNvPr id="2338" name="Google Shape;2338;g14fed563bd5_0_2364"/>
          <p:cNvSpPr txBox="1">
            <a:spLocks noGrp="1"/>
          </p:cNvSpPr>
          <p:nvPr>
            <p:ph type="body" idx="2"/>
          </p:nvPr>
        </p:nvSpPr>
        <p:spPr>
          <a:xfrm>
            <a:off x="344250" y="1417500"/>
            <a:ext cx="3908400" cy="5421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4500"/>
              <a:buNone/>
            </a:pPr>
            <a:r>
              <a:rPr lang="en"/>
              <a:t>Appendices</a:t>
            </a:r>
            <a:endParaRPr/>
          </a:p>
        </p:txBody>
      </p:sp>
      <p:sp>
        <p:nvSpPr>
          <p:cNvPr id="2339" name="Google Shape;2339;g14fed563bd5_0_2364"/>
          <p:cNvSpPr txBox="1">
            <a:spLocks noGrp="1"/>
          </p:cNvSpPr>
          <p:nvPr>
            <p:ph type="body" idx="1"/>
          </p:nvPr>
        </p:nvSpPr>
        <p:spPr>
          <a:xfrm>
            <a:off x="344250" y="2004750"/>
            <a:ext cx="2188200" cy="504600"/>
          </a:xfrm>
          <a:prstGeom prst="rect">
            <a:avLst/>
          </a:prstGeom>
          <a:noFill/>
          <a:ln>
            <a:noFill/>
          </a:ln>
        </p:spPr>
        <p:txBody>
          <a:bodyPr spcFirstLastPara="1" wrap="square" lIns="0" tIns="0" rIns="0" bIns="0" anchor="t" anchorCtr="0">
            <a:normAutofit/>
          </a:bodyPr>
          <a:lstStyle/>
          <a:p>
            <a:pPr marL="0" lvl="0" indent="0" algn="l" rtl="0">
              <a:lnSpc>
                <a:spcPct val="90000"/>
              </a:lnSpc>
              <a:spcBef>
                <a:spcPts val="0"/>
              </a:spcBef>
              <a:spcAft>
                <a:spcPts val="0"/>
              </a:spcAft>
              <a:buClr>
                <a:schemeClr val="dk1"/>
              </a:buClr>
              <a:buSzPts val="2100"/>
              <a:buNone/>
            </a:pP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2343"/>
        <p:cNvGrpSpPr/>
        <p:nvPr/>
      </p:nvGrpSpPr>
      <p:grpSpPr>
        <a:xfrm>
          <a:off x="0" y="0"/>
          <a:ext cx="0" cy="0"/>
          <a:chOff x="0" y="0"/>
          <a:chExt cx="0" cy="0"/>
        </a:xfrm>
      </p:grpSpPr>
      <p:sp>
        <p:nvSpPr>
          <p:cNvPr id="2344" name="Google Shape;2344;g1db7d57324c_1_3"/>
          <p:cNvSpPr txBox="1">
            <a:spLocks noGrp="1"/>
          </p:cNvSpPr>
          <p:nvPr>
            <p:ph type="title"/>
          </p:nvPr>
        </p:nvSpPr>
        <p:spPr>
          <a:xfrm>
            <a:off x="339586" y="318805"/>
            <a:ext cx="8553300" cy="648900"/>
          </a:xfrm>
          <a:prstGeom prst="rect">
            <a:avLst/>
          </a:prstGeom>
          <a:noFill/>
          <a:ln>
            <a:noFill/>
          </a:ln>
        </p:spPr>
        <p:txBody>
          <a:bodyPr spcFirstLastPara="1" wrap="square" lIns="0" tIns="0" rIns="0" bIns="0" anchor="ctr" anchorCtr="0">
            <a:normAutofit/>
          </a:bodyPr>
          <a:lstStyle/>
          <a:p>
            <a:pPr marL="0" lvl="0" indent="0" algn="l" rtl="0">
              <a:lnSpc>
                <a:spcPct val="90000"/>
              </a:lnSpc>
              <a:spcBef>
                <a:spcPts val="0"/>
              </a:spcBef>
              <a:spcAft>
                <a:spcPts val="0"/>
              </a:spcAft>
              <a:buClr>
                <a:schemeClr val="lt1"/>
              </a:buClr>
              <a:buSzPts val="2700"/>
              <a:buFont typeface="Arial"/>
              <a:buNone/>
            </a:pPr>
            <a:r>
              <a:rPr lang="en"/>
              <a:t>Migration Strategies - 7R</a:t>
            </a:r>
            <a:endParaRPr/>
          </a:p>
        </p:txBody>
      </p:sp>
      <p:sp>
        <p:nvSpPr>
          <p:cNvPr id="2345" name="Google Shape;2345;g1db7d57324c_1_3"/>
          <p:cNvSpPr/>
          <p:nvPr/>
        </p:nvSpPr>
        <p:spPr>
          <a:xfrm>
            <a:off x="1342913" y="1368100"/>
            <a:ext cx="1716600" cy="1203600"/>
          </a:xfrm>
          <a:prstGeom prst="roundRect">
            <a:avLst>
              <a:gd name="adj" fmla="val 16667"/>
            </a:avLst>
          </a:prstGeom>
          <a:solidFill>
            <a:schemeClr val="dk1"/>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800"/>
              <a:buFont typeface="Arial"/>
              <a:buNone/>
            </a:pPr>
            <a:r>
              <a:rPr lang="en" sz="800" b="0" i="0" u="none" strike="noStrike" cap="none">
                <a:solidFill>
                  <a:schemeClr val="accent6"/>
                </a:solidFill>
                <a:latin typeface="Arial"/>
                <a:ea typeface="Arial"/>
                <a:cs typeface="Arial"/>
                <a:sym typeface="Arial"/>
              </a:rPr>
              <a:t>Lift and shift candidates, migrated to an IaaS set up in the cloud.</a:t>
            </a:r>
            <a:endParaRPr sz="1400" b="0" i="0" u="none" strike="noStrike" cap="none">
              <a:solidFill>
                <a:srgbClr val="000000"/>
              </a:solidFill>
              <a:latin typeface="Arial"/>
              <a:ea typeface="Arial"/>
              <a:cs typeface="Arial"/>
              <a:sym typeface="Arial"/>
            </a:endParaRPr>
          </a:p>
        </p:txBody>
      </p:sp>
      <p:sp>
        <p:nvSpPr>
          <p:cNvPr id="2346" name="Google Shape;2346;g1db7d57324c_1_3"/>
          <p:cNvSpPr/>
          <p:nvPr/>
        </p:nvSpPr>
        <p:spPr>
          <a:xfrm>
            <a:off x="3757925" y="1368100"/>
            <a:ext cx="1716600" cy="1203600"/>
          </a:xfrm>
          <a:prstGeom prst="roundRect">
            <a:avLst>
              <a:gd name="adj" fmla="val 16667"/>
            </a:avLst>
          </a:prstGeom>
          <a:solidFill>
            <a:schemeClr val="dk1"/>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800"/>
              <a:buFont typeface="Arial"/>
              <a:buNone/>
            </a:pPr>
            <a:r>
              <a:rPr lang="en" sz="800" b="0" i="0" u="none" strike="noStrike" cap="none">
                <a:solidFill>
                  <a:schemeClr val="accent6"/>
                </a:solidFill>
                <a:latin typeface="Arial"/>
                <a:ea typeface="Arial"/>
                <a:cs typeface="Arial"/>
                <a:sym typeface="Arial"/>
              </a:rPr>
              <a:t>The strategy is related to the moving of Virtual Machine infrastructure to the cloud. Also known as hypervisor level lift-and-shift. This Includes VMware Cloud on AWS.</a:t>
            </a:r>
            <a:endParaRPr sz="800" b="0" i="0" u="none" strike="noStrike" cap="none">
              <a:solidFill>
                <a:schemeClr val="accent6"/>
              </a:solidFill>
              <a:latin typeface="Arial"/>
              <a:ea typeface="Arial"/>
              <a:cs typeface="Arial"/>
              <a:sym typeface="Arial"/>
            </a:endParaRPr>
          </a:p>
        </p:txBody>
      </p:sp>
      <p:sp>
        <p:nvSpPr>
          <p:cNvPr id="2347" name="Google Shape;2347;g1db7d57324c_1_3"/>
          <p:cNvSpPr/>
          <p:nvPr/>
        </p:nvSpPr>
        <p:spPr>
          <a:xfrm>
            <a:off x="6172938" y="1368100"/>
            <a:ext cx="1716600" cy="1203600"/>
          </a:xfrm>
          <a:prstGeom prst="roundRect">
            <a:avLst>
              <a:gd name="adj" fmla="val 16667"/>
            </a:avLst>
          </a:prstGeom>
          <a:solidFill>
            <a:schemeClr val="dk1"/>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800"/>
              <a:buFont typeface="Arial"/>
              <a:buNone/>
            </a:pPr>
            <a:r>
              <a:rPr lang="en" sz="800" b="0" i="0" u="none" strike="noStrike" cap="none">
                <a:solidFill>
                  <a:schemeClr val="accent6"/>
                </a:solidFill>
                <a:latin typeface="Arial"/>
                <a:ea typeface="Arial"/>
                <a:cs typeface="Arial"/>
                <a:sym typeface="Arial"/>
              </a:rPr>
              <a:t>The strategy involves moving applications almost as-is, but replacing some components to take advantage of the cloud. Candidates may need some form of upgrade on OS or DB level.</a:t>
            </a:r>
            <a:endParaRPr sz="800" b="0" i="0" u="none" strike="noStrike" cap="none">
              <a:solidFill>
                <a:schemeClr val="accent6"/>
              </a:solidFill>
              <a:latin typeface="Arial"/>
              <a:ea typeface="Arial"/>
              <a:cs typeface="Arial"/>
              <a:sym typeface="Arial"/>
            </a:endParaRPr>
          </a:p>
        </p:txBody>
      </p:sp>
      <p:sp>
        <p:nvSpPr>
          <p:cNvPr id="2348" name="Google Shape;2348;g1db7d57324c_1_3"/>
          <p:cNvSpPr/>
          <p:nvPr/>
        </p:nvSpPr>
        <p:spPr>
          <a:xfrm>
            <a:off x="339575" y="2972100"/>
            <a:ext cx="1716600" cy="1203600"/>
          </a:xfrm>
          <a:prstGeom prst="roundRect">
            <a:avLst>
              <a:gd name="adj" fmla="val 16667"/>
            </a:avLst>
          </a:prstGeom>
          <a:solidFill>
            <a:schemeClr val="dk1"/>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700"/>
              <a:buFont typeface="Arial"/>
              <a:buNone/>
            </a:pPr>
            <a:r>
              <a:rPr lang="en" sz="700" b="0" i="0" u="none" strike="noStrike" cap="none">
                <a:solidFill>
                  <a:schemeClr val="accent6"/>
                </a:solidFill>
                <a:latin typeface="Arial"/>
                <a:ea typeface="Arial"/>
                <a:cs typeface="Arial"/>
                <a:sym typeface="Arial"/>
              </a:rPr>
              <a:t>When refactoring an application for a cloud migration, you are making modifications to the application, possibly including its architecture. </a:t>
            </a:r>
            <a:endParaRPr sz="700" b="0" i="0" u="none" strike="noStrike" cap="none">
              <a:solidFill>
                <a:schemeClr val="accent6"/>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700"/>
              <a:buFont typeface="Arial"/>
              <a:buNone/>
            </a:pPr>
            <a:r>
              <a:rPr lang="en" sz="700" b="0" i="0" u="none" strike="noStrike" cap="none">
                <a:solidFill>
                  <a:schemeClr val="accent6"/>
                </a:solidFill>
                <a:latin typeface="Arial"/>
                <a:ea typeface="Arial"/>
                <a:cs typeface="Arial"/>
                <a:sym typeface="Arial"/>
              </a:rPr>
              <a:t>The application is re-architected / refactored to take advantage of the cloud-native features available in its new environment.</a:t>
            </a:r>
            <a:endParaRPr sz="700" b="0" i="0" u="none" strike="noStrike" cap="none">
              <a:solidFill>
                <a:schemeClr val="accent6"/>
              </a:solidFill>
              <a:latin typeface="Arial"/>
              <a:ea typeface="Arial"/>
              <a:cs typeface="Arial"/>
              <a:sym typeface="Arial"/>
            </a:endParaRPr>
          </a:p>
        </p:txBody>
      </p:sp>
      <p:sp>
        <p:nvSpPr>
          <p:cNvPr id="2349" name="Google Shape;2349;g1db7d57324c_1_3"/>
          <p:cNvSpPr/>
          <p:nvPr/>
        </p:nvSpPr>
        <p:spPr>
          <a:xfrm>
            <a:off x="2605500" y="2972100"/>
            <a:ext cx="1716600" cy="1203600"/>
          </a:xfrm>
          <a:prstGeom prst="roundRect">
            <a:avLst>
              <a:gd name="adj" fmla="val 16667"/>
            </a:avLst>
          </a:prstGeom>
          <a:solidFill>
            <a:schemeClr val="dk1"/>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800"/>
              <a:buFont typeface="Arial"/>
              <a:buNone/>
            </a:pPr>
            <a:r>
              <a:rPr lang="en" sz="800" b="0" i="0" u="none" strike="noStrike" cap="none">
                <a:solidFill>
                  <a:schemeClr val="accent6"/>
                </a:solidFill>
                <a:latin typeface="Arial"/>
                <a:ea typeface="Arial"/>
                <a:cs typeface="Arial"/>
                <a:sym typeface="Arial"/>
              </a:rPr>
              <a:t>Modernisation efforts will be too high, replace with suitable alternatives that work in the cloud. This is a smaller effort than “lift and shift” </a:t>
            </a:r>
            <a:endParaRPr sz="800" b="0" i="0" u="none" strike="noStrike" cap="none">
              <a:solidFill>
                <a:schemeClr val="accent6"/>
              </a:solidFill>
              <a:latin typeface="Arial"/>
              <a:ea typeface="Arial"/>
              <a:cs typeface="Arial"/>
              <a:sym typeface="Arial"/>
            </a:endParaRPr>
          </a:p>
        </p:txBody>
      </p:sp>
      <p:sp>
        <p:nvSpPr>
          <p:cNvPr id="2350" name="Google Shape;2350;g1db7d57324c_1_3"/>
          <p:cNvSpPr/>
          <p:nvPr/>
        </p:nvSpPr>
        <p:spPr>
          <a:xfrm>
            <a:off x="4871425" y="2972100"/>
            <a:ext cx="1716600" cy="1203600"/>
          </a:xfrm>
          <a:prstGeom prst="roundRect">
            <a:avLst>
              <a:gd name="adj" fmla="val 16667"/>
            </a:avLst>
          </a:prstGeom>
          <a:solidFill>
            <a:schemeClr val="dk1"/>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800"/>
              <a:buFont typeface="Arial"/>
              <a:buNone/>
            </a:pPr>
            <a:r>
              <a:rPr lang="en" sz="800" b="0" i="0" u="none" strike="noStrike" cap="none">
                <a:solidFill>
                  <a:schemeClr val="accent6"/>
                </a:solidFill>
                <a:latin typeface="Arial"/>
                <a:ea typeface="Arial"/>
                <a:cs typeface="Arial"/>
                <a:sym typeface="Arial"/>
              </a:rPr>
              <a:t>Applications scheduled for retirement / decommission. Don’t incur migration cost</a:t>
            </a:r>
            <a:endParaRPr sz="800" b="0" i="0" u="none" strike="noStrike" cap="none">
              <a:solidFill>
                <a:srgbClr val="10182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800"/>
              <a:buFont typeface="Arial"/>
              <a:buNone/>
            </a:pPr>
            <a:r>
              <a:rPr lang="en" sz="800" b="0" i="0" u="none" strike="noStrike" cap="none">
                <a:solidFill>
                  <a:schemeClr val="accent6"/>
                </a:solidFill>
                <a:latin typeface="Arial"/>
                <a:ea typeface="Arial"/>
                <a:cs typeface="Arial"/>
                <a:sym typeface="Arial"/>
              </a:rPr>
              <a:t>Shutting them down can represent a cost saving.</a:t>
            </a:r>
            <a:endParaRPr sz="800" b="0" i="0" u="none" strike="noStrike" cap="none">
              <a:solidFill>
                <a:schemeClr val="accent6"/>
              </a:solidFill>
              <a:latin typeface="Arial"/>
              <a:ea typeface="Arial"/>
              <a:cs typeface="Arial"/>
              <a:sym typeface="Arial"/>
            </a:endParaRPr>
          </a:p>
        </p:txBody>
      </p:sp>
      <p:sp>
        <p:nvSpPr>
          <p:cNvPr id="2351" name="Google Shape;2351;g1db7d57324c_1_3"/>
          <p:cNvSpPr/>
          <p:nvPr/>
        </p:nvSpPr>
        <p:spPr>
          <a:xfrm>
            <a:off x="7137350" y="2972100"/>
            <a:ext cx="1716600" cy="1203600"/>
          </a:xfrm>
          <a:prstGeom prst="roundRect">
            <a:avLst>
              <a:gd name="adj" fmla="val 16667"/>
            </a:avLst>
          </a:prstGeom>
          <a:solidFill>
            <a:schemeClr val="dk1"/>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800"/>
              <a:buFont typeface="Arial"/>
              <a:buNone/>
            </a:pPr>
            <a:r>
              <a:rPr lang="en" sz="800" b="0" i="0" u="none" strike="noStrike" cap="none">
                <a:solidFill>
                  <a:schemeClr val="accent6"/>
                </a:solidFill>
                <a:latin typeface="Arial"/>
                <a:ea typeface="Arial"/>
                <a:cs typeface="Arial"/>
                <a:sym typeface="Arial"/>
              </a:rPr>
              <a:t>Applications not suitable for the cloud in one way or another. Retain on-prem. Can also include already migrated applications or applications not yet ready to be migrated.</a:t>
            </a:r>
            <a:endParaRPr sz="800" b="0" i="0" u="none" strike="noStrike" cap="none">
              <a:solidFill>
                <a:schemeClr val="accent6"/>
              </a:solidFill>
              <a:latin typeface="Arial"/>
              <a:ea typeface="Arial"/>
              <a:cs typeface="Arial"/>
              <a:sym typeface="Arial"/>
            </a:endParaRPr>
          </a:p>
        </p:txBody>
      </p:sp>
      <p:sp>
        <p:nvSpPr>
          <p:cNvPr id="2352" name="Google Shape;2352;g1db7d57324c_1_3"/>
          <p:cNvSpPr/>
          <p:nvPr/>
        </p:nvSpPr>
        <p:spPr>
          <a:xfrm>
            <a:off x="1537175" y="1297975"/>
            <a:ext cx="519000" cy="168900"/>
          </a:xfrm>
          <a:prstGeom prst="roundRect">
            <a:avLst>
              <a:gd name="adj" fmla="val 16667"/>
            </a:avLst>
          </a:prstGeom>
          <a:solidFill>
            <a:schemeClr val="dk1"/>
          </a:solidFill>
          <a:ln>
            <a:noFill/>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rgbClr val="000000"/>
              </a:buClr>
              <a:buSzPts val="600"/>
              <a:buFont typeface="Arial"/>
              <a:buNone/>
            </a:pPr>
            <a:r>
              <a:rPr lang="en" sz="800" b="1" i="0" u="none" strike="noStrike" cap="none">
                <a:solidFill>
                  <a:schemeClr val="accent4"/>
                </a:solidFill>
                <a:latin typeface="Arial"/>
                <a:ea typeface="Arial"/>
                <a:cs typeface="Arial"/>
                <a:sym typeface="Arial"/>
              </a:rPr>
              <a:t>Rehost</a:t>
            </a:r>
            <a:endParaRPr sz="800" b="1" i="0" u="none" strike="noStrike" cap="none">
              <a:solidFill>
                <a:schemeClr val="accent4"/>
              </a:solidFill>
              <a:latin typeface="Arial"/>
              <a:ea typeface="Arial"/>
              <a:cs typeface="Arial"/>
              <a:sym typeface="Arial"/>
            </a:endParaRPr>
          </a:p>
        </p:txBody>
      </p:sp>
      <p:sp>
        <p:nvSpPr>
          <p:cNvPr id="2353" name="Google Shape;2353;g1db7d57324c_1_3"/>
          <p:cNvSpPr/>
          <p:nvPr/>
        </p:nvSpPr>
        <p:spPr>
          <a:xfrm>
            <a:off x="4005950" y="1297975"/>
            <a:ext cx="644100" cy="168900"/>
          </a:xfrm>
          <a:prstGeom prst="roundRect">
            <a:avLst>
              <a:gd name="adj" fmla="val 16667"/>
            </a:avLst>
          </a:prstGeom>
          <a:solidFill>
            <a:schemeClr val="dk1"/>
          </a:solidFill>
          <a:ln>
            <a:noFill/>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rgbClr val="000000"/>
              </a:buClr>
              <a:buSzPts val="600"/>
              <a:buFont typeface="Arial"/>
              <a:buNone/>
            </a:pPr>
            <a:r>
              <a:rPr lang="en" sz="800" b="1" i="0" u="none" strike="noStrike" cap="none">
                <a:solidFill>
                  <a:schemeClr val="accent4"/>
                </a:solidFill>
                <a:latin typeface="Arial"/>
                <a:ea typeface="Arial"/>
                <a:cs typeface="Arial"/>
                <a:sym typeface="Arial"/>
              </a:rPr>
              <a:t>Relocate</a:t>
            </a:r>
            <a:endParaRPr sz="800" b="1" i="0" u="none" strike="noStrike" cap="none">
              <a:solidFill>
                <a:schemeClr val="accent4"/>
              </a:solidFill>
              <a:latin typeface="Arial"/>
              <a:ea typeface="Arial"/>
              <a:cs typeface="Arial"/>
              <a:sym typeface="Arial"/>
            </a:endParaRPr>
          </a:p>
        </p:txBody>
      </p:sp>
      <p:sp>
        <p:nvSpPr>
          <p:cNvPr id="2354" name="Google Shape;2354;g1db7d57324c_1_3"/>
          <p:cNvSpPr/>
          <p:nvPr/>
        </p:nvSpPr>
        <p:spPr>
          <a:xfrm>
            <a:off x="6368350" y="1297975"/>
            <a:ext cx="716700" cy="168900"/>
          </a:xfrm>
          <a:prstGeom prst="roundRect">
            <a:avLst>
              <a:gd name="adj" fmla="val 16667"/>
            </a:avLst>
          </a:prstGeom>
          <a:solidFill>
            <a:schemeClr val="dk1"/>
          </a:solidFill>
          <a:ln>
            <a:noFill/>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rgbClr val="000000"/>
              </a:buClr>
              <a:buSzPts val="600"/>
              <a:buFont typeface="Arial"/>
              <a:buNone/>
            </a:pPr>
            <a:r>
              <a:rPr lang="en" sz="800" b="1" i="0" u="none" strike="noStrike" cap="none">
                <a:solidFill>
                  <a:schemeClr val="accent4"/>
                </a:solidFill>
                <a:latin typeface="Arial"/>
                <a:ea typeface="Arial"/>
                <a:cs typeface="Arial"/>
                <a:sym typeface="Arial"/>
              </a:rPr>
              <a:t>Replatform</a:t>
            </a:r>
            <a:endParaRPr sz="800" b="1" i="0" u="none" strike="noStrike" cap="none">
              <a:solidFill>
                <a:schemeClr val="accent4"/>
              </a:solidFill>
              <a:latin typeface="Arial"/>
              <a:ea typeface="Arial"/>
              <a:cs typeface="Arial"/>
              <a:sym typeface="Arial"/>
            </a:endParaRPr>
          </a:p>
        </p:txBody>
      </p:sp>
      <p:sp>
        <p:nvSpPr>
          <p:cNvPr id="2355" name="Google Shape;2355;g1db7d57324c_1_3"/>
          <p:cNvSpPr/>
          <p:nvPr/>
        </p:nvSpPr>
        <p:spPr>
          <a:xfrm>
            <a:off x="509025" y="2898525"/>
            <a:ext cx="1253700" cy="168900"/>
          </a:xfrm>
          <a:prstGeom prst="roundRect">
            <a:avLst>
              <a:gd name="adj" fmla="val 16667"/>
            </a:avLst>
          </a:prstGeom>
          <a:solidFill>
            <a:schemeClr val="dk1"/>
          </a:solidFill>
          <a:ln>
            <a:noFill/>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rgbClr val="000000"/>
              </a:buClr>
              <a:buSzPts val="600"/>
              <a:buFont typeface="Arial"/>
              <a:buNone/>
            </a:pPr>
            <a:r>
              <a:rPr lang="en" sz="800" b="1" i="0" u="none" strike="noStrike" cap="none">
                <a:solidFill>
                  <a:schemeClr val="accent4"/>
                </a:solidFill>
                <a:latin typeface="Arial"/>
                <a:ea typeface="Arial"/>
                <a:cs typeface="Arial"/>
                <a:sym typeface="Arial"/>
              </a:rPr>
              <a:t>Re-architect / refactor</a:t>
            </a:r>
            <a:endParaRPr sz="800" b="1" i="0" u="none" strike="noStrike" cap="none">
              <a:solidFill>
                <a:schemeClr val="accent4"/>
              </a:solidFill>
              <a:latin typeface="Arial"/>
              <a:ea typeface="Arial"/>
              <a:cs typeface="Arial"/>
              <a:sym typeface="Arial"/>
            </a:endParaRPr>
          </a:p>
        </p:txBody>
      </p:sp>
      <p:sp>
        <p:nvSpPr>
          <p:cNvPr id="2356" name="Google Shape;2356;g1db7d57324c_1_3"/>
          <p:cNvSpPr/>
          <p:nvPr/>
        </p:nvSpPr>
        <p:spPr>
          <a:xfrm>
            <a:off x="2792500" y="2898525"/>
            <a:ext cx="798900" cy="168900"/>
          </a:xfrm>
          <a:prstGeom prst="roundRect">
            <a:avLst>
              <a:gd name="adj" fmla="val 16667"/>
            </a:avLst>
          </a:prstGeom>
          <a:solidFill>
            <a:schemeClr val="dk1"/>
          </a:solidFill>
          <a:ln>
            <a:noFill/>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rgbClr val="000000"/>
              </a:buClr>
              <a:buSzPts val="600"/>
              <a:buFont typeface="Arial"/>
              <a:buNone/>
            </a:pPr>
            <a:r>
              <a:rPr lang="en" sz="800" b="1" i="0" u="none" strike="noStrike" cap="none">
                <a:solidFill>
                  <a:schemeClr val="accent4"/>
                </a:solidFill>
                <a:latin typeface="Arial"/>
                <a:ea typeface="Arial"/>
                <a:cs typeface="Arial"/>
                <a:sym typeface="Arial"/>
              </a:rPr>
              <a:t>Repurchase</a:t>
            </a:r>
            <a:endParaRPr sz="800" b="1" i="0" u="none" strike="noStrike" cap="none">
              <a:solidFill>
                <a:schemeClr val="accent4"/>
              </a:solidFill>
              <a:latin typeface="Arial"/>
              <a:ea typeface="Arial"/>
              <a:cs typeface="Arial"/>
              <a:sym typeface="Arial"/>
            </a:endParaRPr>
          </a:p>
        </p:txBody>
      </p:sp>
      <p:sp>
        <p:nvSpPr>
          <p:cNvPr id="2357" name="Google Shape;2357;g1db7d57324c_1_3"/>
          <p:cNvSpPr/>
          <p:nvPr/>
        </p:nvSpPr>
        <p:spPr>
          <a:xfrm>
            <a:off x="5075975" y="2898525"/>
            <a:ext cx="519000" cy="168900"/>
          </a:xfrm>
          <a:prstGeom prst="roundRect">
            <a:avLst>
              <a:gd name="adj" fmla="val 16667"/>
            </a:avLst>
          </a:prstGeom>
          <a:solidFill>
            <a:schemeClr val="dk1"/>
          </a:solidFill>
          <a:ln>
            <a:noFill/>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rgbClr val="000000"/>
              </a:buClr>
              <a:buSzPts val="600"/>
              <a:buFont typeface="Arial"/>
              <a:buNone/>
            </a:pPr>
            <a:r>
              <a:rPr lang="en" sz="800" b="1" i="0" u="none" strike="noStrike" cap="none">
                <a:solidFill>
                  <a:schemeClr val="accent4"/>
                </a:solidFill>
                <a:latin typeface="Arial"/>
                <a:ea typeface="Arial"/>
                <a:cs typeface="Arial"/>
                <a:sym typeface="Arial"/>
              </a:rPr>
              <a:t>Retire</a:t>
            </a:r>
            <a:endParaRPr sz="800" b="1" i="0" u="none" strike="noStrike" cap="none">
              <a:solidFill>
                <a:schemeClr val="accent4"/>
              </a:solidFill>
              <a:latin typeface="Arial"/>
              <a:ea typeface="Arial"/>
              <a:cs typeface="Arial"/>
              <a:sym typeface="Arial"/>
            </a:endParaRPr>
          </a:p>
        </p:txBody>
      </p:sp>
      <p:sp>
        <p:nvSpPr>
          <p:cNvPr id="2358" name="Google Shape;2358;g1db7d57324c_1_3"/>
          <p:cNvSpPr/>
          <p:nvPr/>
        </p:nvSpPr>
        <p:spPr>
          <a:xfrm>
            <a:off x="7306825" y="2898525"/>
            <a:ext cx="519000" cy="168900"/>
          </a:xfrm>
          <a:prstGeom prst="roundRect">
            <a:avLst>
              <a:gd name="adj" fmla="val 16667"/>
            </a:avLst>
          </a:prstGeom>
          <a:solidFill>
            <a:schemeClr val="dk1"/>
          </a:solidFill>
          <a:ln>
            <a:noFill/>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rgbClr val="000000"/>
              </a:buClr>
              <a:buSzPts val="600"/>
              <a:buFont typeface="Arial"/>
              <a:buNone/>
            </a:pPr>
            <a:r>
              <a:rPr lang="en" sz="800" b="1" i="0" u="none" strike="noStrike" cap="none">
                <a:solidFill>
                  <a:schemeClr val="accent4"/>
                </a:solidFill>
                <a:latin typeface="Arial"/>
                <a:ea typeface="Arial"/>
                <a:cs typeface="Arial"/>
                <a:sym typeface="Arial"/>
              </a:rPr>
              <a:t>Retain</a:t>
            </a:r>
            <a:endParaRPr sz="800" b="1" i="0" u="none" strike="noStrike" cap="none">
              <a:solidFill>
                <a:schemeClr val="accent4"/>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2363"/>
        <p:cNvGrpSpPr/>
        <p:nvPr/>
      </p:nvGrpSpPr>
      <p:grpSpPr>
        <a:xfrm>
          <a:off x="0" y="0"/>
          <a:ext cx="0" cy="0"/>
          <a:chOff x="0" y="0"/>
          <a:chExt cx="0" cy="0"/>
        </a:xfrm>
      </p:grpSpPr>
      <p:sp>
        <p:nvSpPr>
          <p:cNvPr id="2364" name="Google Shape;2364;g1a7c193ff97_0_2713"/>
          <p:cNvSpPr txBox="1"/>
          <p:nvPr/>
        </p:nvSpPr>
        <p:spPr>
          <a:xfrm>
            <a:off x="324000" y="324000"/>
            <a:ext cx="8553300" cy="648900"/>
          </a:xfrm>
          <a:prstGeom prst="rect">
            <a:avLst/>
          </a:prstGeom>
          <a:noFill/>
          <a:ln>
            <a:noFill/>
          </a:ln>
        </p:spPr>
        <p:txBody>
          <a:bodyPr spcFirstLastPara="1" wrap="square" lIns="0" tIns="0" rIns="0" bIns="0" anchor="ctr" anchorCtr="0">
            <a:noAutofit/>
          </a:bodyPr>
          <a:lstStyle/>
          <a:p>
            <a:pPr marL="0" marR="0" lvl="0" indent="0" algn="l" rtl="0">
              <a:lnSpc>
                <a:spcPct val="90000"/>
              </a:lnSpc>
              <a:spcBef>
                <a:spcPts val="0"/>
              </a:spcBef>
              <a:spcAft>
                <a:spcPts val="0"/>
              </a:spcAft>
              <a:buClr>
                <a:schemeClr val="lt1"/>
              </a:buClr>
              <a:buSzPts val="2700"/>
              <a:buFont typeface="Arial"/>
              <a:buNone/>
            </a:pPr>
            <a:r>
              <a:rPr lang="en" sz="2300" b="1" i="0" u="none" strike="noStrike" cap="none">
                <a:solidFill>
                  <a:schemeClr val="lt1"/>
                </a:solidFill>
                <a:latin typeface="Arial"/>
                <a:ea typeface="Arial"/>
                <a:cs typeface="Arial"/>
                <a:sym typeface="Arial"/>
              </a:rPr>
              <a:t>Persona Model</a:t>
            </a:r>
            <a:endParaRPr sz="2700" b="1" i="0" u="none" strike="noStrike" cap="none">
              <a:solidFill>
                <a:schemeClr val="lt1"/>
              </a:solidFill>
              <a:latin typeface="Arial"/>
              <a:ea typeface="Arial"/>
              <a:cs typeface="Arial"/>
              <a:sym typeface="Arial"/>
            </a:endParaRPr>
          </a:p>
        </p:txBody>
      </p:sp>
      <p:pic>
        <p:nvPicPr>
          <p:cNvPr id="2365" name="Google Shape;2365;g1a7c193ff97_0_2713"/>
          <p:cNvPicPr preferRelativeResize="0"/>
          <p:nvPr/>
        </p:nvPicPr>
        <p:blipFill rotWithShape="1">
          <a:blip r:embed="rId3">
            <a:alphaModFix/>
          </a:blip>
          <a:srcRect/>
          <a:stretch/>
        </p:blipFill>
        <p:spPr>
          <a:xfrm>
            <a:off x="3137060" y="3347469"/>
            <a:ext cx="2828613" cy="1068436"/>
          </a:xfrm>
          <a:prstGeom prst="rect">
            <a:avLst/>
          </a:prstGeom>
          <a:noFill/>
          <a:ln>
            <a:noFill/>
          </a:ln>
        </p:spPr>
      </p:pic>
      <p:sp>
        <p:nvSpPr>
          <p:cNvPr id="2366" name="Google Shape;2366;g1a7c193ff97_0_2713"/>
          <p:cNvSpPr/>
          <p:nvPr/>
        </p:nvSpPr>
        <p:spPr>
          <a:xfrm>
            <a:off x="237096" y="1296617"/>
            <a:ext cx="8629200" cy="1048500"/>
          </a:xfrm>
          <a:prstGeom prst="roundRect">
            <a:avLst>
              <a:gd name="adj" fmla="val 2372"/>
            </a:avLst>
          </a:prstGeom>
          <a:solidFill>
            <a:srgbClr val="FFFFFF"/>
          </a:solidFill>
          <a:ln w="25400" cap="flat" cmpd="sng">
            <a:solidFill>
              <a:srgbClr val="005EB8"/>
            </a:solidFill>
            <a:prstDash val="solid"/>
            <a:round/>
            <a:headEnd type="none" w="sm" len="sm"/>
            <a:tailEnd type="none" w="sm" len="sm"/>
          </a:ln>
        </p:spPr>
        <p:txBody>
          <a:bodyPr spcFirstLastPara="1" wrap="square" lIns="68575" tIns="34275" rIns="68575" bIns="34275" anchor="ctr" anchorCtr="0">
            <a:noAutofit/>
          </a:bodyPr>
          <a:lstStyle/>
          <a:p>
            <a:pPr marL="342900" marR="0" lvl="0" indent="-165100" algn="l" rtl="0">
              <a:lnSpc>
                <a:spcPct val="100000"/>
              </a:lnSpc>
              <a:spcBef>
                <a:spcPts val="500"/>
              </a:spcBef>
              <a:spcAft>
                <a:spcPts val="0"/>
              </a:spcAft>
              <a:buClr>
                <a:srgbClr val="425563"/>
              </a:buClr>
              <a:buSzPts val="800"/>
              <a:buFont typeface="Arial"/>
              <a:buNone/>
            </a:pPr>
            <a:endParaRPr sz="900" b="0" i="0" u="none" strike="noStrike" cap="none">
              <a:solidFill>
                <a:srgbClr val="425563"/>
              </a:solidFill>
              <a:latin typeface="Arial"/>
              <a:ea typeface="Arial"/>
              <a:cs typeface="Arial"/>
              <a:sym typeface="Arial"/>
            </a:endParaRPr>
          </a:p>
        </p:txBody>
      </p:sp>
      <p:pic>
        <p:nvPicPr>
          <p:cNvPr id="2367" name="Google Shape;2367;g1a7c193ff97_0_2713"/>
          <p:cNvPicPr preferRelativeResize="0"/>
          <p:nvPr/>
        </p:nvPicPr>
        <p:blipFill rotWithShape="1">
          <a:blip r:embed="rId4">
            <a:alphaModFix/>
          </a:blip>
          <a:srcRect l="12560" r="-642" b="1106"/>
          <a:stretch/>
        </p:blipFill>
        <p:spPr>
          <a:xfrm>
            <a:off x="1049458" y="1590631"/>
            <a:ext cx="599029" cy="569381"/>
          </a:xfrm>
          <a:prstGeom prst="rect">
            <a:avLst/>
          </a:prstGeom>
          <a:noFill/>
          <a:ln>
            <a:noFill/>
          </a:ln>
        </p:spPr>
      </p:pic>
      <p:pic>
        <p:nvPicPr>
          <p:cNvPr id="2368" name="Google Shape;2368;g1a7c193ff97_0_2713" descr="9,474 Nervous Man White Background Stock Photos, Pictures &amp;amp; Royalty-Free  Images - iStock"/>
          <p:cNvPicPr preferRelativeResize="0"/>
          <p:nvPr/>
        </p:nvPicPr>
        <p:blipFill rotWithShape="1">
          <a:blip r:embed="rId5">
            <a:alphaModFix/>
          </a:blip>
          <a:srcRect l="4324" r="18721" b="189"/>
          <a:stretch/>
        </p:blipFill>
        <p:spPr>
          <a:xfrm>
            <a:off x="2873483" y="1607106"/>
            <a:ext cx="488670" cy="532792"/>
          </a:xfrm>
          <a:prstGeom prst="rect">
            <a:avLst/>
          </a:prstGeom>
          <a:noFill/>
          <a:ln>
            <a:noFill/>
          </a:ln>
        </p:spPr>
      </p:pic>
      <p:sp>
        <p:nvSpPr>
          <p:cNvPr id="2369" name="Google Shape;2369;g1a7c193ff97_0_2713"/>
          <p:cNvSpPr txBox="1"/>
          <p:nvPr/>
        </p:nvSpPr>
        <p:spPr>
          <a:xfrm>
            <a:off x="1947519" y="1629089"/>
            <a:ext cx="1024800" cy="56790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lt1"/>
              </a:buClr>
              <a:buSzPts val="1700"/>
              <a:buFont typeface="Arial"/>
              <a:buNone/>
            </a:pPr>
            <a:r>
              <a:rPr lang="en" sz="800" b="1" i="1" u="none" strike="noStrike" cap="none">
                <a:solidFill>
                  <a:schemeClr val="accent6"/>
                </a:solidFill>
                <a:latin typeface="Arial"/>
                <a:ea typeface="Arial"/>
                <a:cs typeface="Arial"/>
                <a:sym typeface="Arial"/>
              </a:rPr>
              <a:t>“I see some value but just can’t comprehend doing more, have to keep the lights on.”</a:t>
            </a:r>
            <a:endParaRPr sz="8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chemeClr val="lt1"/>
              </a:buClr>
              <a:buSzPts val="1700"/>
              <a:buFont typeface="Arial"/>
              <a:buNone/>
            </a:pPr>
            <a:endParaRPr sz="800" b="1" i="1" u="none" strike="noStrike" cap="none">
              <a:solidFill>
                <a:schemeClr val="accent6"/>
              </a:solidFill>
              <a:latin typeface="Arial"/>
              <a:ea typeface="Arial"/>
              <a:cs typeface="Arial"/>
              <a:sym typeface="Arial"/>
            </a:endParaRPr>
          </a:p>
        </p:txBody>
      </p:sp>
      <p:sp>
        <p:nvSpPr>
          <p:cNvPr id="2370" name="Google Shape;2370;g1a7c193ff97_0_2713"/>
          <p:cNvSpPr/>
          <p:nvPr/>
        </p:nvSpPr>
        <p:spPr>
          <a:xfrm>
            <a:off x="691064" y="1416808"/>
            <a:ext cx="548400" cy="207600"/>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900"/>
              <a:buFont typeface="Arial"/>
              <a:buNone/>
            </a:pPr>
            <a:r>
              <a:rPr lang="en" sz="900" b="1" i="0" u="none" strike="noStrike" cap="none">
                <a:solidFill>
                  <a:schemeClr val="accent6"/>
                </a:solidFill>
                <a:latin typeface="Arial"/>
                <a:ea typeface="Arial"/>
                <a:cs typeface="Arial"/>
                <a:sym typeface="Arial"/>
              </a:rPr>
              <a:t>Novice</a:t>
            </a:r>
            <a:endParaRPr sz="900" b="1" i="0" u="none" strike="noStrike" cap="none">
              <a:solidFill>
                <a:schemeClr val="accent6"/>
              </a:solidFill>
              <a:latin typeface="Arial"/>
              <a:ea typeface="Arial"/>
              <a:cs typeface="Arial"/>
              <a:sym typeface="Arial"/>
            </a:endParaRPr>
          </a:p>
        </p:txBody>
      </p:sp>
      <p:pic>
        <p:nvPicPr>
          <p:cNvPr id="2371" name="Google Shape;2371;g1a7c193ff97_0_2713" descr="Thoughtful woman portrait - isolated over a white background | Freestock  photos"/>
          <p:cNvPicPr preferRelativeResize="0"/>
          <p:nvPr/>
        </p:nvPicPr>
        <p:blipFill rotWithShape="1">
          <a:blip r:embed="rId6">
            <a:alphaModFix/>
          </a:blip>
          <a:srcRect l="30301" r="436" b="-470"/>
          <a:stretch/>
        </p:blipFill>
        <p:spPr>
          <a:xfrm>
            <a:off x="4504181" y="1607592"/>
            <a:ext cx="488764" cy="510896"/>
          </a:xfrm>
          <a:prstGeom prst="rect">
            <a:avLst/>
          </a:prstGeom>
          <a:noFill/>
          <a:ln>
            <a:noFill/>
          </a:ln>
        </p:spPr>
      </p:pic>
      <p:sp>
        <p:nvSpPr>
          <p:cNvPr id="2372" name="Google Shape;2372;g1a7c193ff97_0_2713"/>
          <p:cNvSpPr txBox="1"/>
          <p:nvPr/>
        </p:nvSpPr>
        <p:spPr>
          <a:xfrm>
            <a:off x="3878630" y="1628500"/>
            <a:ext cx="733200" cy="59910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lt1"/>
              </a:buClr>
              <a:buSzPts val="1700"/>
              <a:buFont typeface="Arial"/>
              <a:buNone/>
            </a:pPr>
            <a:r>
              <a:rPr lang="en" sz="800" b="1" i="1" u="none" strike="noStrike" cap="none">
                <a:solidFill>
                  <a:schemeClr val="accent6"/>
                </a:solidFill>
                <a:latin typeface="Arial"/>
                <a:ea typeface="Arial"/>
                <a:cs typeface="Arial"/>
                <a:sym typeface="Arial"/>
              </a:rPr>
              <a:t>“I got some ideas for PoCs but am struggling to get moving.”</a:t>
            </a:r>
            <a:endParaRPr sz="8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chemeClr val="lt1"/>
              </a:buClr>
              <a:buSzPts val="1700"/>
              <a:buFont typeface="Arial"/>
              <a:buNone/>
            </a:pPr>
            <a:endParaRPr sz="800" b="1" i="1" u="none" strike="noStrike" cap="none">
              <a:solidFill>
                <a:schemeClr val="accent6"/>
              </a:solidFill>
              <a:latin typeface="Arial"/>
              <a:ea typeface="Arial"/>
              <a:cs typeface="Arial"/>
              <a:sym typeface="Arial"/>
            </a:endParaRPr>
          </a:p>
          <a:p>
            <a:pPr marL="0" marR="0" lvl="0" indent="0" algn="l" rtl="0">
              <a:lnSpc>
                <a:spcPct val="100000"/>
              </a:lnSpc>
              <a:spcBef>
                <a:spcPts val="0"/>
              </a:spcBef>
              <a:spcAft>
                <a:spcPts val="0"/>
              </a:spcAft>
              <a:buClr>
                <a:schemeClr val="lt1"/>
              </a:buClr>
              <a:buSzPts val="1700"/>
              <a:buFont typeface="Arial"/>
              <a:buNone/>
            </a:pPr>
            <a:endParaRPr sz="800" b="1" i="1" u="none" strike="noStrike" cap="none">
              <a:solidFill>
                <a:schemeClr val="accent6"/>
              </a:solidFill>
              <a:latin typeface="Arial"/>
              <a:ea typeface="Arial"/>
              <a:cs typeface="Arial"/>
              <a:sym typeface="Arial"/>
            </a:endParaRPr>
          </a:p>
        </p:txBody>
      </p:sp>
      <p:pic>
        <p:nvPicPr>
          <p:cNvPr id="2373" name="Google Shape;2373;g1a7c193ff97_0_2713" descr="Free Photo | Portrait of young african-american man pointing at you and  smiling, over white wall"/>
          <p:cNvPicPr preferRelativeResize="0"/>
          <p:nvPr/>
        </p:nvPicPr>
        <p:blipFill rotWithShape="1">
          <a:blip r:embed="rId7">
            <a:alphaModFix/>
          </a:blip>
          <a:srcRect l="29834" t="-703" r="19061" b="8041"/>
          <a:stretch/>
        </p:blipFill>
        <p:spPr>
          <a:xfrm>
            <a:off x="6460244" y="1628345"/>
            <a:ext cx="559445" cy="524822"/>
          </a:xfrm>
          <a:prstGeom prst="rect">
            <a:avLst/>
          </a:prstGeom>
          <a:noFill/>
          <a:ln>
            <a:noFill/>
          </a:ln>
        </p:spPr>
      </p:pic>
      <p:sp>
        <p:nvSpPr>
          <p:cNvPr id="2374" name="Google Shape;2374;g1a7c193ff97_0_2713"/>
          <p:cNvSpPr txBox="1"/>
          <p:nvPr/>
        </p:nvSpPr>
        <p:spPr>
          <a:xfrm>
            <a:off x="5454088" y="1626617"/>
            <a:ext cx="1115700" cy="69750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lt1"/>
              </a:buClr>
              <a:buSzPts val="1700"/>
              <a:buFont typeface="Arial"/>
              <a:buNone/>
            </a:pPr>
            <a:r>
              <a:rPr lang="en" sz="800" b="1" i="1" u="none" strike="noStrike" cap="none">
                <a:solidFill>
                  <a:schemeClr val="accent6"/>
                </a:solidFill>
                <a:latin typeface="Arial"/>
                <a:ea typeface="Arial"/>
                <a:cs typeface="Arial"/>
                <a:sym typeface="Arial"/>
              </a:rPr>
              <a:t>“I got a multiple workloads in the cloud, learning some of the strengths and pitfalls ”</a:t>
            </a:r>
            <a:endParaRPr sz="8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chemeClr val="lt1"/>
              </a:buClr>
              <a:buSzPts val="1700"/>
              <a:buFont typeface="Arial"/>
              <a:buNone/>
            </a:pPr>
            <a:endParaRPr sz="800" b="1" i="1" u="none" strike="noStrike" cap="none">
              <a:solidFill>
                <a:schemeClr val="accent6"/>
              </a:solidFill>
              <a:latin typeface="Arial"/>
              <a:ea typeface="Arial"/>
              <a:cs typeface="Arial"/>
              <a:sym typeface="Arial"/>
            </a:endParaRPr>
          </a:p>
        </p:txBody>
      </p:sp>
      <p:sp>
        <p:nvSpPr>
          <p:cNvPr id="2375" name="Google Shape;2375;g1a7c193ff97_0_2713"/>
          <p:cNvSpPr/>
          <p:nvPr/>
        </p:nvSpPr>
        <p:spPr>
          <a:xfrm>
            <a:off x="4334713" y="1416808"/>
            <a:ext cx="588300" cy="207600"/>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900"/>
              <a:buFont typeface="Arial"/>
              <a:buNone/>
            </a:pPr>
            <a:r>
              <a:rPr lang="en" sz="900" b="1" i="0" u="none" strike="noStrike" cap="none">
                <a:solidFill>
                  <a:schemeClr val="accent6"/>
                </a:solidFill>
                <a:latin typeface="Arial"/>
                <a:ea typeface="Arial"/>
                <a:cs typeface="Arial"/>
                <a:sym typeface="Arial"/>
              </a:rPr>
              <a:t>Inspired</a:t>
            </a:r>
            <a:endParaRPr sz="900" b="1" i="0" u="none" strike="noStrike" cap="none">
              <a:solidFill>
                <a:schemeClr val="accent6"/>
              </a:solidFill>
              <a:latin typeface="Arial"/>
              <a:ea typeface="Arial"/>
              <a:cs typeface="Arial"/>
              <a:sym typeface="Arial"/>
            </a:endParaRPr>
          </a:p>
        </p:txBody>
      </p:sp>
      <p:sp>
        <p:nvSpPr>
          <p:cNvPr id="2376" name="Google Shape;2376;g1a7c193ff97_0_2713"/>
          <p:cNvSpPr/>
          <p:nvPr/>
        </p:nvSpPr>
        <p:spPr>
          <a:xfrm>
            <a:off x="6042821" y="1416808"/>
            <a:ext cx="561600" cy="207600"/>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900"/>
              <a:buFont typeface="Arial"/>
              <a:buNone/>
            </a:pPr>
            <a:r>
              <a:rPr lang="en" sz="900" b="1" i="0" u="none" strike="noStrike" cap="none">
                <a:solidFill>
                  <a:schemeClr val="accent6"/>
                </a:solidFill>
                <a:latin typeface="Arial"/>
                <a:ea typeface="Arial"/>
                <a:cs typeface="Arial"/>
                <a:sym typeface="Arial"/>
              </a:rPr>
              <a:t>Pioneer</a:t>
            </a:r>
            <a:endParaRPr sz="900" b="1" i="0" u="none" strike="noStrike" cap="none">
              <a:solidFill>
                <a:schemeClr val="accent6"/>
              </a:solidFill>
              <a:latin typeface="Arial"/>
              <a:ea typeface="Arial"/>
              <a:cs typeface="Arial"/>
              <a:sym typeface="Arial"/>
            </a:endParaRPr>
          </a:p>
        </p:txBody>
      </p:sp>
      <p:sp>
        <p:nvSpPr>
          <p:cNvPr id="2377" name="Google Shape;2377;g1a7c193ff97_0_2713"/>
          <p:cNvSpPr txBox="1"/>
          <p:nvPr/>
        </p:nvSpPr>
        <p:spPr>
          <a:xfrm>
            <a:off x="7319403" y="1649832"/>
            <a:ext cx="893100" cy="66210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lt1"/>
              </a:buClr>
              <a:buSzPts val="1700"/>
              <a:buFont typeface="Arial"/>
              <a:buNone/>
            </a:pPr>
            <a:r>
              <a:rPr lang="en" sz="800" b="1" i="1" u="none" strike="noStrike" cap="none">
                <a:solidFill>
                  <a:schemeClr val="accent6"/>
                </a:solidFill>
                <a:latin typeface="Arial"/>
                <a:ea typeface="Arial"/>
                <a:cs typeface="Arial"/>
                <a:sym typeface="Arial"/>
              </a:rPr>
              <a:t>“Cloud ready? We are the people giving the talks at cloud conferences.”</a:t>
            </a:r>
            <a:endParaRPr sz="8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chemeClr val="lt1"/>
              </a:buClr>
              <a:buSzPts val="1700"/>
              <a:buFont typeface="Arial"/>
              <a:buNone/>
            </a:pPr>
            <a:endParaRPr sz="800" b="1" i="1" u="none" strike="noStrike" cap="none">
              <a:solidFill>
                <a:schemeClr val="accent6"/>
              </a:solidFill>
              <a:latin typeface="Arial"/>
              <a:ea typeface="Arial"/>
              <a:cs typeface="Arial"/>
              <a:sym typeface="Arial"/>
            </a:endParaRPr>
          </a:p>
        </p:txBody>
      </p:sp>
      <p:sp>
        <p:nvSpPr>
          <p:cNvPr id="2378" name="Google Shape;2378;g1a7c193ff97_0_2713"/>
          <p:cNvSpPr txBox="1"/>
          <p:nvPr/>
        </p:nvSpPr>
        <p:spPr>
          <a:xfrm>
            <a:off x="4099676" y="1179925"/>
            <a:ext cx="950400" cy="241800"/>
          </a:xfrm>
          <a:prstGeom prst="rect">
            <a:avLst/>
          </a:prstGeom>
          <a:solidFill>
            <a:schemeClr val="dk1"/>
          </a:solid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1100"/>
              <a:buFont typeface="Arial"/>
              <a:buNone/>
            </a:pPr>
            <a:r>
              <a:rPr lang="en" sz="1100" b="1" i="0" u="none" strike="noStrike" cap="none">
                <a:solidFill>
                  <a:schemeClr val="accent1"/>
                </a:solidFill>
                <a:latin typeface="Arial"/>
                <a:ea typeface="Arial"/>
                <a:cs typeface="Arial"/>
                <a:sym typeface="Arial"/>
              </a:rPr>
              <a:t>Personas </a:t>
            </a:r>
            <a:endParaRPr sz="1200" b="0" i="0" u="none" strike="noStrike" cap="none">
              <a:solidFill>
                <a:schemeClr val="accent1"/>
              </a:solidFill>
              <a:latin typeface="Arial"/>
              <a:ea typeface="Arial"/>
              <a:cs typeface="Arial"/>
              <a:sym typeface="Arial"/>
            </a:endParaRPr>
          </a:p>
        </p:txBody>
      </p:sp>
      <p:pic>
        <p:nvPicPr>
          <p:cNvPr id="2379" name="Google Shape;2379;g1a7c193ff97_0_2713"/>
          <p:cNvPicPr preferRelativeResize="0"/>
          <p:nvPr/>
        </p:nvPicPr>
        <p:blipFill rotWithShape="1">
          <a:blip r:embed="rId8">
            <a:alphaModFix/>
          </a:blip>
          <a:srcRect/>
          <a:stretch/>
        </p:blipFill>
        <p:spPr>
          <a:xfrm>
            <a:off x="7860863" y="1652107"/>
            <a:ext cx="892684" cy="525489"/>
          </a:xfrm>
          <a:prstGeom prst="rect">
            <a:avLst/>
          </a:prstGeom>
          <a:noFill/>
          <a:ln>
            <a:noFill/>
          </a:ln>
        </p:spPr>
      </p:pic>
      <p:sp>
        <p:nvSpPr>
          <p:cNvPr id="2380" name="Google Shape;2380;g1a7c193ff97_0_2713"/>
          <p:cNvSpPr/>
          <p:nvPr/>
        </p:nvSpPr>
        <p:spPr>
          <a:xfrm>
            <a:off x="2567902" y="3131507"/>
            <a:ext cx="4254000" cy="1259400"/>
          </a:xfrm>
          <a:prstGeom prst="roundRect">
            <a:avLst>
              <a:gd name="adj" fmla="val 2372"/>
            </a:avLst>
          </a:prstGeom>
          <a:noFill/>
          <a:ln w="25400" cap="flat" cmpd="sng">
            <a:solidFill>
              <a:srgbClr val="005EB8"/>
            </a:solidFill>
            <a:prstDash val="solid"/>
            <a:round/>
            <a:headEnd type="none" w="sm" len="sm"/>
            <a:tailEnd type="none" w="sm" len="sm"/>
          </a:ln>
        </p:spPr>
        <p:txBody>
          <a:bodyPr spcFirstLastPara="1" wrap="square" lIns="68575" tIns="34275" rIns="68575" bIns="34275" anchor="ctr" anchorCtr="0">
            <a:noAutofit/>
          </a:bodyPr>
          <a:lstStyle/>
          <a:p>
            <a:pPr marL="342900" marR="0" lvl="0" indent="-165100" algn="l" rtl="0">
              <a:lnSpc>
                <a:spcPct val="100000"/>
              </a:lnSpc>
              <a:spcBef>
                <a:spcPts val="500"/>
              </a:spcBef>
              <a:spcAft>
                <a:spcPts val="0"/>
              </a:spcAft>
              <a:buClr>
                <a:srgbClr val="425563"/>
              </a:buClr>
              <a:buSzPts val="800"/>
              <a:buFont typeface="Arial"/>
              <a:buNone/>
            </a:pPr>
            <a:endParaRPr sz="900" b="0" i="0" u="none" strike="noStrike" cap="none">
              <a:solidFill>
                <a:srgbClr val="425563"/>
              </a:solidFill>
              <a:latin typeface="Arial"/>
              <a:ea typeface="Arial"/>
              <a:cs typeface="Arial"/>
              <a:sym typeface="Arial"/>
            </a:endParaRPr>
          </a:p>
        </p:txBody>
      </p:sp>
      <p:sp>
        <p:nvSpPr>
          <p:cNvPr id="2381" name="Google Shape;2381;g1a7c193ff97_0_2713"/>
          <p:cNvSpPr/>
          <p:nvPr/>
        </p:nvSpPr>
        <p:spPr>
          <a:xfrm>
            <a:off x="7733433" y="1416808"/>
            <a:ext cx="703500" cy="207600"/>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900"/>
              <a:buFont typeface="Arial"/>
              <a:buNone/>
            </a:pPr>
            <a:r>
              <a:rPr lang="en" sz="900" b="1" i="0" u="none" strike="noStrike" cap="none">
                <a:solidFill>
                  <a:schemeClr val="accent6"/>
                </a:solidFill>
                <a:latin typeface="Arial"/>
                <a:ea typeface="Arial"/>
                <a:cs typeface="Arial"/>
                <a:sym typeface="Arial"/>
              </a:rPr>
              <a:t>Champion</a:t>
            </a:r>
            <a:endParaRPr sz="900" b="1" i="0" u="none" strike="noStrike" cap="none">
              <a:solidFill>
                <a:schemeClr val="accent6"/>
              </a:solidFill>
              <a:latin typeface="Arial"/>
              <a:ea typeface="Arial"/>
              <a:cs typeface="Arial"/>
              <a:sym typeface="Arial"/>
            </a:endParaRPr>
          </a:p>
        </p:txBody>
      </p:sp>
      <p:sp>
        <p:nvSpPr>
          <p:cNvPr id="2382" name="Google Shape;2382;g1a7c193ff97_0_2713"/>
          <p:cNvSpPr txBox="1"/>
          <p:nvPr/>
        </p:nvSpPr>
        <p:spPr>
          <a:xfrm>
            <a:off x="2781208" y="3609311"/>
            <a:ext cx="776100" cy="438600"/>
          </a:xfrm>
          <a:prstGeom prst="rect">
            <a:avLst/>
          </a:prstGeom>
          <a:noFill/>
          <a:ln>
            <a:noFill/>
          </a:ln>
        </p:spPr>
        <p:txBody>
          <a:bodyPr spcFirstLastPara="1" wrap="square" lIns="68575" tIns="34275" rIns="68575" bIns="34275" anchor="t" anchorCtr="0">
            <a:spAutoFit/>
          </a:bodyPr>
          <a:lstStyle/>
          <a:p>
            <a:pPr marL="0" marR="0" lvl="0" indent="0" algn="l" rtl="0">
              <a:lnSpc>
                <a:spcPct val="100000"/>
              </a:lnSpc>
              <a:spcBef>
                <a:spcPts val="0"/>
              </a:spcBef>
              <a:spcAft>
                <a:spcPts val="0"/>
              </a:spcAft>
              <a:buClr>
                <a:srgbClr val="000000"/>
              </a:buClr>
              <a:buSzPts val="600"/>
              <a:buFont typeface="Arial"/>
              <a:buNone/>
            </a:pPr>
            <a:r>
              <a:rPr lang="en" sz="600" b="1" i="0" u="none" strike="noStrike" cap="none">
                <a:solidFill>
                  <a:srgbClr val="000000"/>
                </a:solidFill>
                <a:latin typeface="Arial"/>
                <a:ea typeface="Arial"/>
                <a:cs typeface="Arial"/>
                <a:sym typeface="Arial"/>
              </a:rPr>
              <a:t>Cloud Novice</a:t>
            </a:r>
            <a:endParaRPr sz="6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600"/>
              <a:buFont typeface="Arial"/>
              <a:buNone/>
            </a:pPr>
            <a:r>
              <a:rPr lang="en" sz="600" b="0" i="0" u="none" strike="noStrike" cap="none">
                <a:solidFill>
                  <a:srgbClr val="000000"/>
                </a:solidFill>
                <a:latin typeface="Arial"/>
                <a:ea typeface="Arial"/>
                <a:cs typeface="Arial"/>
                <a:sym typeface="Arial"/>
              </a:rPr>
              <a:t>“Why would I need oranges, I already have a banana.”</a:t>
            </a:r>
            <a:endParaRPr sz="600" b="0" i="0" u="none" strike="noStrike" cap="none">
              <a:solidFill>
                <a:srgbClr val="000000"/>
              </a:solidFill>
              <a:latin typeface="Arial"/>
              <a:ea typeface="Arial"/>
              <a:cs typeface="Arial"/>
              <a:sym typeface="Arial"/>
            </a:endParaRPr>
          </a:p>
        </p:txBody>
      </p:sp>
      <p:sp>
        <p:nvSpPr>
          <p:cNvPr id="2383" name="Google Shape;2383;g1a7c193ff97_0_2713"/>
          <p:cNvSpPr/>
          <p:nvPr/>
        </p:nvSpPr>
        <p:spPr>
          <a:xfrm>
            <a:off x="3520240" y="3407195"/>
            <a:ext cx="790200" cy="623400"/>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600"/>
              <a:buFont typeface="Arial"/>
              <a:buNone/>
            </a:pPr>
            <a:r>
              <a:rPr lang="en" sz="600" b="1" i="0" u="none" strike="noStrike" cap="none">
                <a:solidFill>
                  <a:srgbClr val="000000"/>
                </a:solidFill>
                <a:latin typeface="Arial"/>
                <a:ea typeface="Arial"/>
                <a:cs typeface="Arial"/>
                <a:sym typeface="Arial"/>
              </a:rPr>
              <a:t>Cloud Endeavourer</a:t>
            </a:r>
            <a:endParaRPr sz="11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600"/>
              <a:buFont typeface="Arial"/>
              <a:buNone/>
            </a:pPr>
            <a:r>
              <a:rPr lang="en" sz="600" b="0" i="0" u="none" strike="noStrike" cap="none">
                <a:solidFill>
                  <a:srgbClr val="000000"/>
                </a:solidFill>
                <a:latin typeface="Arial"/>
                <a:ea typeface="Arial"/>
                <a:cs typeface="Arial"/>
                <a:sym typeface="Arial"/>
              </a:rPr>
              <a:t>“I like oranges but I’m not sure how to pick them. I might fall off that ladder”</a:t>
            </a:r>
            <a:endParaRPr sz="1100" b="0" i="0" u="none" strike="noStrike" cap="none">
              <a:solidFill>
                <a:srgbClr val="000000"/>
              </a:solidFill>
              <a:latin typeface="Arial"/>
              <a:ea typeface="Arial"/>
              <a:cs typeface="Arial"/>
              <a:sym typeface="Arial"/>
            </a:endParaRPr>
          </a:p>
        </p:txBody>
      </p:sp>
      <p:sp>
        <p:nvSpPr>
          <p:cNvPr id="2384" name="Google Shape;2384;g1a7c193ff97_0_2713"/>
          <p:cNvSpPr txBox="1"/>
          <p:nvPr/>
        </p:nvSpPr>
        <p:spPr>
          <a:xfrm>
            <a:off x="4236087" y="3422272"/>
            <a:ext cx="681900" cy="623400"/>
          </a:xfrm>
          <a:prstGeom prst="rect">
            <a:avLst/>
          </a:prstGeom>
          <a:noFill/>
          <a:ln>
            <a:noFill/>
          </a:ln>
        </p:spPr>
        <p:txBody>
          <a:bodyPr spcFirstLastPara="1" wrap="square" lIns="68575" tIns="34275" rIns="68575" bIns="34275" anchor="t" anchorCtr="0">
            <a:spAutoFit/>
          </a:bodyPr>
          <a:lstStyle/>
          <a:p>
            <a:pPr marL="0" marR="0" lvl="0" indent="0" algn="l" rtl="0">
              <a:lnSpc>
                <a:spcPct val="100000"/>
              </a:lnSpc>
              <a:spcBef>
                <a:spcPts val="0"/>
              </a:spcBef>
              <a:spcAft>
                <a:spcPts val="0"/>
              </a:spcAft>
              <a:buClr>
                <a:srgbClr val="000000"/>
              </a:buClr>
              <a:buSzPts val="600"/>
              <a:buFont typeface="Arial"/>
              <a:buNone/>
            </a:pPr>
            <a:r>
              <a:rPr lang="en" sz="600" b="1" i="0" u="none" strike="noStrike" cap="none">
                <a:solidFill>
                  <a:srgbClr val="000000"/>
                </a:solidFill>
                <a:latin typeface="Arial"/>
                <a:ea typeface="Arial"/>
                <a:cs typeface="Arial"/>
                <a:sym typeface="Arial"/>
              </a:rPr>
              <a:t>Cloud Inspired</a:t>
            </a:r>
            <a:endParaRPr sz="600" b="1"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600"/>
              <a:buFont typeface="Arial"/>
              <a:buNone/>
            </a:pPr>
            <a:r>
              <a:rPr lang="en" sz="600" b="0" i="0" u="none" strike="noStrike" cap="none">
                <a:solidFill>
                  <a:srgbClr val="000000"/>
                </a:solidFill>
                <a:latin typeface="Arial"/>
                <a:ea typeface="Arial"/>
                <a:cs typeface="Arial"/>
                <a:sym typeface="Arial"/>
              </a:rPr>
              <a:t>“I wish I could get to those oranges – where do I get my ladder?”</a:t>
            </a:r>
            <a:endParaRPr sz="1100" b="0" i="0" u="none" strike="noStrike" cap="none">
              <a:solidFill>
                <a:srgbClr val="000000"/>
              </a:solidFill>
              <a:latin typeface="Arial"/>
              <a:ea typeface="Arial"/>
              <a:cs typeface="Arial"/>
              <a:sym typeface="Arial"/>
            </a:endParaRPr>
          </a:p>
        </p:txBody>
      </p:sp>
      <p:sp>
        <p:nvSpPr>
          <p:cNvPr id="2385" name="Google Shape;2385;g1a7c193ff97_0_2713"/>
          <p:cNvSpPr txBox="1"/>
          <p:nvPr/>
        </p:nvSpPr>
        <p:spPr>
          <a:xfrm>
            <a:off x="5715428" y="3832066"/>
            <a:ext cx="1102500" cy="531000"/>
          </a:xfrm>
          <a:prstGeom prst="rect">
            <a:avLst/>
          </a:prstGeom>
          <a:noFill/>
          <a:ln>
            <a:noFill/>
          </a:ln>
        </p:spPr>
        <p:txBody>
          <a:bodyPr spcFirstLastPara="1" wrap="square" lIns="68575" tIns="34275" rIns="68575" bIns="34275" anchor="t" anchorCtr="0">
            <a:spAutoFit/>
          </a:bodyPr>
          <a:lstStyle/>
          <a:p>
            <a:pPr marL="0" marR="0" lvl="0" indent="0" algn="l" rtl="0">
              <a:lnSpc>
                <a:spcPct val="100000"/>
              </a:lnSpc>
              <a:spcBef>
                <a:spcPts val="0"/>
              </a:spcBef>
              <a:spcAft>
                <a:spcPts val="0"/>
              </a:spcAft>
              <a:buClr>
                <a:srgbClr val="000000"/>
              </a:buClr>
              <a:buSzPts val="600"/>
              <a:buFont typeface="Arial"/>
              <a:buNone/>
            </a:pPr>
            <a:r>
              <a:rPr lang="en" sz="600" b="1" i="0" u="none" strike="noStrike" cap="none">
                <a:solidFill>
                  <a:srgbClr val="000000"/>
                </a:solidFill>
                <a:latin typeface="Arial"/>
                <a:ea typeface="Arial"/>
                <a:cs typeface="Arial"/>
                <a:sym typeface="Arial"/>
              </a:rPr>
              <a:t>Cloud Pioneer</a:t>
            </a:r>
            <a:endParaRPr sz="600" b="1"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600"/>
              <a:buFont typeface="Arial"/>
              <a:buNone/>
            </a:pPr>
            <a:r>
              <a:rPr lang="en" sz="600" b="0" i="0" u="none" strike="noStrike" cap="none">
                <a:solidFill>
                  <a:srgbClr val="000000"/>
                </a:solidFill>
                <a:latin typeface="Arial"/>
                <a:ea typeface="Arial"/>
                <a:cs typeface="Arial"/>
                <a:sym typeface="Arial"/>
              </a:rPr>
              <a:t>“I am picking the low hanging fruit, wish I knew how to get to the highest ones”</a:t>
            </a:r>
            <a:endParaRPr sz="600" b="0" i="0" u="none" strike="noStrike" cap="none">
              <a:solidFill>
                <a:srgbClr val="000000"/>
              </a:solidFill>
              <a:latin typeface="Arial"/>
              <a:ea typeface="Arial"/>
              <a:cs typeface="Arial"/>
              <a:sym typeface="Arial"/>
            </a:endParaRPr>
          </a:p>
        </p:txBody>
      </p:sp>
      <p:sp>
        <p:nvSpPr>
          <p:cNvPr id="2386" name="Google Shape;2386;g1a7c193ff97_0_2713"/>
          <p:cNvSpPr txBox="1"/>
          <p:nvPr/>
        </p:nvSpPr>
        <p:spPr>
          <a:xfrm>
            <a:off x="5721032" y="3337499"/>
            <a:ext cx="1044600" cy="438600"/>
          </a:xfrm>
          <a:prstGeom prst="rect">
            <a:avLst/>
          </a:prstGeom>
          <a:noFill/>
          <a:ln>
            <a:noFill/>
          </a:ln>
        </p:spPr>
        <p:txBody>
          <a:bodyPr spcFirstLastPara="1" wrap="square" lIns="68575" tIns="34275" rIns="68575" bIns="34275" anchor="t" anchorCtr="0">
            <a:spAutoFit/>
          </a:bodyPr>
          <a:lstStyle/>
          <a:p>
            <a:pPr marL="0" marR="0" lvl="0" indent="0" algn="l" rtl="0">
              <a:lnSpc>
                <a:spcPct val="100000"/>
              </a:lnSpc>
              <a:spcBef>
                <a:spcPts val="0"/>
              </a:spcBef>
              <a:spcAft>
                <a:spcPts val="0"/>
              </a:spcAft>
              <a:buClr>
                <a:srgbClr val="000000"/>
              </a:buClr>
              <a:buSzPts val="600"/>
              <a:buFont typeface="Arial"/>
              <a:buNone/>
            </a:pPr>
            <a:r>
              <a:rPr lang="en" sz="600" b="1" i="0" u="none" strike="noStrike" cap="none">
                <a:solidFill>
                  <a:srgbClr val="000000"/>
                </a:solidFill>
                <a:latin typeface="Arial"/>
                <a:ea typeface="Arial"/>
                <a:cs typeface="Arial"/>
                <a:sym typeface="Arial"/>
              </a:rPr>
              <a:t>Cloud Champion</a:t>
            </a:r>
            <a:endParaRPr sz="600" b="1"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600"/>
              <a:buFont typeface="Arial"/>
              <a:buNone/>
            </a:pPr>
            <a:r>
              <a:rPr lang="en" sz="600" b="1" i="0" u="none" strike="noStrike" cap="none">
                <a:solidFill>
                  <a:srgbClr val="000000"/>
                </a:solidFill>
                <a:latin typeface="Arial"/>
                <a:ea typeface="Arial"/>
                <a:cs typeface="Arial"/>
                <a:sym typeface="Arial"/>
              </a:rPr>
              <a:t>“</a:t>
            </a:r>
            <a:r>
              <a:rPr lang="en" sz="600" b="0" i="0" u="none" strike="noStrike" cap="none">
                <a:solidFill>
                  <a:srgbClr val="000000"/>
                </a:solidFill>
                <a:latin typeface="Arial"/>
                <a:ea typeface="Arial"/>
                <a:cs typeface="Arial"/>
                <a:sym typeface="Arial"/>
              </a:rPr>
              <a:t>Look at me - I can pick all the oranges up there (and yes, I have a jetpack)”</a:t>
            </a:r>
            <a:endParaRPr sz="600" b="0" i="0" u="none" strike="noStrike" cap="none">
              <a:solidFill>
                <a:srgbClr val="000000"/>
              </a:solidFill>
              <a:latin typeface="Arial"/>
              <a:ea typeface="Arial"/>
              <a:cs typeface="Arial"/>
              <a:sym typeface="Arial"/>
            </a:endParaRPr>
          </a:p>
        </p:txBody>
      </p:sp>
      <p:sp>
        <p:nvSpPr>
          <p:cNvPr id="2387" name="Google Shape;2387;g1a7c193ff97_0_2713"/>
          <p:cNvSpPr txBox="1">
            <a:spLocks noGrp="1"/>
          </p:cNvSpPr>
          <p:nvPr>
            <p:ph type="body" idx="1"/>
          </p:nvPr>
        </p:nvSpPr>
        <p:spPr>
          <a:xfrm>
            <a:off x="384871" y="1664978"/>
            <a:ext cx="767400" cy="559500"/>
          </a:xfrm>
          <a:prstGeom prst="rect">
            <a:avLst/>
          </a:prstGeom>
          <a:noFill/>
          <a:ln>
            <a:noFill/>
          </a:ln>
        </p:spPr>
        <p:txBody>
          <a:bodyPr spcFirstLastPara="1" wrap="square" lIns="0" tIns="0" rIns="0" bIns="0" anchor="t" anchorCtr="0">
            <a:normAutofit/>
          </a:bodyPr>
          <a:lstStyle/>
          <a:p>
            <a:pPr marL="0" lvl="0" indent="0" algn="l" rtl="0">
              <a:lnSpc>
                <a:spcPct val="100000"/>
              </a:lnSpc>
              <a:spcBef>
                <a:spcPts val="0"/>
              </a:spcBef>
              <a:spcAft>
                <a:spcPts val="0"/>
              </a:spcAft>
              <a:buSzPts val="1700"/>
              <a:buNone/>
            </a:pPr>
            <a:r>
              <a:rPr lang="en" sz="800" b="1" i="1"/>
              <a:t>“This won’t work for health, it’s too expensive” </a:t>
            </a:r>
            <a:endParaRPr sz="1200"/>
          </a:p>
        </p:txBody>
      </p:sp>
      <p:sp>
        <p:nvSpPr>
          <p:cNvPr id="2388" name="Google Shape;2388;g1a7c193ff97_0_2713"/>
          <p:cNvSpPr/>
          <p:nvPr/>
        </p:nvSpPr>
        <p:spPr>
          <a:xfrm>
            <a:off x="2364182" y="1416808"/>
            <a:ext cx="843000" cy="207600"/>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900"/>
              <a:buFont typeface="Arial"/>
              <a:buNone/>
            </a:pPr>
            <a:r>
              <a:rPr lang="en" sz="900" b="1" i="0" u="none" strike="noStrike" cap="none">
                <a:solidFill>
                  <a:schemeClr val="accent6"/>
                </a:solidFill>
                <a:latin typeface="Arial"/>
                <a:ea typeface="Arial"/>
                <a:cs typeface="Arial"/>
                <a:sym typeface="Arial"/>
              </a:rPr>
              <a:t>Endeavourer</a:t>
            </a:r>
            <a:endParaRPr sz="900" b="1" i="0" u="none" strike="noStrike" cap="none">
              <a:solidFill>
                <a:schemeClr val="accent6"/>
              </a:solidFill>
              <a:latin typeface="Arial"/>
              <a:ea typeface="Arial"/>
              <a:cs typeface="Arial"/>
              <a:sym typeface="Arial"/>
            </a:endParaRPr>
          </a:p>
        </p:txBody>
      </p:sp>
      <p:sp>
        <p:nvSpPr>
          <p:cNvPr id="2389" name="Google Shape;2389;g1a7c193ff97_0_2713"/>
          <p:cNvSpPr/>
          <p:nvPr/>
        </p:nvSpPr>
        <p:spPr>
          <a:xfrm>
            <a:off x="3043360" y="2010256"/>
            <a:ext cx="676500" cy="250800"/>
          </a:xfrm>
          <a:prstGeom prst="rect">
            <a:avLst/>
          </a:prstGeom>
          <a:solidFill>
            <a:schemeClr val="dk1"/>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chemeClr val="lt1"/>
              </a:solidFill>
              <a:latin typeface="Arial"/>
              <a:ea typeface="Arial"/>
              <a:cs typeface="Arial"/>
              <a:sym typeface="Arial"/>
            </a:endParaRPr>
          </a:p>
        </p:txBody>
      </p:sp>
      <p:sp>
        <p:nvSpPr>
          <p:cNvPr id="2390" name="Google Shape;2390;g1a7c193ff97_0_2713"/>
          <p:cNvSpPr txBox="1"/>
          <p:nvPr/>
        </p:nvSpPr>
        <p:spPr>
          <a:xfrm>
            <a:off x="3558325" y="3014300"/>
            <a:ext cx="1986900" cy="325500"/>
          </a:xfrm>
          <a:prstGeom prst="rect">
            <a:avLst/>
          </a:prstGeom>
          <a:solidFill>
            <a:schemeClr val="dk1"/>
          </a:solid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900"/>
              <a:buFont typeface="Arial"/>
              <a:buNone/>
            </a:pPr>
            <a:r>
              <a:rPr lang="en" sz="900" b="1" i="0" u="none" strike="noStrike" cap="none">
                <a:solidFill>
                  <a:schemeClr val="accent1"/>
                </a:solidFill>
                <a:latin typeface="Arial"/>
                <a:ea typeface="Arial"/>
                <a:cs typeface="Arial"/>
                <a:sym typeface="Arial"/>
              </a:rPr>
              <a:t>Personas Tree Model </a:t>
            </a:r>
            <a:endParaRPr sz="1100" b="0" i="0" u="none" strike="noStrike" cap="none">
              <a:solidFill>
                <a:srgbClr val="000000"/>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2395"/>
        <p:cNvGrpSpPr/>
        <p:nvPr/>
      </p:nvGrpSpPr>
      <p:grpSpPr>
        <a:xfrm>
          <a:off x="0" y="0"/>
          <a:ext cx="0" cy="0"/>
          <a:chOff x="0" y="0"/>
          <a:chExt cx="0" cy="0"/>
        </a:xfrm>
      </p:grpSpPr>
      <p:pic>
        <p:nvPicPr>
          <p:cNvPr id="2396" name="Google Shape;2396;g1ab5da79bde_0_91"/>
          <p:cNvPicPr preferRelativeResize="0"/>
          <p:nvPr/>
        </p:nvPicPr>
        <p:blipFill rotWithShape="1">
          <a:blip r:embed="rId3">
            <a:alphaModFix/>
          </a:blip>
          <a:srcRect/>
          <a:stretch/>
        </p:blipFill>
        <p:spPr>
          <a:xfrm>
            <a:off x="77836" y="0"/>
            <a:ext cx="8896865" cy="5143500"/>
          </a:xfrm>
          <a:prstGeom prst="rect">
            <a:avLst/>
          </a:prstGeom>
          <a:noFill/>
          <a:ln>
            <a:noFill/>
          </a:ln>
        </p:spPr>
      </p:pic>
      <p:sp>
        <p:nvSpPr>
          <p:cNvPr id="2397" name="Google Shape;2397;g1ab5da79bde_0_91"/>
          <p:cNvSpPr txBox="1"/>
          <p:nvPr/>
        </p:nvSpPr>
        <p:spPr>
          <a:xfrm>
            <a:off x="4975050" y="3740725"/>
            <a:ext cx="37344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rgbClr val="000000"/>
                </a:solidFill>
                <a:latin typeface="Arial"/>
                <a:ea typeface="Arial"/>
                <a:cs typeface="Arial"/>
                <a:sym typeface="Arial"/>
              </a:rPr>
              <a:t>NHS reference Architecture</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2401"/>
        <p:cNvGrpSpPr/>
        <p:nvPr/>
      </p:nvGrpSpPr>
      <p:grpSpPr>
        <a:xfrm>
          <a:off x="0" y="0"/>
          <a:ext cx="0" cy="0"/>
          <a:chOff x="0" y="0"/>
          <a:chExt cx="0" cy="0"/>
        </a:xfrm>
      </p:grpSpPr>
      <p:sp>
        <p:nvSpPr>
          <p:cNvPr id="2402" name="Google Shape;2402;g1faf915b28c_2_0"/>
          <p:cNvSpPr txBox="1">
            <a:spLocks noGrp="1"/>
          </p:cNvSpPr>
          <p:nvPr>
            <p:ph type="title"/>
          </p:nvPr>
        </p:nvSpPr>
        <p:spPr>
          <a:xfrm>
            <a:off x="324000" y="324000"/>
            <a:ext cx="8553300" cy="648900"/>
          </a:xfrm>
          <a:prstGeom prst="rect">
            <a:avLst/>
          </a:prstGeom>
          <a:noFill/>
          <a:ln>
            <a:noFill/>
          </a:ln>
        </p:spPr>
        <p:txBody>
          <a:bodyPr spcFirstLastPara="1" wrap="square" lIns="0" tIns="0" rIns="0" bIns="0" anchor="ctr" anchorCtr="0">
            <a:noAutofit/>
          </a:bodyPr>
          <a:lstStyle/>
          <a:p>
            <a:pPr marL="0" lvl="0" indent="0" algn="l" rtl="0">
              <a:lnSpc>
                <a:spcPct val="90000"/>
              </a:lnSpc>
              <a:spcBef>
                <a:spcPts val="0"/>
              </a:spcBef>
              <a:spcAft>
                <a:spcPts val="0"/>
              </a:spcAft>
              <a:buClr>
                <a:schemeClr val="lt1"/>
              </a:buClr>
              <a:buSzPts val="2700"/>
              <a:buFont typeface="Arial"/>
              <a:buNone/>
            </a:pPr>
            <a:r>
              <a:rPr lang="en" sz="2300"/>
              <a:t>Azure Migration Delivery Approach</a:t>
            </a:r>
            <a:endParaRPr sz="2300"/>
          </a:p>
        </p:txBody>
      </p:sp>
      <p:sp>
        <p:nvSpPr>
          <p:cNvPr id="2403" name="Google Shape;2403;g1faf915b28c_2_0"/>
          <p:cNvSpPr txBox="1"/>
          <p:nvPr/>
        </p:nvSpPr>
        <p:spPr>
          <a:xfrm>
            <a:off x="326700" y="1003000"/>
            <a:ext cx="8277000" cy="492600"/>
          </a:xfrm>
          <a:prstGeom prst="rect">
            <a:avLst/>
          </a:prstGeom>
          <a:noFill/>
          <a:ln>
            <a:noFill/>
          </a:ln>
        </p:spPr>
        <p:txBody>
          <a:bodyPr spcFirstLastPara="1" wrap="square" lIns="91425" tIns="91425" rIns="91425" bIns="91425" anchor="ctr" anchorCtr="0">
            <a:spAutoFit/>
          </a:bodyPr>
          <a:lstStyle/>
          <a:p>
            <a:pPr marL="0" marR="0" lvl="0" indent="0" algn="l" rtl="0">
              <a:lnSpc>
                <a:spcPct val="100000"/>
              </a:lnSpc>
              <a:spcBef>
                <a:spcPts val="0"/>
              </a:spcBef>
              <a:spcAft>
                <a:spcPts val="0"/>
              </a:spcAft>
              <a:buClr>
                <a:srgbClr val="000000"/>
              </a:buClr>
              <a:buSzPts val="1000"/>
              <a:buFont typeface="Arial"/>
              <a:buNone/>
            </a:pPr>
            <a:r>
              <a:rPr lang="en" sz="1000" b="0" i="0" u="none" strike="noStrike" cap="none">
                <a:solidFill>
                  <a:srgbClr val="000000"/>
                </a:solidFill>
                <a:latin typeface="Arial"/>
                <a:ea typeface="Arial"/>
                <a:cs typeface="Arial"/>
                <a:sym typeface="Arial"/>
              </a:rPr>
              <a:t>A migration consists of 3 phases; Planning, Implementation and Operations. </a:t>
            </a:r>
            <a:endParaRPr sz="10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000"/>
              <a:buFont typeface="Arial"/>
              <a:buNone/>
            </a:pPr>
            <a:r>
              <a:rPr lang="en" sz="1000" b="0" i="0" u="none" strike="noStrike" cap="none">
                <a:solidFill>
                  <a:srgbClr val="000000"/>
                </a:solidFill>
                <a:latin typeface="Arial"/>
                <a:ea typeface="Arial"/>
                <a:cs typeface="Arial"/>
                <a:sym typeface="Arial"/>
              </a:rPr>
              <a:t>The migration process itself is done in similar way as with AWS. The high level migration and modernization journey is presented below.</a:t>
            </a:r>
            <a:endParaRPr sz="1000" b="0" i="0" u="none" strike="noStrike" cap="none">
              <a:solidFill>
                <a:srgbClr val="000000"/>
              </a:solidFill>
              <a:latin typeface="Arial"/>
              <a:ea typeface="Arial"/>
              <a:cs typeface="Arial"/>
              <a:sym typeface="Arial"/>
            </a:endParaRPr>
          </a:p>
        </p:txBody>
      </p:sp>
      <p:pic>
        <p:nvPicPr>
          <p:cNvPr id="2404" name="Google Shape;2404;g1faf915b28c_2_0"/>
          <p:cNvPicPr preferRelativeResize="0"/>
          <p:nvPr/>
        </p:nvPicPr>
        <p:blipFill rotWithShape="1">
          <a:blip r:embed="rId3">
            <a:alphaModFix/>
          </a:blip>
          <a:srcRect/>
          <a:stretch/>
        </p:blipFill>
        <p:spPr>
          <a:xfrm>
            <a:off x="1744548" y="1525700"/>
            <a:ext cx="5712225" cy="2775224"/>
          </a:xfrm>
          <a:prstGeom prst="rect">
            <a:avLst/>
          </a:prstGeom>
          <a:noFill/>
          <a:ln>
            <a:noFill/>
          </a:ln>
        </p:spPr>
      </p:pic>
      <p:sp>
        <p:nvSpPr>
          <p:cNvPr id="2405" name="Google Shape;2405;g1faf915b28c_2_0"/>
          <p:cNvSpPr txBox="1"/>
          <p:nvPr/>
        </p:nvSpPr>
        <p:spPr>
          <a:xfrm>
            <a:off x="326700" y="4274750"/>
            <a:ext cx="6720300" cy="492600"/>
          </a:xfrm>
          <a:prstGeom prst="rect">
            <a:avLst/>
          </a:prstGeom>
          <a:noFill/>
          <a:ln>
            <a:noFill/>
          </a:ln>
        </p:spPr>
        <p:txBody>
          <a:bodyPr spcFirstLastPara="1" wrap="square" lIns="91425" tIns="91425" rIns="91425" bIns="91425" anchor="ctr" anchorCtr="0">
            <a:spAutoFit/>
          </a:bodyPr>
          <a:lstStyle/>
          <a:p>
            <a:pPr marL="0" marR="0" lvl="0" indent="0" algn="l" rtl="0">
              <a:lnSpc>
                <a:spcPct val="100000"/>
              </a:lnSpc>
              <a:spcBef>
                <a:spcPts val="0"/>
              </a:spcBef>
              <a:spcAft>
                <a:spcPts val="0"/>
              </a:spcAft>
              <a:buClr>
                <a:srgbClr val="000000"/>
              </a:buClr>
              <a:buSzPts val="1000"/>
              <a:buFont typeface="Arial"/>
              <a:buNone/>
            </a:pPr>
            <a:r>
              <a:rPr lang="en" sz="1000" b="0" i="0" u="none" strike="noStrike" cap="none">
                <a:solidFill>
                  <a:srgbClr val="000000"/>
                </a:solidFill>
                <a:latin typeface="Arial"/>
                <a:ea typeface="Arial"/>
                <a:cs typeface="Arial"/>
                <a:sym typeface="Arial"/>
              </a:rPr>
              <a:t>Microsoft’s guide to migration journey, you can get more insights from CCoE or Partner: https://azure.microsoft.com/en-us/solutions/migration/migration-journey/#how-to-migrate</a:t>
            </a:r>
            <a:endParaRPr sz="1000" b="0" i="0" u="none" strike="noStrike" cap="none">
              <a:solidFill>
                <a:srgbClr val="000000"/>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2409"/>
        <p:cNvGrpSpPr/>
        <p:nvPr/>
      </p:nvGrpSpPr>
      <p:grpSpPr>
        <a:xfrm>
          <a:off x="0" y="0"/>
          <a:ext cx="0" cy="0"/>
          <a:chOff x="0" y="0"/>
          <a:chExt cx="0" cy="0"/>
        </a:xfrm>
      </p:grpSpPr>
      <p:sp>
        <p:nvSpPr>
          <p:cNvPr id="2410" name="Google Shape;2410;g1992f57456f_0_0"/>
          <p:cNvSpPr txBox="1">
            <a:spLocks noGrp="1"/>
          </p:cNvSpPr>
          <p:nvPr>
            <p:ph type="title"/>
          </p:nvPr>
        </p:nvSpPr>
        <p:spPr>
          <a:xfrm>
            <a:off x="324000" y="324000"/>
            <a:ext cx="8553300" cy="648900"/>
          </a:xfrm>
          <a:prstGeom prst="rect">
            <a:avLst/>
          </a:prstGeom>
          <a:noFill/>
          <a:ln>
            <a:noFill/>
          </a:ln>
        </p:spPr>
        <p:txBody>
          <a:bodyPr spcFirstLastPara="1" wrap="square" lIns="0" tIns="0" rIns="0" bIns="0" anchor="ctr" anchorCtr="0">
            <a:normAutofit/>
          </a:bodyPr>
          <a:lstStyle/>
          <a:p>
            <a:pPr marL="0" lvl="0" indent="0" algn="l" rtl="0">
              <a:lnSpc>
                <a:spcPct val="90000"/>
              </a:lnSpc>
              <a:spcBef>
                <a:spcPts val="0"/>
              </a:spcBef>
              <a:spcAft>
                <a:spcPts val="0"/>
              </a:spcAft>
              <a:buSzPts val="2700"/>
              <a:buNone/>
            </a:pPr>
            <a:r>
              <a:rPr lang="en" sz="2400"/>
              <a:t>Migration Assessment - Funding - AWS MAP </a:t>
            </a:r>
            <a:endParaRPr sz="2400"/>
          </a:p>
        </p:txBody>
      </p:sp>
      <p:sp>
        <p:nvSpPr>
          <p:cNvPr id="2411" name="Google Shape;2411;g1992f57456f_0_0"/>
          <p:cNvSpPr txBox="1">
            <a:spLocks noGrp="1"/>
          </p:cNvSpPr>
          <p:nvPr>
            <p:ph type="body" idx="1"/>
          </p:nvPr>
        </p:nvSpPr>
        <p:spPr>
          <a:xfrm>
            <a:off x="365700" y="972900"/>
            <a:ext cx="8388000" cy="343200"/>
          </a:xfrm>
          <a:prstGeom prst="rect">
            <a:avLst/>
          </a:prstGeom>
          <a:noFill/>
          <a:ln>
            <a:noFill/>
          </a:ln>
        </p:spPr>
        <p:txBody>
          <a:bodyPr spcFirstLastPara="1" wrap="square" lIns="0" tIns="0" rIns="0" bIns="0" anchor="t" anchorCtr="0">
            <a:normAutofit fontScale="70000" lnSpcReduction="20000"/>
          </a:bodyPr>
          <a:lstStyle/>
          <a:p>
            <a:pPr marL="0" lvl="0" indent="0" algn="l" rtl="0">
              <a:lnSpc>
                <a:spcPct val="100000"/>
              </a:lnSpc>
              <a:spcBef>
                <a:spcPts val="0"/>
              </a:spcBef>
              <a:spcAft>
                <a:spcPts val="0"/>
              </a:spcAft>
              <a:buSzPct val="242857"/>
              <a:buNone/>
            </a:pPr>
            <a:r>
              <a:rPr lang="en" sz="1000"/>
              <a:t>MAP partner cash, provided to an </a:t>
            </a:r>
            <a:r>
              <a:rPr lang="en" sz="1000" b="1"/>
              <a:t>AWS partner</a:t>
            </a:r>
            <a:r>
              <a:rPr lang="en" sz="1000"/>
              <a:t> to enable them to offer funding for development of a business case for cloud migration.</a:t>
            </a:r>
            <a:endParaRPr sz="1000"/>
          </a:p>
          <a:p>
            <a:pPr marL="0" lvl="0" indent="0" algn="l" rtl="0">
              <a:lnSpc>
                <a:spcPct val="100000"/>
              </a:lnSpc>
              <a:spcBef>
                <a:spcPts val="0"/>
              </a:spcBef>
              <a:spcAft>
                <a:spcPts val="0"/>
              </a:spcAft>
              <a:buSzPct val="242857"/>
              <a:buNone/>
            </a:pPr>
            <a:r>
              <a:rPr lang="en" sz="1000"/>
              <a:t>Early engagement required, funding requests at least 3 weeks before project start date.</a:t>
            </a:r>
            <a:endParaRPr sz="1000"/>
          </a:p>
          <a:p>
            <a:pPr marL="0" lvl="0" indent="0" algn="l" rtl="0">
              <a:lnSpc>
                <a:spcPct val="100000"/>
              </a:lnSpc>
              <a:spcBef>
                <a:spcPts val="0"/>
              </a:spcBef>
              <a:spcAft>
                <a:spcPts val="0"/>
              </a:spcAft>
              <a:buSzPct val="142857"/>
              <a:buNone/>
            </a:pPr>
            <a:endParaRPr/>
          </a:p>
        </p:txBody>
      </p:sp>
      <p:graphicFrame>
        <p:nvGraphicFramePr>
          <p:cNvPr id="2412" name="Google Shape;2412;g1992f57456f_0_0"/>
          <p:cNvGraphicFramePr/>
          <p:nvPr/>
        </p:nvGraphicFramePr>
        <p:xfrm>
          <a:off x="365700" y="1395700"/>
          <a:ext cx="3000000" cy="3000000"/>
        </p:xfrm>
        <a:graphic>
          <a:graphicData uri="http://schemas.openxmlformats.org/drawingml/2006/table">
            <a:tbl>
              <a:tblPr>
                <a:noFill/>
                <a:tableStyleId>{D8BDA967-856E-4967-8594-84EC222D9B55}</a:tableStyleId>
              </a:tblPr>
              <a:tblGrid>
                <a:gridCol w="2413000">
                  <a:extLst>
                    <a:ext uri="{9D8B030D-6E8A-4147-A177-3AD203B41FA5}">
                      <a16:colId xmlns:a16="http://schemas.microsoft.com/office/drawing/2014/main" val="20000"/>
                    </a:ext>
                  </a:extLst>
                </a:gridCol>
                <a:gridCol w="2413000">
                  <a:extLst>
                    <a:ext uri="{9D8B030D-6E8A-4147-A177-3AD203B41FA5}">
                      <a16:colId xmlns:a16="http://schemas.microsoft.com/office/drawing/2014/main" val="20001"/>
                    </a:ext>
                  </a:extLst>
                </a:gridCol>
                <a:gridCol w="2413000">
                  <a:extLst>
                    <a:ext uri="{9D8B030D-6E8A-4147-A177-3AD203B41FA5}">
                      <a16:colId xmlns:a16="http://schemas.microsoft.com/office/drawing/2014/main" val="20002"/>
                    </a:ext>
                  </a:extLst>
                </a:gridCol>
              </a:tblGrid>
              <a:tr h="381000">
                <a:tc>
                  <a:txBody>
                    <a:bodyPr/>
                    <a:lstStyle/>
                    <a:p>
                      <a:pPr marL="0" marR="0" lvl="0" indent="0" algn="l" rtl="0">
                        <a:lnSpc>
                          <a:spcPct val="100000"/>
                        </a:lnSpc>
                        <a:spcBef>
                          <a:spcPts val="0"/>
                        </a:spcBef>
                        <a:spcAft>
                          <a:spcPts val="0"/>
                        </a:spcAft>
                        <a:buClr>
                          <a:srgbClr val="000000"/>
                        </a:buClr>
                        <a:buSzPts val="1000"/>
                        <a:buFont typeface="Arial"/>
                        <a:buNone/>
                      </a:pPr>
                      <a:r>
                        <a:rPr lang="en" sz="1000" b="1" u="none" strike="noStrike" cap="none">
                          <a:solidFill>
                            <a:schemeClr val="accent6"/>
                          </a:solidFill>
                          <a:highlight>
                            <a:schemeClr val="dk1"/>
                          </a:highlight>
                        </a:rPr>
                        <a:t>Project Size</a:t>
                      </a:r>
                      <a:endParaRPr sz="1000" b="1" u="none" strike="noStrike" cap="none">
                        <a:solidFill>
                          <a:schemeClr val="accent6"/>
                        </a:solidFill>
                        <a:highlight>
                          <a:schemeClr val="dk1"/>
                        </a:highlight>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1000"/>
                        <a:buFont typeface="Arial"/>
                        <a:buNone/>
                      </a:pPr>
                      <a:r>
                        <a:rPr lang="en" sz="1000" b="1" u="none" strike="noStrike" cap="none">
                          <a:solidFill>
                            <a:schemeClr val="accent6"/>
                          </a:solidFill>
                          <a:highlight>
                            <a:schemeClr val="dk1"/>
                          </a:highlight>
                        </a:rPr>
                        <a:t>Large &gt;$500K ARR</a:t>
                      </a:r>
                      <a:r>
                        <a:rPr lang="en" sz="1000" b="1" u="none" strike="noStrike" cap="none" baseline="30000">
                          <a:solidFill>
                            <a:schemeClr val="accent6"/>
                          </a:solidFill>
                          <a:highlight>
                            <a:schemeClr val="dk1"/>
                          </a:highlight>
                        </a:rPr>
                        <a:t>1</a:t>
                      </a:r>
                      <a:endParaRPr sz="1000" b="1" u="none" strike="noStrike" cap="none" baseline="30000">
                        <a:solidFill>
                          <a:schemeClr val="accent6"/>
                        </a:solidFill>
                        <a:highlight>
                          <a:schemeClr val="dk1"/>
                        </a:highlight>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1000"/>
                        <a:buFont typeface="Arial"/>
                        <a:buNone/>
                      </a:pPr>
                      <a:r>
                        <a:rPr lang="en" sz="1000" b="1" u="none" strike="noStrike" cap="none">
                          <a:solidFill>
                            <a:schemeClr val="accent6"/>
                          </a:solidFill>
                          <a:highlight>
                            <a:schemeClr val="dk1"/>
                          </a:highlight>
                        </a:rPr>
                        <a:t>Small &lt;$500K ARR</a:t>
                      </a:r>
                      <a:endParaRPr sz="1000" b="1" u="none" strike="noStrike" cap="none">
                        <a:solidFill>
                          <a:schemeClr val="accent6"/>
                        </a:solidFill>
                        <a:highlight>
                          <a:schemeClr val="dk1"/>
                        </a:highlight>
                      </a:endParaRPr>
                    </a:p>
                  </a:txBody>
                  <a:tcPr marL="91425" marR="91425" marT="91425" marB="91425"/>
                </a:tc>
                <a:extLst>
                  <a:ext uri="{0D108BD9-81ED-4DB2-BD59-A6C34878D82A}">
                    <a16:rowId xmlns:a16="http://schemas.microsoft.com/office/drawing/2014/main" val="10000"/>
                  </a:ext>
                </a:extLst>
              </a:tr>
              <a:tr h="451125">
                <a:tc>
                  <a:txBody>
                    <a:bodyPr/>
                    <a:lstStyle/>
                    <a:p>
                      <a:pPr marL="0" marR="0" lvl="0" indent="0" algn="l" rtl="0">
                        <a:lnSpc>
                          <a:spcPct val="100000"/>
                        </a:lnSpc>
                        <a:spcBef>
                          <a:spcPts val="0"/>
                        </a:spcBef>
                        <a:spcAft>
                          <a:spcPts val="0"/>
                        </a:spcAft>
                        <a:buClr>
                          <a:srgbClr val="000000"/>
                        </a:buClr>
                        <a:buSzPts val="1000"/>
                        <a:buFont typeface="Arial"/>
                        <a:buNone/>
                      </a:pPr>
                      <a:r>
                        <a:rPr lang="en" sz="1000" b="1" u="none" strike="noStrike" cap="none">
                          <a:solidFill>
                            <a:schemeClr val="accent6"/>
                          </a:solidFill>
                          <a:highlight>
                            <a:schemeClr val="dk1"/>
                          </a:highlight>
                        </a:rPr>
                        <a:t>Available funds</a:t>
                      </a:r>
                      <a:endParaRPr sz="1000" b="1" u="none" strike="noStrike" cap="none">
                        <a:solidFill>
                          <a:schemeClr val="accent6"/>
                        </a:solidFill>
                        <a:highlight>
                          <a:schemeClr val="dk1"/>
                        </a:highlight>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solidFill>
                            <a:schemeClr val="accent6"/>
                          </a:solidFill>
                          <a:highlight>
                            <a:schemeClr val="dk1"/>
                          </a:highlight>
                        </a:rPr>
                        <a:t>$60k cash to a partner to deliver an assessment</a:t>
                      </a:r>
                      <a:endParaRPr sz="1000" u="none" strike="noStrike" cap="none">
                        <a:solidFill>
                          <a:schemeClr val="accent6"/>
                        </a:solidFill>
                        <a:highlight>
                          <a:schemeClr val="dk1"/>
                        </a:highlight>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solidFill>
                            <a:schemeClr val="accent6"/>
                          </a:solidFill>
                          <a:highlight>
                            <a:schemeClr val="dk1"/>
                          </a:highlight>
                        </a:rPr>
                        <a:t>$15K cash to a partner to deliver an assessment</a:t>
                      </a:r>
                      <a:endParaRPr sz="1000" u="none" strike="noStrike" cap="none">
                        <a:solidFill>
                          <a:schemeClr val="accent6"/>
                        </a:solidFill>
                        <a:highlight>
                          <a:schemeClr val="dk1"/>
                        </a:highlight>
                      </a:endParaRPr>
                    </a:p>
                  </a:txBody>
                  <a:tcPr marL="91425" marR="91425" marT="91425" marB="91425"/>
                </a:tc>
                <a:extLst>
                  <a:ext uri="{0D108BD9-81ED-4DB2-BD59-A6C34878D82A}">
                    <a16:rowId xmlns:a16="http://schemas.microsoft.com/office/drawing/2014/main" val="10001"/>
                  </a:ext>
                </a:extLst>
              </a:tr>
              <a:tr h="381000">
                <a:tc>
                  <a:txBody>
                    <a:bodyPr/>
                    <a:lstStyle/>
                    <a:p>
                      <a:pPr marL="0" marR="0" lvl="0" indent="0" algn="l" rtl="0">
                        <a:lnSpc>
                          <a:spcPct val="100000"/>
                        </a:lnSpc>
                        <a:spcBef>
                          <a:spcPts val="0"/>
                        </a:spcBef>
                        <a:spcAft>
                          <a:spcPts val="0"/>
                        </a:spcAft>
                        <a:buClr>
                          <a:srgbClr val="000000"/>
                        </a:buClr>
                        <a:buSzPts val="1000"/>
                        <a:buFont typeface="Arial"/>
                        <a:buNone/>
                      </a:pPr>
                      <a:r>
                        <a:rPr lang="en" sz="1000" b="1" u="none" strike="noStrike" cap="none">
                          <a:solidFill>
                            <a:schemeClr val="accent6"/>
                          </a:solidFill>
                          <a:highlight>
                            <a:schemeClr val="dk1"/>
                          </a:highlight>
                        </a:rPr>
                        <a:t>Requirements</a:t>
                      </a:r>
                      <a:endParaRPr sz="1000" b="1" u="none" strike="noStrike" cap="none">
                        <a:solidFill>
                          <a:schemeClr val="accent6"/>
                        </a:solidFill>
                        <a:highlight>
                          <a:schemeClr val="dk1"/>
                        </a:highlight>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solidFill>
                            <a:schemeClr val="accent6"/>
                          </a:solidFill>
                          <a:highlight>
                            <a:schemeClr val="dk1"/>
                          </a:highlight>
                        </a:rPr>
                        <a:t>A SOW for the assess phase must be approved by AWS</a:t>
                      </a:r>
                      <a:endParaRPr sz="1000" u="none" strike="noStrike" cap="none">
                        <a:solidFill>
                          <a:schemeClr val="accent6"/>
                        </a:solidFill>
                        <a:highlight>
                          <a:schemeClr val="dk1"/>
                        </a:highlight>
                      </a:endParaRPr>
                    </a:p>
                    <a:p>
                      <a:pPr marL="0" marR="0" lvl="0" indent="0" algn="l" rtl="0">
                        <a:lnSpc>
                          <a:spcPct val="100000"/>
                        </a:lnSpc>
                        <a:spcBef>
                          <a:spcPts val="0"/>
                        </a:spcBef>
                        <a:spcAft>
                          <a:spcPts val="0"/>
                        </a:spcAft>
                        <a:buClr>
                          <a:srgbClr val="000000"/>
                        </a:buClr>
                        <a:buSzPts val="1000"/>
                        <a:buFont typeface="Arial"/>
                        <a:buNone/>
                      </a:pPr>
                      <a:r>
                        <a:rPr lang="en" sz="1000" u="none" strike="noStrike" cap="none">
                          <a:solidFill>
                            <a:schemeClr val="accent6"/>
                          </a:solidFill>
                          <a:highlight>
                            <a:schemeClr val="dk1"/>
                          </a:highlight>
                        </a:rPr>
                        <a:t>Must have an estimate for post migration ARR</a:t>
                      </a:r>
                      <a:endParaRPr sz="1000" u="none" strike="noStrike" cap="none">
                        <a:solidFill>
                          <a:schemeClr val="accent6"/>
                        </a:solidFill>
                        <a:highlight>
                          <a:schemeClr val="dk1"/>
                        </a:highlight>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solidFill>
                            <a:schemeClr val="accent6"/>
                          </a:solidFill>
                          <a:highlight>
                            <a:schemeClr val="dk1"/>
                          </a:highlight>
                        </a:rPr>
                        <a:t>A SOW for the assess phase must be approved by AWS</a:t>
                      </a:r>
                      <a:endParaRPr sz="1000" u="none" strike="noStrike" cap="none">
                        <a:solidFill>
                          <a:schemeClr val="accent6"/>
                        </a:solidFill>
                        <a:highlight>
                          <a:schemeClr val="dk1"/>
                        </a:highlight>
                      </a:endParaRPr>
                    </a:p>
                    <a:p>
                      <a:pPr marL="0" marR="0" lvl="0" indent="0" algn="l" rtl="0">
                        <a:lnSpc>
                          <a:spcPct val="100000"/>
                        </a:lnSpc>
                        <a:spcBef>
                          <a:spcPts val="0"/>
                        </a:spcBef>
                        <a:spcAft>
                          <a:spcPts val="0"/>
                        </a:spcAft>
                        <a:buClr>
                          <a:srgbClr val="000000"/>
                        </a:buClr>
                        <a:buSzPts val="1000"/>
                        <a:buFont typeface="Arial"/>
                        <a:buNone/>
                      </a:pPr>
                      <a:r>
                        <a:rPr lang="en" sz="1000" u="none" strike="noStrike" cap="none">
                          <a:solidFill>
                            <a:schemeClr val="accent6"/>
                          </a:solidFill>
                          <a:highlight>
                            <a:schemeClr val="dk1"/>
                          </a:highlight>
                        </a:rPr>
                        <a:t>Must have an estimate for post migration ARR</a:t>
                      </a:r>
                      <a:endParaRPr sz="1000" u="none" strike="noStrike" cap="none">
                        <a:solidFill>
                          <a:schemeClr val="accent6"/>
                        </a:solidFill>
                        <a:highlight>
                          <a:schemeClr val="dk1"/>
                        </a:highlight>
                      </a:endParaRPr>
                    </a:p>
                  </a:txBody>
                  <a:tcPr marL="91425" marR="91425" marT="91425" marB="91425"/>
                </a:tc>
                <a:extLst>
                  <a:ext uri="{0D108BD9-81ED-4DB2-BD59-A6C34878D82A}">
                    <a16:rowId xmlns:a16="http://schemas.microsoft.com/office/drawing/2014/main" val="10002"/>
                  </a:ext>
                </a:extLst>
              </a:tr>
              <a:tr h="381000">
                <a:tc>
                  <a:txBody>
                    <a:bodyPr/>
                    <a:lstStyle/>
                    <a:p>
                      <a:pPr marL="0" marR="0" lvl="0" indent="0" algn="l" rtl="0">
                        <a:lnSpc>
                          <a:spcPct val="100000"/>
                        </a:lnSpc>
                        <a:spcBef>
                          <a:spcPts val="0"/>
                        </a:spcBef>
                        <a:spcAft>
                          <a:spcPts val="0"/>
                        </a:spcAft>
                        <a:buClr>
                          <a:srgbClr val="000000"/>
                        </a:buClr>
                        <a:buSzPts val="1000"/>
                        <a:buFont typeface="Arial"/>
                        <a:buNone/>
                      </a:pPr>
                      <a:r>
                        <a:rPr lang="en" sz="1000" b="1" u="none" strike="noStrike" cap="none">
                          <a:solidFill>
                            <a:schemeClr val="accent6"/>
                          </a:solidFill>
                          <a:highlight>
                            <a:schemeClr val="dk1"/>
                          </a:highlight>
                        </a:rPr>
                        <a:t>Deliverables</a:t>
                      </a:r>
                      <a:endParaRPr sz="1000" b="1" u="none" strike="noStrike" cap="none">
                        <a:solidFill>
                          <a:schemeClr val="accent6"/>
                        </a:solidFill>
                        <a:highlight>
                          <a:schemeClr val="dk1"/>
                        </a:highlight>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solidFill>
                            <a:schemeClr val="accent6"/>
                          </a:solidFill>
                          <a:highlight>
                            <a:schemeClr val="dk1"/>
                          </a:highlight>
                        </a:rPr>
                        <a:t>Customer sign off template</a:t>
                      </a:r>
                      <a:endParaRPr sz="1000" u="none" strike="noStrike" cap="none">
                        <a:solidFill>
                          <a:schemeClr val="accent6"/>
                        </a:solidFill>
                        <a:highlight>
                          <a:schemeClr val="dk1"/>
                        </a:highlight>
                      </a:endParaRPr>
                    </a:p>
                    <a:p>
                      <a:pPr marL="0" marR="0" lvl="0" indent="0" algn="l" rtl="0">
                        <a:lnSpc>
                          <a:spcPct val="100000"/>
                        </a:lnSpc>
                        <a:spcBef>
                          <a:spcPts val="0"/>
                        </a:spcBef>
                        <a:spcAft>
                          <a:spcPts val="0"/>
                        </a:spcAft>
                        <a:buClr>
                          <a:srgbClr val="000000"/>
                        </a:buClr>
                        <a:buSzPts val="1000"/>
                        <a:buFont typeface="Arial"/>
                        <a:buNone/>
                      </a:pPr>
                      <a:r>
                        <a:rPr lang="en" sz="1000" u="none" strike="noStrike" cap="none">
                          <a:solidFill>
                            <a:schemeClr val="accent6"/>
                          </a:solidFill>
                          <a:highlight>
                            <a:schemeClr val="dk1"/>
                          </a:highlight>
                        </a:rPr>
                        <a:t>Assess Analysis report</a:t>
                      </a:r>
                      <a:endParaRPr sz="1000" u="none" strike="noStrike" cap="none">
                        <a:solidFill>
                          <a:schemeClr val="accent6"/>
                        </a:solidFill>
                        <a:highlight>
                          <a:schemeClr val="dk1"/>
                        </a:highlight>
                      </a:endParaRPr>
                    </a:p>
                    <a:p>
                      <a:pPr marL="0" marR="0" lvl="0" indent="0" algn="l" rtl="0">
                        <a:lnSpc>
                          <a:spcPct val="100000"/>
                        </a:lnSpc>
                        <a:spcBef>
                          <a:spcPts val="0"/>
                        </a:spcBef>
                        <a:spcAft>
                          <a:spcPts val="0"/>
                        </a:spcAft>
                        <a:buClr>
                          <a:srgbClr val="000000"/>
                        </a:buClr>
                        <a:buSzPts val="1000"/>
                        <a:buFont typeface="Arial"/>
                        <a:buNone/>
                      </a:pPr>
                      <a:endParaRPr sz="1000" u="none" strike="noStrike" cap="none">
                        <a:solidFill>
                          <a:schemeClr val="accent6"/>
                        </a:solidFill>
                        <a:highlight>
                          <a:schemeClr val="dk1"/>
                        </a:highlight>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solidFill>
                            <a:schemeClr val="accent6"/>
                          </a:solidFill>
                          <a:highlight>
                            <a:schemeClr val="dk1"/>
                          </a:highlight>
                        </a:rPr>
                        <a:t>Customer sign off template</a:t>
                      </a:r>
                      <a:endParaRPr sz="1000" u="none" strike="noStrike" cap="none">
                        <a:solidFill>
                          <a:schemeClr val="accent6"/>
                        </a:solidFill>
                        <a:highlight>
                          <a:schemeClr val="dk1"/>
                        </a:highlight>
                      </a:endParaRPr>
                    </a:p>
                    <a:p>
                      <a:pPr marL="0" marR="0" lvl="0" indent="0" algn="l" rtl="0">
                        <a:lnSpc>
                          <a:spcPct val="100000"/>
                        </a:lnSpc>
                        <a:spcBef>
                          <a:spcPts val="0"/>
                        </a:spcBef>
                        <a:spcAft>
                          <a:spcPts val="0"/>
                        </a:spcAft>
                        <a:buClr>
                          <a:srgbClr val="000000"/>
                        </a:buClr>
                        <a:buSzPts val="1000"/>
                        <a:buFont typeface="Arial"/>
                        <a:buNone/>
                      </a:pPr>
                      <a:r>
                        <a:rPr lang="en" sz="1000" u="none" strike="noStrike" cap="none">
                          <a:solidFill>
                            <a:schemeClr val="accent6"/>
                          </a:solidFill>
                          <a:highlight>
                            <a:schemeClr val="dk1"/>
                          </a:highlight>
                        </a:rPr>
                        <a:t>Assess Analysis report</a:t>
                      </a:r>
                      <a:endParaRPr sz="1000" u="none" strike="noStrike" cap="none">
                        <a:solidFill>
                          <a:schemeClr val="accent6"/>
                        </a:solidFill>
                        <a:highlight>
                          <a:schemeClr val="dk1"/>
                        </a:highlight>
                      </a:endParaRPr>
                    </a:p>
                    <a:p>
                      <a:pPr marL="0" marR="0" lvl="0" indent="0" algn="l" rtl="0">
                        <a:lnSpc>
                          <a:spcPct val="100000"/>
                        </a:lnSpc>
                        <a:spcBef>
                          <a:spcPts val="0"/>
                        </a:spcBef>
                        <a:spcAft>
                          <a:spcPts val="0"/>
                        </a:spcAft>
                        <a:buClr>
                          <a:srgbClr val="000000"/>
                        </a:buClr>
                        <a:buSzPts val="1000"/>
                        <a:buFont typeface="Arial"/>
                        <a:buNone/>
                      </a:pPr>
                      <a:endParaRPr sz="1000" u="none" strike="noStrike" cap="none">
                        <a:solidFill>
                          <a:schemeClr val="accent6"/>
                        </a:solidFill>
                        <a:highlight>
                          <a:schemeClr val="dk1"/>
                        </a:highlight>
                      </a:endParaRPr>
                    </a:p>
                  </a:txBody>
                  <a:tcPr marL="91425" marR="91425" marT="91425" marB="91425"/>
                </a:tc>
                <a:extLst>
                  <a:ext uri="{0D108BD9-81ED-4DB2-BD59-A6C34878D82A}">
                    <a16:rowId xmlns:a16="http://schemas.microsoft.com/office/drawing/2014/main" val="10003"/>
                  </a:ext>
                </a:extLst>
              </a:tr>
            </a:tbl>
          </a:graphicData>
        </a:graphic>
      </p:graphicFrame>
      <p:sp>
        <p:nvSpPr>
          <p:cNvPr id="2413" name="Google Shape;2413;g1992f57456f_0_0"/>
          <p:cNvSpPr txBox="1"/>
          <p:nvPr/>
        </p:nvSpPr>
        <p:spPr>
          <a:xfrm>
            <a:off x="365700" y="4345300"/>
            <a:ext cx="5806200" cy="3078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800"/>
              <a:buFont typeface="Arial"/>
              <a:buNone/>
            </a:pPr>
            <a:r>
              <a:rPr lang="en" sz="800" b="0" i="0" u="none" strike="noStrike" cap="none">
                <a:solidFill>
                  <a:srgbClr val="000000"/>
                </a:solidFill>
                <a:latin typeface="Arial"/>
                <a:ea typeface="Arial"/>
                <a:cs typeface="Arial"/>
                <a:sym typeface="Arial"/>
              </a:rPr>
              <a:t>* Funding for NHS may differ due to specific agreements with AWS</a:t>
            </a:r>
            <a:endParaRPr sz="800" b="0" i="0" u="none" strike="noStrike" cap="none">
              <a:solidFill>
                <a:srgbClr val="000000"/>
              </a:solidFill>
              <a:latin typeface="Arial"/>
              <a:ea typeface="Arial"/>
              <a:cs typeface="Arial"/>
              <a:sym typeface="Arial"/>
            </a:endParaRPr>
          </a:p>
        </p:txBody>
      </p:sp>
      <p:sp>
        <p:nvSpPr>
          <p:cNvPr id="2414" name="Google Shape;2414;g1992f57456f_0_0"/>
          <p:cNvSpPr txBox="1"/>
          <p:nvPr/>
        </p:nvSpPr>
        <p:spPr>
          <a:xfrm>
            <a:off x="333775" y="3954850"/>
            <a:ext cx="27897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700"/>
              <a:buFont typeface="Arial"/>
              <a:buNone/>
            </a:pPr>
            <a:r>
              <a:rPr lang="en" sz="700" b="0" i="0" u="none" strike="noStrike" cap="none" baseline="30000">
                <a:solidFill>
                  <a:srgbClr val="000000"/>
                </a:solidFill>
                <a:latin typeface="Arial"/>
                <a:ea typeface="Arial"/>
                <a:cs typeface="Arial"/>
                <a:sym typeface="Arial"/>
              </a:rPr>
              <a:t>1</a:t>
            </a:r>
            <a:r>
              <a:rPr lang="en" sz="700" b="0" i="0" u="none" strike="noStrike" cap="none">
                <a:solidFill>
                  <a:srgbClr val="000000"/>
                </a:solidFill>
                <a:latin typeface="Arial"/>
                <a:ea typeface="Arial"/>
                <a:cs typeface="Arial"/>
                <a:sym typeface="Arial"/>
              </a:rPr>
              <a:t> ARR - Annual Recurring Revenue. An estimate of the amount of spend on AWS post migration activity.</a:t>
            </a:r>
            <a:endParaRPr sz="700" b="0" i="0" u="none" strike="noStrike" cap="none">
              <a:solidFill>
                <a:srgbClr val="000000"/>
              </a:solidFill>
              <a:latin typeface="Arial"/>
              <a:ea typeface="Arial"/>
              <a:cs typeface="Arial"/>
              <a:sym typeface="Arial"/>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2418"/>
        <p:cNvGrpSpPr/>
        <p:nvPr/>
      </p:nvGrpSpPr>
      <p:grpSpPr>
        <a:xfrm>
          <a:off x="0" y="0"/>
          <a:ext cx="0" cy="0"/>
          <a:chOff x="0" y="0"/>
          <a:chExt cx="0" cy="0"/>
        </a:xfrm>
      </p:grpSpPr>
      <p:sp>
        <p:nvSpPr>
          <p:cNvPr id="2419" name="Google Shape;2419;g1fe16feb1b1_0_33"/>
          <p:cNvSpPr txBox="1">
            <a:spLocks noGrp="1"/>
          </p:cNvSpPr>
          <p:nvPr>
            <p:ph type="title"/>
          </p:nvPr>
        </p:nvSpPr>
        <p:spPr>
          <a:xfrm>
            <a:off x="324000" y="324000"/>
            <a:ext cx="8553300" cy="648900"/>
          </a:xfrm>
          <a:prstGeom prst="rect">
            <a:avLst/>
          </a:prstGeom>
          <a:noFill/>
          <a:ln>
            <a:noFill/>
          </a:ln>
        </p:spPr>
        <p:txBody>
          <a:bodyPr spcFirstLastPara="1" wrap="square" lIns="0" tIns="0" rIns="0" bIns="0" anchor="ctr" anchorCtr="0">
            <a:normAutofit/>
          </a:bodyPr>
          <a:lstStyle/>
          <a:p>
            <a:pPr marL="0" lvl="0" indent="0" algn="l" rtl="0">
              <a:lnSpc>
                <a:spcPct val="90000"/>
              </a:lnSpc>
              <a:spcBef>
                <a:spcPts val="0"/>
              </a:spcBef>
              <a:spcAft>
                <a:spcPts val="0"/>
              </a:spcAft>
              <a:buSzPts val="2700"/>
              <a:buNone/>
            </a:pPr>
            <a:r>
              <a:rPr lang="en" sz="2400"/>
              <a:t>Migration Planning - Funding - AWS MAP </a:t>
            </a:r>
            <a:endParaRPr sz="2400"/>
          </a:p>
        </p:txBody>
      </p:sp>
      <p:sp>
        <p:nvSpPr>
          <p:cNvPr id="2420" name="Google Shape;2420;g1fe16feb1b1_0_33"/>
          <p:cNvSpPr txBox="1">
            <a:spLocks noGrp="1"/>
          </p:cNvSpPr>
          <p:nvPr>
            <p:ph type="body" idx="1"/>
          </p:nvPr>
        </p:nvSpPr>
        <p:spPr>
          <a:xfrm>
            <a:off x="365700" y="972900"/>
            <a:ext cx="8388000" cy="343200"/>
          </a:xfrm>
          <a:prstGeom prst="rect">
            <a:avLst/>
          </a:prstGeom>
          <a:noFill/>
          <a:ln>
            <a:noFill/>
          </a:ln>
        </p:spPr>
        <p:txBody>
          <a:bodyPr spcFirstLastPara="1" wrap="square" lIns="0" tIns="0" rIns="0" bIns="0" anchor="t" anchorCtr="0">
            <a:normAutofit fontScale="70000" lnSpcReduction="20000"/>
          </a:bodyPr>
          <a:lstStyle/>
          <a:p>
            <a:pPr marL="0" lvl="0" indent="0" algn="l" rtl="0">
              <a:lnSpc>
                <a:spcPct val="100000"/>
              </a:lnSpc>
              <a:spcBef>
                <a:spcPts val="0"/>
              </a:spcBef>
              <a:spcAft>
                <a:spcPts val="0"/>
              </a:spcAft>
              <a:buSzPct val="242857"/>
              <a:buNone/>
            </a:pPr>
            <a:r>
              <a:rPr lang="en" sz="1000"/>
              <a:t>MAP partner cash, provided to an </a:t>
            </a:r>
            <a:r>
              <a:rPr lang="en" sz="1000" b="1"/>
              <a:t>AWS partner</a:t>
            </a:r>
            <a:r>
              <a:rPr lang="en" sz="1000"/>
              <a:t> to enable them to offer funding for development of a cloud migration plan.</a:t>
            </a:r>
            <a:endParaRPr sz="1000"/>
          </a:p>
          <a:p>
            <a:pPr marL="0" lvl="0" indent="0" algn="l" rtl="0">
              <a:lnSpc>
                <a:spcPct val="100000"/>
              </a:lnSpc>
              <a:spcBef>
                <a:spcPts val="0"/>
              </a:spcBef>
              <a:spcAft>
                <a:spcPts val="0"/>
              </a:spcAft>
              <a:buSzPct val="242857"/>
              <a:buNone/>
            </a:pPr>
            <a:r>
              <a:rPr lang="en" sz="1000"/>
              <a:t>Early engagement required, funding requests at least 3 weeks before project start date.</a:t>
            </a:r>
            <a:endParaRPr sz="1000"/>
          </a:p>
          <a:p>
            <a:pPr marL="0" lvl="0" indent="0" algn="l" rtl="0">
              <a:lnSpc>
                <a:spcPct val="100000"/>
              </a:lnSpc>
              <a:spcBef>
                <a:spcPts val="0"/>
              </a:spcBef>
              <a:spcAft>
                <a:spcPts val="0"/>
              </a:spcAft>
              <a:buSzPct val="142857"/>
              <a:buNone/>
            </a:pPr>
            <a:endParaRPr/>
          </a:p>
        </p:txBody>
      </p:sp>
      <p:graphicFrame>
        <p:nvGraphicFramePr>
          <p:cNvPr id="2421" name="Google Shape;2421;g1fe16feb1b1_0_33"/>
          <p:cNvGraphicFramePr/>
          <p:nvPr/>
        </p:nvGraphicFramePr>
        <p:xfrm>
          <a:off x="365700" y="1288625"/>
          <a:ext cx="3000000" cy="3000000"/>
        </p:xfrm>
        <a:graphic>
          <a:graphicData uri="http://schemas.openxmlformats.org/drawingml/2006/table">
            <a:tbl>
              <a:tblPr>
                <a:noFill/>
                <a:tableStyleId>{D8BDA967-856E-4967-8594-84EC222D9B55}</a:tableStyleId>
              </a:tblPr>
              <a:tblGrid>
                <a:gridCol w="2413000">
                  <a:extLst>
                    <a:ext uri="{9D8B030D-6E8A-4147-A177-3AD203B41FA5}">
                      <a16:colId xmlns:a16="http://schemas.microsoft.com/office/drawing/2014/main" val="20000"/>
                    </a:ext>
                  </a:extLst>
                </a:gridCol>
                <a:gridCol w="2413000">
                  <a:extLst>
                    <a:ext uri="{9D8B030D-6E8A-4147-A177-3AD203B41FA5}">
                      <a16:colId xmlns:a16="http://schemas.microsoft.com/office/drawing/2014/main" val="20001"/>
                    </a:ext>
                  </a:extLst>
                </a:gridCol>
                <a:gridCol w="2413000">
                  <a:extLst>
                    <a:ext uri="{9D8B030D-6E8A-4147-A177-3AD203B41FA5}">
                      <a16:colId xmlns:a16="http://schemas.microsoft.com/office/drawing/2014/main" val="20002"/>
                    </a:ext>
                  </a:extLst>
                </a:gridCol>
              </a:tblGrid>
              <a:tr h="381000">
                <a:tc>
                  <a:txBody>
                    <a:bodyPr/>
                    <a:lstStyle/>
                    <a:p>
                      <a:pPr marL="0" marR="0" lvl="0" indent="0" algn="l" rtl="0">
                        <a:lnSpc>
                          <a:spcPct val="100000"/>
                        </a:lnSpc>
                        <a:spcBef>
                          <a:spcPts val="0"/>
                        </a:spcBef>
                        <a:spcAft>
                          <a:spcPts val="0"/>
                        </a:spcAft>
                        <a:buClr>
                          <a:srgbClr val="000000"/>
                        </a:buClr>
                        <a:buSzPts val="1000"/>
                        <a:buFont typeface="Arial"/>
                        <a:buNone/>
                      </a:pPr>
                      <a:r>
                        <a:rPr lang="en" sz="1000" b="1" u="none" strike="noStrike" cap="none">
                          <a:solidFill>
                            <a:schemeClr val="accent6"/>
                          </a:solidFill>
                          <a:highlight>
                            <a:schemeClr val="dk1"/>
                          </a:highlight>
                        </a:rPr>
                        <a:t>Project Size</a:t>
                      </a:r>
                      <a:endParaRPr sz="1000" b="1" u="none" strike="noStrike" cap="none">
                        <a:solidFill>
                          <a:schemeClr val="accent6"/>
                        </a:solidFill>
                        <a:highlight>
                          <a:schemeClr val="dk1"/>
                        </a:highlight>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1000"/>
                        <a:buFont typeface="Arial"/>
                        <a:buNone/>
                      </a:pPr>
                      <a:r>
                        <a:rPr lang="en" sz="1000" b="1" u="none" strike="noStrike" cap="none">
                          <a:solidFill>
                            <a:schemeClr val="accent6"/>
                          </a:solidFill>
                          <a:highlight>
                            <a:schemeClr val="dk1"/>
                          </a:highlight>
                        </a:rPr>
                        <a:t>Large &gt;$500K ARR</a:t>
                      </a:r>
                      <a:r>
                        <a:rPr lang="en" sz="1000" b="1" u="none" strike="noStrike" cap="none" baseline="30000">
                          <a:solidFill>
                            <a:schemeClr val="accent6"/>
                          </a:solidFill>
                          <a:highlight>
                            <a:schemeClr val="dk1"/>
                          </a:highlight>
                        </a:rPr>
                        <a:t>1</a:t>
                      </a:r>
                      <a:endParaRPr sz="1000" b="1" u="none" strike="noStrike" cap="none" baseline="30000">
                        <a:solidFill>
                          <a:schemeClr val="accent6"/>
                        </a:solidFill>
                        <a:highlight>
                          <a:schemeClr val="dk1"/>
                        </a:highlight>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1000"/>
                        <a:buFont typeface="Arial"/>
                        <a:buNone/>
                      </a:pPr>
                      <a:r>
                        <a:rPr lang="en" sz="1000" b="1" u="none" strike="noStrike" cap="none">
                          <a:solidFill>
                            <a:schemeClr val="accent6"/>
                          </a:solidFill>
                          <a:highlight>
                            <a:schemeClr val="dk1"/>
                          </a:highlight>
                        </a:rPr>
                        <a:t>Small &lt;$500K ARR</a:t>
                      </a:r>
                      <a:endParaRPr sz="1000" b="1" u="none" strike="noStrike" cap="none">
                        <a:solidFill>
                          <a:schemeClr val="accent6"/>
                        </a:solidFill>
                        <a:highlight>
                          <a:schemeClr val="dk1"/>
                        </a:highlight>
                      </a:endParaRPr>
                    </a:p>
                  </a:txBody>
                  <a:tcPr marL="91425" marR="91425" marT="91425" marB="91425"/>
                </a:tc>
                <a:extLst>
                  <a:ext uri="{0D108BD9-81ED-4DB2-BD59-A6C34878D82A}">
                    <a16:rowId xmlns:a16="http://schemas.microsoft.com/office/drawing/2014/main" val="10000"/>
                  </a:ext>
                </a:extLst>
              </a:tr>
              <a:tr h="451125">
                <a:tc>
                  <a:txBody>
                    <a:bodyPr/>
                    <a:lstStyle/>
                    <a:p>
                      <a:pPr marL="0" marR="0" lvl="0" indent="0" algn="l" rtl="0">
                        <a:lnSpc>
                          <a:spcPct val="100000"/>
                        </a:lnSpc>
                        <a:spcBef>
                          <a:spcPts val="0"/>
                        </a:spcBef>
                        <a:spcAft>
                          <a:spcPts val="0"/>
                        </a:spcAft>
                        <a:buClr>
                          <a:srgbClr val="000000"/>
                        </a:buClr>
                        <a:buSzPts val="1000"/>
                        <a:buFont typeface="Arial"/>
                        <a:buNone/>
                      </a:pPr>
                      <a:r>
                        <a:rPr lang="en" sz="1000" b="1" u="none" strike="noStrike" cap="none">
                          <a:solidFill>
                            <a:schemeClr val="accent6"/>
                          </a:solidFill>
                          <a:highlight>
                            <a:schemeClr val="dk1"/>
                          </a:highlight>
                        </a:rPr>
                        <a:t>Available funds</a:t>
                      </a:r>
                      <a:endParaRPr sz="1000" b="1" u="none" strike="noStrike" cap="none">
                        <a:solidFill>
                          <a:schemeClr val="accent6"/>
                        </a:solidFill>
                        <a:highlight>
                          <a:schemeClr val="dk1"/>
                        </a:highlight>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solidFill>
                            <a:schemeClr val="accent6"/>
                          </a:solidFill>
                          <a:highlight>
                            <a:schemeClr val="dk1"/>
                          </a:highlight>
                        </a:rPr>
                        <a:t>Match costs for migration project planning - up to 40% of post migration ARR (max $400k)</a:t>
                      </a:r>
                      <a:endParaRPr sz="1000" u="none" strike="noStrike" cap="none">
                        <a:solidFill>
                          <a:schemeClr val="accent6"/>
                        </a:solidFill>
                        <a:highlight>
                          <a:schemeClr val="dk1"/>
                        </a:highlight>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solidFill>
                            <a:schemeClr val="accent6"/>
                          </a:solidFill>
                          <a:highlight>
                            <a:schemeClr val="dk1"/>
                          </a:highlight>
                        </a:rPr>
                        <a:t>Match costs of planning up to 20% of post ARR cash</a:t>
                      </a:r>
                      <a:endParaRPr sz="1000" u="none" strike="noStrike" cap="none">
                        <a:solidFill>
                          <a:schemeClr val="accent6"/>
                        </a:solidFill>
                        <a:highlight>
                          <a:schemeClr val="dk1"/>
                        </a:highlight>
                      </a:endParaRPr>
                    </a:p>
                  </a:txBody>
                  <a:tcPr marL="91425" marR="91425" marT="91425" marB="91425"/>
                </a:tc>
                <a:extLst>
                  <a:ext uri="{0D108BD9-81ED-4DB2-BD59-A6C34878D82A}">
                    <a16:rowId xmlns:a16="http://schemas.microsoft.com/office/drawing/2014/main" val="10001"/>
                  </a:ext>
                </a:extLst>
              </a:tr>
              <a:tr h="381000">
                <a:tc>
                  <a:txBody>
                    <a:bodyPr/>
                    <a:lstStyle/>
                    <a:p>
                      <a:pPr marL="0" marR="0" lvl="0" indent="0" algn="l" rtl="0">
                        <a:lnSpc>
                          <a:spcPct val="100000"/>
                        </a:lnSpc>
                        <a:spcBef>
                          <a:spcPts val="0"/>
                        </a:spcBef>
                        <a:spcAft>
                          <a:spcPts val="0"/>
                        </a:spcAft>
                        <a:buClr>
                          <a:srgbClr val="000000"/>
                        </a:buClr>
                        <a:buSzPts val="1000"/>
                        <a:buFont typeface="Arial"/>
                        <a:buNone/>
                      </a:pPr>
                      <a:r>
                        <a:rPr lang="en" sz="1000" b="1" u="none" strike="noStrike" cap="none">
                          <a:solidFill>
                            <a:schemeClr val="accent6"/>
                          </a:solidFill>
                          <a:highlight>
                            <a:schemeClr val="dk1"/>
                          </a:highlight>
                        </a:rPr>
                        <a:t>Requirements</a:t>
                      </a:r>
                      <a:endParaRPr sz="1000" b="1" u="none" strike="noStrike" cap="none">
                        <a:solidFill>
                          <a:schemeClr val="accent6"/>
                        </a:solidFill>
                        <a:highlight>
                          <a:schemeClr val="dk1"/>
                        </a:highlight>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solidFill>
                            <a:schemeClr val="accent6"/>
                          </a:solidFill>
                          <a:highlight>
                            <a:schemeClr val="dk1"/>
                          </a:highlight>
                        </a:rPr>
                        <a:t>SOW for the mobilize(Planning) phase approved by AWS</a:t>
                      </a:r>
                      <a:endParaRPr sz="1000" u="none" strike="noStrike" cap="none">
                        <a:solidFill>
                          <a:schemeClr val="accent6"/>
                        </a:solidFill>
                        <a:highlight>
                          <a:schemeClr val="dk1"/>
                        </a:highlight>
                      </a:endParaRPr>
                    </a:p>
                    <a:p>
                      <a:pPr marL="0" marR="0" lvl="0" indent="0" algn="l" rtl="0">
                        <a:lnSpc>
                          <a:spcPct val="100000"/>
                        </a:lnSpc>
                        <a:spcBef>
                          <a:spcPts val="0"/>
                        </a:spcBef>
                        <a:spcAft>
                          <a:spcPts val="0"/>
                        </a:spcAft>
                        <a:buClr>
                          <a:srgbClr val="000000"/>
                        </a:buClr>
                        <a:buSzPts val="1000"/>
                        <a:buFont typeface="Arial"/>
                        <a:buNone/>
                      </a:pPr>
                      <a:r>
                        <a:rPr lang="en" sz="1000" u="none" strike="noStrike" cap="none">
                          <a:solidFill>
                            <a:schemeClr val="accent6"/>
                          </a:solidFill>
                          <a:highlight>
                            <a:schemeClr val="dk1"/>
                          </a:highlight>
                        </a:rPr>
                        <a:t>An active AWS account</a:t>
                      </a:r>
                      <a:endParaRPr sz="1000" u="none" strike="noStrike" cap="none">
                        <a:solidFill>
                          <a:schemeClr val="accent6"/>
                        </a:solidFill>
                        <a:highlight>
                          <a:schemeClr val="dk1"/>
                        </a:highlight>
                      </a:endParaRPr>
                    </a:p>
                    <a:p>
                      <a:pPr marL="0" marR="0" lvl="0" indent="0" algn="l" rtl="0">
                        <a:lnSpc>
                          <a:spcPct val="100000"/>
                        </a:lnSpc>
                        <a:spcBef>
                          <a:spcPts val="0"/>
                        </a:spcBef>
                        <a:spcAft>
                          <a:spcPts val="0"/>
                        </a:spcAft>
                        <a:buClr>
                          <a:srgbClr val="000000"/>
                        </a:buClr>
                        <a:buSzPts val="1000"/>
                        <a:buFont typeface="Arial"/>
                        <a:buNone/>
                      </a:pPr>
                      <a:r>
                        <a:rPr lang="en" sz="1000" u="none" strike="noStrike" cap="none">
                          <a:solidFill>
                            <a:schemeClr val="accent6"/>
                          </a:solidFill>
                          <a:highlight>
                            <a:schemeClr val="dk1"/>
                          </a:highlight>
                        </a:rPr>
                        <a:t>Must have an estimate for post migration ARR </a:t>
                      </a:r>
                      <a:endParaRPr sz="1000" u="none" strike="noStrike" cap="none">
                        <a:solidFill>
                          <a:schemeClr val="accent6"/>
                        </a:solidFill>
                        <a:highlight>
                          <a:schemeClr val="dk1"/>
                        </a:highlight>
                      </a:endParaRPr>
                    </a:p>
                    <a:p>
                      <a:pPr marL="0" marR="0" lvl="0" indent="0" algn="l" rtl="0">
                        <a:lnSpc>
                          <a:spcPct val="100000"/>
                        </a:lnSpc>
                        <a:spcBef>
                          <a:spcPts val="0"/>
                        </a:spcBef>
                        <a:spcAft>
                          <a:spcPts val="0"/>
                        </a:spcAft>
                        <a:buClr>
                          <a:srgbClr val="000000"/>
                        </a:buClr>
                        <a:buSzPts val="1000"/>
                        <a:buFont typeface="Arial"/>
                        <a:buNone/>
                      </a:pPr>
                      <a:r>
                        <a:rPr lang="en" sz="1000" u="none" strike="noStrike" cap="none">
                          <a:solidFill>
                            <a:schemeClr val="accent6"/>
                          </a:solidFill>
                          <a:highlight>
                            <a:schemeClr val="dk1"/>
                          </a:highlight>
                        </a:rPr>
                        <a:t>confirmation of migration tagging for pilot migrations</a:t>
                      </a:r>
                      <a:endParaRPr sz="1000" u="none" strike="noStrike" cap="none">
                        <a:solidFill>
                          <a:schemeClr val="accent6"/>
                        </a:solidFill>
                        <a:highlight>
                          <a:schemeClr val="dk1"/>
                        </a:highlight>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solidFill>
                            <a:schemeClr val="accent6"/>
                          </a:solidFill>
                          <a:highlight>
                            <a:schemeClr val="dk1"/>
                          </a:highlight>
                        </a:rPr>
                        <a:t>SOW for the mobilize(Planning) phase approved by AWS</a:t>
                      </a:r>
                      <a:endParaRPr sz="1000" u="none" strike="noStrike" cap="none">
                        <a:solidFill>
                          <a:schemeClr val="accent6"/>
                        </a:solidFill>
                        <a:highlight>
                          <a:schemeClr val="dk1"/>
                        </a:highlight>
                      </a:endParaRPr>
                    </a:p>
                    <a:p>
                      <a:pPr marL="0" marR="0" lvl="0" indent="0" algn="l" rtl="0">
                        <a:lnSpc>
                          <a:spcPct val="100000"/>
                        </a:lnSpc>
                        <a:spcBef>
                          <a:spcPts val="0"/>
                        </a:spcBef>
                        <a:spcAft>
                          <a:spcPts val="0"/>
                        </a:spcAft>
                        <a:buClr>
                          <a:srgbClr val="000000"/>
                        </a:buClr>
                        <a:buSzPts val="1000"/>
                        <a:buFont typeface="Arial"/>
                        <a:buNone/>
                      </a:pPr>
                      <a:r>
                        <a:rPr lang="en" sz="1000" u="none" strike="noStrike" cap="none">
                          <a:solidFill>
                            <a:schemeClr val="accent6"/>
                          </a:solidFill>
                          <a:highlight>
                            <a:schemeClr val="dk1"/>
                          </a:highlight>
                        </a:rPr>
                        <a:t>An active AWS account</a:t>
                      </a:r>
                      <a:endParaRPr sz="1000" u="none" strike="noStrike" cap="none">
                        <a:solidFill>
                          <a:schemeClr val="accent6"/>
                        </a:solidFill>
                        <a:highlight>
                          <a:schemeClr val="dk1"/>
                        </a:highlight>
                      </a:endParaRPr>
                    </a:p>
                    <a:p>
                      <a:pPr marL="0" marR="0" lvl="0" indent="0" algn="l" rtl="0">
                        <a:lnSpc>
                          <a:spcPct val="100000"/>
                        </a:lnSpc>
                        <a:spcBef>
                          <a:spcPts val="0"/>
                        </a:spcBef>
                        <a:spcAft>
                          <a:spcPts val="0"/>
                        </a:spcAft>
                        <a:buClr>
                          <a:srgbClr val="000000"/>
                        </a:buClr>
                        <a:buSzPts val="1000"/>
                        <a:buFont typeface="Arial"/>
                        <a:buNone/>
                      </a:pPr>
                      <a:r>
                        <a:rPr lang="en" sz="1000" u="none" strike="noStrike" cap="none">
                          <a:solidFill>
                            <a:schemeClr val="accent6"/>
                          </a:solidFill>
                          <a:highlight>
                            <a:schemeClr val="dk1"/>
                          </a:highlight>
                        </a:rPr>
                        <a:t>Must have an estimate for post migration ARR </a:t>
                      </a:r>
                      <a:endParaRPr sz="1000" u="none" strike="noStrike" cap="none">
                        <a:solidFill>
                          <a:schemeClr val="accent6"/>
                        </a:solidFill>
                        <a:highlight>
                          <a:schemeClr val="dk1"/>
                        </a:highlight>
                      </a:endParaRPr>
                    </a:p>
                    <a:p>
                      <a:pPr marL="0" marR="0" lvl="0" indent="0" algn="l" rtl="0">
                        <a:lnSpc>
                          <a:spcPct val="100000"/>
                        </a:lnSpc>
                        <a:spcBef>
                          <a:spcPts val="0"/>
                        </a:spcBef>
                        <a:spcAft>
                          <a:spcPts val="0"/>
                        </a:spcAft>
                        <a:buClr>
                          <a:srgbClr val="000000"/>
                        </a:buClr>
                        <a:buSzPts val="1000"/>
                        <a:buFont typeface="Arial"/>
                        <a:buNone/>
                      </a:pPr>
                      <a:endParaRPr sz="1000" u="none" strike="noStrike" cap="none">
                        <a:solidFill>
                          <a:schemeClr val="accent6"/>
                        </a:solidFill>
                        <a:highlight>
                          <a:schemeClr val="dk1"/>
                        </a:highlight>
                      </a:endParaRPr>
                    </a:p>
                  </a:txBody>
                  <a:tcPr marL="91425" marR="91425" marT="91425" marB="91425"/>
                </a:tc>
                <a:extLst>
                  <a:ext uri="{0D108BD9-81ED-4DB2-BD59-A6C34878D82A}">
                    <a16:rowId xmlns:a16="http://schemas.microsoft.com/office/drawing/2014/main" val="10002"/>
                  </a:ext>
                </a:extLst>
              </a:tr>
              <a:tr h="381000">
                <a:tc>
                  <a:txBody>
                    <a:bodyPr/>
                    <a:lstStyle/>
                    <a:p>
                      <a:pPr marL="0" marR="0" lvl="0" indent="0" algn="l" rtl="0">
                        <a:lnSpc>
                          <a:spcPct val="100000"/>
                        </a:lnSpc>
                        <a:spcBef>
                          <a:spcPts val="0"/>
                        </a:spcBef>
                        <a:spcAft>
                          <a:spcPts val="0"/>
                        </a:spcAft>
                        <a:buClr>
                          <a:srgbClr val="000000"/>
                        </a:buClr>
                        <a:buSzPts val="1000"/>
                        <a:buFont typeface="Arial"/>
                        <a:buNone/>
                      </a:pPr>
                      <a:r>
                        <a:rPr lang="en" sz="1000" b="1" u="none" strike="noStrike" cap="none">
                          <a:solidFill>
                            <a:schemeClr val="accent6"/>
                          </a:solidFill>
                          <a:highlight>
                            <a:schemeClr val="dk1"/>
                          </a:highlight>
                        </a:rPr>
                        <a:t>Deliverables</a:t>
                      </a:r>
                      <a:endParaRPr sz="1000" b="1" u="none" strike="noStrike" cap="none">
                        <a:solidFill>
                          <a:schemeClr val="accent6"/>
                        </a:solidFill>
                        <a:highlight>
                          <a:schemeClr val="dk1"/>
                        </a:highlight>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solidFill>
                            <a:schemeClr val="accent6"/>
                          </a:solidFill>
                          <a:highlight>
                            <a:schemeClr val="dk1"/>
                          </a:highlight>
                        </a:rPr>
                        <a:t>Must submit customer sign off template, well architected review and success criteria report</a:t>
                      </a:r>
                      <a:endParaRPr sz="1000" u="none" strike="noStrike" cap="none">
                        <a:solidFill>
                          <a:schemeClr val="accent6"/>
                        </a:solidFill>
                        <a:highlight>
                          <a:schemeClr val="dk1"/>
                        </a:highlight>
                      </a:endParaRPr>
                    </a:p>
                    <a:p>
                      <a:pPr marL="0" marR="0" lvl="0" indent="0" algn="l" rtl="0">
                        <a:lnSpc>
                          <a:spcPct val="100000"/>
                        </a:lnSpc>
                        <a:spcBef>
                          <a:spcPts val="0"/>
                        </a:spcBef>
                        <a:spcAft>
                          <a:spcPts val="0"/>
                        </a:spcAft>
                        <a:buClr>
                          <a:srgbClr val="000000"/>
                        </a:buClr>
                        <a:buSzPts val="1000"/>
                        <a:buFont typeface="Arial"/>
                        <a:buNone/>
                      </a:pPr>
                      <a:endParaRPr sz="1000" u="none" strike="noStrike" cap="none">
                        <a:solidFill>
                          <a:schemeClr val="accent6"/>
                        </a:solidFill>
                        <a:highlight>
                          <a:schemeClr val="dk1"/>
                        </a:highlight>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solidFill>
                            <a:schemeClr val="accent6"/>
                          </a:solidFill>
                          <a:highlight>
                            <a:schemeClr val="dk1"/>
                          </a:highlight>
                        </a:rPr>
                        <a:t>Must submit customer sign off template, well architected review and success criteria report</a:t>
                      </a:r>
                      <a:endParaRPr sz="1000" u="none" strike="noStrike" cap="none">
                        <a:solidFill>
                          <a:schemeClr val="accent6"/>
                        </a:solidFill>
                        <a:highlight>
                          <a:schemeClr val="dk1"/>
                        </a:highlight>
                      </a:endParaRPr>
                    </a:p>
                    <a:p>
                      <a:pPr marL="0" marR="0" lvl="0" indent="0" algn="l" rtl="0">
                        <a:lnSpc>
                          <a:spcPct val="100000"/>
                        </a:lnSpc>
                        <a:spcBef>
                          <a:spcPts val="0"/>
                        </a:spcBef>
                        <a:spcAft>
                          <a:spcPts val="0"/>
                        </a:spcAft>
                        <a:buClr>
                          <a:srgbClr val="000000"/>
                        </a:buClr>
                        <a:buSzPts val="1000"/>
                        <a:buFont typeface="Arial"/>
                        <a:buNone/>
                      </a:pPr>
                      <a:endParaRPr sz="1000" u="none" strike="noStrike" cap="none">
                        <a:solidFill>
                          <a:schemeClr val="accent6"/>
                        </a:solidFill>
                        <a:highlight>
                          <a:schemeClr val="dk1"/>
                        </a:highlight>
                      </a:endParaRPr>
                    </a:p>
                  </a:txBody>
                  <a:tcPr marL="91425" marR="91425" marT="91425" marB="91425"/>
                </a:tc>
                <a:extLst>
                  <a:ext uri="{0D108BD9-81ED-4DB2-BD59-A6C34878D82A}">
                    <a16:rowId xmlns:a16="http://schemas.microsoft.com/office/drawing/2014/main" val="10003"/>
                  </a:ext>
                </a:extLst>
              </a:tr>
            </a:tbl>
          </a:graphicData>
        </a:graphic>
      </p:graphicFrame>
      <p:sp>
        <p:nvSpPr>
          <p:cNvPr id="2422" name="Google Shape;2422;g1fe16feb1b1_0_33"/>
          <p:cNvSpPr txBox="1"/>
          <p:nvPr/>
        </p:nvSpPr>
        <p:spPr>
          <a:xfrm>
            <a:off x="3596325" y="4789500"/>
            <a:ext cx="5806200" cy="3078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800"/>
              <a:buFont typeface="Arial"/>
              <a:buNone/>
            </a:pPr>
            <a:r>
              <a:rPr lang="en" sz="800" b="0" i="0" u="none" strike="noStrike" cap="none">
                <a:solidFill>
                  <a:srgbClr val="000000"/>
                </a:solidFill>
                <a:latin typeface="Arial"/>
                <a:ea typeface="Arial"/>
                <a:cs typeface="Arial"/>
                <a:sym typeface="Arial"/>
              </a:rPr>
              <a:t>* Funding for NHS may differ due to specific agreements with AWS</a:t>
            </a:r>
            <a:endParaRPr sz="800" b="0" i="0" u="none" strike="noStrike" cap="none">
              <a:solidFill>
                <a:srgbClr val="000000"/>
              </a:solidFill>
              <a:latin typeface="Arial"/>
              <a:ea typeface="Arial"/>
              <a:cs typeface="Arial"/>
              <a:sym typeface="Arial"/>
            </a:endParaRPr>
          </a:p>
        </p:txBody>
      </p:sp>
      <p:sp>
        <p:nvSpPr>
          <p:cNvPr id="2423" name="Google Shape;2423;g1fe16feb1b1_0_33"/>
          <p:cNvSpPr txBox="1"/>
          <p:nvPr/>
        </p:nvSpPr>
        <p:spPr>
          <a:xfrm>
            <a:off x="566800" y="4743300"/>
            <a:ext cx="27897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700"/>
              <a:buFont typeface="Arial"/>
              <a:buNone/>
            </a:pPr>
            <a:r>
              <a:rPr lang="en" sz="700" b="0" i="0" u="none" strike="noStrike" cap="none" baseline="30000">
                <a:solidFill>
                  <a:srgbClr val="000000"/>
                </a:solidFill>
                <a:latin typeface="Arial"/>
                <a:ea typeface="Arial"/>
                <a:cs typeface="Arial"/>
                <a:sym typeface="Arial"/>
              </a:rPr>
              <a:t>1</a:t>
            </a:r>
            <a:r>
              <a:rPr lang="en" sz="700" b="0" i="0" u="none" strike="noStrike" cap="none">
                <a:solidFill>
                  <a:srgbClr val="000000"/>
                </a:solidFill>
                <a:latin typeface="Arial"/>
                <a:ea typeface="Arial"/>
                <a:cs typeface="Arial"/>
                <a:sym typeface="Arial"/>
              </a:rPr>
              <a:t> ARR - Annual Recurring Revenue. An estimate of the amount of spend on AWS post migration activity.</a:t>
            </a:r>
            <a:endParaRPr sz="700" b="0" i="0" u="none" strike="noStrike" cap="none">
              <a:solidFill>
                <a:srgbClr val="000000"/>
              </a:solidFill>
              <a:latin typeface="Arial"/>
              <a:ea typeface="Arial"/>
              <a:cs typeface="Arial"/>
              <a:sym typeface="Arial"/>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2427"/>
        <p:cNvGrpSpPr/>
        <p:nvPr/>
      </p:nvGrpSpPr>
      <p:grpSpPr>
        <a:xfrm>
          <a:off x="0" y="0"/>
          <a:ext cx="0" cy="0"/>
          <a:chOff x="0" y="0"/>
          <a:chExt cx="0" cy="0"/>
        </a:xfrm>
      </p:grpSpPr>
      <p:sp>
        <p:nvSpPr>
          <p:cNvPr id="2428" name="Google Shape;2428;g1fe16feb1b1_0_25"/>
          <p:cNvSpPr txBox="1">
            <a:spLocks noGrp="1"/>
          </p:cNvSpPr>
          <p:nvPr>
            <p:ph type="title"/>
          </p:nvPr>
        </p:nvSpPr>
        <p:spPr>
          <a:xfrm>
            <a:off x="324000" y="324000"/>
            <a:ext cx="8553300" cy="648900"/>
          </a:xfrm>
          <a:prstGeom prst="rect">
            <a:avLst/>
          </a:prstGeom>
          <a:noFill/>
          <a:ln>
            <a:noFill/>
          </a:ln>
        </p:spPr>
        <p:txBody>
          <a:bodyPr spcFirstLastPara="1" wrap="square" lIns="0" tIns="0" rIns="0" bIns="0" anchor="ctr" anchorCtr="0">
            <a:normAutofit/>
          </a:bodyPr>
          <a:lstStyle/>
          <a:p>
            <a:pPr marL="0" lvl="0" indent="0" algn="l" rtl="0">
              <a:lnSpc>
                <a:spcPct val="90000"/>
              </a:lnSpc>
              <a:spcBef>
                <a:spcPts val="0"/>
              </a:spcBef>
              <a:spcAft>
                <a:spcPts val="0"/>
              </a:spcAft>
              <a:buSzPts val="2700"/>
              <a:buNone/>
            </a:pPr>
            <a:r>
              <a:rPr lang="en" sz="2400"/>
              <a:t>Migration Execution - Funding - AWS MAP </a:t>
            </a:r>
            <a:endParaRPr sz="2400"/>
          </a:p>
        </p:txBody>
      </p:sp>
      <p:sp>
        <p:nvSpPr>
          <p:cNvPr id="2429" name="Google Shape;2429;g1fe16feb1b1_0_25"/>
          <p:cNvSpPr txBox="1">
            <a:spLocks noGrp="1"/>
          </p:cNvSpPr>
          <p:nvPr>
            <p:ph type="body" idx="1"/>
          </p:nvPr>
        </p:nvSpPr>
        <p:spPr>
          <a:xfrm>
            <a:off x="365700" y="972900"/>
            <a:ext cx="8388000" cy="343200"/>
          </a:xfrm>
          <a:prstGeom prst="rect">
            <a:avLst/>
          </a:prstGeom>
          <a:noFill/>
          <a:ln>
            <a:noFill/>
          </a:ln>
        </p:spPr>
        <p:txBody>
          <a:bodyPr spcFirstLastPara="1" wrap="square" lIns="0" tIns="0" rIns="0" bIns="0" anchor="t" anchorCtr="0">
            <a:normAutofit fontScale="70000" lnSpcReduction="20000"/>
          </a:bodyPr>
          <a:lstStyle/>
          <a:p>
            <a:pPr marL="0" lvl="0" indent="0" algn="l" rtl="0">
              <a:lnSpc>
                <a:spcPct val="100000"/>
              </a:lnSpc>
              <a:spcBef>
                <a:spcPts val="0"/>
              </a:spcBef>
              <a:spcAft>
                <a:spcPts val="0"/>
              </a:spcAft>
              <a:buSzPct val="242857"/>
              <a:buNone/>
            </a:pPr>
            <a:r>
              <a:rPr lang="en" sz="1000"/>
              <a:t>Credits provided to offset migration costs</a:t>
            </a:r>
            <a:endParaRPr sz="1000"/>
          </a:p>
          <a:p>
            <a:pPr marL="0" lvl="0" indent="0" algn="l" rtl="0">
              <a:lnSpc>
                <a:spcPct val="100000"/>
              </a:lnSpc>
              <a:spcBef>
                <a:spcPts val="0"/>
              </a:spcBef>
              <a:spcAft>
                <a:spcPts val="0"/>
              </a:spcAft>
              <a:buSzPct val="242857"/>
              <a:buNone/>
            </a:pPr>
            <a:r>
              <a:rPr lang="en" sz="1000"/>
              <a:t>Early engagement required, funding requests at least 3 weeks before project start date.</a:t>
            </a:r>
            <a:endParaRPr sz="1000"/>
          </a:p>
          <a:p>
            <a:pPr marL="0" lvl="0" indent="0" algn="l" rtl="0">
              <a:lnSpc>
                <a:spcPct val="100000"/>
              </a:lnSpc>
              <a:spcBef>
                <a:spcPts val="0"/>
              </a:spcBef>
              <a:spcAft>
                <a:spcPts val="0"/>
              </a:spcAft>
              <a:buSzPct val="142857"/>
              <a:buNone/>
            </a:pPr>
            <a:endParaRPr/>
          </a:p>
        </p:txBody>
      </p:sp>
      <p:graphicFrame>
        <p:nvGraphicFramePr>
          <p:cNvPr id="2430" name="Google Shape;2430;g1fe16feb1b1_0_25"/>
          <p:cNvGraphicFramePr/>
          <p:nvPr/>
        </p:nvGraphicFramePr>
        <p:xfrm>
          <a:off x="365700" y="1238275"/>
          <a:ext cx="3000000" cy="3000000"/>
        </p:xfrm>
        <a:graphic>
          <a:graphicData uri="http://schemas.openxmlformats.org/drawingml/2006/table">
            <a:tbl>
              <a:tblPr>
                <a:noFill/>
                <a:tableStyleId>{D8BDA967-856E-4967-8594-84EC222D9B55}</a:tableStyleId>
              </a:tblPr>
              <a:tblGrid>
                <a:gridCol w="2413000">
                  <a:extLst>
                    <a:ext uri="{9D8B030D-6E8A-4147-A177-3AD203B41FA5}">
                      <a16:colId xmlns:a16="http://schemas.microsoft.com/office/drawing/2014/main" val="20000"/>
                    </a:ext>
                  </a:extLst>
                </a:gridCol>
                <a:gridCol w="2413000">
                  <a:extLst>
                    <a:ext uri="{9D8B030D-6E8A-4147-A177-3AD203B41FA5}">
                      <a16:colId xmlns:a16="http://schemas.microsoft.com/office/drawing/2014/main" val="20001"/>
                    </a:ext>
                  </a:extLst>
                </a:gridCol>
                <a:gridCol w="2413000">
                  <a:extLst>
                    <a:ext uri="{9D8B030D-6E8A-4147-A177-3AD203B41FA5}">
                      <a16:colId xmlns:a16="http://schemas.microsoft.com/office/drawing/2014/main" val="20002"/>
                    </a:ext>
                  </a:extLst>
                </a:gridCol>
              </a:tblGrid>
              <a:tr h="381000">
                <a:tc>
                  <a:txBody>
                    <a:bodyPr/>
                    <a:lstStyle/>
                    <a:p>
                      <a:pPr marL="0" marR="0" lvl="0" indent="0" algn="l" rtl="0">
                        <a:lnSpc>
                          <a:spcPct val="100000"/>
                        </a:lnSpc>
                        <a:spcBef>
                          <a:spcPts val="0"/>
                        </a:spcBef>
                        <a:spcAft>
                          <a:spcPts val="0"/>
                        </a:spcAft>
                        <a:buClr>
                          <a:srgbClr val="000000"/>
                        </a:buClr>
                        <a:buSzPts val="1000"/>
                        <a:buFont typeface="Arial"/>
                        <a:buNone/>
                      </a:pPr>
                      <a:r>
                        <a:rPr lang="en" sz="1000" b="1" u="none" strike="noStrike" cap="none">
                          <a:solidFill>
                            <a:schemeClr val="accent6"/>
                          </a:solidFill>
                          <a:highlight>
                            <a:schemeClr val="dk1"/>
                          </a:highlight>
                        </a:rPr>
                        <a:t>Project Size</a:t>
                      </a:r>
                      <a:endParaRPr sz="1000" b="1" u="none" strike="noStrike" cap="none">
                        <a:solidFill>
                          <a:schemeClr val="accent6"/>
                        </a:solidFill>
                        <a:highlight>
                          <a:schemeClr val="dk1"/>
                        </a:highlight>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1000"/>
                        <a:buFont typeface="Arial"/>
                        <a:buNone/>
                      </a:pPr>
                      <a:r>
                        <a:rPr lang="en" sz="1000" b="1" u="none" strike="noStrike" cap="none">
                          <a:solidFill>
                            <a:schemeClr val="accent6"/>
                          </a:solidFill>
                          <a:highlight>
                            <a:schemeClr val="dk1"/>
                          </a:highlight>
                        </a:rPr>
                        <a:t>Large &gt;$500K ARR</a:t>
                      </a:r>
                      <a:r>
                        <a:rPr lang="en" sz="1000" b="1" u="none" strike="noStrike" cap="none" baseline="30000">
                          <a:solidFill>
                            <a:schemeClr val="accent6"/>
                          </a:solidFill>
                          <a:highlight>
                            <a:schemeClr val="dk1"/>
                          </a:highlight>
                        </a:rPr>
                        <a:t>1</a:t>
                      </a:r>
                      <a:endParaRPr sz="1000" b="1" u="none" strike="noStrike" cap="none" baseline="30000">
                        <a:solidFill>
                          <a:schemeClr val="accent6"/>
                        </a:solidFill>
                        <a:highlight>
                          <a:schemeClr val="dk1"/>
                        </a:highlight>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1000"/>
                        <a:buFont typeface="Arial"/>
                        <a:buNone/>
                      </a:pPr>
                      <a:r>
                        <a:rPr lang="en" sz="1000" b="1" u="none" strike="noStrike" cap="none">
                          <a:solidFill>
                            <a:schemeClr val="accent6"/>
                          </a:solidFill>
                          <a:highlight>
                            <a:schemeClr val="dk1"/>
                          </a:highlight>
                        </a:rPr>
                        <a:t>Small &lt;$500K ARR</a:t>
                      </a:r>
                      <a:endParaRPr sz="1000" b="1" u="none" strike="noStrike" cap="none">
                        <a:solidFill>
                          <a:schemeClr val="accent6"/>
                        </a:solidFill>
                        <a:highlight>
                          <a:schemeClr val="dk1"/>
                        </a:highlight>
                      </a:endParaRPr>
                    </a:p>
                  </a:txBody>
                  <a:tcPr marL="91425" marR="91425" marT="91425" marB="91425"/>
                </a:tc>
                <a:extLst>
                  <a:ext uri="{0D108BD9-81ED-4DB2-BD59-A6C34878D82A}">
                    <a16:rowId xmlns:a16="http://schemas.microsoft.com/office/drawing/2014/main" val="10000"/>
                  </a:ext>
                </a:extLst>
              </a:tr>
              <a:tr h="451125">
                <a:tc>
                  <a:txBody>
                    <a:bodyPr/>
                    <a:lstStyle/>
                    <a:p>
                      <a:pPr marL="0" marR="0" lvl="0" indent="0" algn="l" rtl="0">
                        <a:lnSpc>
                          <a:spcPct val="100000"/>
                        </a:lnSpc>
                        <a:spcBef>
                          <a:spcPts val="0"/>
                        </a:spcBef>
                        <a:spcAft>
                          <a:spcPts val="0"/>
                        </a:spcAft>
                        <a:buClr>
                          <a:srgbClr val="000000"/>
                        </a:buClr>
                        <a:buSzPts val="1000"/>
                        <a:buFont typeface="Arial"/>
                        <a:buNone/>
                      </a:pPr>
                      <a:r>
                        <a:rPr lang="en" sz="1000" b="1" u="none" strike="noStrike" cap="none">
                          <a:solidFill>
                            <a:schemeClr val="accent6"/>
                          </a:solidFill>
                          <a:highlight>
                            <a:schemeClr val="dk1"/>
                          </a:highlight>
                        </a:rPr>
                        <a:t>Available funds</a:t>
                      </a:r>
                      <a:endParaRPr sz="1000" b="1" u="none" strike="noStrike" cap="none">
                        <a:solidFill>
                          <a:schemeClr val="accent6"/>
                        </a:solidFill>
                        <a:highlight>
                          <a:schemeClr val="dk1"/>
                        </a:highlight>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solidFill>
                            <a:schemeClr val="accent6"/>
                          </a:solidFill>
                          <a:highlight>
                            <a:schemeClr val="dk1"/>
                          </a:highlight>
                        </a:rPr>
                        <a:t>25% of post migration ARR in credits for the customer during the migration</a:t>
                      </a:r>
                      <a:endParaRPr sz="1000" u="none" strike="noStrike" cap="none">
                        <a:solidFill>
                          <a:schemeClr val="accent6"/>
                        </a:solidFill>
                        <a:highlight>
                          <a:schemeClr val="dk1"/>
                        </a:highlight>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solidFill>
                            <a:schemeClr val="accent6"/>
                          </a:solidFill>
                          <a:highlight>
                            <a:schemeClr val="dk1"/>
                          </a:highlight>
                        </a:rPr>
                        <a:t>15% of post migration ARR in credits</a:t>
                      </a:r>
                      <a:endParaRPr sz="1000" u="none" strike="noStrike" cap="none">
                        <a:solidFill>
                          <a:schemeClr val="accent6"/>
                        </a:solidFill>
                        <a:highlight>
                          <a:schemeClr val="dk1"/>
                        </a:highlight>
                      </a:endParaRPr>
                    </a:p>
                  </a:txBody>
                  <a:tcPr marL="91425" marR="91425" marT="91425" marB="91425"/>
                </a:tc>
                <a:extLst>
                  <a:ext uri="{0D108BD9-81ED-4DB2-BD59-A6C34878D82A}">
                    <a16:rowId xmlns:a16="http://schemas.microsoft.com/office/drawing/2014/main" val="10001"/>
                  </a:ext>
                </a:extLst>
              </a:tr>
              <a:tr h="381000">
                <a:tc>
                  <a:txBody>
                    <a:bodyPr/>
                    <a:lstStyle/>
                    <a:p>
                      <a:pPr marL="0" marR="0" lvl="0" indent="0" algn="l" rtl="0">
                        <a:lnSpc>
                          <a:spcPct val="100000"/>
                        </a:lnSpc>
                        <a:spcBef>
                          <a:spcPts val="0"/>
                        </a:spcBef>
                        <a:spcAft>
                          <a:spcPts val="0"/>
                        </a:spcAft>
                        <a:buClr>
                          <a:srgbClr val="000000"/>
                        </a:buClr>
                        <a:buSzPts val="1000"/>
                        <a:buFont typeface="Arial"/>
                        <a:buNone/>
                      </a:pPr>
                      <a:r>
                        <a:rPr lang="en" sz="1000" b="1" u="none" strike="noStrike" cap="none">
                          <a:solidFill>
                            <a:schemeClr val="accent6"/>
                          </a:solidFill>
                          <a:highlight>
                            <a:schemeClr val="dk1"/>
                          </a:highlight>
                        </a:rPr>
                        <a:t>Requirements</a:t>
                      </a:r>
                      <a:endParaRPr sz="1000" b="1" u="none" strike="noStrike" cap="none">
                        <a:solidFill>
                          <a:schemeClr val="accent6"/>
                        </a:solidFill>
                        <a:highlight>
                          <a:schemeClr val="dk1"/>
                        </a:highlight>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solidFill>
                            <a:schemeClr val="accent6"/>
                          </a:solidFill>
                          <a:highlight>
                            <a:schemeClr val="dk1"/>
                          </a:highlight>
                        </a:rPr>
                        <a:t>SOW for the migrate phase approved by AWS</a:t>
                      </a:r>
                      <a:endParaRPr sz="1000" u="none" strike="noStrike" cap="none">
                        <a:solidFill>
                          <a:schemeClr val="accent6"/>
                        </a:solidFill>
                        <a:highlight>
                          <a:schemeClr val="dk1"/>
                        </a:highlight>
                      </a:endParaRPr>
                    </a:p>
                    <a:p>
                      <a:pPr marL="0" marR="0" lvl="0" indent="0" algn="l" rtl="0">
                        <a:lnSpc>
                          <a:spcPct val="100000"/>
                        </a:lnSpc>
                        <a:spcBef>
                          <a:spcPts val="0"/>
                        </a:spcBef>
                        <a:spcAft>
                          <a:spcPts val="0"/>
                        </a:spcAft>
                        <a:buClr>
                          <a:srgbClr val="000000"/>
                        </a:buClr>
                        <a:buSzPts val="1000"/>
                        <a:buFont typeface="Arial"/>
                        <a:buNone/>
                      </a:pPr>
                      <a:r>
                        <a:rPr lang="en" sz="1000" u="none" strike="noStrike" cap="none">
                          <a:solidFill>
                            <a:schemeClr val="accent6"/>
                          </a:solidFill>
                          <a:highlight>
                            <a:schemeClr val="dk1"/>
                          </a:highlight>
                        </a:rPr>
                        <a:t>An active AWS account</a:t>
                      </a:r>
                      <a:endParaRPr sz="1000" u="none" strike="noStrike" cap="none">
                        <a:solidFill>
                          <a:schemeClr val="accent6"/>
                        </a:solidFill>
                        <a:highlight>
                          <a:schemeClr val="dk1"/>
                        </a:highlight>
                      </a:endParaRPr>
                    </a:p>
                    <a:p>
                      <a:pPr marL="0" marR="0" lvl="0" indent="0" algn="l" rtl="0">
                        <a:lnSpc>
                          <a:spcPct val="100000"/>
                        </a:lnSpc>
                        <a:spcBef>
                          <a:spcPts val="0"/>
                        </a:spcBef>
                        <a:spcAft>
                          <a:spcPts val="0"/>
                        </a:spcAft>
                        <a:buClr>
                          <a:srgbClr val="000000"/>
                        </a:buClr>
                        <a:buSzPts val="1000"/>
                        <a:buFont typeface="Arial"/>
                        <a:buNone/>
                      </a:pPr>
                      <a:r>
                        <a:rPr lang="en" sz="1000" u="none" strike="noStrike" cap="none">
                          <a:solidFill>
                            <a:schemeClr val="accent6"/>
                          </a:solidFill>
                          <a:highlight>
                            <a:schemeClr val="dk1"/>
                          </a:highlight>
                        </a:rPr>
                        <a:t>Must have an estimate for post migration ARR - including a tagging plan and revenue ramp up estimates</a:t>
                      </a:r>
                      <a:endParaRPr sz="1000" u="none" strike="noStrike" cap="none">
                        <a:solidFill>
                          <a:schemeClr val="accent6"/>
                        </a:solidFill>
                        <a:highlight>
                          <a:schemeClr val="dk1"/>
                        </a:highlight>
                      </a:endParaRPr>
                    </a:p>
                    <a:p>
                      <a:pPr marL="0" marR="0" lvl="0" indent="0" algn="l" rtl="0">
                        <a:lnSpc>
                          <a:spcPct val="100000"/>
                        </a:lnSpc>
                        <a:spcBef>
                          <a:spcPts val="0"/>
                        </a:spcBef>
                        <a:spcAft>
                          <a:spcPts val="0"/>
                        </a:spcAft>
                        <a:buClr>
                          <a:srgbClr val="000000"/>
                        </a:buClr>
                        <a:buSzPts val="1000"/>
                        <a:buFont typeface="Arial"/>
                        <a:buNone/>
                      </a:pPr>
                      <a:r>
                        <a:rPr lang="en" sz="1000" u="none" strike="noStrike" cap="none">
                          <a:solidFill>
                            <a:schemeClr val="accent6"/>
                          </a:solidFill>
                          <a:highlight>
                            <a:schemeClr val="dk1"/>
                          </a:highlight>
                        </a:rPr>
                        <a:t>Migration program engagement (MPE) ID for tagging</a:t>
                      </a:r>
                      <a:endParaRPr sz="1000" u="none" strike="noStrike" cap="none">
                        <a:solidFill>
                          <a:schemeClr val="accent6"/>
                        </a:solidFill>
                        <a:highlight>
                          <a:schemeClr val="dk1"/>
                        </a:highlight>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solidFill>
                            <a:schemeClr val="accent6"/>
                          </a:solidFill>
                          <a:highlight>
                            <a:schemeClr val="dk1"/>
                          </a:highlight>
                        </a:rPr>
                        <a:t>SOW for the migrate phase approved by AWS</a:t>
                      </a:r>
                      <a:endParaRPr sz="1000" u="none" strike="noStrike" cap="none">
                        <a:solidFill>
                          <a:schemeClr val="accent6"/>
                        </a:solidFill>
                        <a:highlight>
                          <a:schemeClr val="dk1"/>
                        </a:highlight>
                      </a:endParaRPr>
                    </a:p>
                    <a:p>
                      <a:pPr marL="0" marR="0" lvl="0" indent="0" algn="l" rtl="0">
                        <a:lnSpc>
                          <a:spcPct val="100000"/>
                        </a:lnSpc>
                        <a:spcBef>
                          <a:spcPts val="0"/>
                        </a:spcBef>
                        <a:spcAft>
                          <a:spcPts val="0"/>
                        </a:spcAft>
                        <a:buClr>
                          <a:srgbClr val="000000"/>
                        </a:buClr>
                        <a:buSzPts val="1000"/>
                        <a:buFont typeface="Arial"/>
                        <a:buNone/>
                      </a:pPr>
                      <a:r>
                        <a:rPr lang="en" sz="1000" u="none" strike="noStrike" cap="none">
                          <a:solidFill>
                            <a:schemeClr val="accent6"/>
                          </a:solidFill>
                          <a:highlight>
                            <a:schemeClr val="dk1"/>
                          </a:highlight>
                        </a:rPr>
                        <a:t>An active AWS account</a:t>
                      </a:r>
                      <a:endParaRPr sz="1000" u="none" strike="noStrike" cap="none">
                        <a:solidFill>
                          <a:schemeClr val="accent6"/>
                        </a:solidFill>
                        <a:highlight>
                          <a:schemeClr val="dk1"/>
                        </a:highlight>
                      </a:endParaRPr>
                    </a:p>
                    <a:p>
                      <a:pPr marL="0" marR="0" lvl="0" indent="0" algn="l" rtl="0">
                        <a:lnSpc>
                          <a:spcPct val="100000"/>
                        </a:lnSpc>
                        <a:spcBef>
                          <a:spcPts val="0"/>
                        </a:spcBef>
                        <a:spcAft>
                          <a:spcPts val="0"/>
                        </a:spcAft>
                        <a:buClr>
                          <a:srgbClr val="000000"/>
                        </a:buClr>
                        <a:buSzPts val="1000"/>
                        <a:buFont typeface="Arial"/>
                        <a:buNone/>
                      </a:pPr>
                      <a:r>
                        <a:rPr lang="en" sz="1000" u="none" strike="noStrike" cap="none">
                          <a:solidFill>
                            <a:schemeClr val="accent6"/>
                          </a:solidFill>
                          <a:highlight>
                            <a:schemeClr val="dk1"/>
                          </a:highlight>
                        </a:rPr>
                        <a:t>Must have an estimate for post migration ARR - including a tagging plan and revenue ramp up estimates</a:t>
                      </a:r>
                      <a:endParaRPr sz="1000" u="none" strike="noStrike" cap="none">
                        <a:solidFill>
                          <a:schemeClr val="accent6"/>
                        </a:solidFill>
                        <a:highlight>
                          <a:schemeClr val="dk1"/>
                        </a:highlight>
                      </a:endParaRPr>
                    </a:p>
                    <a:p>
                      <a:pPr marL="0" marR="0" lvl="0" indent="0" algn="l" rtl="0">
                        <a:lnSpc>
                          <a:spcPct val="100000"/>
                        </a:lnSpc>
                        <a:spcBef>
                          <a:spcPts val="0"/>
                        </a:spcBef>
                        <a:spcAft>
                          <a:spcPts val="0"/>
                        </a:spcAft>
                        <a:buClr>
                          <a:srgbClr val="000000"/>
                        </a:buClr>
                        <a:buSzPts val="1000"/>
                        <a:buFont typeface="Arial"/>
                        <a:buNone/>
                      </a:pPr>
                      <a:r>
                        <a:rPr lang="en" sz="1000" u="none" strike="noStrike" cap="none">
                          <a:solidFill>
                            <a:schemeClr val="accent6"/>
                          </a:solidFill>
                          <a:highlight>
                            <a:schemeClr val="dk1"/>
                          </a:highlight>
                        </a:rPr>
                        <a:t>	</a:t>
                      </a:r>
                      <a:endParaRPr sz="1000" u="none" strike="noStrike" cap="none">
                        <a:solidFill>
                          <a:schemeClr val="accent6"/>
                        </a:solidFill>
                        <a:highlight>
                          <a:schemeClr val="dk1"/>
                        </a:highlight>
                      </a:endParaRPr>
                    </a:p>
                    <a:p>
                      <a:pPr marL="0" marR="0" lvl="0" indent="0" algn="l" rtl="0">
                        <a:lnSpc>
                          <a:spcPct val="100000"/>
                        </a:lnSpc>
                        <a:spcBef>
                          <a:spcPts val="0"/>
                        </a:spcBef>
                        <a:spcAft>
                          <a:spcPts val="0"/>
                        </a:spcAft>
                        <a:buClr>
                          <a:srgbClr val="000000"/>
                        </a:buClr>
                        <a:buSzPts val="1000"/>
                        <a:buFont typeface="Arial"/>
                        <a:buNone/>
                      </a:pPr>
                      <a:endParaRPr sz="1000" u="none" strike="noStrike" cap="none">
                        <a:solidFill>
                          <a:schemeClr val="accent6"/>
                        </a:solidFill>
                        <a:highlight>
                          <a:schemeClr val="dk1"/>
                        </a:highlight>
                      </a:endParaRPr>
                    </a:p>
                  </a:txBody>
                  <a:tcPr marL="91425" marR="91425" marT="91425" marB="91425"/>
                </a:tc>
                <a:extLst>
                  <a:ext uri="{0D108BD9-81ED-4DB2-BD59-A6C34878D82A}">
                    <a16:rowId xmlns:a16="http://schemas.microsoft.com/office/drawing/2014/main" val="10002"/>
                  </a:ext>
                </a:extLst>
              </a:tr>
              <a:tr h="381000">
                <a:tc>
                  <a:txBody>
                    <a:bodyPr/>
                    <a:lstStyle/>
                    <a:p>
                      <a:pPr marL="0" marR="0" lvl="0" indent="0" algn="l" rtl="0">
                        <a:lnSpc>
                          <a:spcPct val="100000"/>
                        </a:lnSpc>
                        <a:spcBef>
                          <a:spcPts val="0"/>
                        </a:spcBef>
                        <a:spcAft>
                          <a:spcPts val="0"/>
                        </a:spcAft>
                        <a:buClr>
                          <a:srgbClr val="000000"/>
                        </a:buClr>
                        <a:buSzPts val="1000"/>
                        <a:buFont typeface="Arial"/>
                        <a:buNone/>
                      </a:pPr>
                      <a:r>
                        <a:rPr lang="en" sz="1000" b="1" u="none" strike="noStrike" cap="none">
                          <a:solidFill>
                            <a:schemeClr val="accent6"/>
                          </a:solidFill>
                          <a:highlight>
                            <a:schemeClr val="dk1"/>
                          </a:highlight>
                        </a:rPr>
                        <a:t>Deliverables</a:t>
                      </a:r>
                      <a:endParaRPr sz="1000" b="1" u="none" strike="noStrike" cap="none">
                        <a:solidFill>
                          <a:schemeClr val="accent6"/>
                        </a:solidFill>
                        <a:highlight>
                          <a:schemeClr val="dk1"/>
                        </a:highlight>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solidFill>
                            <a:schemeClr val="accent6"/>
                          </a:solidFill>
                          <a:highlight>
                            <a:schemeClr val="dk1"/>
                          </a:highlight>
                        </a:rPr>
                        <a:t>Tagging must be implemented on migrated workloads</a:t>
                      </a:r>
                      <a:endParaRPr sz="1000" u="none" strike="noStrike" cap="none">
                        <a:solidFill>
                          <a:schemeClr val="accent6"/>
                        </a:solidFill>
                        <a:highlight>
                          <a:schemeClr val="dk1"/>
                        </a:highlight>
                      </a:endParaRPr>
                    </a:p>
                    <a:p>
                      <a:pPr marL="0" marR="0" lvl="0" indent="0" algn="l" rtl="0">
                        <a:lnSpc>
                          <a:spcPct val="100000"/>
                        </a:lnSpc>
                        <a:spcBef>
                          <a:spcPts val="0"/>
                        </a:spcBef>
                        <a:spcAft>
                          <a:spcPts val="0"/>
                        </a:spcAft>
                        <a:buClr>
                          <a:srgbClr val="000000"/>
                        </a:buClr>
                        <a:buSzPts val="1000"/>
                        <a:buFont typeface="Arial"/>
                        <a:buNone/>
                      </a:pPr>
                      <a:r>
                        <a:rPr lang="en" sz="1000" u="none" strike="noStrike" cap="none">
                          <a:solidFill>
                            <a:schemeClr val="accent6"/>
                          </a:solidFill>
                          <a:highlight>
                            <a:schemeClr val="dk1"/>
                          </a:highlight>
                        </a:rPr>
                        <a:t>Migration readiness assessment (From the Assess phase)</a:t>
                      </a:r>
                      <a:endParaRPr sz="1000" u="none" strike="noStrike" cap="none">
                        <a:solidFill>
                          <a:schemeClr val="accent6"/>
                        </a:solidFill>
                        <a:highlight>
                          <a:schemeClr val="dk1"/>
                        </a:highlight>
                      </a:endParaRPr>
                    </a:p>
                    <a:p>
                      <a:pPr marL="0" marR="0" lvl="0" indent="0" algn="l" rtl="0">
                        <a:lnSpc>
                          <a:spcPct val="100000"/>
                        </a:lnSpc>
                        <a:spcBef>
                          <a:spcPts val="0"/>
                        </a:spcBef>
                        <a:spcAft>
                          <a:spcPts val="0"/>
                        </a:spcAft>
                        <a:buClr>
                          <a:srgbClr val="000000"/>
                        </a:buClr>
                        <a:buSzPts val="1000"/>
                        <a:buFont typeface="Arial"/>
                        <a:buNone/>
                      </a:pPr>
                      <a:r>
                        <a:rPr lang="en" sz="1000" u="none" strike="noStrike" cap="none">
                          <a:solidFill>
                            <a:schemeClr val="accent6"/>
                          </a:solidFill>
                          <a:highlight>
                            <a:schemeClr val="dk1"/>
                          </a:highlight>
                        </a:rPr>
                        <a:t>Milestones schedule</a:t>
                      </a:r>
                      <a:endParaRPr sz="1000" u="none" strike="noStrike" cap="none">
                        <a:solidFill>
                          <a:schemeClr val="accent6"/>
                        </a:solidFill>
                        <a:highlight>
                          <a:schemeClr val="dk1"/>
                        </a:highlight>
                      </a:endParaRPr>
                    </a:p>
                    <a:p>
                      <a:pPr marL="0" marR="0" lvl="0" indent="0" algn="l" rtl="0">
                        <a:lnSpc>
                          <a:spcPct val="100000"/>
                        </a:lnSpc>
                        <a:spcBef>
                          <a:spcPts val="0"/>
                        </a:spcBef>
                        <a:spcAft>
                          <a:spcPts val="0"/>
                        </a:spcAft>
                        <a:buClr>
                          <a:srgbClr val="000000"/>
                        </a:buClr>
                        <a:buSzPts val="1000"/>
                        <a:buFont typeface="Arial"/>
                        <a:buNone/>
                      </a:pPr>
                      <a:r>
                        <a:rPr lang="en" sz="1000" u="none" strike="noStrike" cap="none">
                          <a:solidFill>
                            <a:schemeClr val="accent6"/>
                          </a:solidFill>
                          <a:highlight>
                            <a:schemeClr val="dk1"/>
                          </a:highlight>
                        </a:rPr>
                        <a:t>Customer sign off</a:t>
                      </a:r>
                      <a:endParaRPr sz="1000" u="none" strike="noStrike" cap="none">
                        <a:solidFill>
                          <a:schemeClr val="accent6"/>
                        </a:solidFill>
                        <a:highlight>
                          <a:schemeClr val="dk1"/>
                        </a:highlight>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solidFill>
                            <a:schemeClr val="accent6"/>
                          </a:solidFill>
                          <a:highlight>
                            <a:schemeClr val="dk1"/>
                          </a:highlight>
                        </a:rPr>
                        <a:t>Tagging must be implemented on migrated workloads</a:t>
                      </a:r>
                      <a:endParaRPr sz="1000" u="none" strike="noStrike" cap="none">
                        <a:solidFill>
                          <a:schemeClr val="accent6"/>
                        </a:solidFill>
                        <a:highlight>
                          <a:schemeClr val="dk1"/>
                        </a:highlight>
                      </a:endParaRPr>
                    </a:p>
                    <a:p>
                      <a:pPr marL="0" marR="0" lvl="0" indent="0" algn="l" rtl="0">
                        <a:lnSpc>
                          <a:spcPct val="100000"/>
                        </a:lnSpc>
                        <a:spcBef>
                          <a:spcPts val="0"/>
                        </a:spcBef>
                        <a:spcAft>
                          <a:spcPts val="0"/>
                        </a:spcAft>
                        <a:buClr>
                          <a:srgbClr val="000000"/>
                        </a:buClr>
                        <a:buSzPts val="1000"/>
                        <a:buFont typeface="Arial"/>
                        <a:buNone/>
                      </a:pPr>
                      <a:r>
                        <a:rPr lang="en" sz="1000" u="none" strike="noStrike" cap="none">
                          <a:solidFill>
                            <a:schemeClr val="accent6"/>
                          </a:solidFill>
                          <a:highlight>
                            <a:schemeClr val="dk1"/>
                          </a:highlight>
                        </a:rPr>
                        <a:t>Customer sign off</a:t>
                      </a:r>
                      <a:endParaRPr sz="1000" u="none" strike="noStrike" cap="none">
                        <a:solidFill>
                          <a:schemeClr val="accent6"/>
                        </a:solidFill>
                        <a:highlight>
                          <a:schemeClr val="dk1"/>
                        </a:highlight>
                      </a:endParaRPr>
                    </a:p>
                    <a:p>
                      <a:pPr marL="0" marR="0" lvl="0" indent="0" algn="l" rtl="0">
                        <a:lnSpc>
                          <a:spcPct val="100000"/>
                        </a:lnSpc>
                        <a:spcBef>
                          <a:spcPts val="0"/>
                        </a:spcBef>
                        <a:spcAft>
                          <a:spcPts val="0"/>
                        </a:spcAft>
                        <a:buClr>
                          <a:srgbClr val="000000"/>
                        </a:buClr>
                        <a:buSzPts val="1000"/>
                        <a:buFont typeface="Arial"/>
                        <a:buNone/>
                      </a:pPr>
                      <a:endParaRPr sz="1000" u="none" strike="noStrike" cap="none">
                        <a:solidFill>
                          <a:schemeClr val="accent6"/>
                        </a:solidFill>
                        <a:highlight>
                          <a:schemeClr val="dk1"/>
                        </a:highlight>
                      </a:endParaRPr>
                    </a:p>
                  </a:txBody>
                  <a:tcPr marL="91425" marR="91425" marT="91425" marB="91425"/>
                </a:tc>
                <a:extLst>
                  <a:ext uri="{0D108BD9-81ED-4DB2-BD59-A6C34878D82A}">
                    <a16:rowId xmlns:a16="http://schemas.microsoft.com/office/drawing/2014/main" val="10003"/>
                  </a:ext>
                </a:extLst>
              </a:tr>
            </a:tbl>
          </a:graphicData>
        </a:graphic>
      </p:graphicFrame>
      <p:sp>
        <p:nvSpPr>
          <p:cNvPr id="2431" name="Google Shape;2431;g1fe16feb1b1_0_25"/>
          <p:cNvSpPr txBox="1"/>
          <p:nvPr/>
        </p:nvSpPr>
        <p:spPr>
          <a:xfrm>
            <a:off x="3438900" y="4743300"/>
            <a:ext cx="5806200" cy="3078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800"/>
              <a:buFont typeface="Arial"/>
              <a:buNone/>
            </a:pPr>
            <a:r>
              <a:rPr lang="en" sz="800" b="0" i="0" u="none" strike="noStrike" cap="none">
                <a:solidFill>
                  <a:srgbClr val="000000"/>
                </a:solidFill>
                <a:latin typeface="Arial"/>
                <a:ea typeface="Arial"/>
                <a:cs typeface="Arial"/>
                <a:sym typeface="Arial"/>
              </a:rPr>
              <a:t>* Funding for NHS may differ due to specific agreements with AWS</a:t>
            </a:r>
            <a:endParaRPr sz="800" b="0" i="0" u="none" strike="noStrike" cap="none">
              <a:solidFill>
                <a:srgbClr val="000000"/>
              </a:solidFill>
              <a:latin typeface="Arial"/>
              <a:ea typeface="Arial"/>
              <a:cs typeface="Arial"/>
              <a:sym typeface="Arial"/>
            </a:endParaRPr>
          </a:p>
        </p:txBody>
      </p:sp>
      <p:sp>
        <p:nvSpPr>
          <p:cNvPr id="2432" name="Google Shape;2432;g1fe16feb1b1_0_25"/>
          <p:cNvSpPr txBox="1"/>
          <p:nvPr/>
        </p:nvSpPr>
        <p:spPr>
          <a:xfrm>
            <a:off x="604550" y="4743300"/>
            <a:ext cx="27897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700"/>
              <a:buFont typeface="Arial"/>
              <a:buNone/>
            </a:pPr>
            <a:r>
              <a:rPr lang="en" sz="700" b="0" i="0" u="none" strike="noStrike" cap="none" baseline="30000">
                <a:solidFill>
                  <a:srgbClr val="000000"/>
                </a:solidFill>
                <a:latin typeface="Arial"/>
                <a:ea typeface="Arial"/>
                <a:cs typeface="Arial"/>
                <a:sym typeface="Arial"/>
              </a:rPr>
              <a:t>1</a:t>
            </a:r>
            <a:r>
              <a:rPr lang="en" sz="700" b="0" i="0" u="none" strike="noStrike" cap="none">
                <a:solidFill>
                  <a:srgbClr val="000000"/>
                </a:solidFill>
                <a:latin typeface="Arial"/>
                <a:ea typeface="Arial"/>
                <a:cs typeface="Arial"/>
                <a:sym typeface="Arial"/>
              </a:rPr>
              <a:t> ARR - Annual Recurring Revenue. An estimate of the amount of spend on AWS post migration activity.</a:t>
            </a:r>
            <a:endParaRPr sz="700" b="0" i="0" u="none" strike="noStrike" cap="none">
              <a:solidFill>
                <a:srgbClr val="000000"/>
              </a:solidFill>
              <a:latin typeface="Arial"/>
              <a:ea typeface="Arial"/>
              <a:cs typeface="Arial"/>
              <a:sym typeface="Arial"/>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2436"/>
        <p:cNvGrpSpPr/>
        <p:nvPr/>
      </p:nvGrpSpPr>
      <p:grpSpPr>
        <a:xfrm>
          <a:off x="0" y="0"/>
          <a:ext cx="0" cy="0"/>
          <a:chOff x="0" y="0"/>
          <a:chExt cx="0" cy="0"/>
        </a:xfrm>
      </p:grpSpPr>
      <p:sp>
        <p:nvSpPr>
          <p:cNvPr id="2437" name="Google Shape;2437;g2065c4895b6_0_0"/>
          <p:cNvSpPr txBox="1">
            <a:spLocks noGrp="1"/>
          </p:cNvSpPr>
          <p:nvPr>
            <p:ph type="title"/>
          </p:nvPr>
        </p:nvSpPr>
        <p:spPr>
          <a:xfrm>
            <a:off x="324000" y="324000"/>
            <a:ext cx="8553300" cy="648900"/>
          </a:xfrm>
          <a:prstGeom prst="rect">
            <a:avLst/>
          </a:prstGeom>
          <a:noFill/>
          <a:ln>
            <a:noFill/>
          </a:ln>
        </p:spPr>
        <p:txBody>
          <a:bodyPr spcFirstLastPara="1" wrap="square" lIns="0" tIns="0" rIns="0" bIns="0" anchor="ctr" anchorCtr="0">
            <a:normAutofit/>
          </a:bodyPr>
          <a:lstStyle/>
          <a:p>
            <a:pPr marL="0" lvl="0" indent="0" algn="l" rtl="0">
              <a:lnSpc>
                <a:spcPct val="90000"/>
              </a:lnSpc>
              <a:spcBef>
                <a:spcPts val="0"/>
              </a:spcBef>
              <a:spcAft>
                <a:spcPts val="0"/>
              </a:spcAft>
              <a:buSzPts val="2700"/>
              <a:buNone/>
            </a:pPr>
            <a:r>
              <a:rPr lang="en" sz="2400"/>
              <a:t>Migration Assessment - Funding - Azure </a:t>
            </a:r>
            <a:endParaRPr sz="2400"/>
          </a:p>
        </p:txBody>
      </p:sp>
      <p:graphicFrame>
        <p:nvGraphicFramePr>
          <p:cNvPr id="2438" name="Google Shape;2438;g2065c4895b6_0_0"/>
          <p:cNvGraphicFramePr/>
          <p:nvPr/>
        </p:nvGraphicFramePr>
        <p:xfrm>
          <a:off x="365700" y="1395700"/>
          <a:ext cx="3000000" cy="3000000"/>
        </p:xfrm>
        <a:graphic>
          <a:graphicData uri="http://schemas.openxmlformats.org/drawingml/2006/table">
            <a:tbl>
              <a:tblPr>
                <a:noFill/>
                <a:tableStyleId>{D8BDA967-856E-4967-8594-84EC222D9B55}</a:tableStyleId>
              </a:tblPr>
              <a:tblGrid>
                <a:gridCol w="2413000">
                  <a:extLst>
                    <a:ext uri="{9D8B030D-6E8A-4147-A177-3AD203B41FA5}">
                      <a16:colId xmlns:a16="http://schemas.microsoft.com/office/drawing/2014/main" val="20000"/>
                    </a:ext>
                  </a:extLst>
                </a:gridCol>
                <a:gridCol w="2413000">
                  <a:extLst>
                    <a:ext uri="{9D8B030D-6E8A-4147-A177-3AD203B41FA5}">
                      <a16:colId xmlns:a16="http://schemas.microsoft.com/office/drawing/2014/main" val="20001"/>
                    </a:ext>
                  </a:extLst>
                </a:gridCol>
                <a:gridCol w="2413000">
                  <a:extLst>
                    <a:ext uri="{9D8B030D-6E8A-4147-A177-3AD203B41FA5}">
                      <a16:colId xmlns:a16="http://schemas.microsoft.com/office/drawing/2014/main" val="20002"/>
                    </a:ext>
                  </a:extLst>
                </a:gridCol>
              </a:tblGrid>
              <a:tr h="381000">
                <a:tc>
                  <a:txBody>
                    <a:bodyPr/>
                    <a:lstStyle/>
                    <a:p>
                      <a:pPr marL="0" marR="0" lvl="0" indent="0" algn="l" rtl="0">
                        <a:lnSpc>
                          <a:spcPct val="100000"/>
                        </a:lnSpc>
                        <a:spcBef>
                          <a:spcPts val="0"/>
                        </a:spcBef>
                        <a:spcAft>
                          <a:spcPts val="0"/>
                        </a:spcAft>
                        <a:buClr>
                          <a:srgbClr val="000000"/>
                        </a:buClr>
                        <a:buSzPts val="1000"/>
                        <a:buFont typeface="Arial"/>
                        <a:buNone/>
                      </a:pPr>
                      <a:r>
                        <a:rPr lang="en" sz="1000" b="1" u="none" strike="noStrike" cap="none">
                          <a:solidFill>
                            <a:schemeClr val="accent6"/>
                          </a:solidFill>
                          <a:highlight>
                            <a:schemeClr val="dk1"/>
                          </a:highlight>
                        </a:rPr>
                        <a:t>Migration Assessment</a:t>
                      </a:r>
                      <a:endParaRPr sz="1000" b="1" u="none" strike="noStrike" cap="none">
                        <a:solidFill>
                          <a:schemeClr val="accent6"/>
                        </a:solidFill>
                        <a:highlight>
                          <a:schemeClr val="dk1"/>
                        </a:highlight>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1000"/>
                        <a:buFont typeface="Arial"/>
                        <a:buNone/>
                      </a:pPr>
                      <a:r>
                        <a:rPr lang="en" sz="1000" b="1" u="none" strike="noStrike" cap="none">
                          <a:solidFill>
                            <a:schemeClr val="accent6"/>
                          </a:solidFill>
                          <a:highlight>
                            <a:schemeClr val="dk1"/>
                          </a:highlight>
                        </a:rPr>
                        <a:t>Migration Planning</a:t>
                      </a:r>
                      <a:endParaRPr sz="1000" b="1" u="none" strike="noStrike" cap="none" baseline="30000">
                        <a:solidFill>
                          <a:schemeClr val="accent6"/>
                        </a:solidFill>
                        <a:highlight>
                          <a:schemeClr val="dk1"/>
                        </a:highlight>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1000"/>
                        <a:buFont typeface="Arial"/>
                        <a:buNone/>
                      </a:pPr>
                      <a:r>
                        <a:rPr lang="en" sz="1000" b="1" u="none" strike="noStrike" cap="none">
                          <a:solidFill>
                            <a:schemeClr val="accent6"/>
                          </a:solidFill>
                          <a:highlight>
                            <a:schemeClr val="dk1"/>
                          </a:highlight>
                        </a:rPr>
                        <a:t>Migration Execution</a:t>
                      </a:r>
                      <a:endParaRPr sz="1000" b="1" u="none" strike="noStrike" cap="none">
                        <a:solidFill>
                          <a:schemeClr val="accent6"/>
                        </a:solidFill>
                        <a:highlight>
                          <a:schemeClr val="dk1"/>
                        </a:highlight>
                      </a:endParaRPr>
                    </a:p>
                  </a:txBody>
                  <a:tcPr marL="91425" marR="91425" marT="91425" marB="91425"/>
                </a:tc>
                <a:extLst>
                  <a:ext uri="{0D108BD9-81ED-4DB2-BD59-A6C34878D82A}">
                    <a16:rowId xmlns:a16="http://schemas.microsoft.com/office/drawing/2014/main" val="10000"/>
                  </a:ext>
                </a:extLst>
              </a:tr>
              <a:tr h="1575200">
                <a:tc>
                  <a:txBody>
                    <a:bodyPr/>
                    <a:lstStyle/>
                    <a:p>
                      <a:pPr marL="0" marR="0" lvl="0" indent="0" algn="l" rtl="0">
                        <a:lnSpc>
                          <a:spcPct val="100000"/>
                        </a:lnSpc>
                        <a:spcBef>
                          <a:spcPts val="0"/>
                        </a:spcBef>
                        <a:spcAft>
                          <a:spcPts val="0"/>
                        </a:spcAft>
                        <a:buClr>
                          <a:srgbClr val="000000"/>
                        </a:buClr>
                        <a:buSzPts val="800"/>
                        <a:buFont typeface="Arial"/>
                        <a:buNone/>
                      </a:pPr>
                      <a:r>
                        <a:rPr lang="en" sz="800" u="none" strike="noStrike" cap="none"/>
                        <a:t>Microsoft will carry out migration assessment free of charge for the customer. The Azure Immersion and Discover Workshops are delivered free for the customer.</a:t>
                      </a:r>
                      <a:endParaRPr sz="1000" b="1" u="none" strike="noStrike" cap="none">
                        <a:solidFill>
                          <a:schemeClr val="accent6"/>
                        </a:solidFill>
                        <a:highlight>
                          <a:schemeClr val="dk1"/>
                        </a:highlight>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800"/>
                        <a:buFont typeface="Arial"/>
                        <a:buNone/>
                      </a:pPr>
                      <a:r>
                        <a:rPr lang="en" sz="800" u="none" strike="noStrike" cap="none"/>
                        <a:t>Microsoft will carry out migration planning free of charge for the customer.</a:t>
                      </a:r>
                      <a:endParaRPr sz="1000" b="1" u="none" strike="noStrike" cap="none">
                        <a:solidFill>
                          <a:schemeClr val="accent6"/>
                        </a:solidFill>
                        <a:highlight>
                          <a:schemeClr val="dk1"/>
                        </a:highlight>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1000"/>
                        <a:buFont typeface="Arial"/>
                        <a:buNone/>
                      </a:pPr>
                      <a:endParaRPr sz="1000" b="1" u="none" strike="noStrike" cap="none">
                        <a:solidFill>
                          <a:schemeClr val="accent6"/>
                        </a:solidFill>
                        <a:highlight>
                          <a:schemeClr val="dk1"/>
                        </a:highlight>
                      </a:endParaRPr>
                    </a:p>
                  </a:txBody>
                  <a:tcPr marL="91425" marR="91425" marT="91425" marB="91425"/>
                </a:tc>
                <a:extLst>
                  <a:ext uri="{0D108BD9-81ED-4DB2-BD59-A6C34878D82A}">
                    <a16:rowId xmlns:a16="http://schemas.microsoft.com/office/drawing/2014/main" val="10001"/>
                  </a:ext>
                </a:extLst>
              </a:tr>
            </a:tbl>
          </a:graphicData>
        </a:graphic>
      </p:graphicFrame>
      <p:sp>
        <p:nvSpPr>
          <p:cNvPr id="2439" name="Google Shape;2439;g2065c4895b6_0_0"/>
          <p:cNvSpPr txBox="1"/>
          <p:nvPr/>
        </p:nvSpPr>
        <p:spPr>
          <a:xfrm>
            <a:off x="365700" y="4345300"/>
            <a:ext cx="5806200" cy="431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800"/>
              <a:buFont typeface="Arial"/>
              <a:buNone/>
            </a:pPr>
            <a:r>
              <a:rPr lang="en" sz="800" b="0" i="0" u="none" strike="noStrike" cap="none">
                <a:solidFill>
                  <a:srgbClr val="000000"/>
                </a:solidFill>
                <a:latin typeface="Arial"/>
                <a:ea typeface="Arial"/>
                <a:cs typeface="Arial"/>
                <a:sym typeface="Arial"/>
              </a:rPr>
              <a:t>* Funding for NHS may differ due to specific agreements with Microsoft. The presented numbers and values in this slide are indicative and more detailed information and support should be requested from CCoE and Migration Partner.</a:t>
            </a:r>
            <a:endParaRPr sz="800" b="0" i="0" u="none" strike="noStrike" cap="none">
              <a:solidFill>
                <a:srgbClr val="000000"/>
              </a:solidFill>
              <a:latin typeface="Arial"/>
              <a:ea typeface="Arial"/>
              <a:cs typeface="Arial"/>
              <a:sym typeface="Arial"/>
            </a:endParaRPr>
          </a:p>
        </p:txBody>
      </p:sp>
      <p:sp>
        <p:nvSpPr>
          <p:cNvPr id="2440" name="Google Shape;2440;g2065c4895b6_0_0"/>
          <p:cNvSpPr txBox="1"/>
          <p:nvPr/>
        </p:nvSpPr>
        <p:spPr>
          <a:xfrm>
            <a:off x="365700" y="3693875"/>
            <a:ext cx="2789700" cy="6156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700"/>
              <a:buFont typeface="Arial"/>
              <a:buNone/>
            </a:pPr>
            <a:r>
              <a:rPr lang="en" sz="700" b="0" i="0" u="none" strike="noStrike" cap="none" baseline="30000">
                <a:solidFill>
                  <a:srgbClr val="000000"/>
                </a:solidFill>
                <a:latin typeface="Arial"/>
                <a:ea typeface="Arial"/>
                <a:cs typeface="Arial"/>
                <a:sym typeface="Arial"/>
              </a:rPr>
              <a:t>1</a:t>
            </a:r>
            <a:r>
              <a:rPr lang="en" sz="700" b="0" i="0" u="none" strike="noStrike" cap="none">
                <a:solidFill>
                  <a:srgbClr val="000000"/>
                </a:solidFill>
                <a:latin typeface="Arial"/>
                <a:ea typeface="Arial"/>
                <a:cs typeface="Arial"/>
                <a:sym typeface="Arial"/>
              </a:rPr>
              <a:t> ACR - Azure Consumption Revenue</a:t>
            </a:r>
            <a:endParaRPr sz="7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700"/>
              <a:buFont typeface="Arial"/>
              <a:buNone/>
            </a:pPr>
            <a:r>
              <a:rPr lang="en" sz="700" b="0" i="0" u="none" strike="noStrike" cap="none" baseline="30000">
                <a:solidFill>
                  <a:srgbClr val="000000"/>
                </a:solidFill>
                <a:latin typeface="Arial"/>
                <a:ea typeface="Arial"/>
                <a:cs typeface="Arial"/>
                <a:sym typeface="Arial"/>
              </a:rPr>
              <a:t>2 </a:t>
            </a:r>
            <a:r>
              <a:rPr lang="en" sz="700" b="0" i="0" u="none" strike="noStrike" cap="none">
                <a:solidFill>
                  <a:srgbClr val="000000"/>
                </a:solidFill>
                <a:latin typeface="Arial"/>
                <a:ea typeface="Arial"/>
                <a:cs typeface="Arial"/>
                <a:sym typeface="Arial"/>
              </a:rPr>
              <a:t>ECIF - End Customer Investment Funds</a:t>
            </a:r>
            <a:endParaRPr sz="7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700"/>
              <a:buFont typeface="Arial"/>
              <a:buNone/>
            </a:pPr>
            <a:r>
              <a:rPr lang="en" sz="700" b="0" i="0" u="none" strike="noStrike" cap="none" baseline="30000">
                <a:solidFill>
                  <a:srgbClr val="000000"/>
                </a:solidFill>
                <a:latin typeface="Arial"/>
                <a:ea typeface="Arial"/>
                <a:cs typeface="Arial"/>
                <a:sym typeface="Arial"/>
              </a:rPr>
              <a:t>3 </a:t>
            </a:r>
            <a:r>
              <a:rPr lang="en" sz="700" b="0" i="0" u="none" strike="noStrike" cap="none">
                <a:solidFill>
                  <a:srgbClr val="000000"/>
                </a:solidFill>
                <a:latin typeface="Arial"/>
                <a:ea typeface="Arial"/>
                <a:cs typeface="Arial"/>
                <a:sym typeface="Arial"/>
              </a:rPr>
              <a:t>ACO - Azure Credit Offer</a:t>
            </a:r>
            <a:endParaRPr sz="7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700"/>
              <a:buFont typeface="Arial"/>
              <a:buNone/>
            </a:pPr>
            <a:r>
              <a:rPr lang="en" sz="700" b="0" i="0" u="none" strike="noStrike" cap="none" baseline="30000">
                <a:solidFill>
                  <a:srgbClr val="000000"/>
                </a:solidFill>
                <a:latin typeface="Arial"/>
                <a:ea typeface="Arial"/>
                <a:cs typeface="Arial"/>
                <a:sym typeface="Arial"/>
              </a:rPr>
              <a:t>4 </a:t>
            </a:r>
            <a:r>
              <a:rPr lang="en" sz="700" b="0" i="0" u="none" strike="noStrike" cap="none">
                <a:solidFill>
                  <a:srgbClr val="000000"/>
                </a:solidFill>
                <a:latin typeface="Arial"/>
                <a:ea typeface="Arial"/>
                <a:cs typeface="Arial"/>
                <a:sym typeface="Arial"/>
              </a:rPr>
              <a:t>AMMP - Azure Migration and Modernization Program</a:t>
            </a:r>
            <a:endParaRPr sz="700" b="0" i="0" u="none" strike="noStrike" cap="none">
              <a:solidFill>
                <a:srgbClr val="000000"/>
              </a:solidFill>
              <a:latin typeface="Arial"/>
              <a:ea typeface="Arial"/>
              <a:cs typeface="Arial"/>
              <a:sym typeface="Arial"/>
            </a:endParaRPr>
          </a:p>
        </p:txBody>
      </p:sp>
      <p:pic>
        <p:nvPicPr>
          <p:cNvPr id="2441" name="Google Shape;2441;g2065c4895b6_0_0"/>
          <p:cNvPicPr preferRelativeResize="0"/>
          <p:nvPr/>
        </p:nvPicPr>
        <p:blipFill rotWithShape="1">
          <a:blip r:embed="rId3">
            <a:alphaModFix/>
          </a:blip>
          <a:srcRect/>
          <a:stretch/>
        </p:blipFill>
        <p:spPr>
          <a:xfrm>
            <a:off x="5918925" y="1854224"/>
            <a:ext cx="1173525" cy="1435050"/>
          </a:xfrm>
          <a:prstGeom prst="rect">
            <a:avLst/>
          </a:prstGeom>
          <a:noFill/>
          <a:ln>
            <a:noFill/>
          </a:ln>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2445"/>
        <p:cNvGrpSpPr/>
        <p:nvPr/>
      </p:nvGrpSpPr>
      <p:grpSpPr>
        <a:xfrm>
          <a:off x="0" y="0"/>
          <a:ext cx="0" cy="0"/>
          <a:chOff x="0" y="0"/>
          <a:chExt cx="0" cy="0"/>
        </a:xfrm>
      </p:grpSpPr>
      <p:sp>
        <p:nvSpPr>
          <p:cNvPr id="2446" name="Google Shape;2446;p7"/>
          <p:cNvSpPr txBox="1">
            <a:spLocks noGrp="1"/>
          </p:cNvSpPr>
          <p:nvPr>
            <p:ph type="title"/>
          </p:nvPr>
        </p:nvSpPr>
        <p:spPr>
          <a:xfrm>
            <a:off x="243000" y="243000"/>
            <a:ext cx="6414900" cy="486600"/>
          </a:xfrm>
          <a:prstGeom prst="rect">
            <a:avLst/>
          </a:prstGeom>
          <a:noFill/>
          <a:ln>
            <a:noFill/>
          </a:ln>
        </p:spPr>
        <p:txBody>
          <a:bodyPr spcFirstLastPara="1" wrap="square" lIns="0" tIns="0" rIns="0" bIns="0" anchor="ctr" anchorCtr="0">
            <a:normAutofit fontScale="90000"/>
          </a:bodyPr>
          <a:lstStyle/>
          <a:p>
            <a:pPr marL="0" lvl="0" indent="0" algn="l" rtl="0">
              <a:lnSpc>
                <a:spcPct val="90000"/>
              </a:lnSpc>
              <a:spcBef>
                <a:spcPts val="0"/>
              </a:spcBef>
              <a:spcAft>
                <a:spcPts val="0"/>
              </a:spcAft>
              <a:buClr>
                <a:schemeClr val="lt1"/>
              </a:buClr>
              <a:buSzPct val="100000"/>
              <a:buFont typeface="Arial"/>
              <a:buNone/>
            </a:pPr>
            <a:r>
              <a:rPr lang="en"/>
              <a:t>Detailed Process Flow - Migration Assessment</a:t>
            </a:r>
            <a:endParaRPr/>
          </a:p>
        </p:txBody>
      </p:sp>
      <p:pic>
        <p:nvPicPr>
          <p:cNvPr id="2447" name="Google Shape;2447;p7"/>
          <p:cNvPicPr preferRelativeResize="0"/>
          <p:nvPr/>
        </p:nvPicPr>
        <p:blipFill rotWithShape="1">
          <a:blip r:embed="rId3">
            <a:alphaModFix/>
          </a:blip>
          <a:srcRect/>
          <a:stretch/>
        </p:blipFill>
        <p:spPr>
          <a:xfrm>
            <a:off x="1432350" y="847819"/>
            <a:ext cx="5879066" cy="3889724"/>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707"/>
        <p:cNvGrpSpPr/>
        <p:nvPr/>
      </p:nvGrpSpPr>
      <p:grpSpPr>
        <a:xfrm>
          <a:off x="0" y="0"/>
          <a:ext cx="0" cy="0"/>
          <a:chOff x="0" y="0"/>
          <a:chExt cx="0" cy="0"/>
        </a:xfrm>
      </p:grpSpPr>
      <p:cxnSp>
        <p:nvCxnSpPr>
          <p:cNvPr id="1708" name="Google Shape;1708;g1971a6e2350_0_63"/>
          <p:cNvCxnSpPr/>
          <p:nvPr/>
        </p:nvCxnSpPr>
        <p:spPr>
          <a:xfrm>
            <a:off x="2443450" y="2016500"/>
            <a:ext cx="6300" cy="1227900"/>
          </a:xfrm>
          <a:prstGeom prst="straightConnector1">
            <a:avLst/>
          </a:prstGeom>
          <a:noFill/>
          <a:ln w="28575" cap="flat" cmpd="sng">
            <a:solidFill>
              <a:schemeClr val="dk2"/>
            </a:solidFill>
            <a:prstDash val="solid"/>
            <a:round/>
            <a:headEnd type="none" w="sm" len="sm"/>
            <a:tailEnd type="triangle" w="sm" len="sm"/>
          </a:ln>
        </p:spPr>
      </p:cxnSp>
      <p:sp>
        <p:nvSpPr>
          <p:cNvPr id="1709" name="Google Shape;1709;g1971a6e2350_0_63"/>
          <p:cNvSpPr txBox="1">
            <a:spLocks noGrp="1"/>
          </p:cNvSpPr>
          <p:nvPr>
            <p:ph type="title"/>
          </p:nvPr>
        </p:nvSpPr>
        <p:spPr>
          <a:xfrm>
            <a:off x="324000" y="324000"/>
            <a:ext cx="8553300" cy="648900"/>
          </a:xfrm>
          <a:prstGeom prst="rect">
            <a:avLst/>
          </a:prstGeom>
          <a:noFill/>
          <a:ln>
            <a:noFill/>
          </a:ln>
        </p:spPr>
        <p:txBody>
          <a:bodyPr spcFirstLastPara="1" wrap="square" lIns="0" tIns="0" rIns="0" bIns="0" anchor="ctr" anchorCtr="0">
            <a:noAutofit/>
          </a:bodyPr>
          <a:lstStyle/>
          <a:p>
            <a:pPr marL="0" lvl="0" indent="0" algn="l" rtl="0">
              <a:lnSpc>
                <a:spcPct val="90000"/>
              </a:lnSpc>
              <a:spcBef>
                <a:spcPts val="0"/>
              </a:spcBef>
              <a:spcAft>
                <a:spcPts val="0"/>
              </a:spcAft>
              <a:buClr>
                <a:schemeClr val="lt1"/>
              </a:buClr>
              <a:buSzPts val="2700"/>
              <a:buFont typeface="Arial"/>
              <a:buNone/>
            </a:pPr>
            <a:r>
              <a:rPr lang="en" sz="2300"/>
              <a:t>Migration Delivery Approach - Phases</a:t>
            </a:r>
            <a:endParaRPr sz="2300"/>
          </a:p>
        </p:txBody>
      </p:sp>
      <p:sp>
        <p:nvSpPr>
          <p:cNvPr id="1710" name="Google Shape;1710;g1971a6e2350_0_63"/>
          <p:cNvSpPr txBox="1"/>
          <p:nvPr/>
        </p:nvSpPr>
        <p:spPr>
          <a:xfrm>
            <a:off x="324000" y="1774050"/>
            <a:ext cx="2264400" cy="263400"/>
          </a:xfrm>
          <a:prstGeom prst="rect">
            <a:avLst/>
          </a:pr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800"/>
              <a:buFont typeface="Arial"/>
              <a:buNone/>
            </a:pPr>
            <a:r>
              <a:rPr lang="en" sz="800" b="1" i="0" u="none" strike="noStrike" cap="none">
                <a:solidFill>
                  <a:srgbClr val="FFFFFF"/>
                </a:solidFill>
                <a:latin typeface="Arial"/>
                <a:ea typeface="Arial"/>
                <a:cs typeface="Arial"/>
                <a:sym typeface="Arial"/>
              </a:rPr>
              <a:t>MIGRATION</a:t>
            </a:r>
            <a:endParaRPr sz="800" b="1" i="0" u="none" strike="noStrike" cap="none">
              <a:solidFill>
                <a:srgbClr val="FFFFFF"/>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800"/>
              <a:buFont typeface="Arial"/>
              <a:buNone/>
            </a:pPr>
            <a:r>
              <a:rPr lang="en" sz="800" b="1" i="0" u="none" strike="noStrike" cap="none">
                <a:solidFill>
                  <a:srgbClr val="FFFFFF"/>
                </a:solidFill>
                <a:latin typeface="Arial"/>
                <a:ea typeface="Arial"/>
                <a:cs typeface="Arial"/>
                <a:sym typeface="Arial"/>
              </a:rPr>
              <a:t>ASSESSMENT</a:t>
            </a:r>
            <a:endParaRPr sz="800" b="0" i="0" u="none" strike="noStrike" cap="none">
              <a:solidFill>
                <a:srgbClr val="000000"/>
              </a:solidFill>
              <a:latin typeface="Arial"/>
              <a:ea typeface="Arial"/>
              <a:cs typeface="Arial"/>
              <a:sym typeface="Arial"/>
            </a:endParaRPr>
          </a:p>
        </p:txBody>
      </p:sp>
      <p:sp>
        <p:nvSpPr>
          <p:cNvPr id="1711" name="Google Shape;1711;g1971a6e2350_0_63"/>
          <p:cNvSpPr txBox="1"/>
          <p:nvPr/>
        </p:nvSpPr>
        <p:spPr>
          <a:xfrm>
            <a:off x="2667000" y="1770950"/>
            <a:ext cx="3940500" cy="263400"/>
          </a:xfrm>
          <a:prstGeom prst="rect">
            <a:avLst/>
          </a:pr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800"/>
              <a:buFont typeface="Arial"/>
              <a:buNone/>
            </a:pPr>
            <a:r>
              <a:rPr lang="en" sz="800" b="1" i="0" u="none" strike="noStrike" cap="none">
                <a:solidFill>
                  <a:srgbClr val="FFFFFF"/>
                </a:solidFill>
                <a:latin typeface="Arial"/>
                <a:ea typeface="Arial"/>
                <a:cs typeface="Arial"/>
                <a:sym typeface="Arial"/>
              </a:rPr>
              <a:t>MIGRATION</a:t>
            </a:r>
            <a:endParaRPr sz="800" b="1" i="0" u="none" strike="noStrike" cap="none">
              <a:solidFill>
                <a:srgbClr val="FFFFFF"/>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800"/>
              <a:buFont typeface="Arial"/>
              <a:buNone/>
            </a:pPr>
            <a:r>
              <a:rPr lang="en" sz="800" b="1" i="0" u="none" strike="noStrike" cap="none">
                <a:solidFill>
                  <a:srgbClr val="FFFFFF"/>
                </a:solidFill>
                <a:latin typeface="Arial"/>
                <a:ea typeface="Arial"/>
                <a:cs typeface="Arial"/>
                <a:sym typeface="Arial"/>
              </a:rPr>
              <a:t>PLANNING</a:t>
            </a:r>
            <a:endParaRPr sz="800" b="0" i="0" u="none" strike="noStrike" cap="none">
              <a:solidFill>
                <a:srgbClr val="000000"/>
              </a:solidFill>
              <a:latin typeface="Arial"/>
              <a:ea typeface="Arial"/>
              <a:cs typeface="Arial"/>
              <a:sym typeface="Arial"/>
            </a:endParaRPr>
          </a:p>
        </p:txBody>
      </p:sp>
      <p:sp>
        <p:nvSpPr>
          <p:cNvPr id="1712" name="Google Shape;1712;g1971a6e2350_0_63"/>
          <p:cNvSpPr txBox="1"/>
          <p:nvPr/>
        </p:nvSpPr>
        <p:spPr>
          <a:xfrm>
            <a:off x="6687450" y="1770950"/>
            <a:ext cx="1994400" cy="263400"/>
          </a:xfrm>
          <a:prstGeom prst="rect">
            <a:avLst/>
          </a:pr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800"/>
              <a:buFont typeface="Arial"/>
              <a:buNone/>
            </a:pPr>
            <a:r>
              <a:rPr lang="en" sz="800" b="1" i="0" u="none" strike="noStrike" cap="none">
                <a:solidFill>
                  <a:srgbClr val="FFFFFF"/>
                </a:solidFill>
                <a:latin typeface="Arial"/>
                <a:ea typeface="Arial"/>
                <a:cs typeface="Arial"/>
                <a:sym typeface="Arial"/>
              </a:rPr>
              <a:t>MIGRATION</a:t>
            </a:r>
            <a:endParaRPr sz="800" b="1" i="0" u="none" strike="noStrike" cap="none">
              <a:solidFill>
                <a:srgbClr val="FFFFFF"/>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800"/>
              <a:buFont typeface="Arial"/>
              <a:buNone/>
            </a:pPr>
            <a:r>
              <a:rPr lang="en" sz="800" b="1" i="0" u="none" strike="noStrike" cap="none">
                <a:solidFill>
                  <a:srgbClr val="FFFFFF"/>
                </a:solidFill>
                <a:latin typeface="Arial"/>
                <a:ea typeface="Arial"/>
                <a:cs typeface="Arial"/>
                <a:sym typeface="Arial"/>
              </a:rPr>
              <a:t>EXECUTION</a:t>
            </a:r>
            <a:endParaRPr sz="800" b="0" i="0" u="none" strike="noStrike" cap="none">
              <a:solidFill>
                <a:srgbClr val="000000"/>
              </a:solidFill>
              <a:latin typeface="Arial"/>
              <a:ea typeface="Arial"/>
              <a:cs typeface="Arial"/>
              <a:sym typeface="Arial"/>
            </a:endParaRPr>
          </a:p>
        </p:txBody>
      </p:sp>
      <p:sp>
        <p:nvSpPr>
          <p:cNvPr id="1713" name="Google Shape;1713;g1971a6e2350_0_63"/>
          <p:cNvSpPr txBox="1"/>
          <p:nvPr/>
        </p:nvSpPr>
        <p:spPr>
          <a:xfrm>
            <a:off x="2160025" y="3247750"/>
            <a:ext cx="5724600" cy="2589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000"/>
              <a:buFont typeface="Arial"/>
              <a:buNone/>
            </a:pPr>
            <a:r>
              <a:rPr lang="en" sz="800" b="1" i="0" u="none" strike="noStrike" cap="none">
                <a:solidFill>
                  <a:srgbClr val="FFFFFF"/>
                </a:solidFill>
                <a:latin typeface="Arial"/>
                <a:ea typeface="Arial"/>
                <a:cs typeface="Arial"/>
                <a:sym typeface="Arial"/>
              </a:rPr>
              <a:t>MODERNISATION</a:t>
            </a:r>
            <a:endParaRPr sz="800" b="1" i="0" u="none" strike="noStrike" cap="none">
              <a:solidFill>
                <a:srgbClr val="FFFFFF"/>
              </a:solidFill>
              <a:latin typeface="Arial"/>
              <a:ea typeface="Arial"/>
              <a:cs typeface="Arial"/>
              <a:sym typeface="Arial"/>
            </a:endParaRPr>
          </a:p>
        </p:txBody>
      </p:sp>
      <p:cxnSp>
        <p:nvCxnSpPr>
          <p:cNvPr id="1714" name="Google Shape;1714;g1971a6e2350_0_63"/>
          <p:cNvCxnSpPr/>
          <p:nvPr/>
        </p:nvCxnSpPr>
        <p:spPr>
          <a:xfrm flipH="1">
            <a:off x="4886850" y="2029100"/>
            <a:ext cx="6300" cy="1215300"/>
          </a:xfrm>
          <a:prstGeom prst="straightConnector1">
            <a:avLst/>
          </a:prstGeom>
          <a:noFill/>
          <a:ln w="28575" cap="flat" cmpd="sng">
            <a:solidFill>
              <a:schemeClr val="dk2"/>
            </a:solidFill>
            <a:prstDash val="solid"/>
            <a:round/>
            <a:headEnd type="none" w="sm" len="sm"/>
            <a:tailEnd type="triangle" w="sm" len="sm"/>
          </a:ln>
        </p:spPr>
      </p:cxnSp>
      <p:pic>
        <p:nvPicPr>
          <p:cNvPr id="1715" name="Google Shape;1715;g1971a6e2350_0_63"/>
          <p:cNvPicPr preferRelativeResize="0"/>
          <p:nvPr/>
        </p:nvPicPr>
        <p:blipFill rotWithShape="1">
          <a:blip r:embed="rId3">
            <a:alphaModFix/>
          </a:blip>
          <a:srcRect/>
          <a:stretch/>
        </p:blipFill>
        <p:spPr>
          <a:xfrm>
            <a:off x="324000" y="2188900"/>
            <a:ext cx="451000" cy="451000"/>
          </a:xfrm>
          <a:prstGeom prst="rect">
            <a:avLst/>
          </a:prstGeom>
          <a:noFill/>
          <a:ln>
            <a:noFill/>
          </a:ln>
        </p:spPr>
      </p:pic>
      <p:sp>
        <p:nvSpPr>
          <p:cNvPr id="1716" name="Google Shape;1716;g1971a6e2350_0_63"/>
          <p:cNvSpPr txBox="1"/>
          <p:nvPr/>
        </p:nvSpPr>
        <p:spPr>
          <a:xfrm>
            <a:off x="256700" y="2570650"/>
            <a:ext cx="585600" cy="2769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600"/>
              <a:buFont typeface="Arial"/>
              <a:buNone/>
            </a:pPr>
            <a:r>
              <a:rPr lang="en" sz="600" b="0" i="0" u="none" strike="noStrike" cap="none">
                <a:solidFill>
                  <a:srgbClr val="000000"/>
                </a:solidFill>
                <a:latin typeface="Arial"/>
                <a:ea typeface="Arial"/>
                <a:cs typeface="Arial"/>
                <a:sym typeface="Arial"/>
              </a:rPr>
              <a:t>Workshops</a:t>
            </a:r>
            <a:endParaRPr sz="600" b="0" i="0" u="none" strike="noStrike" cap="none">
              <a:solidFill>
                <a:srgbClr val="000000"/>
              </a:solidFill>
              <a:latin typeface="Arial"/>
              <a:ea typeface="Arial"/>
              <a:cs typeface="Arial"/>
              <a:sym typeface="Arial"/>
            </a:endParaRPr>
          </a:p>
        </p:txBody>
      </p:sp>
      <p:pic>
        <p:nvPicPr>
          <p:cNvPr id="1717" name="Google Shape;1717;g1971a6e2350_0_63"/>
          <p:cNvPicPr preferRelativeResize="0"/>
          <p:nvPr/>
        </p:nvPicPr>
        <p:blipFill rotWithShape="1">
          <a:blip r:embed="rId4">
            <a:alphaModFix/>
          </a:blip>
          <a:srcRect/>
          <a:stretch/>
        </p:blipFill>
        <p:spPr>
          <a:xfrm>
            <a:off x="977350" y="2188900"/>
            <a:ext cx="400200" cy="400200"/>
          </a:xfrm>
          <a:prstGeom prst="rect">
            <a:avLst/>
          </a:prstGeom>
          <a:noFill/>
          <a:ln>
            <a:noFill/>
          </a:ln>
        </p:spPr>
      </p:pic>
      <p:sp>
        <p:nvSpPr>
          <p:cNvPr id="1718" name="Google Shape;1718;g1971a6e2350_0_63"/>
          <p:cNvSpPr txBox="1"/>
          <p:nvPr/>
        </p:nvSpPr>
        <p:spPr>
          <a:xfrm>
            <a:off x="884650" y="2570650"/>
            <a:ext cx="585600" cy="3693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600"/>
              <a:buFont typeface="Arial"/>
              <a:buNone/>
            </a:pPr>
            <a:r>
              <a:rPr lang="en" sz="600" b="0" i="0" u="none" strike="noStrike" cap="none">
                <a:solidFill>
                  <a:srgbClr val="000000"/>
                </a:solidFill>
                <a:latin typeface="Arial"/>
                <a:ea typeface="Arial"/>
                <a:cs typeface="Arial"/>
                <a:sym typeface="Arial"/>
              </a:rPr>
              <a:t>Rapid Discovery</a:t>
            </a:r>
            <a:endParaRPr sz="600" b="0" i="0" u="none" strike="noStrike" cap="none">
              <a:solidFill>
                <a:srgbClr val="000000"/>
              </a:solidFill>
              <a:latin typeface="Arial"/>
              <a:ea typeface="Arial"/>
              <a:cs typeface="Arial"/>
              <a:sym typeface="Arial"/>
            </a:endParaRPr>
          </a:p>
        </p:txBody>
      </p:sp>
      <p:pic>
        <p:nvPicPr>
          <p:cNvPr id="1719" name="Google Shape;1719;g1971a6e2350_0_63"/>
          <p:cNvPicPr preferRelativeResize="0"/>
          <p:nvPr/>
        </p:nvPicPr>
        <p:blipFill rotWithShape="1">
          <a:blip r:embed="rId5">
            <a:alphaModFix/>
          </a:blip>
          <a:srcRect/>
          <a:stretch/>
        </p:blipFill>
        <p:spPr>
          <a:xfrm>
            <a:off x="1579900" y="2163500"/>
            <a:ext cx="451000" cy="451000"/>
          </a:xfrm>
          <a:prstGeom prst="rect">
            <a:avLst/>
          </a:prstGeom>
          <a:noFill/>
          <a:ln>
            <a:noFill/>
          </a:ln>
        </p:spPr>
      </p:pic>
      <p:sp>
        <p:nvSpPr>
          <p:cNvPr id="1720" name="Google Shape;1720;g1971a6e2350_0_63"/>
          <p:cNvSpPr txBox="1"/>
          <p:nvPr/>
        </p:nvSpPr>
        <p:spPr>
          <a:xfrm>
            <a:off x="1475988" y="2524450"/>
            <a:ext cx="585600" cy="4617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600"/>
              <a:buFont typeface="Arial"/>
              <a:buNone/>
            </a:pPr>
            <a:r>
              <a:rPr lang="en" sz="600" b="0" i="0" u="none" strike="noStrike" cap="none">
                <a:solidFill>
                  <a:srgbClr val="000000"/>
                </a:solidFill>
                <a:latin typeface="Arial"/>
                <a:ea typeface="Arial"/>
                <a:cs typeface="Arial"/>
                <a:sym typeface="Arial"/>
              </a:rPr>
              <a:t>High level business case</a:t>
            </a:r>
            <a:endParaRPr sz="600" b="0" i="0" u="none" strike="noStrike" cap="none">
              <a:solidFill>
                <a:srgbClr val="000000"/>
              </a:solidFill>
              <a:latin typeface="Arial"/>
              <a:ea typeface="Arial"/>
              <a:cs typeface="Arial"/>
              <a:sym typeface="Arial"/>
            </a:endParaRPr>
          </a:p>
        </p:txBody>
      </p:sp>
      <p:pic>
        <p:nvPicPr>
          <p:cNvPr id="1721" name="Google Shape;1721;g1971a6e2350_0_63"/>
          <p:cNvPicPr preferRelativeResize="0"/>
          <p:nvPr/>
        </p:nvPicPr>
        <p:blipFill rotWithShape="1">
          <a:blip r:embed="rId6">
            <a:alphaModFix/>
          </a:blip>
          <a:srcRect/>
          <a:stretch/>
        </p:blipFill>
        <p:spPr>
          <a:xfrm>
            <a:off x="324000" y="2847550"/>
            <a:ext cx="400200" cy="400200"/>
          </a:xfrm>
          <a:prstGeom prst="rect">
            <a:avLst/>
          </a:prstGeom>
          <a:noFill/>
          <a:ln>
            <a:noFill/>
          </a:ln>
        </p:spPr>
      </p:pic>
      <p:sp>
        <p:nvSpPr>
          <p:cNvPr id="1722" name="Google Shape;1722;g1971a6e2350_0_63"/>
          <p:cNvSpPr txBox="1"/>
          <p:nvPr/>
        </p:nvSpPr>
        <p:spPr>
          <a:xfrm>
            <a:off x="231300" y="3247750"/>
            <a:ext cx="585600" cy="3693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600"/>
              <a:buFont typeface="Arial"/>
              <a:buNone/>
            </a:pPr>
            <a:r>
              <a:rPr lang="en" sz="600" b="0" i="0" u="none" strike="noStrike" cap="none">
                <a:solidFill>
                  <a:srgbClr val="000000"/>
                </a:solidFill>
                <a:latin typeface="Arial"/>
                <a:ea typeface="Arial"/>
                <a:cs typeface="Arial"/>
                <a:sym typeface="Arial"/>
              </a:rPr>
              <a:t>Strategy + roadmap</a:t>
            </a:r>
            <a:endParaRPr sz="600" b="0" i="0" u="none" strike="noStrike" cap="none">
              <a:solidFill>
                <a:srgbClr val="000000"/>
              </a:solidFill>
              <a:latin typeface="Arial"/>
              <a:ea typeface="Arial"/>
              <a:cs typeface="Arial"/>
              <a:sym typeface="Arial"/>
            </a:endParaRPr>
          </a:p>
        </p:txBody>
      </p:sp>
      <p:sp>
        <p:nvSpPr>
          <p:cNvPr id="1723" name="Google Shape;1723;g1971a6e2350_0_63"/>
          <p:cNvSpPr txBox="1"/>
          <p:nvPr/>
        </p:nvSpPr>
        <p:spPr>
          <a:xfrm>
            <a:off x="2738888" y="2611850"/>
            <a:ext cx="585600" cy="2769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600"/>
              <a:buFont typeface="Arial"/>
              <a:buNone/>
            </a:pPr>
            <a:r>
              <a:rPr lang="en" sz="600" b="0" i="0" u="none" strike="noStrike" cap="none">
                <a:solidFill>
                  <a:srgbClr val="000000"/>
                </a:solidFill>
                <a:latin typeface="Arial"/>
                <a:ea typeface="Arial"/>
                <a:cs typeface="Arial"/>
                <a:sym typeface="Arial"/>
              </a:rPr>
              <a:t>Validation</a:t>
            </a:r>
            <a:endParaRPr sz="600" b="0" i="0" u="none" strike="noStrike" cap="none">
              <a:solidFill>
                <a:srgbClr val="000000"/>
              </a:solidFill>
              <a:latin typeface="Arial"/>
              <a:ea typeface="Arial"/>
              <a:cs typeface="Arial"/>
              <a:sym typeface="Arial"/>
            </a:endParaRPr>
          </a:p>
        </p:txBody>
      </p:sp>
      <p:pic>
        <p:nvPicPr>
          <p:cNvPr id="1724" name="Google Shape;1724;g1971a6e2350_0_63"/>
          <p:cNvPicPr preferRelativeResize="0"/>
          <p:nvPr/>
        </p:nvPicPr>
        <p:blipFill rotWithShape="1">
          <a:blip r:embed="rId7">
            <a:alphaModFix/>
          </a:blip>
          <a:srcRect/>
          <a:stretch/>
        </p:blipFill>
        <p:spPr>
          <a:xfrm>
            <a:off x="5049675" y="2242550"/>
            <a:ext cx="400200" cy="400200"/>
          </a:xfrm>
          <a:prstGeom prst="rect">
            <a:avLst/>
          </a:prstGeom>
          <a:noFill/>
          <a:ln>
            <a:noFill/>
          </a:ln>
        </p:spPr>
      </p:pic>
      <p:pic>
        <p:nvPicPr>
          <p:cNvPr id="1725" name="Google Shape;1725;g1971a6e2350_0_63"/>
          <p:cNvPicPr preferRelativeResize="0"/>
          <p:nvPr/>
        </p:nvPicPr>
        <p:blipFill rotWithShape="1">
          <a:blip r:embed="rId8">
            <a:alphaModFix/>
          </a:blip>
          <a:srcRect/>
          <a:stretch/>
        </p:blipFill>
        <p:spPr>
          <a:xfrm>
            <a:off x="2847038" y="2242550"/>
            <a:ext cx="369300" cy="369300"/>
          </a:xfrm>
          <a:prstGeom prst="rect">
            <a:avLst/>
          </a:prstGeom>
          <a:noFill/>
          <a:ln>
            <a:noFill/>
          </a:ln>
        </p:spPr>
      </p:pic>
      <p:pic>
        <p:nvPicPr>
          <p:cNvPr id="1726" name="Google Shape;1726;g1971a6e2350_0_63"/>
          <p:cNvPicPr preferRelativeResize="0"/>
          <p:nvPr/>
        </p:nvPicPr>
        <p:blipFill rotWithShape="1">
          <a:blip r:embed="rId9">
            <a:alphaModFix/>
          </a:blip>
          <a:srcRect/>
          <a:stretch/>
        </p:blipFill>
        <p:spPr>
          <a:xfrm>
            <a:off x="3437975" y="2283388"/>
            <a:ext cx="369300" cy="369300"/>
          </a:xfrm>
          <a:prstGeom prst="rect">
            <a:avLst/>
          </a:prstGeom>
          <a:noFill/>
          <a:ln>
            <a:noFill/>
          </a:ln>
        </p:spPr>
      </p:pic>
      <p:pic>
        <p:nvPicPr>
          <p:cNvPr id="1727" name="Google Shape;1727;g1971a6e2350_0_63"/>
          <p:cNvPicPr preferRelativeResize="0"/>
          <p:nvPr/>
        </p:nvPicPr>
        <p:blipFill rotWithShape="1">
          <a:blip r:embed="rId10">
            <a:alphaModFix/>
          </a:blip>
          <a:srcRect/>
          <a:stretch/>
        </p:blipFill>
        <p:spPr>
          <a:xfrm>
            <a:off x="4043538" y="2267463"/>
            <a:ext cx="341325" cy="341325"/>
          </a:xfrm>
          <a:prstGeom prst="rect">
            <a:avLst/>
          </a:prstGeom>
          <a:noFill/>
          <a:ln>
            <a:noFill/>
          </a:ln>
        </p:spPr>
      </p:pic>
      <p:pic>
        <p:nvPicPr>
          <p:cNvPr id="1728" name="Google Shape;1728;g1971a6e2350_0_63"/>
          <p:cNvPicPr preferRelativeResize="0"/>
          <p:nvPr/>
        </p:nvPicPr>
        <p:blipFill rotWithShape="1">
          <a:blip r:embed="rId11">
            <a:alphaModFix/>
          </a:blip>
          <a:srcRect/>
          <a:stretch/>
        </p:blipFill>
        <p:spPr>
          <a:xfrm>
            <a:off x="5819350" y="2271988"/>
            <a:ext cx="341300" cy="341300"/>
          </a:xfrm>
          <a:prstGeom prst="rect">
            <a:avLst/>
          </a:prstGeom>
          <a:noFill/>
          <a:ln>
            <a:noFill/>
          </a:ln>
        </p:spPr>
      </p:pic>
      <p:sp>
        <p:nvSpPr>
          <p:cNvPr id="1729" name="Google Shape;1729;g1971a6e2350_0_63"/>
          <p:cNvSpPr txBox="1"/>
          <p:nvPr/>
        </p:nvSpPr>
        <p:spPr>
          <a:xfrm>
            <a:off x="3340600" y="2591038"/>
            <a:ext cx="585600" cy="3693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600"/>
              <a:buFont typeface="Arial"/>
              <a:buNone/>
            </a:pPr>
            <a:r>
              <a:rPr lang="en" sz="600" b="0" i="0" u="none" strike="noStrike" cap="none">
                <a:solidFill>
                  <a:srgbClr val="000000"/>
                </a:solidFill>
                <a:latin typeface="Arial"/>
                <a:ea typeface="Arial"/>
                <a:cs typeface="Arial"/>
                <a:sym typeface="Arial"/>
              </a:rPr>
              <a:t>Detailed Discovery</a:t>
            </a:r>
            <a:endParaRPr sz="600" b="0" i="0" u="none" strike="noStrike" cap="none">
              <a:solidFill>
                <a:srgbClr val="000000"/>
              </a:solidFill>
              <a:latin typeface="Arial"/>
              <a:ea typeface="Arial"/>
              <a:cs typeface="Arial"/>
              <a:sym typeface="Arial"/>
            </a:endParaRPr>
          </a:p>
        </p:txBody>
      </p:sp>
      <p:sp>
        <p:nvSpPr>
          <p:cNvPr id="1730" name="Google Shape;1730;g1971a6e2350_0_63"/>
          <p:cNvSpPr txBox="1"/>
          <p:nvPr/>
        </p:nvSpPr>
        <p:spPr>
          <a:xfrm>
            <a:off x="3942300" y="2565638"/>
            <a:ext cx="585600" cy="3693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600"/>
              <a:buFont typeface="Arial"/>
              <a:buNone/>
            </a:pPr>
            <a:r>
              <a:rPr lang="en" sz="600" b="0" i="0" u="none" strike="noStrike" cap="none">
                <a:solidFill>
                  <a:srgbClr val="000000"/>
                </a:solidFill>
                <a:latin typeface="Arial"/>
                <a:ea typeface="Arial"/>
                <a:cs typeface="Arial"/>
                <a:sym typeface="Arial"/>
              </a:rPr>
              <a:t>Application Grouping</a:t>
            </a:r>
            <a:endParaRPr sz="600" b="0" i="0" u="none" strike="noStrike" cap="none">
              <a:solidFill>
                <a:srgbClr val="000000"/>
              </a:solidFill>
              <a:latin typeface="Arial"/>
              <a:ea typeface="Arial"/>
              <a:cs typeface="Arial"/>
              <a:sym typeface="Arial"/>
            </a:endParaRPr>
          </a:p>
        </p:txBody>
      </p:sp>
      <p:sp>
        <p:nvSpPr>
          <p:cNvPr id="1731" name="Google Shape;1731;g1971a6e2350_0_63"/>
          <p:cNvSpPr txBox="1"/>
          <p:nvPr/>
        </p:nvSpPr>
        <p:spPr>
          <a:xfrm>
            <a:off x="4983338" y="2642738"/>
            <a:ext cx="585600" cy="3693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600"/>
              <a:buFont typeface="Arial"/>
              <a:buNone/>
            </a:pPr>
            <a:r>
              <a:rPr lang="en" sz="600" b="0" i="0" u="none" strike="noStrike" cap="none">
                <a:solidFill>
                  <a:srgbClr val="000000"/>
                </a:solidFill>
                <a:latin typeface="Arial"/>
                <a:ea typeface="Arial"/>
                <a:cs typeface="Arial"/>
                <a:sym typeface="Arial"/>
              </a:rPr>
              <a:t>Migration Plan</a:t>
            </a:r>
            <a:endParaRPr sz="600" b="0" i="0" u="none" strike="noStrike" cap="none">
              <a:solidFill>
                <a:srgbClr val="000000"/>
              </a:solidFill>
              <a:latin typeface="Arial"/>
              <a:ea typeface="Arial"/>
              <a:cs typeface="Arial"/>
              <a:sym typeface="Arial"/>
            </a:endParaRPr>
          </a:p>
        </p:txBody>
      </p:sp>
      <p:sp>
        <p:nvSpPr>
          <p:cNvPr id="1732" name="Google Shape;1732;g1971a6e2350_0_63"/>
          <p:cNvSpPr txBox="1"/>
          <p:nvPr/>
        </p:nvSpPr>
        <p:spPr>
          <a:xfrm>
            <a:off x="5697188" y="2643688"/>
            <a:ext cx="585600" cy="3693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600"/>
              <a:buFont typeface="Arial"/>
              <a:buNone/>
            </a:pPr>
            <a:r>
              <a:rPr lang="en" sz="600" b="0" i="0" u="none" strike="noStrike" cap="none">
                <a:solidFill>
                  <a:srgbClr val="000000"/>
                </a:solidFill>
                <a:latin typeface="Arial"/>
                <a:ea typeface="Arial"/>
                <a:cs typeface="Arial"/>
                <a:sym typeface="Arial"/>
              </a:rPr>
              <a:t>Migration Design</a:t>
            </a:r>
            <a:endParaRPr sz="600" b="0" i="0" u="none" strike="noStrike" cap="none">
              <a:solidFill>
                <a:srgbClr val="000000"/>
              </a:solidFill>
              <a:latin typeface="Arial"/>
              <a:ea typeface="Arial"/>
              <a:cs typeface="Arial"/>
              <a:sym typeface="Arial"/>
            </a:endParaRPr>
          </a:p>
        </p:txBody>
      </p:sp>
      <p:pic>
        <p:nvPicPr>
          <p:cNvPr id="1733" name="Google Shape;1733;g1971a6e2350_0_63"/>
          <p:cNvPicPr preferRelativeResize="0"/>
          <p:nvPr/>
        </p:nvPicPr>
        <p:blipFill rotWithShape="1">
          <a:blip r:embed="rId7">
            <a:alphaModFix/>
          </a:blip>
          <a:srcRect/>
          <a:stretch/>
        </p:blipFill>
        <p:spPr>
          <a:xfrm>
            <a:off x="7009475" y="2115538"/>
            <a:ext cx="400200" cy="400200"/>
          </a:xfrm>
          <a:prstGeom prst="rect">
            <a:avLst/>
          </a:prstGeom>
          <a:noFill/>
          <a:ln>
            <a:noFill/>
          </a:ln>
        </p:spPr>
      </p:pic>
      <p:sp>
        <p:nvSpPr>
          <p:cNvPr id="1734" name="Google Shape;1734;g1971a6e2350_0_63"/>
          <p:cNvSpPr txBox="1"/>
          <p:nvPr/>
        </p:nvSpPr>
        <p:spPr>
          <a:xfrm>
            <a:off x="6916763" y="2524438"/>
            <a:ext cx="585600" cy="554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600"/>
              <a:buFont typeface="Arial"/>
              <a:buNone/>
            </a:pPr>
            <a:r>
              <a:rPr lang="en" sz="600" b="0" i="0" u="none" strike="noStrike" cap="none">
                <a:solidFill>
                  <a:srgbClr val="000000"/>
                </a:solidFill>
                <a:latin typeface="Arial"/>
                <a:ea typeface="Arial"/>
                <a:cs typeface="Arial"/>
                <a:sym typeface="Arial"/>
              </a:rPr>
              <a:t>Migrate, integrate, validate, cutover</a:t>
            </a:r>
            <a:endParaRPr sz="600" b="0" i="0" u="none" strike="noStrike" cap="none">
              <a:solidFill>
                <a:srgbClr val="000000"/>
              </a:solidFill>
              <a:latin typeface="Arial"/>
              <a:ea typeface="Arial"/>
              <a:cs typeface="Arial"/>
              <a:sym typeface="Arial"/>
            </a:endParaRPr>
          </a:p>
        </p:txBody>
      </p:sp>
      <p:pic>
        <p:nvPicPr>
          <p:cNvPr id="1735" name="Google Shape;1735;g1971a6e2350_0_63"/>
          <p:cNvPicPr preferRelativeResize="0"/>
          <p:nvPr/>
        </p:nvPicPr>
        <p:blipFill rotWithShape="1">
          <a:blip r:embed="rId7">
            <a:alphaModFix/>
          </a:blip>
          <a:srcRect/>
          <a:stretch/>
        </p:blipFill>
        <p:spPr>
          <a:xfrm>
            <a:off x="7544800" y="2311063"/>
            <a:ext cx="400200" cy="400200"/>
          </a:xfrm>
          <a:prstGeom prst="rect">
            <a:avLst/>
          </a:prstGeom>
          <a:noFill/>
          <a:ln>
            <a:noFill/>
          </a:ln>
        </p:spPr>
      </p:pic>
      <p:sp>
        <p:nvSpPr>
          <p:cNvPr id="1736" name="Google Shape;1736;g1971a6e2350_0_63"/>
          <p:cNvSpPr txBox="1"/>
          <p:nvPr/>
        </p:nvSpPr>
        <p:spPr>
          <a:xfrm>
            <a:off x="7452088" y="2719963"/>
            <a:ext cx="585600" cy="6465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600"/>
              <a:buFont typeface="Arial"/>
              <a:buNone/>
            </a:pPr>
            <a:r>
              <a:rPr lang="en" sz="600" b="0" i="0" u="none" strike="noStrike" cap="none">
                <a:solidFill>
                  <a:srgbClr val="000000"/>
                </a:solidFill>
                <a:latin typeface="Arial"/>
                <a:ea typeface="Arial"/>
                <a:cs typeface="Arial"/>
                <a:sym typeface="Arial"/>
              </a:rPr>
              <a:t>Migrate, integrate, validate, cutover</a:t>
            </a:r>
            <a:endParaRPr sz="6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600"/>
              <a:buFont typeface="Arial"/>
              <a:buNone/>
            </a:pPr>
            <a:endParaRPr sz="600" b="0" i="0" u="none" strike="noStrike" cap="none">
              <a:solidFill>
                <a:srgbClr val="000000"/>
              </a:solidFill>
              <a:latin typeface="Arial"/>
              <a:ea typeface="Arial"/>
              <a:cs typeface="Arial"/>
              <a:sym typeface="Arial"/>
            </a:endParaRPr>
          </a:p>
        </p:txBody>
      </p:sp>
      <p:pic>
        <p:nvPicPr>
          <p:cNvPr id="1737" name="Google Shape;1737;g1971a6e2350_0_63"/>
          <p:cNvPicPr preferRelativeResize="0"/>
          <p:nvPr/>
        </p:nvPicPr>
        <p:blipFill rotWithShape="1">
          <a:blip r:embed="rId7">
            <a:alphaModFix/>
          </a:blip>
          <a:srcRect/>
          <a:stretch/>
        </p:blipFill>
        <p:spPr>
          <a:xfrm>
            <a:off x="8080125" y="2421763"/>
            <a:ext cx="400200" cy="400200"/>
          </a:xfrm>
          <a:prstGeom prst="rect">
            <a:avLst/>
          </a:prstGeom>
          <a:noFill/>
          <a:ln>
            <a:noFill/>
          </a:ln>
        </p:spPr>
      </p:pic>
      <p:sp>
        <p:nvSpPr>
          <p:cNvPr id="1738" name="Google Shape;1738;g1971a6e2350_0_63"/>
          <p:cNvSpPr txBox="1"/>
          <p:nvPr/>
        </p:nvSpPr>
        <p:spPr>
          <a:xfrm>
            <a:off x="7987413" y="2830663"/>
            <a:ext cx="585600" cy="6465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600"/>
              <a:buFont typeface="Arial"/>
              <a:buNone/>
            </a:pPr>
            <a:r>
              <a:rPr lang="en" sz="600" b="0" i="0" u="none" strike="noStrike" cap="none">
                <a:solidFill>
                  <a:srgbClr val="000000"/>
                </a:solidFill>
                <a:latin typeface="Arial"/>
                <a:ea typeface="Arial"/>
                <a:cs typeface="Arial"/>
                <a:sym typeface="Arial"/>
              </a:rPr>
              <a:t>Migrate, integrate, validate, cutover</a:t>
            </a:r>
            <a:endParaRPr sz="6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600"/>
              <a:buFont typeface="Arial"/>
              <a:buNone/>
            </a:pPr>
            <a:endParaRPr sz="600" b="0" i="0" u="none" strike="noStrike" cap="none">
              <a:solidFill>
                <a:srgbClr val="000000"/>
              </a:solidFill>
              <a:latin typeface="Arial"/>
              <a:ea typeface="Arial"/>
              <a:cs typeface="Arial"/>
              <a:sym typeface="Arial"/>
            </a:endParaRPr>
          </a:p>
        </p:txBody>
      </p:sp>
      <p:sp>
        <p:nvSpPr>
          <p:cNvPr id="1739" name="Google Shape;1739;g1971a6e2350_0_63"/>
          <p:cNvSpPr txBox="1"/>
          <p:nvPr/>
        </p:nvSpPr>
        <p:spPr>
          <a:xfrm>
            <a:off x="262475" y="857300"/>
            <a:ext cx="8419500" cy="338700"/>
          </a:xfrm>
          <a:prstGeom prst="rect">
            <a:avLst/>
          </a:prstGeom>
          <a:noFill/>
          <a:ln>
            <a:noFill/>
          </a:ln>
        </p:spPr>
        <p:txBody>
          <a:bodyPr spcFirstLastPara="1" wrap="square" lIns="91425" tIns="91425" rIns="91425" bIns="91425" anchor="ctr" anchorCtr="0">
            <a:spAutoFit/>
          </a:bodyPr>
          <a:lstStyle/>
          <a:p>
            <a:pPr marL="0" marR="0" lvl="0" indent="0" algn="ctr" rtl="0">
              <a:lnSpc>
                <a:spcPct val="100000"/>
              </a:lnSpc>
              <a:spcBef>
                <a:spcPts val="0"/>
              </a:spcBef>
              <a:spcAft>
                <a:spcPts val="0"/>
              </a:spcAft>
              <a:buClr>
                <a:srgbClr val="000000"/>
              </a:buClr>
              <a:buSzPts val="1000"/>
              <a:buFont typeface="Arial"/>
              <a:buNone/>
            </a:pPr>
            <a:endParaRPr sz="1000" b="0" i="0" u="none" strike="noStrike" cap="none">
              <a:solidFill>
                <a:srgbClr val="000000"/>
              </a:solidFill>
              <a:latin typeface="Arial"/>
              <a:ea typeface="Arial"/>
              <a:cs typeface="Arial"/>
              <a:sym typeface="Arial"/>
            </a:endParaRPr>
          </a:p>
        </p:txBody>
      </p:sp>
      <p:sp>
        <p:nvSpPr>
          <p:cNvPr id="1740" name="Google Shape;1740;g1971a6e2350_0_63"/>
          <p:cNvSpPr txBox="1"/>
          <p:nvPr/>
        </p:nvSpPr>
        <p:spPr>
          <a:xfrm>
            <a:off x="256700" y="3809500"/>
            <a:ext cx="8887200" cy="12159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 sz="900" b="0" i="0" u="none" strike="noStrike" cap="none">
                <a:solidFill>
                  <a:srgbClr val="000000"/>
                </a:solidFill>
                <a:latin typeface="Arial"/>
                <a:ea typeface="Arial"/>
                <a:cs typeface="Arial"/>
                <a:sym typeface="Arial"/>
              </a:rPr>
              <a:t>NHS Digital CCoE Modernisation and Migration: </a:t>
            </a:r>
            <a:endParaRPr sz="9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000"/>
              <a:buFont typeface="Arial"/>
              <a:buNone/>
            </a:pPr>
            <a:r>
              <a:rPr lang="en" sz="800" b="0" i="0" u="sng" strike="noStrike" cap="none">
                <a:solidFill>
                  <a:schemeClr val="hlink"/>
                </a:solidFill>
                <a:latin typeface="Arial"/>
                <a:ea typeface="Arial"/>
                <a:cs typeface="Arial"/>
                <a:sym typeface="Arial"/>
                <a:hlinkClick r:id="rId12"/>
              </a:rPr>
              <a:t>https://digital.nhs.uk/services/cloud-centre-of-excellence/cloud-topic-areas/application-migration-and-modernisation</a:t>
            </a:r>
            <a:endParaRPr sz="8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900"/>
              <a:buFont typeface="Arial"/>
              <a:buNone/>
            </a:pPr>
            <a:r>
              <a:rPr lang="en" sz="900" b="0" i="0" u="none" strike="noStrike" cap="none">
                <a:solidFill>
                  <a:srgbClr val="000000"/>
                </a:solidFill>
                <a:latin typeface="Arial"/>
                <a:ea typeface="Arial"/>
                <a:cs typeface="Arial"/>
                <a:sym typeface="Arial"/>
              </a:rPr>
              <a:t>CCoE Microsoft Azure Resources: </a:t>
            </a:r>
            <a:endParaRPr sz="9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800"/>
              <a:buFont typeface="Arial"/>
              <a:buNone/>
            </a:pPr>
            <a:r>
              <a:rPr lang="en" sz="800" b="0" i="0" u="sng" strike="noStrike" cap="none">
                <a:solidFill>
                  <a:schemeClr val="accent1"/>
                </a:solidFill>
                <a:latin typeface="Arial"/>
                <a:ea typeface="Arial"/>
                <a:cs typeface="Arial"/>
                <a:sym typeface="Arial"/>
                <a:hlinkClick r:id="rId13">
                  <a:extLst>
                    <a:ext uri="{A12FA001-AC4F-418D-AE19-62706E023703}">
                      <ahyp:hlinkClr xmlns:ahyp="http://schemas.microsoft.com/office/drawing/2018/hyperlinkcolor" val="tx"/>
                    </a:ext>
                  </a:extLst>
                </a:hlinkClick>
              </a:rPr>
              <a:t>https://digital.nhs.uk/services/cloud-centre-of-excellence/cloud-consultancy-and-guidance/microsoft-azure-resources</a:t>
            </a:r>
            <a:endParaRPr sz="8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900"/>
              <a:buFont typeface="Arial"/>
              <a:buNone/>
            </a:pPr>
            <a:r>
              <a:rPr lang="en" sz="900" b="0" i="0" u="none" strike="noStrike" cap="none">
                <a:solidFill>
                  <a:srgbClr val="000000"/>
                </a:solidFill>
                <a:latin typeface="Arial"/>
                <a:ea typeface="Arial"/>
                <a:cs typeface="Arial"/>
                <a:sym typeface="Arial"/>
              </a:rPr>
              <a:t>CCoE Amazon Web Services Resources:</a:t>
            </a:r>
            <a:br>
              <a:rPr lang="en" sz="900" b="0" i="0" u="none" strike="noStrike" cap="none">
                <a:solidFill>
                  <a:srgbClr val="000000"/>
                </a:solidFill>
                <a:latin typeface="Arial"/>
                <a:ea typeface="Arial"/>
                <a:cs typeface="Arial"/>
                <a:sym typeface="Arial"/>
              </a:rPr>
            </a:br>
            <a:r>
              <a:rPr lang="en" sz="900" b="0" i="0" u="sng" strike="noStrike" cap="none">
                <a:solidFill>
                  <a:schemeClr val="accent1"/>
                </a:solidFill>
                <a:latin typeface="Arial"/>
                <a:ea typeface="Arial"/>
                <a:cs typeface="Arial"/>
                <a:sym typeface="Arial"/>
                <a:hlinkClick r:id="rId14">
                  <a:extLst>
                    <a:ext uri="{A12FA001-AC4F-418D-AE19-62706E023703}">
                      <ahyp:hlinkClr xmlns:ahyp="http://schemas.microsoft.com/office/drawing/2018/hyperlinkcolor" val="tx"/>
                    </a:ext>
                  </a:extLst>
                </a:hlinkClick>
              </a:rPr>
              <a:t>https://digital.nhs.uk/services/cloud-centre-of-excellence/cloud-consultancy-and-guidance/amazon-web-services-aws-resources</a:t>
            </a:r>
            <a:endParaRPr sz="9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700"/>
              <a:buFont typeface="Arial"/>
              <a:buNone/>
            </a:pPr>
            <a:endParaRPr sz="7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000"/>
              <a:buFont typeface="Arial"/>
              <a:buNone/>
            </a:pPr>
            <a:endParaRPr sz="800" b="1" i="0" u="none" strike="noStrike" cap="none">
              <a:solidFill>
                <a:srgbClr val="000000"/>
              </a:solidFill>
              <a:latin typeface="Arial"/>
              <a:ea typeface="Arial"/>
              <a:cs typeface="Arial"/>
              <a:sym typeface="Arial"/>
            </a:endParaRPr>
          </a:p>
        </p:txBody>
      </p:sp>
      <p:sp>
        <p:nvSpPr>
          <p:cNvPr id="1741" name="Google Shape;1741;g1971a6e2350_0_63"/>
          <p:cNvSpPr txBox="1"/>
          <p:nvPr/>
        </p:nvSpPr>
        <p:spPr>
          <a:xfrm>
            <a:off x="7452100" y="1698125"/>
            <a:ext cx="12378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700"/>
              <a:buFont typeface="Arial"/>
              <a:buNone/>
            </a:pPr>
            <a:r>
              <a:rPr lang="en" sz="700" b="0" i="0" u="none" strike="noStrike" cap="none">
                <a:solidFill>
                  <a:schemeClr val="dk1"/>
                </a:solidFill>
                <a:latin typeface="Calibri"/>
                <a:ea typeface="Calibri"/>
                <a:cs typeface="Calibri"/>
                <a:sym typeface="Calibri"/>
              </a:rPr>
              <a:t>Timeline will be determined during planning</a:t>
            </a:r>
            <a:endParaRPr sz="700" b="0" i="0" u="none" strike="noStrike" cap="none">
              <a:solidFill>
                <a:schemeClr val="dk1"/>
              </a:solidFill>
              <a:latin typeface="Calibri"/>
              <a:ea typeface="Calibri"/>
              <a:cs typeface="Calibri"/>
              <a:sym typeface="Calibri"/>
            </a:endParaRPr>
          </a:p>
        </p:txBody>
      </p:sp>
      <p:sp>
        <p:nvSpPr>
          <p:cNvPr id="1742" name="Google Shape;1742;g1971a6e2350_0_63"/>
          <p:cNvSpPr txBox="1"/>
          <p:nvPr/>
        </p:nvSpPr>
        <p:spPr>
          <a:xfrm>
            <a:off x="1215975" y="1736400"/>
            <a:ext cx="745200" cy="3231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900"/>
              <a:buFont typeface="Arial"/>
              <a:buNone/>
            </a:pPr>
            <a:r>
              <a:rPr lang="en" sz="900" b="0" i="0" u="none" strike="noStrike" cap="none">
                <a:solidFill>
                  <a:schemeClr val="dk1"/>
                </a:solidFill>
                <a:latin typeface="Calibri"/>
                <a:ea typeface="Calibri"/>
                <a:cs typeface="Calibri"/>
                <a:sym typeface="Calibri"/>
              </a:rPr>
              <a:t>4-8 weeks</a:t>
            </a:r>
            <a:endParaRPr sz="900" b="0" i="0" u="none" strike="noStrike" cap="none">
              <a:solidFill>
                <a:schemeClr val="dk1"/>
              </a:solidFill>
              <a:latin typeface="Arial"/>
              <a:ea typeface="Arial"/>
              <a:cs typeface="Arial"/>
              <a:sym typeface="Arial"/>
            </a:endParaRPr>
          </a:p>
        </p:txBody>
      </p:sp>
      <p:sp>
        <p:nvSpPr>
          <p:cNvPr id="1743" name="Google Shape;1743;g1971a6e2350_0_63"/>
          <p:cNvSpPr txBox="1"/>
          <p:nvPr/>
        </p:nvSpPr>
        <p:spPr>
          <a:xfrm>
            <a:off x="3493025" y="1736388"/>
            <a:ext cx="745200" cy="323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900"/>
              <a:buFont typeface="Arial"/>
              <a:buNone/>
            </a:pPr>
            <a:r>
              <a:rPr lang="en" sz="900" b="0" i="0" u="none" strike="noStrike" cap="none">
                <a:solidFill>
                  <a:schemeClr val="dk1"/>
                </a:solidFill>
                <a:latin typeface="Calibri"/>
                <a:ea typeface="Calibri"/>
                <a:cs typeface="Calibri"/>
                <a:sym typeface="Calibri"/>
              </a:rPr>
              <a:t>8+ weeks</a:t>
            </a:r>
            <a:endParaRPr sz="900" b="0" i="0" u="none" strike="noStrike" cap="none">
              <a:solidFill>
                <a:schemeClr val="dk1"/>
              </a:solidFill>
              <a:latin typeface="Arial"/>
              <a:ea typeface="Arial"/>
              <a:cs typeface="Arial"/>
              <a:sym typeface="Arial"/>
            </a:endParaRPr>
          </a:p>
        </p:txBody>
      </p:sp>
      <p:sp>
        <p:nvSpPr>
          <p:cNvPr id="1744" name="Google Shape;1744;g1971a6e2350_0_63"/>
          <p:cNvSpPr txBox="1"/>
          <p:nvPr/>
        </p:nvSpPr>
        <p:spPr>
          <a:xfrm>
            <a:off x="3203975" y="3210095"/>
            <a:ext cx="2536500" cy="323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900"/>
              <a:buFont typeface="Arial"/>
              <a:buNone/>
            </a:pPr>
            <a:r>
              <a:rPr lang="en" sz="900" b="0" i="0" u="none" strike="noStrike" cap="none">
                <a:solidFill>
                  <a:schemeClr val="dk1"/>
                </a:solidFill>
                <a:latin typeface="Calibri"/>
                <a:ea typeface="Calibri"/>
                <a:cs typeface="Calibri"/>
                <a:sym typeface="Calibri"/>
              </a:rPr>
              <a:t>Timeline will be determined during planning</a:t>
            </a:r>
            <a:endParaRPr sz="900" b="0" i="0" u="none" strike="noStrike" cap="none">
              <a:solidFill>
                <a:schemeClr val="dk1"/>
              </a:solidFill>
              <a:latin typeface="Calibri"/>
              <a:ea typeface="Calibri"/>
              <a:cs typeface="Calibri"/>
              <a:sym typeface="Calibri"/>
            </a:endParaRPr>
          </a:p>
        </p:txBody>
      </p:sp>
      <p:sp>
        <p:nvSpPr>
          <p:cNvPr id="1745" name="Google Shape;1745;g1971a6e2350_0_63"/>
          <p:cNvSpPr/>
          <p:nvPr/>
        </p:nvSpPr>
        <p:spPr>
          <a:xfrm>
            <a:off x="324000" y="931273"/>
            <a:ext cx="8249100" cy="554100"/>
          </a:xfrm>
          <a:prstGeom prst="roundRect">
            <a:avLst>
              <a:gd name="adj" fmla="val 2372"/>
            </a:avLst>
          </a:prstGeom>
          <a:solidFill>
            <a:srgbClr val="FFFFFF"/>
          </a:solidFill>
          <a:ln w="19050" cap="flat" cmpd="sng">
            <a:solidFill>
              <a:srgbClr val="005EB8"/>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 sz="1000" b="0" i="0" u="none" strike="noStrike" cap="none">
                <a:solidFill>
                  <a:srgbClr val="000000"/>
                </a:solidFill>
                <a:latin typeface="Arial"/>
                <a:ea typeface="Arial"/>
                <a:cs typeface="Arial"/>
                <a:sym typeface="Arial"/>
              </a:rPr>
              <a:t>A migration consists of 3 phases: Assessment, Planning and Execution. </a:t>
            </a:r>
            <a:endParaRPr sz="10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000"/>
              <a:buFont typeface="Arial"/>
              <a:buNone/>
            </a:pPr>
            <a:r>
              <a:rPr lang="en" sz="1000" b="0" i="0" u="none" strike="noStrike" cap="none">
                <a:solidFill>
                  <a:srgbClr val="000000"/>
                </a:solidFill>
                <a:latin typeface="Arial"/>
                <a:ea typeface="Arial"/>
                <a:cs typeface="Arial"/>
                <a:sym typeface="Arial"/>
              </a:rPr>
              <a:t>A modernisation process extends from each phase dependent on when applications are identified for modernisation.</a:t>
            </a:r>
            <a:endParaRPr sz="10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000"/>
              <a:buFont typeface="Arial"/>
              <a:buNone/>
            </a:pPr>
            <a:r>
              <a:rPr lang="en" sz="1000" b="0" i="0" u="none" strike="noStrike" cap="none">
                <a:solidFill>
                  <a:srgbClr val="000000"/>
                </a:solidFill>
                <a:latin typeface="Arial"/>
                <a:ea typeface="Arial"/>
                <a:cs typeface="Arial"/>
                <a:sym typeface="Arial"/>
              </a:rPr>
              <a:t>This guide contains an overview of each phase, including details of inputs, activities and outputs required to deliver a phase.</a:t>
            </a:r>
            <a:endParaRPr sz="900" b="0" i="0" u="none" strike="noStrike" cap="none">
              <a:solidFill>
                <a:srgbClr val="000000"/>
              </a:solidFill>
              <a:highlight>
                <a:schemeClr val="dk1"/>
              </a:highlight>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2451"/>
        <p:cNvGrpSpPr/>
        <p:nvPr/>
      </p:nvGrpSpPr>
      <p:grpSpPr>
        <a:xfrm>
          <a:off x="0" y="0"/>
          <a:ext cx="0" cy="0"/>
          <a:chOff x="0" y="0"/>
          <a:chExt cx="0" cy="0"/>
        </a:xfrm>
      </p:grpSpPr>
      <p:sp>
        <p:nvSpPr>
          <p:cNvPr id="2452" name="Google Shape;2452;p8"/>
          <p:cNvSpPr txBox="1">
            <a:spLocks noGrp="1"/>
          </p:cNvSpPr>
          <p:nvPr>
            <p:ph type="title"/>
          </p:nvPr>
        </p:nvSpPr>
        <p:spPr>
          <a:xfrm>
            <a:off x="243000" y="243000"/>
            <a:ext cx="6414900" cy="486600"/>
          </a:xfrm>
          <a:prstGeom prst="rect">
            <a:avLst/>
          </a:prstGeom>
          <a:noFill/>
          <a:ln>
            <a:noFill/>
          </a:ln>
        </p:spPr>
        <p:txBody>
          <a:bodyPr spcFirstLastPara="1" wrap="square" lIns="0" tIns="0" rIns="0" bIns="0" anchor="ctr" anchorCtr="0">
            <a:normAutofit fontScale="90000"/>
          </a:bodyPr>
          <a:lstStyle/>
          <a:p>
            <a:pPr marL="0" lvl="0" indent="0" algn="l" rtl="0">
              <a:lnSpc>
                <a:spcPct val="90000"/>
              </a:lnSpc>
              <a:spcBef>
                <a:spcPts val="0"/>
              </a:spcBef>
              <a:spcAft>
                <a:spcPts val="0"/>
              </a:spcAft>
              <a:buClr>
                <a:schemeClr val="lt1"/>
              </a:buClr>
              <a:buSzPct val="100000"/>
              <a:buFont typeface="Arial"/>
              <a:buNone/>
            </a:pPr>
            <a:r>
              <a:rPr lang="en"/>
              <a:t>Detailed Process Flow - Migration Planning + Execution</a:t>
            </a:r>
            <a:endParaRPr/>
          </a:p>
        </p:txBody>
      </p:sp>
      <p:pic>
        <p:nvPicPr>
          <p:cNvPr id="2453" name="Google Shape;2453;p8"/>
          <p:cNvPicPr preferRelativeResize="0"/>
          <p:nvPr/>
        </p:nvPicPr>
        <p:blipFill rotWithShape="1">
          <a:blip r:embed="rId3">
            <a:alphaModFix/>
          </a:blip>
          <a:srcRect/>
          <a:stretch/>
        </p:blipFill>
        <p:spPr>
          <a:xfrm>
            <a:off x="114300" y="1087200"/>
            <a:ext cx="8915400" cy="3077728"/>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749"/>
        <p:cNvGrpSpPr/>
        <p:nvPr/>
      </p:nvGrpSpPr>
      <p:grpSpPr>
        <a:xfrm>
          <a:off x="0" y="0"/>
          <a:ext cx="0" cy="0"/>
          <a:chOff x="0" y="0"/>
          <a:chExt cx="0" cy="0"/>
        </a:xfrm>
      </p:grpSpPr>
      <p:sp>
        <p:nvSpPr>
          <p:cNvPr id="1750" name="Google Shape;1750;g1db74754bef_0_0"/>
          <p:cNvSpPr txBox="1"/>
          <p:nvPr/>
        </p:nvSpPr>
        <p:spPr>
          <a:xfrm>
            <a:off x="2998999" y="1605255"/>
            <a:ext cx="2460600" cy="263400"/>
          </a:xfrm>
          <a:prstGeom prst="rect">
            <a:avLst/>
          </a:pr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800"/>
              <a:buFont typeface="Arial"/>
              <a:buNone/>
            </a:pPr>
            <a:r>
              <a:rPr lang="en" sz="800" b="1" i="0" u="none" strike="noStrike" cap="none">
                <a:solidFill>
                  <a:srgbClr val="FFFFFF"/>
                </a:solidFill>
                <a:latin typeface="Arial"/>
                <a:ea typeface="Arial"/>
                <a:cs typeface="Arial"/>
                <a:sym typeface="Arial"/>
              </a:rPr>
              <a:t>PLANNING</a:t>
            </a:r>
            <a:endParaRPr sz="800" b="0" i="0" u="none" strike="noStrike" cap="none">
              <a:solidFill>
                <a:srgbClr val="000000"/>
              </a:solidFill>
              <a:latin typeface="Arial"/>
              <a:ea typeface="Arial"/>
              <a:cs typeface="Arial"/>
              <a:sym typeface="Arial"/>
            </a:endParaRPr>
          </a:p>
        </p:txBody>
      </p:sp>
      <p:pic>
        <p:nvPicPr>
          <p:cNvPr id="1751" name="Google Shape;1751;g1db74754bef_0_0"/>
          <p:cNvPicPr preferRelativeResize="0"/>
          <p:nvPr/>
        </p:nvPicPr>
        <p:blipFill rotWithShape="1">
          <a:blip r:embed="rId3">
            <a:alphaModFix/>
          </a:blip>
          <a:srcRect/>
          <a:stretch/>
        </p:blipFill>
        <p:spPr>
          <a:xfrm>
            <a:off x="4674584" y="1610404"/>
            <a:ext cx="232726" cy="258900"/>
          </a:xfrm>
          <a:prstGeom prst="rect">
            <a:avLst/>
          </a:prstGeom>
          <a:noFill/>
          <a:ln>
            <a:noFill/>
          </a:ln>
        </p:spPr>
      </p:pic>
      <p:pic>
        <p:nvPicPr>
          <p:cNvPr id="1752" name="Google Shape;1752;g1db74754bef_0_0"/>
          <p:cNvPicPr preferRelativeResize="0"/>
          <p:nvPr/>
        </p:nvPicPr>
        <p:blipFill rotWithShape="1">
          <a:blip r:embed="rId4">
            <a:alphaModFix/>
          </a:blip>
          <a:srcRect/>
          <a:stretch/>
        </p:blipFill>
        <p:spPr>
          <a:xfrm>
            <a:off x="3821335" y="1620836"/>
            <a:ext cx="256804" cy="222854"/>
          </a:xfrm>
          <a:prstGeom prst="rect">
            <a:avLst/>
          </a:prstGeom>
          <a:noFill/>
          <a:ln>
            <a:noFill/>
          </a:ln>
        </p:spPr>
      </p:pic>
      <p:pic>
        <p:nvPicPr>
          <p:cNvPr id="1753" name="Google Shape;1753;g1db74754bef_0_0"/>
          <p:cNvPicPr preferRelativeResize="0"/>
          <p:nvPr/>
        </p:nvPicPr>
        <p:blipFill rotWithShape="1">
          <a:blip r:embed="rId5">
            <a:alphaModFix/>
          </a:blip>
          <a:srcRect/>
          <a:stretch/>
        </p:blipFill>
        <p:spPr>
          <a:xfrm>
            <a:off x="4104915" y="1620824"/>
            <a:ext cx="256804" cy="222854"/>
          </a:xfrm>
          <a:prstGeom prst="rect">
            <a:avLst/>
          </a:prstGeom>
          <a:noFill/>
          <a:ln>
            <a:noFill/>
          </a:ln>
        </p:spPr>
      </p:pic>
      <p:pic>
        <p:nvPicPr>
          <p:cNvPr id="1754" name="Google Shape;1754;g1db74754bef_0_0"/>
          <p:cNvPicPr preferRelativeResize="0"/>
          <p:nvPr/>
        </p:nvPicPr>
        <p:blipFill rotWithShape="1">
          <a:blip r:embed="rId6">
            <a:alphaModFix/>
          </a:blip>
          <a:srcRect/>
          <a:stretch/>
        </p:blipFill>
        <p:spPr>
          <a:xfrm>
            <a:off x="4388486" y="1622028"/>
            <a:ext cx="217797" cy="222852"/>
          </a:xfrm>
          <a:prstGeom prst="rect">
            <a:avLst/>
          </a:prstGeom>
          <a:noFill/>
          <a:ln>
            <a:noFill/>
          </a:ln>
        </p:spPr>
      </p:pic>
      <p:pic>
        <p:nvPicPr>
          <p:cNvPr id="1755" name="Google Shape;1755;g1db74754bef_0_0"/>
          <p:cNvPicPr preferRelativeResize="0"/>
          <p:nvPr/>
        </p:nvPicPr>
        <p:blipFill rotWithShape="1">
          <a:blip r:embed="rId7">
            <a:alphaModFix/>
          </a:blip>
          <a:srcRect/>
          <a:stretch/>
        </p:blipFill>
        <p:spPr>
          <a:xfrm>
            <a:off x="4975618" y="1629473"/>
            <a:ext cx="198474" cy="220796"/>
          </a:xfrm>
          <a:prstGeom prst="rect">
            <a:avLst/>
          </a:prstGeom>
          <a:noFill/>
          <a:ln>
            <a:noFill/>
          </a:ln>
        </p:spPr>
      </p:pic>
      <p:sp>
        <p:nvSpPr>
          <p:cNvPr id="1756" name="Google Shape;1756;g1db74754bef_0_0"/>
          <p:cNvSpPr txBox="1">
            <a:spLocks noGrp="1"/>
          </p:cNvSpPr>
          <p:nvPr>
            <p:ph type="title"/>
          </p:nvPr>
        </p:nvSpPr>
        <p:spPr>
          <a:xfrm>
            <a:off x="324000" y="324000"/>
            <a:ext cx="8553300" cy="648900"/>
          </a:xfrm>
          <a:prstGeom prst="rect">
            <a:avLst/>
          </a:prstGeom>
          <a:noFill/>
          <a:ln>
            <a:noFill/>
          </a:ln>
        </p:spPr>
        <p:txBody>
          <a:bodyPr spcFirstLastPara="1" wrap="square" lIns="0" tIns="0" rIns="0" bIns="0" anchor="ctr" anchorCtr="0">
            <a:normAutofit/>
          </a:bodyPr>
          <a:lstStyle/>
          <a:p>
            <a:pPr marL="0" lvl="0" indent="0" algn="l" rtl="0">
              <a:lnSpc>
                <a:spcPct val="90000"/>
              </a:lnSpc>
              <a:spcBef>
                <a:spcPts val="0"/>
              </a:spcBef>
              <a:spcAft>
                <a:spcPts val="0"/>
              </a:spcAft>
              <a:buSzPts val="2700"/>
              <a:buNone/>
            </a:pPr>
            <a:r>
              <a:rPr lang="en">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
                  </a:ext>
                </a:extLst>
              </a:rPr>
              <a:t>Process</a:t>
            </a:r>
            <a:r>
              <a:rPr lang="en"/>
              <a:t> flow</a:t>
            </a:r>
            <a:endParaRPr/>
          </a:p>
        </p:txBody>
      </p:sp>
      <p:sp>
        <p:nvSpPr>
          <p:cNvPr id="1757" name="Google Shape;1757;g1db74754bef_0_0"/>
          <p:cNvSpPr txBox="1"/>
          <p:nvPr/>
        </p:nvSpPr>
        <p:spPr>
          <a:xfrm>
            <a:off x="324000" y="1605255"/>
            <a:ext cx="2460600" cy="263400"/>
          </a:xfrm>
          <a:prstGeom prst="rect">
            <a:avLst/>
          </a:pr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800"/>
              <a:buFont typeface="Arial"/>
              <a:buNone/>
            </a:pPr>
            <a:r>
              <a:rPr lang="en" sz="800" b="1" i="0" u="none" strike="noStrike" cap="none">
                <a:solidFill>
                  <a:srgbClr val="FFFFFF"/>
                </a:solidFill>
                <a:latin typeface="Arial"/>
                <a:ea typeface="Arial"/>
                <a:cs typeface="Arial"/>
                <a:sym typeface="Arial"/>
              </a:rPr>
              <a:t>ASSESSMENT</a:t>
            </a:r>
            <a:endParaRPr sz="800" b="0" i="0" u="none" strike="noStrike" cap="none">
              <a:solidFill>
                <a:srgbClr val="000000"/>
              </a:solidFill>
              <a:latin typeface="Arial"/>
              <a:ea typeface="Arial"/>
              <a:cs typeface="Arial"/>
              <a:sym typeface="Arial"/>
            </a:endParaRPr>
          </a:p>
        </p:txBody>
      </p:sp>
      <p:sp>
        <p:nvSpPr>
          <p:cNvPr id="1758" name="Google Shape;1758;g1db74754bef_0_0"/>
          <p:cNvSpPr txBox="1"/>
          <p:nvPr/>
        </p:nvSpPr>
        <p:spPr>
          <a:xfrm>
            <a:off x="5673998" y="1605268"/>
            <a:ext cx="2460600" cy="263400"/>
          </a:xfrm>
          <a:prstGeom prst="rect">
            <a:avLst/>
          </a:pr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800"/>
              <a:buFont typeface="Arial"/>
              <a:buNone/>
            </a:pPr>
            <a:r>
              <a:rPr lang="en" sz="800" b="1" i="0" u="none" strike="noStrike" cap="none">
                <a:solidFill>
                  <a:srgbClr val="FFFFFF"/>
                </a:solidFill>
                <a:latin typeface="Arial"/>
                <a:ea typeface="Arial"/>
                <a:cs typeface="Arial"/>
                <a:sym typeface="Arial"/>
              </a:rPr>
              <a:t>EXECUTION</a:t>
            </a:r>
            <a:endParaRPr sz="800" b="0" i="0" u="none" strike="noStrike" cap="none">
              <a:solidFill>
                <a:srgbClr val="000000"/>
              </a:solidFill>
              <a:latin typeface="Arial"/>
              <a:ea typeface="Arial"/>
              <a:cs typeface="Arial"/>
              <a:sym typeface="Arial"/>
            </a:endParaRPr>
          </a:p>
        </p:txBody>
      </p:sp>
      <p:pic>
        <p:nvPicPr>
          <p:cNvPr id="1759" name="Google Shape;1759;g1db74754bef_0_0"/>
          <p:cNvPicPr preferRelativeResize="0"/>
          <p:nvPr/>
        </p:nvPicPr>
        <p:blipFill rotWithShape="1">
          <a:blip r:embed="rId8">
            <a:alphaModFix/>
          </a:blip>
          <a:srcRect/>
          <a:stretch/>
        </p:blipFill>
        <p:spPr>
          <a:xfrm>
            <a:off x="1136851" y="1625544"/>
            <a:ext cx="220154" cy="230482"/>
          </a:xfrm>
          <a:prstGeom prst="rect">
            <a:avLst/>
          </a:prstGeom>
          <a:noFill/>
          <a:ln>
            <a:noFill/>
          </a:ln>
        </p:spPr>
      </p:pic>
      <p:pic>
        <p:nvPicPr>
          <p:cNvPr id="1760" name="Google Shape;1760;g1db74754bef_0_0"/>
          <p:cNvPicPr preferRelativeResize="0"/>
          <p:nvPr/>
        </p:nvPicPr>
        <p:blipFill rotWithShape="1">
          <a:blip r:embed="rId9">
            <a:alphaModFix/>
          </a:blip>
          <a:srcRect/>
          <a:stretch/>
        </p:blipFill>
        <p:spPr>
          <a:xfrm>
            <a:off x="1455780" y="1625544"/>
            <a:ext cx="195355" cy="204520"/>
          </a:xfrm>
          <a:prstGeom prst="rect">
            <a:avLst/>
          </a:prstGeom>
          <a:noFill/>
          <a:ln>
            <a:noFill/>
          </a:ln>
        </p:spPr>
      </p:pic>
      <p:pic>
        <p:nvPicPr>
          <p:cNvPr id="1761" name="Google Shape;1761;g1db74754bef_0_0"/>
          <p:cNvPicPr preferRelativeResize="0"/>
          <p:nvPr/>
        </p:nvPicPr>
        <p:blipFill rotWithShape="1">
          <a:blip r:embed="rId10">
            <a:alphaModFix/>
          </a:blip>
          <a:srcRect/>
          <a:stretch/>
        </p:blipFill>
        <p:spPr>
          <a:xfrm>
            <a:off x="1749912" y="1612563"/>
            <a:ext cx="220154" cy="230482"/>
          </a:xfrm>
          <a:prstGeom prst="rect">
            <a:avLst/>
          </a:prstGeom>
          <a:noFill/>
          <a:ln>
            <a:noFill/>
          </a:ln>
        </p:spPr>
      </p:pic>
      <p:pic>
        <p:nvPicPr>
          <p:cNvPr id="1762" name="Google Shape;1762;g1db74754bef_0_0"/>
          <p:cNvPicPr preferRelativeResize="0"/>
          <p:nvPr/>
        </p:nvPicPr>
        <p:blipFill rotWithShape="1">
          <a:blip r:embed="rId11">
            <a:alphaModFix/>
          </a:blip>
          <a:srcRect/>
          <a:stretch/>
        </p:blipFill>
        <p:spPr>
          <a:xfrm>
            <a:off x="2068848" y="1625543"/>
            <a:ext cx="195355" cy="204520"/>
          </a:xfrm>
          <a:prstGeom prst="rect">
            <a:avLst/>
          </a:prstGeom>
          <a:noFill/>
          <a:ln>
            <a:noFill/>
          </a:ln>
        </p:spPr>
      </p:pic>
      <p:pic>
        <p:nvPicPr>
          <p:cNvPr id="1763" name="Google Shape;1763;g1db74754bef_0_0"/>
          <p:cNvPicPr preferRelativeResize="0"/>
          <p:nvPr/>
        </p:nvPicPr>
        <p:blipFill rotWithShape="1">
          <a:blip r:embed="rId3">
            <a:alphaModFix/>
          </a:blip>
          <a:srcRect/>
          <a:stretch/>
        </p:blipFill>
        <p:spPr>
          <a:xfrm>
            <a:off x="6397313" y="1631137"/>
            <a:ext cx="220142" cy="225251"/>
          </a:xfrm>
          <a:prstGeom prst="rect">
            <a:avLst/>
          </a:prstGeom>
          <a:noFill/>
          <a:ln>
            <a:noFill/>
          </a:ln>
        </p:spPr>
      </p:pic>
      <p:sp>
        <p:nvSpPr>
          <p:cNvPr id="1764" name="Google Shape;1764;g1db74754bef_0_0"/>
          <p:cNvSpPr txBox="1"/>
          <p:nvPr/>
        </p:nvSpPr>
        <p:spPr>
          <a:xfrm>
            <a:off x="324000" y="783325"/>
            <a:ext cx="7999800" cy="554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en" sz="1200" b="0" i="0" u="none" strike="noStrike" cap="none">
                <a:solidFill>
                  <a:srgbClr val="000000"/>
                </a:solidFill>
                <a:latin typeface="Arial"/>
                <a:ea typeface="Arial"/>
                <a:cs typeface="Arial"/>
                <a:sym typeface="Arial"/>
              </a:rPr>
              <a:t>The ultimate goal is to migrate to cloud. Each of the process phases covers different inputs, activities and outputs. Outputs from prior phases feed in as inputs to subsequent phases. </a:t>
            </a:r>
            <a:endParaRPr sz="1200" b="0" i="0" u="none" strike="noStrike" cap="none">
              <a:solidFill>
                <a:srgbClr val="000000"/>
              </a:solidFill>
              <a:latin typeface="Arial"/>
              <a:ea typeface="Arial"/>
              <a:cs typeface="Arial"/>
              <a:sym typeface="Arial"/>
            </a:endParaRPr>
          </a:p>
        </p:txBody>
      </p:sp>
      <p:sp>
        <p:nvSpPr>
          <p:cNvPr id="1765" name="Google Shape;1765;g1db74754bef_0_0"/>
          <p:cNvSpPr/>
          <p:nvPr/>
        </p:nvSpPr>
        <p:spPr>
          <a:xfrm>
            <a:off x="324000" y="2033844"/>
            <a:ext cx="2460600" cy="1147200"/>
          </a:xfrm>
          <a:prstGeom prst="roundRect">
            <a:avLst>
              <a:gd name="adj" fmla="val 2372"/>
            </a:avLst>
          </a:prstGeom>
          <a:solidFill>
            <a:srgbClr val="FFFFFF"/>
          </a:solidFill>
          <a:ln w="9525" cap="flat" cmpd="sng">
            <a:solidFill>
              <a:srgbClr val="005EB8"/>
            </a:solidFill>
            <a:prstDash val="solid"/>
            <a:round/>
            <a:headEnd type="none" w="sm" len="sm"/>
            <a:tailEnd type="none" w="sm" len="sm"/>
          </a:ln>
        </p:spPr>
        <p:txBody>
          <a:bodyPr spcFirstLastPara="1" wrap="square" lIns="68575" tIns="34275" rIns="68575" bIns="34275" anchor="ctr" anchorCtr="0">
            <a:noAutofit/>
          </a:bodyPr>
          <a:lstStyle/>
          <a:p>
            <a:pPr marL="342900" marR="0" lvl="0" indent="-215900" algn="l" rtl="0">
              <a:lnSpc>
                <a:spcPct val="114999"/>
              </a:lnSpc>
              <a:spcBef>
                <a:spcPts val="800"/>
              </a:spcBef>
              <a:spcAft>
                <a:spcPts val="0"/>
              </a:spcAft>
              <a:buClr>
                <a:schemeClr val="accent6"/>
              </a:buClr>
              <a:buSzPts val="800"/>
              <a:buFont typeface="Arial"/>
              <a:buChar char="●"/>
            </a:pPr>
            <a:r>
              <a:rPr lang="en" sz="800" b="0" i="0" u="none" strike="noStrike" cap="none">
                <a:solidFill>
                  <a:schemeClr val="accent6"/>
                </a:solidFill>
                <a:latin typeface="Arial"/>
                <a:ea typeface="Arial"/>
                <a:cs typeface="Arial"/>
                <a:sym typeface="Arial"/>
              </a:rPr>
              <a:t>Scope, effort and landscape understanding</a:t>
            </a:r>
            <a:endParaRPr sz="800" b="0" i="0" u="none" strike="noStrike" cap="none">
              <a:solidFill>
                <a:schemeClr val="accent6"/>
              </a:solidFill>
              <a:latin typeface="Arial"/>
              <a:ea typeface="Arial"/>
              <a:cs typeface="Arial"/>
              <a:sym typeface="Arial"/>
            </a:endParaRPr>
          </a:p>
          <a:p>
            <a:pPr marL="342900" marR="0" lvl="0" indent="-215900" algn="l" rtl="0">
              <a:lnSpc>
                <a:spcPct val="114999"/>
              </a:lnSpc>
              <a:spcBef>
                <a:spcPts val="800"/>
              </a:spcBef>
              <a:spcAft>
                <a:spcPts val="0"/>
              </a:spcAft>
              <a:buClr>
                <a:schemeClr val="accent6"/>
              </a:buClr>
              <a:buSzPts val="800"/>
              <a:buFont typeface="Arial"/>
              <a:buChar char="●"/>
            </a:pPr>
            <a:r>
              <a:rPr lang="en" sz="800" b="0" i="0" u="none" strike="noStrike" cap="none">
                <a:solidFill>
                  <a:schemeClr val="accent6"/>
                </a:solidFill>
                <a:latin typeface="Arial"/>
                <a:ea typeface="Arial"/>
                <a:cs typeface="Arial"/>
                <a:sym typeface="Arial"/>
              </a:rPr>
              <a:t>Documentation and information gathering (interviews and workshops)</a:t>
            </a:r>
            <a:endParaRPr sz="800" b="0" i="0" u="none" strike="noStrike" cap="none">
              <a:solidFill>
                <a:schemeClr val="accent6"/>
              </a:solidFill>
              <a:latin typeface="Arial"/>
              <a:ea typeface="Arial"/>
              <a:cs typeface="Arial"/>
              <a:sym typeface="Arial"/>
            </a:endParaRPr>
          </a:p>
          <a:p>
            <a:pPr marL="342900" marR="0" lvl="0" indent="-215900" algn="l" rtl="0">
              <a:lnSpc>
                <a:spcPct val="114999"/>
              </a:lnSpc>
              <a:spcBef>
                <a:spcPts val="800"/>
              </a:spcBef>
              <a:spcAft>
                <a:spcPts val="0"/>
              </a:spcAft>
              <a:buClr>
                <a:schemeClr val="accent6"/>
              </a:buClr>
              <a:buSzPts val="800"/>
              <a:buFont typeface="Arial"/>
              <a:buChar char="●"/>
            </a:pPr>
            <a:r>
              <a:rPr lang="en" sz="800" b="0" i="0" u="none" strike="noStrike" cap="none">
                <a:solidFill>
                  <a:schemeClr val="accent6"/>
                </a:solidFill>
                <a:latin typeface="Arial"/>
                <a:ea typeface="Arial"/>
                <a:cs typeface="Arial"/>
                <a:sym typeface="Arial"/>
              </a:rPr>
              <a:t>Rapid, functional and technical -discovery</a:t>
            </a:r>
            <a:endParaRPr sz="800" b="0" i="0" u="none" strike="noStrike" cap="none">
              <a:solidFill>
                <a:schemeClr val="accent6"/>
              </a:solidFill>
              <a:latin typeface="Arial"/>
              <a:ea typeface="Arial"/>
              <a:cs typeface="Arial"/>
              <a:sym typeface="Arial"/>
            </a:endParaRPr>
          </a:p>
        </p:txBody>
      </p:sp>
      <p:sp>
        <p:nvSpPr>
          <p:cNvPr id="1766" name="Google Shape;1766;g1db74754bef_0_0"/>
          <p:cNvSpPr/>
          <p:nvPr/>
        </p:nvSpPr>
        <p:spPr>
          <a:xfrm>
            <a:off x="2998999" y="2033844"/>
            <a:ext cx="2460600" cy="1147200"/>
          </a:xfrm>
          <a:prstGeom prst="roundRect">
            <a:avLst>
              <a:gd name="adj" fmla="val 2372"/>
            </a:avLst>
          </a:prstGeom>
          <a:solidFill>
            <a:srgbClr val="FFFFFF"/>
          </a:solidFill>
          <a:ln w="9525" cap="flat" cmpd="sng">
            <a:solidFill>
              <a:srgbClr val="005EB8"/>
            </a:solidFill>
            <a:prstDash val="solid"/>
            <a:round/>
            <a:headEnd type="none" w="sm" len="sm"/>
            <a:tailEnd type="none" w="sm" len="sm"/>
          </a:ln>
        </p:spPr>
        <p:txBody>
          <a:bodyPr spcFirstLastPara="1" wrap="square" lIns="68575" tIns="34275" rIns="68575" bIns="34275" anchor="ctr" anchorCtr="0">
            <a:noAutofit/>
          </a:bodyPr>
          <a:lstStyle/>
          <a:p>
            <a:pPr marL="342900" marR="0" lvl="0" indent="-215900" algn="l" rtl="0">
              <a:lnSpc>
                <a:spcPct val="114999"/>
              </a:lnSpc>
              <a:spcBef>
                <a:spcPts val="800"/>
              </a:spcBef>
              <a:spcAft>
                <a:spcPts val="0"/>
              </a:spcAft>
              <a:buClr>
                <a:schemeClr val="accent6"/>
              </a:buClr>
              <a:buSzPts val="800"/>
              <a:buFont typeface="Arial"/>
              <a:buChar char="●"/>
            </a:pPr>
            <a:r>
              <a:rPr lang="en" sz="800" b="0" i="0" u="none" strike="noStrike" cap="none">
                <a:solidFill>
                  <a:schemeClr val="accent6"/>
                </a:solidFill>
                <a:latin typeface="Arial"/>
                <a:ea typeface="Arial"/>
                <a:cs typeface="Arial"/>
                <a:sym typeface="Arial"/>
              </a:rPr>
              <a:t>Application detailed discovery and validation</a:t>
            </a:r>
            <a:endParaRPr sz="800" b="0" i="0" u="none" strike="noStrike" cap="none">
              <a:solidFill>
                <a:schemeClr val="accent6"/>
              </a:solidFill>
              <a:latin typeface="Arial"/>
              <a:ea typeface="Arial"/>
              <a:cs typeface="Arial"/>
              <a:sym typeface="Arial"/>
            </a:endParaRPr>
          </a:p>
          <a:p>
            <a:pPr marL="342900" marR="0" lvl="0" indent="-215900" algn="l" rtl="0">
              <a:lnSpc>
                <a:spcPct val="114999"/>
              </a:lnSpc>
              <a:spcBef>
                <a:spcPts val="800"/>
              </a:spcBef>
              <a:spcAft>
                <a:spcPts val="0"/>
              </a:spcAft>
              <a:buClr>
                <a:schemeClr val="accent6"/>
              </a:buClr>
              <a:buSzPts val="800"/>
              <a:buFont typeface="Arial"/>
              <a:buChar char="●"/>
            </a:pPr>
            <a:r>
              <a:rPr lang="en" sz="800" b="0" i="0" u="none" strike="noStrike" cap="none">
                <a:solidFill>
                  <a:schemeClr val="accent6"/>
                </a:solidFill>
                <a:latin typeface="Arial"/>
                <a:ea typeface="Arial"/>
                <a:cs typeface="Arial"/>
                <a:sym typeface="Arial"/>
              </a:rPr>
              <a:t>Workshops, migration coordination planning and design</a:t>
            </a:r>
            <a:endParaRPr sz="800" b="0" i="0" u="none" strike="noStrike" cap="none">
              <a:solidFill>
                <a:schemeClr val="accent6"/>
              </a:solidFill>
              <a:latin typeface="Arial"/>
              <a:ea typeface="Arial"/>
              <a:cs typeface="Arial"/>
              <a:sym typeface="Arial"/>
            </a:endParaRPr>
          </a:p>
          <a:p>
            <a:pPr marL="342900" marR="0" lvl="0" indent="-215900" algn="l" rtl="0">
              <a:lnSpc>
                <a:spcPct val="114999"/>
              </a:lnSpc>
              <a:spcBef>
                <a:spcPts val="800"/>
              </a:spcBef>
              <a:spcAft>
                <a:spcPts val="0"/>
              </a:spcAft>
              <a:buClr>
                <a:schemeClr val="accent6"/>
              </a:buClr>
              <a:buSzPts val="800"/>
              <a:buFont typeface="Arial"/>
              <a:buChar char="●"/>
            </a:pPr>
            <a:r>
              <a:rPr lang="en" sz="800" b="0" i="0" u="none" strike="noStrike" cap="none">
                <a:solidFill>
                  <a:schemeClr val="accent6"/>
                </a:solidFill>
                <a:latin typeface="Arial"/>
                <a:ea typeface="Arial"/>
                <a:cs typeface="Arial"/>
                <a:sym typeface="Arial"/>
              </a:rPr>
              <a:t>Migration work alignment for decreased workload and risk control </a:t>
            </a:r>
            <a:endParaRPr sz="800" b="0" i="0" u="none" strike="noStrike" cap="none">
              <a:solidFill>
                <a:schemeClr val="accent6"/>
              </a:solidFill>
              <a:latin typeface="Arial"/>
              <a:ea typeface="Arial"/>
              <a:cs typeface="Arial"/>
              <a:sym typeface="Arial"/>
            </a:endParaRPr>
          </a:p>
        </p:txBody>
      </p:sp>
      <p:sp>
        <p:nvSpPr>
          <p:cNvPr id="1767" name="Google Shape;1767;g1db74754bef_0_0"/>
          <p:cNvSpPr/>
          <p:nvPr/>
        </p:nvSpPr>
        <p:spPr>
          <a:xfrm>
            <a:off x="5673998" y="2033844"/>
            <a:ext cx="2460600" cy="1147200"/>
          </a:xfrm>
          <a:prstGeom prst="roundRect">
            <a:avLst>
              <a:gd name="adj" fmla="val 2372"/>
            </a:avLst>
          </a:prstGeom>
          <a:solidFill>
            <a:srgbClr val="FFFFFF"/>
          </a:solidFill>
          <a:ln w="9525" cap="flat" cmpd="sng">
            <a:solidFill>
              <a:srgbClr val="005EB8"/>
            </a:solidFill>
            <a:prstDash val="solid"/>
            <a:round/>
            <a:headEnd type="none" w="sm" len="sm"/>
            <a:tailEnd type="none" w="sm" len="sm"/>
          </a:ln>
        </p:spPr>
        <p:txBody>
          <a:bodyPr spcFirstLastPara="1" wrap="square" lIns="68575" tIns="34275" rIns="68575" bIns="34275" anchor="ctr" anchorCtr="0">
            <a:noAutofit/>
          </a:bodyPr>
          <a:lstStyle/>
          <a:p>
            <a:pPr marL="342900" marR="0" lvl="0" indent="-215900" algn="l" rtl="0">
              <a:lnSpc>
                <a:spcPct val="114999"/>
              </a:lnSpc>
              <a:spcBef>
                <a:spcPts val="800"/>
              </a:spcBef>
              <a:spcAft>
                <a:spcPts val="0"/>
              </a:spcAft>
              <a:buClr>
                <a:schemeClr val="accent6"/>
              </a:buClr>
              <a:buSzPts val="800"/>
              <a:buFont typeface="Arial"/>
              <a:buChar char="●"/>
            </a:pPr>
            <a:r>
              <a:rPr lang="en" sz="800" b="0" i="0" u="none" strike="noStrike" cap="none">
                <a:solidFill>
                  <a:schemeClr val="accent6"/>
                </a:solidFill>
                <a:latin typeface="Arial"/>
                <a:ea typeface="Arial"/>
                <a:cs typeface="Arial"/>
                <a:sym typeface="Arial"/>
              </a:rPr>
              <a:t>Well prepared Landing zone, training and PoC</a:t>
            </a:r>
            <a:endParaRPr sz="800" b="0" i="0" u="none" strike="noStrike" cap="none">
              <a:solidFill>
                <a:schemeClr val="accent6"/>
              </a:solidFill>
              <a:latin typeface="Arial"/>
              <a:ea typeface="Arial"/>
              <a:cs typeface="Arial"/>
              <a:sym typeface="Arial"/>
            </a:endParaRPr>
          </a:p>
          <a:p>
            <a:pPr marL="342900" marR="0" lvl="0" indent="-215900" algn="l" rtl="0">
              <a:lnSpc>
                <a:spcPct val="114999"/>
              </a:lnSpc>
              <a:spcBef>
                <a:spcPts val="800"/>
              </a:spcBef>
              <a:spcAft>
                <a:spcPts val="0"/>
              </a:spcAft>
              <a:buClr>
                <a:schemeClr val="accent6"/>
              </a:buClr>
              <a:buSzPts val="800"/>
              <a:buFont typeface="Arial"/>
              <a:buChar char="●"/>
            </a:pPr>
            <a:r>
              <a:rPr lang="en" sz="800" b="0" i="0" u="none" strike="noStrike" cap="none">
                <a:solidFill>
                  <a:schemeClr val="accent6"/>
                </a:solidFill>
                <a:latin typeface="Arial"/>
                <a:ea typeface="Arial"/>
                <a:cs typeface="Arial"/>
                <a:sym typeface="Arial"/>
              </a:rPr>
              <a:t>Migration, integration, validation and cutover</a:t>
            </a:r>
            <a:endParaRPr sz="800" b="0" i="0" u="none" strike="noStrike" cap="none">
              <a:solidFill>
                <a:schemeClr val="accent6"/>
              </a:solidFill>
              <a:latin typeface="Arial"/>
              <a:ea typeface="Arial"/>
              <a:cs typeface="Arial"/>
              <a:sym typeface="Arial"/>
            </a:endParaRPr>
          </a:p>
          <a:p>
            <a:pPr marL="342900" marR="0" lvl="0" indent="-215900" algn="l" rtl="0">
              <a:lnSpc>
                <a:spcPct val="114999"/>
              </a:lnSpc>
              <a:spcBef>
                <a:spcPts val="800"/>
              </a:spcBef>
              <a:spcAft>
                <a:spcPts val="0"/>
              </a:spcAft>
              <a:buClr>
                <a:schemeClr val="accent6"/>
              </a:buClr>
              <a:buSzPts val="800"/>
              <a:buFont typeface="Arial"/>
              <a:buChar char="●"/>
            </a:pPr>
            <a:r>
              <a:rPr lang="en" sz="800" b="0" i="0" u="none" strike="noStrike" cap="none">
                <a:solidFill>
                  <a:schemeClr val="accent6"/>
                </a:solidFill>
                <a:latin typeface="Arial"/>
                <a:ea typeface="Arial"/>
                <a:cs typeface="Arial"/>
                <a:sym typeface="Arial"/>
              </a:rPr>
              <a:t>Provides a smooth transition to cloud</a:t>
            </a:r>
            <a:endParaRPr sz="800" b="0" i="0" u="none" strike="noStrike" cap="none">
              <a:solidFill>
                <a:schemeClr val="accent6"/>
              </a:solidFill>
              <a:latin typeface="Arial"/>
              <a:ea typeface="Arial"/>
              <a:cs typeface="Arial"/>
              <a:sym typeface="Arial"/>
            </a:endParaRPr>
          </a:p>
        </p:txBody>
      </p:sp>
      <p:sp>
        <p:nvSpPr>
          <p:cNvPr id="1768" name="Google Shape;1768;g1db74754bef_0_0"/>
          <p:cNvSpPr txBox="1"/>
          <p:nvPr/>
        </p:nvSpPr>
        <p:spPr>
          <a:xfrm>
            <a:off x="440826" y="1961900"/>
            <a:ext cx="1486800" cy="138600"/>
          </a:xfrm>
          <a:prstGeom prst="rect">
            <a:avLst/>
          </a:prstGeom>
          <a:solidFill>
            <a:srgbClr val="FFFFFF"/>
          </a:solidFill>
          <a:ln>
            <a:noFill/>
          </a:ln>
        </p:spPr>
        <p:txBody>
          <a:bodyPr spcFirstLastPara="1" wrap="square" lIns="54000" tIns="0" rIns="54000" bIns="0" anchor="ctr" anchorCtr="0">
            <a:spAutoFit/>
          </a:bodyPr>
          <a:lstStyle/>
          <a:p>
            <a:pPr marL="0" marR="0" lvl="0" indent="0" algn="l" rtl="0">
              <a:lnSpc>
                <a:spcPct val="100000"/>
              </a:lnSpc>
              <a:spcBef>
                <a:spcPts val="0"/>
              </a:spcBef>
              <a:spcAft>
                <a:spcPts val="0"/>
              </a:spcAft>
              <a:buClr>
                <a:srgbClr val="000000"/>
              </a:buClr>
              <a:buSzPts val="900"/>
              <a:buFont typeface="Arial"/>
              <a:buNone/>
            </a:pPr>
            <a:r>
              <a:rPr lang="en" sz="900" b="1" i="0" u="none" strike="noStrike" cap="none">
                <a:solidFill>
                  <a:srgbClr val="005EB8"/>
                </a:solidFill>
                <a:latin typeface="Arial"/>
                <a:ea typeface="Arial"/>
                <a:cs typeface="Arial"/>
                <a:sym typeface="Arial"/>
              </a:rPr>
              <a:t>Activities &amp; Outcomes</a:t>
            </a:r>
            <a:endParaRPr sz="1100" b="0" i="0" u="none" strike="noStrike" cap="none">
              <a:solidFill>
                <a:srgbClr val="000000"/>
              </a:solidFill>
              <a:latin typeface="Arial"/>
              <a:ea typeface="Arial"/>
              <a:cs typeface="Arial"/>
              <a:sym typeface="Arial"/>
            </a:endParaRPr>
          </a:p>
        </p:txBody>
      </p:sp>
      <p:sp>
        <p:nvSpPr>
          <p:cNvPr id="1769" name="Google Shape;1769;g1db74754bef_0_0"/>
          <p:cNvSpPr txBox="1"/>
          <p:nvPr/>
        </p:nvSpPr>
        <p:spPr>
          <a:xfrm>
            <a:off x="3075902" y="1961900"/>
            <a:ext cx="1598700" cy="138600"/>
          </a:xfrm>
          <a:prstGeom prst="rect">
            <a:avLst/>
          </a:prstGeom>
          <a:solidFill>
            <a:srgbClr val="FFFFFF"/>
          </a:solidFill>
          <a:ln>
            <a:noFill/>
          </a:ln>
        </p:spPr>
        <p:txBody>
          <a:bodyPr spcFirstLastPara="1" wrap="square" lIns="54000" tIns="0" rIns="54000" bIns="0" anchor="ctr" anchorCtr="0">
            <a:spAutoFit/>
          </a:bodyPr>
          <a:lstStyle/>
          <a:p>
            <a:pPr marL="0" marR="0" lvl="0" indent="0" algn="l" rtl="0">
              <a:lnSpc>
                <a:spcPct val="100000"/>
              </a:lnSpc>
              <a:spcBef>
                <a:spcPts val="0"/>
              </a:spcBef>
              <a:spcAft>
                <a:spcPts val="0"/>
              </a:spcAft>
              <a:buClr>
                <a:srgbClr val="000000"/>
              </a:buClr>
              <a:buSzPts val="900"/>
              <a:buFont typeface="Arial"/>
              <a:buNone/>
            </a:pPr>
            <a:r>
              <a:rPr lang="en" sz="900" b="1" i="0" u="none" strike="noStrike" cap="none">
                <a:solidFill>
                  <a:srgbClr val="005EB8"/>
                </a:solidFill>
                <a:latin typeface="Arial"/>
                <a:ea typeface="Arial"/>
                <a:cs typeface="Arial"/>
                <a:sym typeface="Arial"/>
              </a:rPr>
              <a:t>Activities &amp; Outcomes</a:t>
            </a:r>
            <a:endParaRPr sz="1100" b="0" i="0" u="none" strike="noStrike" cap="none">
              <a:solidFill>
                <a:srgbClr val="000000"/>
              </a:solidFill>
              <a:latin typeface="Arial"/>
              <a:ea typeface="Arial"/>
              <a:cs typeface="Arial"/>
              <a:sym typeface="Arial"/>
            </a:endParaRPr>
          </a:p>
        </p:txBody>
      </p:sp>
      <p:sp>
        <p:nvSpPr>
          <p:cNvPr id="1770" name="Google Shape;1770;g1db74754bef_0_0"/>
          <p:cNvSpPr txBox="1"/>
          <p:nvPr/>
        </p:nvSpPr>
        <p:spPr>
          <a:xfrm>
            <a:off x="5752023" y="1961900"/>
            <a:ext cx="1486800" cy="138600"/>
          </a:xfrm>
          <a:prstGeom prst="rect">
            <a:avLst/>
          </a:prstGeom>
          <a:solidFill>
            <a:srgbClr val="FFFFFF"/>
          </a:solidFill>
          <a:ln>
            <a:noFill/>
          </a:ln>
        </p:spPr>
        <p:txBody>
          <a:bodyPr spcFirstLastPara="1" wrap="square" lIns="54000" tIns="0" rIns="54000" bIns="0" anchor="ctr" anchorCtr="0">
            <a:spAutoFit/>
          </a:bodyPr>
          <a:lstStyle/>
          <a:p>
            <a:pPr marL="0" marR="0" lvl="0" indent="0" algn="l" rtl="0">
              <a:lnSpc>
                <a:spcPct val="100000"/>
              </a:lnSpc>
              <a:spcBef>
                <a:spcPts val="0"/>
              </a:spcBef>
              <a:spcAft>
                <a:spcPts val="0"/>
              </a:spcAft>
              <a:buClr>
                <a:srgbClr val="000000"/>
              </a:buClr>
              <a:buSzPts val="900"/>
              <a:buFont typeface="Arial"/>
              <a:buNone/>
            </a:pPr>
            <a:r>
              <a:rPr lang="en" sz="900" b="1" i="0" u="none" strike="noStrike" cap="none">
                <a:solidFill>
                  <a:srgbClr val="005EB8"/>
                </a:solidFill>
                <a:latin typeface="Arial"/>
                <a:ea typeface="Arial"/>
                <a:cs typeface="Arial"/>
                <a:sym typeface="Arial"/>
              </a:rPr>
              <a:t>Activities &amp; Outcomes</a:t>
            </a:r>
            <a:endParaRPr sz="1100" b="0" i="0" u="none" strike="noStrike" cap="none">
              <a:solidFill>
                <a:srgbClr val="000000"/>
              </a:solidFill>
              <a:latin typeface="Arial"/>
              <a:ea typeface="Arial"/>
              <a:cs typeface="Arial"/>
              <a:sym typeface="Arial"/>
            </a:endParaRPr>
          </a:p>
        </p:txBody>
      </p:sp>
      <p:sp>
        <p:nvSpPr>
          <p:cNvPr id="1771" name="Google Shape;1771;g1db74754bef_0_0"/>
          <p:cNvSpPr/>
          <p:nvPr/>
        </p:nvSpPr>
        <p:spPr>
          <a:xfrm>
            <a:off x="324000" y="3313647"/>
            <a:ext cx="2460600" cy="1389300"/>
          </a:xfrm>
          <a:prstGeom prst="roundRect">
            <a:avLst>
              <a:gd name="adj" fmla="val 2372"/>
            </a:avLst>
          </a:prstGeom>
          <a:solidFill>
            <a:srgbClr val="FFFFFF"/>
          </a:solidFill>
          <a:ln w="9525" cap="flat" cmpd="sng">
            <a:solidFill>
              <a:srgbClr val="005EB8"/>
            </a:solidFill>
            <a:prstDash val="solid"/>
            <a:round/>
            <a:headEnd type="none" w="sm" len="sm"/>
            <a:tailEnd type="none" w="sm" len="sm"/>
          </a:ln>
        </p:spPr>
        <p:txBody>
          <a:bodyPr spcFirstLastPara="1" wrap="square" lIns="68575" tIns="34275" rIns="68575" bIns="34275" anchor="ctr" anchorCtr="0">
            <a:noAutofit/>
          </a:bodyPr>
          <a:lstStyle/>
          <a:p>
            <a:pPr marL="457200" marR="0" lvl="0" indent="-273050" algn="l" rtl="0">
              <a:lnSpc>
                <a:spcPct val="114999"/>
              </a:lnSpc>
              <a:spcBef>
                <a:spcPts val="800"/>
              </a:spcBef>
              <a:spcAft>
                <a:spcPts val="0"/>
              </a:spcAft>
              <a:buClr>
                <a:schemeClr val="accent6"/>
              </a:buClr>
              <a:buSzPts val="700"/>
              <a:buFont typeface="Arial"/>
              <a:buChar char="●"/>
            </a:pPr>
            <a:r>
              <a:rPr lang="en" sz="700" b="0" i="0" u="none" strike="noStrike" cap="none">
                <a:solidFill>
                  <a:schemeClr val="accent6"/>
                </a:solidFill>
                <a:latin typeface="Arial"/>
                <a:ea typeface="Arial"/>
                <a:cs typeface="Arial"/>
                <a:sym typeface="Arial"/>
              </a:rPr>
              <a:t>Inputs</a:t>
            </a:r>
            <a:endParaRPr sz="700" b="0" i="0" u="none" strike="noStrike" cap="none">
              <a:solidFill>
                <a:schemeClr val="accent6"/>
              </a:solidFill>
              <a:latin typeface="Arial"/>
              <a:ea typeface="Arial"/>
              <a:cs typeface="Arial"/>
              <a:sym typeface="Arial"/>
            </a:endParaRPr>
          </a:p>
          <a:p>
            <a:pPr marL="914400" marR="0" lvl="1" indent="-273050" algn="l" rtl="0">
              <a:lnSpc>
                <a:spcPct val="114999"/>
              </a:lnSpc>
              <a:spcBef>
                <a:spcPts val="0"/>
              </a:spcBef>
              <a:spcAft>
                <a:spcPts val="0"/>
              </a:spcAft>
              <a:buClr>
                <a:schemeClr val="accent6"/>
              </a:buClr>
              <a:buSzPts val="700"/>
              <a:buFont typeface="Arial"/>
              <a:buChar char="○"/>
            </a:pPr>
            <a:r>
              <a:rPr lang="en" sz="700" b="0" i="0" u="none" strike="noStrike" cap="none">
                <a:solidFill>
                  <a:schemeClr val="accent6"/>
                </a:solidFill>
                <a:latin typeface="Arial"/>
                <a:ea typeface="Arial"/>
                <a:cs typeface="Arial"/>
                <a:sym typeface="Arial"/>
              </a:rPr>
              <a:t>Structure, domains, inventory</a:t>
            </a:r>
            <a:endParaRPr sz="700" b="0" i="0" u="none" strike="noStrike" cap="none">
              <a:solidFill>
                <a:schemeClr val="accent6"/>
              </a:solidFill>
              <a:latin typeface="Arial"/>
              <a:ea typeface="Arial"/>
              <a:cs typeface="Arial"/>
              <a:sym typeface="Arial"/>
            </a:endParaRPr>
          </a:p>
          <a:p>
            <a:pPr marL="914400" marR="0" lvl="1" indent="-273050" algn="l" rtl="0">
              <a:lnSpc>
                <a:spcPct val="114999"/>
              </a:lnSpc>
              <a:spcBef>
                <a:spcPts val="0"/>
              </a:spcBef>
              <a:spcAft>
                <a:spcPts val="0"/>
              </a:spcAft>
              <a:buClr>
                <a:schemeClr val="accent6"/>
              </a:buClr>
              <a:buSzPts val="700"/>
              <a:buFont typeface="Arial"/>
              <a:buChar char="○"/>
            </a:pPr>
            <a:r>
              <a:rPr lang="en" sz="700" b="0" i="0" u="none" strike="noStrike" cap="none">
                <a:solidFill>
                  <a:schemeClr val="accent6"/>
                </a:solidFill>
                <a:latin typeface="Arial"/>
                <a:ea typeface="Arial"/>
                <a:cs typeface="Arial"/>
                <a:sym typeface="Arial"/>
              </a:rPr>
              <a:t>Data, costs, interviews, architecture and workshops</a:t>
            </a:r>
            <a:endParaRPr sz="700" b="0" i="0" u="none" strike="noStrike" cap="none">
              <a:solidFill>
                <a:schemeClr val="accent6"/>
              </a:solidFill>
              <a:latin typeface="Arial"/>
              <a:ea typeface="Arial"/>
              <a:cs typeface="Arial"/>
              <a:sym typeface="Arial"/>
            </a:endParaRPr>
          </a:p>
          <a:p>
            <a:pPr marL="457200" marR="0" lvl="0" indent="-273050" algn="l" rtl="0">
              <a:lnSpc>
                <a:spcPct val="114999"/>
              </a:lnSpc>
              <a:spcBef>
                <a:spcPts val="0"/>
              </a:spcBef>
              <a:spcAft>
                <a:spcPts val="0"/>
              </a:spcAft>
              <a:buClr>
                <a:schemeClr val="accent6"/>
              </a:buClr>
              <a:buSzPts val="700"/>
              <a:buFont typeface="Arial"/>
              <a:buChar char="●"/>
            </a:pPr>
            <a:r>
              <a:rPr lang="en" sz="700" b="0" i="0" u="none" strike="noStrike" cap="none">
                <a:solidFill>
                  <a:schemeClr val="accent6"/>
                </a:solidFill>
                <a:latin typeface="Arial"/>
                <a:ea typeface="Arial"/>
                <a:cs typeface="Arial"/>
                <a:sym typeface="Arial"/>
              </a:rPr>
              <a:t>Outputs </a:t>
            </a:r>
            <a:endParaRPr sz="700" b="0" i="0" u="none" strike="noStrike" cap="none">
              <a:solidFill>
                <a:schemeClr val="accent6"/>
              </a:solidFill>
              <a:latin typeface="Arial"/>
              <a:ea typeface="Arial"/>
              <a:cs typeface="Arial"/>
              <a:sym typeface="Arial"/>
            </a:endParaRPr>
          </a:p>
          <a:p>
            <a:pPr marL="914400" marR="0" lvl="1" indent="-273050" algn="l" rtl="0">
              <a:lnSpc>
                <a:spcPct val="114999"/>
              </a:lnSpc>
              <a:spcBef>
                <a:spcPts val="0"/>
              </a:spcBef>
              <a:spcAft>
                <a:spcPts val="0"/>
              </a:spcAft>
              <a:buClr>
                <a:schemeClr val="accent6"/>
              </a:buClr>
              <a:buSzPts val="700"/>
              <a:buFont typeface="Arial"/>
              <a:buChar char="○"/>
            </a:pPr>
            <a:r>
              <a:rPr lang="en" sz="700" b="0" i="0" u="none" strike="noStrike" cap="none">
                <a:solidFill>
                  <a:schemeClr val="accent6"/>
                </a:solidFill>
                <a:latin typeface="Arial"/>
                <a:ea typeface="Arial"/>
                <a:cs typeface="Arial"/>
                <a:sym typeface="Arial"/>
              </a:rPr>
              <a:t>Summary, portfolio, scope, reports and recommendations</a:t>
            </a:r>
            <a:endParaRPr sz="700" b="0" i="0" u="none" strike="noStrike" cap="none">
              <a:solidFill>
                <a:schemeClr val="accent6"/>
              </a:solidFill>
              <a:latin typeface="Arial"/>
              <a:ea typeface="Arial"/>
              <a:cs typeface="Arial"/>
              <a:sym typeface="Arial"/>
            </a:endParaRPr>
          </a:p>
          <a:p>
            <a:pPr marL="914400" marR="0" lvl="1" indent="-273050" algn="l" rtl="0">
              <a:lnSpc>
                <a:spcPct val="114999"/>
              </a:lnSpc>
              <a:spcBef>
                <a:spcPts val="0"/>
              </a:spcBef>
              <a:spcAft>
                <a:spcPts val="0"/>
              </a:spcAft>
              <a:buClr>
                <a:schemeClr val="accent6"/>
              </a:buClr>
              <a:buSzPts val="700"/>
              <a:buFont typeface="Arial"/>
              <a:buChar char="○"/>
            </a:pPr>
            <a:r>
              <a:rPr lang="en" sz="700" b="0" i="0" u="none" strike="noStrike" cap="none">
                <a:solidFill>
                  <a:schemeClr val="accent6"/>
                </a:solidFill>
                <a:latin typeface="Arial"/>
                <a:ea typeface="Arial"/>
                <a:cs typeface="Arial"/>
                <a:sym typeface="Arial"/>
              </a:rPr>
              <a:t>Business case, migration strategy and roadmap</a:t>
            </a:r>
            <a:endParaRPr sz="700" b="0" i="0" u="none" strike="noStrike" cap="none">
              <a:solidFill>
                <a:schemeClr val="accent6"/>
              </a:solidFill>
              <a:latin typeface="Arial"/>
              <a:ea typeface="Arial"/>
              <a:cs typeface="Arial"/>
              <a:sym typeface="Arial"/>
            </a:endParaRPr>
          </a:p>
        </p:txBody>
      </p:sp>
      <p:sp>
        <p:nvSpPr>
          <p:cNvPr id="1772" name="Google Shape;1772;g1db74754bef_0_0"/>
          <p:cNvSpPr/>
          <p:nvPr/>
        </p:nvSpPr>
        <p:spPr>
          <a:xfrm>
            <a:off x="2998999" y="3313647"/>
            <a:ext cx="2460600" cy="1389300"/>
          </a:xfrm>
          <a:prstGeom prst="roundRect">
            <a:avLst>
              <a:gd name="adj" fmla="val 2372"/>
            </a:avLst>
          </a:prstGeom>
          <a:solidFill>
            <a:srgbClr val="FFFFFF"/>
          </a:solidFill>
          <a:ln w="9525" cap="flat" cmpd="sng">
            <a:solidFill>
              <a:srgbClr val="005EB8"/>
            </a:solidFill>
            <a:prstDash val="solid"/>
            <a:round/>
            <a:headEnd type="none" w="sm" len="sm"/>
            <a:tailEnd type="none" w="sm" len="sm"/>
          </a:ln>
        </p:spPr>
        <p:txBody>
          <a:bodyPr spcFirstLastPara="1" wrap="square" lIns="68575" tIns="34275" rIns="68575" bIns="34275" anchor="ctr" anchorCtr="0">
            <a:noAutofit/>
          </a:bodyPr>
          <a:lstStyle/>
          <a:p>
            <a:pPr marL="457200" marR="0" lvl="0" indent="-273050" algn="l" rtl="0">
              <a:lnSpc>
                <a:spcPct val="114999"/>
              </a:lnSpc>
              <a:spcBef>
                <a:spcPts val="800"/>
              </a:spcBef>
              <a:spcAft>
                <a:spcPts val="0"/>
              </a:spcAft>
              <a:buClr>
                <a:schemeClr val="accent6"/>
              </a:buClr>
              <a:buSzPts val="700"/>
              <a:buFont typeface="Arial"/>
              <a:buChar char="●"/>
            </a:pPr>
            <a:r>
              <a:rPr lang="en" sz="700" b="0" i="0" u="none" strike="noStrike" cap="none">
                <a:solidFill>
                  <a:schemeClr val="accent6"/>
                </a:solidFill>
                <a:latin typeface="Arial"/>
                <a:ea typeface="Arial"/>
                <a:cs typeface="Arial"/>
                <a:sym typeface="Arial"/>
              </a:rPr>
              <a:t>Inputs</a:t>
            </a:r>
            <a:endParaRPr sz="700" b="0" i="0" u="none" strike="noStrike" cap="none">
              <a:solidFill>
                <a:schemeClr val="accent6"/>
              </a:solidFill>
              <a:latin typeface="Arial"/>
              <a:ea typeface="Arial"/>
              <a:cs typeface="Arial"/>
              <a:sym typeface="Arial"/>
            </a:endParaRPr>
          </a:p>
          <a:p>
            <a:pPr marL="914400" marR="0" lvl="1" indent="-273050" algn="l" rtl="0">
              <a:lnSpc>
                <a:spcPct val="114999"/>
              </a:lnSpc>
              <a:spcBef>
                <a:spcPts val="0"/>
              </a:spcBef>
              <a:spcAft>
                <a:spcPts val="0"/>
              </a:spcAft>
              <a:buClr>
                <a:schemeClr val="accent6"/>
              </a:buClr>
              <a:buSzPts val="700"/>
              <a:buFont typeface="Arial"/>
              <a:buChar char="○"/>
            </a:pPr>
            <a:r>
              <a:rPr lang="en" sz="700" b="0" i="0" u="none" strike="noStrike" cap="none">
                <a:solidFill>
                  <a:schemeClr val="accent6"/>
                </a:solidFill>
                <a:latin typeface="Arial"/>
                <a:ea typeface="Arial"/>
                <a:cs typeface="Arial"/>
                <a:sym typeface="Arial"/>
              </a:rPr>
              <a:t>Workshops and interviews</a:t>
            </a:r>
            <a:endParaRPr sz="700" b="0" i="0" u="none" strike="noStrike" cap="none">
              <a:solidFill>
                <a:schemeClr val="accent6"/>
              </a:solidFill>
              <a:latin typeface="Arial"/>
              <a:ea typeface="Arial"/>
              <a:cs typeface="Arial"/>
              <a:sym typeface="Arial"/>
            </a:endParaRPr>
          </a:p>
          <a:p>
            <a:pPr marL="914400" marR="0" lvl="1" indent="-273050" algn="l" rtl="0">
              <a:lnSpc>
                <a:spcPct val="114999"/>
              </a:lnSpc>
              <a:spcBef>
                <a:spcPts val="0"/>
              </a:spcBef>
              <a:spcAft>
                <a:spcPts val="0"/>
              </a:spcAft>
              <a:buClr>
                <a:schemeClr val="accent6"/>
              </a:buClr>
              <a:buSzPts val="700"/>
              <a:buFont typeface="Arial"/>
              <a:buChar char="○"/>
            </a:pPr>
            <a:r>
              <a:rPr lang="en" sz="700" b="0" i="0" u="none" strike="noStrike" cap="none">
                <a:solidFill>
                  <a:schemeClr val="accent6"/>
                </a:solidFill>
                <a:latin typeface="Arial"/>
                <a:ea typeface="Arial"/>
                <a:cs typeface="Arial"/>
                <a:sym typeface="Arial"/>
              </a:rPr>
              <a:t>Application inventory and groups</a:t>
            </a:r>
            <a:endParaRPr sz="700" b="0" i="0" u="none" strike="noStrike" cap="none">
              <a:solidFill>
                <a:schemeClr val="accent6"/>
              </a:solidFill>
              <a:latin typeface="Arial"/>
              <a:ea typeface="Arial"/>
              <a:cs typeface="Arial"/>
              <a:sym typeface="Arial"/>
            </a:endParaRPr>
          </a:p>
          <a:p>
            <a:pPr marL="457200" marR="0" lvl="0" indent="-273050" algn="l" rtl="0">
              <a:lnSpc>
                <a:spcPct val="114999"/>
              </a:lnSpc>
              <a:spcBef>
                <a:spcPts val="0"/>
              </a:spcBef>
              <a:spcAft>
                <a:spcPts val="0"/>
              </a:spcAft>
              <a:buClr>
                <a:schemeClr val="accent6"/>
              </a:buClr>
              <a:buSzPts val="700"/>
              <a:buFont typeface="Arial"/>
              <a:buChar char="●"/>
            </a:pPr>
            <a:r>
              <a:rPr lang="en" sz="700" b="0" i="0" u="none" strike="noStrike" cap="none">
                <a:solidFill>
                  <a:schemeClr val="accent6"/>
                </a:solidFill>
                <a:latin typeface="Arial"/>
                <a:ea typeface="Arial"/>
                <a:cs typeface="Arial"/>
                <a:sym typeface="Arial"/>
              </a:rPr>
              <a:t>Outputs </a:t>
            </a:r>
            <a:endParaRPr sz="700" b="0" i="0" u="none" strike="noStrike" cap="none">
              <a:solidFill>
                <a:schemeClr val="accent6"/>
              </a:solidFill>
              <a:latin typeface="Arial"/>
              <a:ea typeface="Arial"/>
              <a:cs typeface="Arial"/>
              <a:sym typeface="Arial"/>
            </a:endParaRPr>
          </a:p>
          <a:p>
            <a:pPr marL="914400" marR="0" lvl="1" indent="-273050" algn="l" rtl="0">
              <a:lnSpc>
                <a:spcPct val="114999"/>
              </a:lnSpc>
              <a:spcBef>
                <a:spcPts val="0"/>
              </a:spcBef>
              <a:spcAft>
                <a:spcPts val="0"/>
              </a:spcAft>
              <a:buClr>
                <a:schemeClr val="accent6"/>
              </a:buClr>
              <a:buSzPts val="700"/>
              <a:buFont typeface="Arial"/>
              <a:buChar char="○"/>
            </a:pPr>
            <a:r>
              <a:rPr lang="en" sz="700" b="0" i="0" u="none" strike="noStrike" cap="none">
                <a:solidFill>
                  <a:schemeClr val="accent6"/>
                </a:solidFill>
                <a:latin typeface="Arial"/>
                <a:ea typeface="Arial"/>
                <a:cs typeface="Arial"/>
                <a:sym typeface="Arial"/>
              </a:rPr>
              <a:t>Migration wave plan</a:t>
            </a:r>
            <a:endParaRPr sz="700" b="0" i="0" u="none" strike="noStrike" cap="none">
              <a:solidFill>
                <a:schemeClr val="accent6"/>
              </a:solidFill>
              <a:latin typeface="Arial"/>
              <a:ea typeface="Arial"/>
              <a:cs typeface="Arial"/>
              <a:sym typeface="Arial"/>
            </a:endParaRPr>
          </a:p>
          <a:p>
            <a:pPr marL="914400" marR="0" lvl="1" indent="-273050" algn="l" rtl="0">
              <a:lnSpc>
                <a:spcPct val="114999"/>
              </a:lnSpc>
              <a:spcBef>
                <a:spcPts val="0"/>
              </a:spcBef>
              <a:spcAft>
                <a:spcPts val="0"/>
              </a:spcAft>
              <a:buClr>
                <a:schemeClr val="accent6"/>
              </a:buClr>
              <a:buSzPts val="700"/>
              <a:buFont typeface="Arial"/>
              <a:buChar char="○"/>
            </a:pPr>
            <a:r>
              <a:rPr lang="en" sz="700" b="0" i="0" u="none" strike="noStrike" cap="none">
                <a:solidFill>
                  <a:schemeClr val="accent6"/>
                </a:solidFill>
                <a:latin typeface="Arial"/>
                <a:ea typeface="Arial"/>
                <a:cs typeface="Arial"/>
                <a:sym typeface="Arial"/>
              </a:rPr>
              <a:t>Migration groups and approach</a:t>
            </a:r>
            <a:endParaRPr sz="700" b="0" i="0" u="none" strike="noStrike" cap="none">
              <a:solidFill>
                <a:schemeClr val="accent6"/>
              </a:solidFill>
              <a:latin typeface="Arial"/>
              <a:ea typeface="Arial"/>
              <a:cs typeface="Arial"/>
              <a:sym typeface="Arial"/>
            </a:endParaRPr>
          </a:p>
          <a:p>
            <a:pPr marL="914400" marR="0" lvl="1" indent="-273050" algn="l" rtl="0">
              <a:lnSpc>
                <a:spcPct val="114999"/>
              </a:lnSpc>
              <a:spcBef>
                <a:spcPts val="0"/>
              </a:spcBef>
              <a:spcAft>
                <a:spcPts val="0"/>
              </a:spcAft>
              <a:buClr>
                <a:schemeClr val="accent6"/>
              </a:buClr>
              <a:buSzPts val="700"/>
              <a:buFont typeface="Arial"/>
              <a:buChar char="○"/>
            </a:pPr>
            <a:r>
              <a:rPr lang="en" sz="700" b="0" i="0" u="none" strike="noStrike" cap="none">
                <a:solidFill>
                  <a:schemeClr val="accent6"/>
                </a:solidFill>
                <a:latin typeface="Arial"/>
                <a:ea typeface="Arial"/>
                <a:cs typeface="Arial"/>
                <a:sym typeface="Arial"/>
              </a:rPr>
              <a:t>Migration cutover and test plan</a:t>
            </a:r>
            <a:endParaRPr sz="700" b="0" i="0" u="none" strike="noStrike" cap="none">
              <a:solidFill>
                <a:schemeClr val="accent6"/>
              </a:solidFill>
              <a:latin typeface="Arial"/>
              <a:ea typeface="Arial"/>
              <a:cs typeface="Arial"/>
              <a:sym typeface="Arial"/>
            </a:endParaRPr>
          </a:p>
          <a:p>
            <a:pPr marL="914400" marR="0" lvl="1" indent="-273050" algn="l" rtl="0">
              <a:lnSpc>
                <a:spcPct val="114999"/>
              </a:lnSpc>
              <a:spcBef>
                <a:spcPts val="0"/>
              </a:spcBef>
              <a:spcAft>
                <a:spcPts val="0"/>
              </a:spcAft>
              <a:buClr>
                <a:schemeClr val="accent6"/>
              </a:buClr>
              <a:buSzPts val="700"/>
              <a:buFont typeface="Arial"/>
              <a:buChar char="○"/>
            </a:pPr>
            <a:r>
              <a:rPr lang="en" sz="700" b="0" i="0" u="none" strike="noStrike" cap="none">
                <a:solidFill>
                  <a:schemeClr val="accent6"/>
                </a:solidFill>
                <a:latin typeface="Arial"/>
                <a:ea typeface="Arial"/>
                <a:cs typeface="Arial"/>
                <a:sym typeface="Arial"/>
              </a:rPr>
              <a:t>Application group migration designs</a:t>
            </a:r>
            <a:endParaRPr sz="700" b="0" i="0" u="none" strike="noStrike" cap="none">
              <a:solidFill>
                <a:schemeClr val="accent6"/>
              </a:solidFill>
              <a:latin typeface="Arial"/>
              <a:ea typeface="Arial"/>
              <a:cs typeface="Arial"/>
              <a:sym typeface="Arial"/>
            </a:endParaRPr>
          </a:p>
        </p:txBody>
      </p:sp>
      <p:sp>
        <p:nvSpPr>
          <p:cNvPr id="1773" name="Google Shape;1773;g1db74754bef_0_0"/>
          <p:cNvSpPr/>
          <p:nvPr/>
        </p:nvSpPr>
        <p:spPr>
          <a:xfrm>
            <a:off x="5673998" y="3313647"/>
            <a:ext cx="2460600" cy="1389300"/>
          </a:xfrm>
          <a:prstGeom prst="roundRect">
            <a:avLst>
              <a:gd name="adj" fmla="val 2372"/>
            </a:avLst>
          </a:prstGeom>
          <a:solidFill>
            <a:srgbClr val="FFFFFF"/>
          </a:solidFill>
          <a:ln w="9525" cap="flat" cmpd="sng">
            <a:solidFill>
              <a:srgbClr val="005EB8"/>
            </a:solidFill>
            <a:prstDash val="solid"/>
            <a:round/>
            <a:headEnd type="none" w="sm" len="sm"/>
            <a:tailEnd type="none" w="sm" len="sm"/>
          </a:ln>
        </p:spPr>
        <p:txBody>
          <a:bodyPr spcFirstLastPara="1" wrap="square" lIns="68575" tIns="34275" rIns="68575" bIns="34275" anchor="ctr" anchorCtr="0">
            <a:noAutofit/>
          </a:bodyPr>
          <a:lstStyle/>
          <a:p>
            <a:pPr marL="457200" marR="0" lvl="0" indent="-273050" algn="l" rtl="0">
              <a:lnSpc>
                <a:spcPct val="114999"/>
              </a:lnSpc>
              <a:spcBef>
                <a:spcPts val="800"/>
              </a:spcBef>
              <a:spcAft>
                <a:spcPts val="0"/>
              </a:spcAft>
              <a:buClr>
                <a:schemeClr val="accent6"/>
              </a:buClr>
              <a:buSzPts val="700"/>
              <a:buFont typeface="Arial"/>
              <a:buChar char="●"/>
            </a:pPr>
            <a:r>
              <a:rPr lang="en" sz="700" b="0" i="0" u="none" strike="noStrike" cap="none">
                <a:solidFill>
                  <a:schemeClr val="accent6"/>
                </a:solidFill>
                <a:latin typeface="Arial"/>
                <a:ea typeface="Arial"/>
                <a:cs typeface="Arial"/>
                <a:sym typeface="Arial"/>
              </a:rPr>
              <a:t>Inputs</a:t>
            </a:r>
            <a:endParaRPr sz="700" b="0" i="0" u="none" strike="noStrike" cap="none">
              <a:solidFill>
                <a:schemeClr val="accent6"/>
              </a:solidFill>
              <a:latin typeface="Arial"/>
              <a:ea typeface="Arial"/>
              <a:cs typeface="Arial"/>
              <a:sym typeface="Arial"/>
            </a:endParaRPr>
          </a:p>
          <a:p>
            <a:pPr marL="914400" marR="0" lvl="1" indent="-273050" algn="l" rtl="0">
              <a:lnSpc>
                <a:spcPct val="114999"/>
              </a:lnSpc>
              <a:spcBef>
                <a:spcPts val="0"/>
              </a:spcBef>
              <a:spcAft>
                <a:spcPts val="0"/>
              </a:spcAft>
              <a:buClr>
                <a:schemeClr val="accent6"/>
              </a:buClr>
              <a:buSzPts val="700"/>
              <a:buFont typeface="Arial"/>
              <a:buChar char="○"/>
            </a:pPr>
            <a:r>
              <a:rPr lang="en" sz="700" b="0" i="0" u="none" strike="noStrike" cap="none">
                <a:solidFill>
                  <a:schemeClr val="accent6"/>
                </a:solidFill>
                <a:latin typeface="Arial"/>
                <a:ea typeface="Arial"/>
                <a:cs typeface="Arial"/>
                <a:sym typeface="Arial"/>
              </a:rPr>
              <a:t>Migration group plan and design</a:t>
            </a:r>
            <a:endParaRPr sz="700" b="0" i="0" u="none" strike="noStrike" cap="none">
              <a:solidFill>
                <a:schemeClr val="accent6"/>
              </a:solidFill>
              <a:latin typeface="Arial"/>
              <a:ea typeface="Arial"/>
              <a:cs typeface="Arial"/>
              <a:sym typeface="Arial"/>
            </a:endParaRPr>
          </a:p>
          <a:p>
            <a:pPr marL="457200" marR="0" lvl="0" indent="-273050" algn="l" rtl="0">
              <a:lnSpc>
                <a:spcPct val="114999"/>
              </a:lnSpc>
              <a:spcBef>
                <a:spcPts val="0"/>
              </a:spcBef>
              <a:spcAft>
                <a:spcPts val="0"/>
              </a:spcAft>
              <a:buClr>
                <a:schemeClr val="accent6"/>
              </a:buClr>
              <a:buSzPts val="700"/>
              <a:buFont typeface="Arial"/>
              <a:buChar char="●"/>
            </a:pPr>
            <a:r>
              <a:rPr lang="en" sz="700" b="0" i="0" u="none" strike="noStrike" cap="none">
                <a:solidFill>
                  <a:schemeClr val="accent6"/>
                </a:solidFill>
                <a:latin typeface="Arial"/>
                <a:ea typeface="Arial"/>
                <a:cs typeface="Arial"/>
                <a:sym typeface="Arial"/>
              </a:rPr>
              <a:t>Outputs </a:t>
            </a:r>
            <a:endParaRPr sz="700" b="0" i="0" u="none" strike="noStrike" cap="none">
              <a:solidFill>
                <a:schemeClr val="accent6"/>
              </a:solidFill>
              <a:latin typeface="Arial"/>
              <a:ea typeface="Arial"/>
              <a:cs typeface="Arial"/>
              <a:sym typeface="Arial"/>
            </a:endParaRPr>
          </a:p>
          <a:p>
            <a:pPr marL="914400" marR="0" lvl="1" indent="-273050" algn="l" rtl="0">
              <a:lnSpc>
                <a:spcPct val="114999"/>
              </a:lnSpc>
              <a:spcBef>
                <a:spcPts val="0"/>
              </a:spcBef>
              <a:spcAft>
                <a:spcPts val="0"/>
              </a:spcAft>
              <a:buClr>
                <a:schemeClr val="accent6"/>
              </a:buClr>
              <a:buSzPts val="700"/>
              <a:buFont typeface="Arial"/>
              <a:buChar char="○"/>
            </a:pPr>
            <a:r>
              <a:rPr lang="en" sz="700" b="0" i="0" u="none" strike="noStrike" cap="none">
                <a:solidFill>
                  <a:schemeClr val="accent6"/>
                </a:solidFill>
                <a:latin typeface="Arial"/>
                <a:ea typeface="Arial"/>
                <a:cs typeface="Arial"/>
                <a:sym typeface="Arial"/>
              </a:rPr>
              <a:t>Landing zone, training plans</a:t>
            </a:r>
            <a:endParaRPr sz="700" b="0" i="0" u="none" strike="noStrike" cap="none">
              <a:solidFill>
                <a:schemeClr val="accent6"/>
              </a:solidFill>
              <a:latin typeface="Arial"/>
              <a:ea typeface="Arial"/>
              <a:cs typeface="Arial"/>
              <a:sym typeface="Arial"/>
            </a:endParaRPr>
          </a:p>
          <a:p>
            <a:pPr marL="914400" marR="0" lvl="1" indent="-273050" algn="l" rtl="0">
              <a:lnSpc>
                <a:spcPct val="114999"/>
              </a:lnSpc>
              <a:spcBef>
                <a:spcPts val="0"/>
              </a:spcBef>
              <a:spcAft>
                <a:spcPts val="0"/>
              </a:spcAft>
              <a:buClr>
                <a:schemeClr val="accent6"/>
              </a:buClr>
              <a:buSzPts val="700"/>
              <a:buFont typeface="Arial"/>
              <a:buChar char="○"/>
            </a:pPr>
            <a:r>
              <a:rPr lang="en" sz="700" b="0" i="0" u="none" strike="noStrike" cap="none">
                <a:solidFill>
                  <a:schemeClr val="accent6"/>
                </a:solidFill>
                <a:latin typeface="Arial"/>
                <a:ea typeface="Arial"/>
                <a:cs typeface="Arial"/>
                <a:sym typeface="Arial"/>
              </a:rPr>
              <a:t>Migration readiness</a:t>
            </a:r>
            <a:endParaRPr sz="700" b="0" i="0" u="none" strike="noStrike" cap="none">
              <a:solidFill>
                <a:schemeClr val="accent6"/>
              </a:solidFill>
              <a:latin typeface="Arial"/>
              <a:ea typeface="Arial"/>
              <a:cs typeface="Arial"/>
              <a:sym typeface="Arial"/>
            </a:endParaRPr>
          </a:p>
          <a:p>
            <a:pPr marL="914400" marR="0" lvl="1" indent="-273050" algn="l" rtl="0">
              <a:lnSpc>
                <a:spcPct val="114999"/>
              </a:lnSpc>
              <a:spcBef>
                <a:spcPts val="0"/>
              </a:spcBef>
              <a:spcAft>
                <a:spcPts val="0"/>
              </a:spcAft>
              <a:buClr>
                <a:schemeClr val="accent6"/>
              </a:buClr>
              <a:buSzPts val="700"/>
              <a:buFont typeface="Arial"/>
              <a:buChar char="○"/>
            </a:pPr>
            <a:r>
              <a:rPr lang="en" sz="700" b="0" i="0" u="none" strike="noStrike" cap="none">
                <a:solidFill>
                  <a:schemeClr val="accent6"/>
                </a:solidFill>
                <a:latin typeface="Arial"/>
                <a:ea typeface="Arial"/>
                <a:cs typeface="Arial"/>
                <a:sym typeface="Arial"/>
              </a:rPr>
              <a:t>Applications in cloud</a:t>
            </a:r>
            <a:endParaRPr sz="700" b="0" i="0" u="none" strike="noStrike" cap="none">
              <a:solidFill>
                <a:schemeClr val="accent6"/>
              </a:solidFill>
              <a:latin typeface="Arial"/>
              <a:ea typeface="Arial"/>
              <a:cs typeface="Arial"/>
              <a:sym typeface="Arial"/>
            </a:endParaRPr>
          </a:p>
          <a:p>
            <a:pPr marL="914400" marR="0" lvl="1" indent="-273050" algn="l" rtl="0">
              <a:lnSpc>
                <a:spcPct val="114999"/>
              </a:lnSpc>
              <a:spcBef>
                <a:spcPts val="0"/>
              </a:spcBef>
              <a:spcAft>
                <a:spcPts val="0"/>
              </a:spcAft>
              <a:buClr>
                <a:schemeClr val="accent6"/>
              </a:buClr>
              <a:buSzPts val="700"/>
              <a:buFont typeface="Arial"/>
              <a:buChar char="○"/>
            </a:pPr>
            <a:r>
              <a:rPr lang="en" sz="700" b="0" i="0" u="none" strike="noStrike" cap="none">
                <a:solidFill>
                  <a:schemeClr val="accent6"/>
                </a:solidFill>
                <a:latin typeface="Arial"/>
                <a:ea typeface="Arial"/>
                <a:cs typeface="Arial"/>
                <a:sym typeface="Arial"/>
              </a:rPr>
              <a:t>Cutover readiness and migrated applications</a:t>
            </a:r>
            <a:endParaRPr sz="700" b="0" i="0" u="none" strike="noStrike" cap="none">
              <a:solidFill>
                <a:schemeClr val="accent6"/>
              </a:solidFill>
              <a:latin typeface="Arial"/>
              <a:ea typeface="Arial"/>
              <a:cs typeface="Arial"/>
              <a:sym typeface="Arial"/>
            </a:endParaRPr>
          </a:p>
        </p:txBody>
      </p:sp>
      <p:sp>
        <p:nvSpPr>
          <p:cNvPr id="1774" name="Google Shape;1774;g1db74754bef_0_0"/>
          <p:cNvSpPr txBox="1"/>
          <p:nvPr/>
        </p:nvSpPr>
        <p:spPr>
          <a:xfrm>
            <a:off x="440814" y="3241697"/>
            <a:ext cx="1159500" cy="138600"/>
          </a:xfrm>
          <a:prstGeom prst="rect">
            <a:avLst/>
          </a:prstGeom>
          <a:solidFill>
            <a:srgbClr val="FFFFFF"/>
          </a:solidFill>
          <a:ln>
            <a:noFill/>
          </a:ln>
        </p:spPr>
        <p:txBody>
          <a:bodyPr spcFirstLastPara="1" wrap="square" lIns="54000" tIns="0" rIns="54000" bIns="0" anchor="ctr" anchorCtr="0">
            <a:spAutoFit/>
          </a:bodyPr>
          <a:lstStyle/>
          <a:p>
            <a:pPr marL="0" marR="0" lvl="0" indent="0" algn="l" rtl="0">
              <a:lnSpc>
                <a:spcPct val="100000"/>
              </a:lnSpc>
              <a:spcBef>
                <a:spcPts val="0"/>
              </a:spcBef>
              <a:spcAft>
                <a:spcPts val="0"/>
              </a:spcAft>
              <a:buClr>
                <a:srgbClr val="000000"/>
              </a:buClr>
              <a:buSzPts val="900"/>
              <a:buFont typeface="Arial"/>
              <a:buNone/>
            </a:pPr>
            <a:r>
              <a:rPr lang="en" sz="900" b="1" i="0" u="none" strike="noStrike" cap="none">
                <a:solidFill>
                  <a:srgbClr val="005EB8"/>
                </a:solidFill>
                <a:latin typeface="Arial"/>
                <a:ea typeface="Arial"/>
                <a:cs typeface="Arial"/>
                <a:sym typeface="Arial"/>
              </a:rPr>
              <a:t>Inputs and Outputs</a:t>
            </a:r>
            <a:endParaRPr sz="1100" b="0" i="0" u="none" strike="noStrike" cap="none">
              <a:solidFill>
                <a:srgbClr val="000000"/>
              </a:solidFill>
              <a:latin typeface="Arial"/>
              <a:ea typeface="Arial"/>
              <a:cs typeface="Arial"/>
              <a:sym typeface="Arial"/>
            </a:endParaRPr>
          </a:p>
        </p:txBody>
      </p:sp>
      <p:sp>
        <p:nvSpPr>
          <p:cNvPr id="1775" name="Google Shape;1775;g1db74754bef_0_0"/>
          <p:cNvSpPr txBox="1"/>
          <p:nvPr/>
        </p:nvSpPr>
        <p:spPr>
          <a:xfrm>
            <a:off x="3075890" y="3241697"/>
            <a:ext cx="1159500" cy="138600"/>
          </a:xfrm>
          <a:prstGeom prst="rect">
            <a:avLst/>
          </a:prstGeom>
          <a:solidFill>
            <a:srgbClr val="FFFFFF"/>
          </a:solidFill>
          <a:ln>
            <a:noFill/>
          </a:ln>
        </p:spPr>
        <p:txBody>
          <a:bodyPr spcFirstLastPara="1" wrap="square" lIns="54000" tIns="0" rIns="54000" bIns="0" anchor="ctr" anchorCtr="0">
            <a:spAutoFit/>
          </a:bodyPr>
          <a:lstStyle/>
          <a:p>
            <a:pPr marL="0" marR="0" lvl="0" indent="0" algn="l" rtl="0">
              <a:lnSpc>
                <a:spcPct val="100000"/>
              </a:lnSpc>
              <a:spcBef>
                <a:spcPts val="0"/>
              </a:spcBef>
              <a:spcAft>
                <a:spcPts val="0"/>
              </a:spcAft>
              <a:buClr>
                <a:srgbClr val="000000"/>
              </a:buClr>
              <a:buSzPts val="900"/>
              <a:buFont typeface="Arial"/>
              <a:buNone/>
            </a:pPr>
            <a:r>
              <a:rPr lang="en" sz="900" b="1" i="0" u="none" strike="noStrike" cap="none">
                <a:solidFill>
                  <a:srgbClr val="005EB8"/>
                </a:solidFill>
                <a:latin typeface="Arial"/>
                <a:ea typeface="Arial"/>
                <a:cs typeface="Arial"/>
                <a:sym typeface="Arial"/>
              </a:rPr>
              <a:t>Inputs and Outputs</a:t>
            </a:r>
            <a:endParaRPr sz="1100" b="0" i="0" u="none" strike="noStrike" cap="none">
              <a:solidFill>
                <a:srgbClr val="000000"/>
              </a:solidFill>
              <a:latin typeface="Arial"/>
              <a:ea typeface="Arial"/>
              <a:cs typeface="Arial"/>
              <a:sym typeface="Arial"/>
            </a:endParaRPr>
          </a:p>
        </p:txBody>
      </p:sp>
      <p:sp>
        <p:nvSpPr>
          <p:cNvPr id="1776" name="Google Shape;1776;g1db74754bef_0_0"/>
          <p:cNvSpPr txBox="1"/>
          <p:nvPr/>
        </p:nvSpPr>
        <p:spPr>
          <a:xfrm>
            <a:off x="5752037" y="3241697"/>
            <a:ext cx="1159500" cy="138600"/>
          </a:xfrm>
          <a:prstGeom prst="rect">
            <a:avLst/>
          </a:prstGeom>
          <a:solidFill>
            <a:srgbClr val="FFFFFF"/>
          </a:solidFill>
          <a:ln>
            <a:noFill/>
          </a:ln>
        </p:spPr>
        <p:txBody>
          <a:bodyPr spcFirstLastPara="1" wrap="square" lIns="54000" tIns="0" rIns="54000" bIns="0" anchor="ctr" anchorCtr="0">
            <a:spAutoFit/>
          </a:bodyPr>
          <a:lstStyle/>
          <a:p>
            <a:pPr marL="0" marR="0" lvl="0" indent="0" algn="l" rtl="0">
              <a:lnSpc>
                <a:spcPct val="100000"/>
              </a:lnSpc>
              <a:spcBef>
                <a:spcPts val="0"/>
              </a:spcBef>
              <a:spcAft>
                <a:spcPts val="0"/>
              </a:spcAft>
              <a:buClr>
                <a:srgbClr val="000000"/>
              </a:buClr>
              <a:buSzPts val="900"/>
              <a:buFont typeface="Arial"/>
              <a:buNone/>
            </a:pPr>
            <a:r>
              <a:rPr lang="en" sz="900" b="1" i="0" u="none" strike="noStrike" cap="none">
                <a:solidFill>
                  <a:srgbClr val="005EB8"/>
                </a:solidFill>
                <a:latin typeface="Arial"/>
                <a:ea typeface="Arial"/>
                <a:cs typeface="Arial"/>
                <a:sym typeface="Arial"/>
              </a:rPr>
              <a:t>Inputs and Outputs</a:t>
            </a:r>
            <a:endParaRPr sz="1100" b="0" i="0" u="none" strike="noStrike" cap="none">
              <a:solidFill>
                <a:srgbClr val="000000"/>
              </a:solidFill>
              <a:latin typeface="Arial"/>
              <a:ea typeface="Arial"/>
              <a:cs typeface="Arial"/>
              <a:sym typeface="Arial"/>
            </a:endParaRPr>
          </a:p>
        </p:txBody>
      </p:sp>
      <p:sp>
        <p:nvSpPr>
          <p:cNvPr id="1777" name="Google Shape;1777;g1db74754bef_0_0"/>
          <p:cNvSpPr/>
          <p:nvPr/>
        </p:nvSpPr>
        <p:spPr>
          <a:xfrm>
            <a:off x="2814091" y="1607956"/>
            <a:ext cx="155400" cy="258900"/>
          </a:xfrm>
          <a:prstGeom prst="homePlate">
            <a:avLst>
              <a:gd name="adj" fmla="val 50000"/>
            </a:avLst>
          </a:pr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78" name="Google Shape;1778;g1db74754bef_0_0"/>
          <p:cNvSpPr/>
          <p:nvPr/>
        </p:nvSpPr>
        <p:spPr>
          <a:xfrm>
            <a:off x="5489040" y="1608495"/>
            <a:ext cx="155400" cy="258900"/>
          </a:xfrm>
          <a:prstGeom prst="homePlate">
            <a:avLst>
              <a:gd name="adj" fmla="val 50000"/>
            </a:avLst>
          </a:pr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79" name="Google Shape;1779;g1db74754bef_0_0"/>
          <p:cNvSpPr/>
          <p:nvPr/>
        </p:nvSpPr>
        <p:spPr>
          <a:xfrm>
            <a:off x="8164743" y="1607569"/>
            <a:ext cx="159000" cy="258900"/>
          </a:xfrm>
          <a:prstGeom prst="homePlate">
            <a:avLst>
              <a:gd name="adj" fmla="val 50000"/>
            </a:avLst>
          </a:pr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80" name="Google Shape;1780;g1db74754bef_0_0"/>
          <p:cNvSpPr txBox="1"/>
          <p:nvPr/>
        </p:nvSpPr>
        <p:spPr>
          <a:xfrm>
            <a:off x="8354000" y="1598350"/>
            <a:ext cx="594300" cy="276900"/>
          </a:xfrm>
          <a:prstGeom prst="rect">
            <a:avLst/>
          </a:prstGeom>
          <a:solidFill>
            <a:schemeClr val="dk2"/>
          </a:solidFill>
          <a:ln w="9525" cap="flat" cmpd="sng">
            <a:solidFill>
              <a:schemeClr val="dk2"/>
            </a:solidFill>
            <a:prstDash val="solid"/>
            <a:round/>
            <a:headEnd type="none" w="sm" len="sm"/>
            <a:tailEnd type="none" w="sm" len="sm"/>
          </a:ln>
        </p:spPr>
        <p:txBody>
          <a:bodyPr spcFirstLastPara="1" wrap="square" lIns="45700" tIns="0" rIns="0" bIns="0" anchor="ctr" anchorCtr="0">
            <a:noAutofit/>
          </a:bodyPr>
          <a:lstStyle/>
          <a:p>
            <a:pPr marL="0" marR="0" lvl="0" indent="0" algn="l" rtl="0">
              <a:lnSpc>
                <a:spcPct val="100000"/>
              </a:lnSpc>
              <a:spcBef>
                <a:spcPts val="0"/>
              </a:spcBef>
              <a:spcAft>
                <a:spcPts val="0"/>
              </a:spcAft>
              <a:buClr>
                <a:srgbClr val="000000"/>
              </a:buClr>
              <a:buSzPts val="800"/>
              <a:buFont typeface="Arial"/>
              <a:buNone/>
            </a:pPr>
            <a:r>
              <a:rPr lang="en" sz="700" b="1" i="0" u="none" strike="noStrike" cap="none">
                <a:solidFill>
                  <a:srgbClr val="FFFFFF"/>
                </a:solidFill>
                <a:latin typeface="Arial"/>
                <a:ea typeface="Arial"/>
                <a:cs typeface="Arial"/>
                <a:sym typeface="Arial"/>
              </a:rPr>
              <a:t>MIGRATION TO CLOUD</a:t>
            </a:r>
            <a:endParaRPr sz="700" b="0" i="0" u="none" strike="noStrike" cap="none">
              <a:solidFill>
                <a:srgbClr val="000000"/>
              </a:solidFill>
              <a:latin typeface="Arial"/>
              <a:ea typeface="Arial"/>
              <a:cs typeface="Arial"/>
              <a:sym typeface="Arial"/>
            </a:endParaRPr>
          </a:p>
        </p:txBody>
      </p:sp>
      <p:sp>
        <p:nvSpPr>
          <p:cNvPr id="1781" name="Google Shape;1781;g1db74754bef_0_0"/>
          <p:cNvSpPr/>
          <p:nvPr/>
        </p:nvSpPr>
        <p:spPr>
          <a:xfrm>
            <a:off x="2814091" y="3841581"/>
            <a:ext cx="155400" cy="258900"/>
          </a:xfrm>
          <a:prstGeom prst="homePlate">
            <a:avLst>
              <a:gd name="adj" fmla="val 50000"/>
            </a:avLst>
          </a:pr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82" name="Google Shape;1782;g1db74754bef_0_0"/>
          <p:cNvSpPr/>
          <p:nvPr/>
        </p:nvSpPr>
        <p:spPr>
          <a:xfrm>
            <a:off x="5489091" y="3841581"/>
            <a:ext cx="155400" cy="258900"/>
          </a:xfrm>
          <a:prstGeom prst="homePlate">
            <a:avLst>
              <a:gd name="adj" fmla="val 50000"/>
            </a:avLst>
          </a:pr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83" name="Google Shape;1783;g1db74754bef_0_0"/>
          <p:cNvSpPr txBox="1"/>
          <p:nvPr/>
        </p:nvSpPr>
        <p:spPr>
          <a:xfrm>
            <a:off x="1180850" y="1334025"/>
            <a:ext cx="745200" cy="3387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000"/>
              <a:buFont typeface="Arial"/>
              <a:buNone/>
            </a:pPr>
            <a:r>
              <a:rPr lang="en" sz="1000" b="0" i="0" u="none" strike="noStrike" cap="none">
                <a:solidFill>
                  <a:schemeClr val="accent6"/>
                </a:solidFill>
                <a:latin typeface="Calibri"/>
                <a:ea typeface="Calibri"/>
                <a:cs typeface="Calibri"/>
                <a:sym typeface="Calibri"/>
              </a:rPr>
              <a:t>4-8 weeks</a:t>
            </a:r>
            <a:endParaRPr sz="1400" b="0" i="0" u="none" strike="noStrike" cap="none">
              <a:solidFill>
                <a:srgbClr val="000000"/>
              </a:solidFill>
              <a:latin typeface="Arial"/>
              <a:ea typeface="Arial"/>
              <a:cs typeface="Arial"/>
              <a:sym typeface="Arial"/>
            </a:endParaRPr>
          </a:p>
        </p:txBody>
      </p:sp>
      <p:sp>
        <p:nvSpPr>
          <p:cNvPr id="1784" name="Google Shape;1784;g1db74754bef_0_0"/>
          <p:cNvSpPr txBox="1"/>
          <p:nvPr/>
        </p:nvSpPr>
        <p:spPr>
          <a:xfrm>
            <a:off x="3949150" y="1334025"/>
            <a:ext cx="745200" cy="3387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 sz="1000" b="0" i="0" u="none" strike="noStrike" cap="none">
                <a:solidFill>
                  <a:schemeClr val="accent6"/>
                </a:solidFill>
                <a:latin typeface="Calibri"/>
                <a:ea typeface="Calibri"/>
                <a:cs typeface="Calibri"/>
                <a:sym typeface="Calibri"/>
              </a:rPr>
              <a:t>8+ weeks</a:t>
            </a:r>
            <a:endParaRPr sz="1400" b="0" i="0" u="none" strike="noStrike" cap="none">
              <a:solidFill>
                <a:srgbClr val="000000"/>
              </a:solidFill>
              <a:latin typeface="Arial"/>
              <a:ea typeface="Arial"/>
              <a:cs typeface="Arial"/>
              <a:sym typeface="Arial"/>
            </a:endParaRPr>
          </a:p>
        </p:txBody>
      </p:sp>
      <p:sp>
        <p:nvSpPr>
          <p:cNvPr id="1785" name="Google Shape;1785;g1db74754bef_0_0"/>
          <p:cNvSpPr txBox="1"/>
          <p:nvPr/>
        </p:nvSpPr>
        <p:spPr>
          <a:xfrm>
            <a:off x="5673900" y="1337425"/>
            <a:ext cx="2536500" cy="3387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 sz="1000" b="0" i="0" u="none" strike="noStrike" cap="none">
                <a:solidFill>
                  <a:schemeClr val="accent6"/>
                </a:solidFill>
                <a:latin typeface="Calibri"/>
                <a:ea typeface="Calibri"/>
                <a:cs typeface="Calibri"/>
                <a:sym typeface="Calibri"/>
              </a:rPr>
              <a:t>Timeline will be determined during planning</a:t>
            </a:r>
            <a:endParaRPr sz="1000" b="0" i="0" u="none" strike="noStrike" cap="none">
              <a:solidFill>
                <a:schemeClr val="accent6"/>
              </a:solidFill>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789"/>
        <p:cNvGrpSpPr/>
        <p:nvPr/>
      </p:nvGrpSpPr>
      <p:grpSpPr>
        <a:xfrm>
          <a:off x="0" y="0"/>
          <a:ext cx="0" cy="0"/>
          <a:chOff x="0" y="0"/>
          <a:chExt cx="0" cy="0"/>
        </a:xfrm>
      </p:grpSpPr>
      <p:sp>
        <p:nvSpPr>
          <p:cNvPr id="1790" name="Google Shape;1790;g14fed563bd5_0_2673"/>
          <p:cNvSpPr txBox="1">
            <a:spLocks noGrp="1"/>
          </p:cNvSpPr>
          <p:nvPr>
            <p:ph type="title"/>
          </p:nvPr>
        </p:nvSpPr>
        <p:spPr>
          <a:xfrm>
            <a:off x="243000" y="243000"/>
            <a:ext cx="6414900" cy="486600"/>
          </a:xfrm>
          <a:prstGeom prst="rect">
            <a:avLst/>
          </a:prstGeom>
          <a:noFill/>
          <a:ln>
            <a:noFill/>
          </a:ln>
        </p:spPr>
        <p:txBody>
          <a:bodyPr spcFirstLastPara="1" wrap="square" lIns="0" tIns="0" rIns="0" bIns="0" anchor="ctr" anchorCtr="0">
            <a:normAutofit/>
          </a:bodyPr>
          <a:lstStyle/>
          <a:p>
            <a:pPr marL="0" lvl="0" indent="0" algn="l" rtl="0">
              <a:lnSpc>
                <a:spcPct val="90000"/>
              </a:lnSpc>
              <a:spcBef>
                <a:spcPts val="0"/>
              </a:spcBef>
              <a:spcAft>
                <a:spcPts val="0"/>
              </a:spcAft>
              <a:buClr>
                <a:schemeClr val="lt1"/>
              </a:buClr>
              <a:buSzPts val="2700"/>
              <a:buFont typeface="Arial"/>
              <a:buNone/>
            </a:pPr>
            <a:r>
              <a:rPr lang="en"/>
              <a:t>Lessons and considerations</a:t>
            </a:r>
            <a:endParaRPr/>
          </a:p>
        </p:txBody>
      </p:sp>
      <p:sp>
        <p:nvSpPr>
          <p:cNvPr id="1791" name="Google Shape;1791;g14fed563bd5_0_2673"/>
          <p:cNvSpPr/>
          <p:nvPr/>
        </p:nvSpPr>
        <p:spPr>
          <a:xfrm>
            <a:off x="363875" y="909000"/>
            <a:ext cx="4093200" cy="858600"/>
          </a:xfrm>
          <a:prstGeom prst="roundRect">
            <a:avLst>
              <a:gd name="adj" fmla="val 2372"/>
            </a:avLst>
          </a:prstGeom>
          <a:solidFill>
            <a:srgbClr val="FFFFFF"/>
          </a:solidFill>
          <a:ln w="19050" cap="flat" cmpd="sng">
            <a:solidFill>
              <a:srgbClr val="005EB8"/>
            </a:solidFill>
            <a:prstDash val="solid"/>
            <a:round/>
            <a:headEnd type="none" w="sm" len="sm"/>
            <a:tailEnd type="none" w="sm" len="sm"/>
          </a:ln>
        </p:spPr>
        <p:txBody>
          <a:bodyPr spcFirstLastPara="1" wrap="square" lIns="68575" tIns="34275" rIns="68575" bIns="34275" anchor="ctr" anchorCtr="0">
            <a:noAutofit/>
          </a:bodyPr>
          <a:lstStyle/>
          <a:p>
            <a:pPr marL="457200" marR="0" lvl="0" indent="-279400" algn="l" rtl="0">
              <a:lnSpc>
                <a:spcPct val="150000"/>
              </a:lnSpc>
              <a:spcBef>
                <a:spcPts val="0"/>
              </a:spcBef>
              <a:spcAft>
                <a:spcPts val="0"/>
              </a:spcAft>
              <a:buClr>
                <a:srgbClr val="000000"/>
              </a:buClr>
              <a:buSzPts val="800"/>
              <a:buFont typeface="Arial"/>
              <a:buChar char="●"/>
            </a:pPr>
            <a:r>
              <a:rPr lang="en" sz="800" b="0" i="0" u="none" strike="noStrike" cap="none">
                <a:solidFill>
                  <a:schemeClr val="accent6"/>
                </a:solidFill>
                <a:highlight>
                  <a:schemeClr val="dk1"/>
                </a:highlight>
                <a:latin typeface="Arial"/>
                <a:ea typeface="Arial"/>
                <a:cs typeface="Arial"/>
                <a:sym typeface="Arial"/>
              </a:rPr>
              <a:t>Migration journey can be a complex process, therefore it’s important to </a:t>
            </a:r>
            <a:r>
              <a:rPr lang="en" sz="800" b="1" i="0" u="none" strike="noStrike" cap="none">
                <a:solidFill>
                  <a:schemeClr val="accent6"/>
                </a:solidFill>
                <a:highlight>
                  <a:schemeClr val="dk1"/>
                </a:highlight>
                <a:latin typeface="Arial"/>
                <a:ea typeface="Arial"/>
                <a:cs typeface="Arial"/>
                <a:sym typeface="Arial"/>
              </a:rPr>
              <a:t>take a well structured top down approach with the migration</a:t>
            </a:r>
            <a:r>
              <a:rPr lang="en" sz="800" b="0" i="0" u="none" strike="noStrike" cap="none">
                <a:solidFill>
                  <a:schemeClr val="accent6"/>
                </a:solidFill>
                <a:highlight>
                  <a:schemeClr val="dk1"/>
                </a:highlight>
                <a:latin typeface="Arial"/>
                <a:ea typeface="Arial"/>
                <a:cs typeface="Arial"/>
                <a:sym typeface="Arial"/>
              </a:rPr>
              <a:t>. Use of reference architecture is highly recommended to guide rapid discovery and to ensure that viable strategies are chosen.</a:t>
            </a:r>
            <a:endParaRPr sz="800" b="0" i="0" u="none" strike="noStrike" cap="none">
              <a:solidFill>
                <a:schemeClr val="accent6"/>
              </a:solidFill>
              <a:highlight>
                <a:schemeClr val="dk1"/>
              </a:highlight>
              <a:latin typeface="Arial"/>
              <a:ea typeface="Arial"/>
              <a:cs typeface="Arial"/>
              <a:sym typeface="Arial"/>
            </a:endParaRPr>
          </a:p>
        </p:txBody>
      </p:sp>
      <p:sp>
        <p:nvSpPr>
          <p:cNvPr id="1792" name="Google Shape;1792;g14fed563bd5_0_2673"/>
          <p:cNvSpPr/>
          <p:nvPr/>
        </p:nvSpPr>
        <p:spPr>
          <a:xfrm>
            <a:off x="363875" y="2977213"/>
            <a:ext cx="4093200" cy="858600"/>
          </a:xfrm>
          <a:prstGeom prst="roundRect">
            <a:avLst>
              <a:gd name="adj" fmla="val 2372"/>
            </a:avLst>
          </a:prstGeom>
          <a:solidFill>
            <a:srgbClr val="FFFFFF"/>
          </a:solidFill>
          <a:ln w="19050" cap="flat" cmpd="sng">
            <a:solidFill>
              <a:srgbClr val="005EB8"/>
            </a:solidFill>
            <a:prstDash val="solid"/>
            <a:round/>
            <a:headEnd type="none" w="sm" len="sm"/>
            <a:tailEnd type="none" w="sm" len="sm"/>
          </a:ln>
        </p:spPr>
        <p:txBody>
          <a:bodyPr spcFirstLastPara="1" wrap="square" lIns="68575" tIns="34275" rIns="68575" bIns="34275" anchor="ctr" anchorCtr="0">
            <a:noAutofit/>
          </a:bodyPr>
          <a:lstStyle/>
          <a:p>
            <a:pPr marL="457200" marR="0" lvl="0" indent="-279400" algn="l" rtl="0">
              <a:lnSpc>
                <a:spcPct val="150000"/>
              </a:lnSpc>
              <a:spcBef>
                <a:spcPts val="0"/>
              </a:spcBef>
              <a:spcAft>
                <a:spcPts val="0"/>
              </a:spcAft>
              <a:buClr>
                <a:schemeClr val="lt1"/>
              </a:buClr>
              <a:buSzPts val="800"/>
              <a:buFont typeface="Arial"/>
              <a:buChar char="●"/>
            </a:pPr>
            <a:r>
              <a:rPr lang="en" sz="800" b="0" i="0" u="none" strike="noStrike" cap="none">
                <a:solidFill>
                  <a:schemeClr val="accent6"/>
                </a:solidFill>
                <a:highlight>
                  <a:schemeClr val="dk1"/>
                </a:highlight>
                <a:latin typeface="Arial"/>
                <a:ea typeface="Arial"/>
                <a:cs typeface="Arial"/>
                <a:sym typeface="Arial"/>
              </a:rPr>
              <a:t>It’s critical for efficient and labour-saving migration to </a:t>
            </a:r>
            <a:r>
              <a:rPr lang="en" sz="800" b="1" i="0" u="none" strike="noStrike" cap="none">
                <a:solidFill>
                  <a:schemeClr val="accent6"/>
                </a:solidFill>
                <a:highlight>
                  <a:schemeClr val="dk1"/>
                </a:highlight>
                <a:latin typeface="Arial"/>
                <a:ea typeface="Arial"/>
                <a:cs typeface="Arial"/>
                <a:sym typeface="Arial"/>
              </a:rPr>
              <a:t>include a domain level view</a:t>
            </a:r>
            <a:r>
              <a:rPr lang="en" sz="800" b="0" i="0" u="none" strike="noStrike" cap="none">
                <a:solidFill>
                  <a:schemeClr val="accent6"/>
                </a:solidFill>
                <a:highlight>
                  <a:schemeClr val="dk1"/>
                </a:highlight>
                <a:latin typeface="Arial"/>
                <a:ea typeface="Arial"/>
                <a:cs typeface="Arial"/>
                <a:sym typeface="Arial"/>
              </a:rPr>
              <a:t> to provide context and structure for migration activities (as opposed to migrating en masse without structure).</a:t>
            </a:r>
            <a:endParaRPr sz="800" b="0" i="0" u="none" strike="noStrike" cap="none">
              <a:solidFill>
                <a:schemeClr val="accent6"/>
              </a:solidFill>
              <a:highlight>
                <a:srgbClr val="FFFF00"/>
              </a:highlight>
              <a:latin typeface="Arial"/>
              <a:ea typeface="Arial"/>
              <a:cs typeface="Arial"/>
              <a:sym typeface="Arial"/>
            </a:endParaRPr>
          </a:p>
        </p:txBody>
      </p:sp>
      <p:sp>
        <p:nvSpPr>
          <p:cNvPr id="1793" name="Google Shape;1793;g14fed563bd5_0_2673"/>
          <p:cNvSpPr/>
          <p:nvPr/>
        </p:nvSpPr>
        <p:spPr>
          <a:xfrm>
            <a:off x="363875" y="1952962"/>
            <a:ext cx="4093200" cy="858600"/>
          </a:xfrm>
          <a:prstGeom prst="roundRect">
            <a:avLst>
              <a:gd name="adj" fmla="val 2372"/>
            </a:avLst>
          </a:prstGeom>
          <a:solidFill>
            <a:srgbClr val="FFFFFF"/>
          </a:solidFill>
          <a:ln w="19050" cap="flat" cmpd="sng">
            <a:solidFill>
              <a:srgbClr val="005EB8"/>
            </a:solidFill>
            <a:prstDash val="solid"/>
            <a:round/>
            <a:headEnd type="none" w="sm" len="sm"/>
            <a:tailEnd type="none" w="sm" len="sm"/>
          </a:ln>
        </p:spPr>
        <p:txBody>
          <a:bodyPr spcFirstLastPara="1" wrap="square" lIns="68575" tIns="34275" rIns="68575" bIns="34275" anchor="ctr" anchorCtr="0">
            <a:noAutofit/>
          </a:bodyPr>
          <a:lstStyle/>
          <a:p>
            <a:pPr marL="457200" marR="0" lvl="0" indent="-279400" algn="l" rtl="0">
              <a:lnSpc>
                <a:spcPct val="150000"/>
              </a:lnSpc>
              <a:spcBef>
                <a:spcPts val="0"/>
              </a:spcBef>
              <a:spcAft>
                <a:spcPts val="0"/>
              </a:spcAft>
              <a:buClr>
                <a:schemeClr val="lt1"/>
              </a:buClr>
              <a:buSzPts val="800"/>
              <a:buFont typeface="Arial"/>
              <a:buChar char="●"/>
            </a:pPr>
            <a:r>
              <a:rPr lang="en" sz="800" b="0" i="0" u="none" strike="noStrike" cap="none">
                <a:solidFill>
                  <a:schemeClr val="accent6"/>
                </a:solidFill>
                <a:highlight>
                  <a:schemeClr val="dk1"/>
                </a:highlight>
                <a:latin typeface="Arial"/>
                <a:ea typeface="Arial"/>
                <a:cs typeface="Arial"/>
                <a:sym typeface="Arial"/>
              </a:rPr>
              <a:t>Migration planning, assessment and execution is a complex process, it’s </a:t>
            </a:r>
            <a:r>
              <a:rPr lang="en" sz="800" b="1" i="0" u="none" strike="noStrike" cap="none">
                <a:solidFill>
                  <a:schemeClr val="accent6"/>
                </a:solidFill>
                <a:highlight>
                  <a:schemeClr val="dk1"/>
                </a:highlight>
                <a:latin typeface="Arial"/>
                <a:ea typeface="Arial"/>
                <a:cs typeface="Arial"/>
                <a:sym typeface="Arial"/>
              </a:rPr>
              <a:t>often best to work with a partner</a:t>
            </a:r>
            <a:r>
              <a:rPr lang="en" sz="800" b="0" i="0" u="none" strike="noStrike" cap="none">
                <a:solidFill>
                  <a:schemeClr val="accent6"/>
                </a:solidFill>
                <a:highlight>
                  <a:schemeClr val="dk1"/>
                </a:highlight>
                <a:latin typeface="Arial"/>
                <a:ea typeface="Arial"/>
                <a:cs typeface="Arial"/>
                <a:sym typeface="Arial"/>
              </a:rPr>
              <a:t> to benefit from their experience delivering assessments. </a:t>
            </a:r>
            <a:endParaRPr sz="800" b="0" i="0" u="none" strike="noStrike" cap="none">
              <a:solidFill>
                <a:schemeClr val="accent6"/>
              </a:solidFill>
              <a:highlight>
                <a:schemeClr val="dk1"/>
              </a:highlight>
              <a:latin typeface="Arial"/>
              <a:ea typeface="Arial"/>
              <a:cs typeface="Arial"/>
              <a:sym typeface="Arial"/>
            </a:endParaRPr>
          </a:p>
        </p:txBody>
      </p:sp>
      <p:sp>
        <p:nvSpPr>
          <p:cNvPr id="1794" name="Google Shape;1794;g14fed563bd5_0_2673"/>
          <p:cNvSpPr/>
          <p:nvPr/>
        </p:nvSpPr>
        <p:spPr>
          <a:xfrm>
            <a:off x="4572000" y="909013"/>
            <a:ext cx="4093200" cy="858600"/>
          </a:xfrm>
          <a:prstGeom prst="roundRect">
            <a:avLst>
              <a:gd name="adj" fmla="val 2372"/>
            </a:avLst>
          </a:prstGeom>
          <a:solidFill>
            <a:srgbClr val="FFFFFF"/>
          </a:solidFill>
          <a:ln w="19050" cap="flat" cmpd="sng">
            <a:solidFill>
              <a:srgbClr val="005EB8"/>
            </a:solidFill>
            <a:prstDash val="solid"/>
            <a:round/>
            <a:headEnd type="none" w="sm" len="sm"/>
            <a:tailEnd type="none" w="sm" len="sm"/>
          </a:ln>
        </p:spPr>
        <p:txBody>
          <a:bodyPr spcFirstLastPara="1" wrap="square" lIns="68575" tIns="34275" rIns="68575" bIns="34275" anchor="ctr" anchorCtr="0">
            <a:noAutofit/>
          </a:bodyPr>
          <a:lstStyle/>
          <a:p>
            <a:pPr marL="457200" marR="0" lvl="0" indent="-279400" algn="l" rtl="0">
              <a:lnSpc>
                <a:spcPct val="150000"/>
              </a:lnSpc>
              <a:spcBef>
                <a:spcPts val="0"/>
              </a:spcBef>
              <a:spcAft>
                <a:spcPts val="0"/>
              </a:spcAft>
              <a:buClr>
                <a:srgbClr val="000000"/>
              </a:buClr>
              <a:buSzPts val="800"/>
              <a:buFont typeface="Arial"/>
              <a:buChar char="●"/>
            </a:pPr>
            <a:r>
              <a:rPr lang="en" sz="800" b="0" i="0" u="none" strike="noStrike" cap="none">
                <a:solidFill>
                  <a:schemeClr val="accent6"/>
                </a:solidFill>
                <a:highlight>
                  <a:schemeClr val="dk1"/>
                </a:highlight>
                <a:latin typeface="Arial"/>
                <a:ea typeface="Arial"/>
                <a:cs typeface="Arial"/>
                <a:sym typeface="Arial"/>
              </a:rPr>
              <a:t>A shorter time spent during the assessment phase will result in more time completing the planning phase. In other words,</a:t>
            </a:r>
            <a:r>
              <a:rPr lang="en" sz="800" b="1" i="0" u="none" strike="noStrike" cap="none">
                <a:solidFill>
                  <a:schemeClr val="accent6"/>
                </a:solidFill>
                <a:highlight>
                  <a:schemeClr val="dk1"/>
                </a:highlight>
                <a:latin typeface="Arial"/>
                <a:ea typeface="Arial"/>
                <a:cs typeface="Arial"/>
                <a:sym typeface="Arial"/>
              </a:rPr>
              <a:t> lightweight assessment </a:t>
            </a:r>
            <a:r>
              <a:rPr lang="en" sz="800" b="1" i="0" u="none" strike="noStrike" cap="none">
                <a:solidFill>
                  <a:schemeClr val="accent6"/>
                </a:solidFill>
                <a:highlight>
                  <a:schemeClr val="dk1"/>
                </a:highlight>
                <a:latin typeface="Arial"/>
                <a:ea typeface="Arial"/>
                <a:cs typeface="Arial"/>
                <a:sym typeface="Aria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
                  </a:ext>
                </a:extLst>
              </a:rPr>
              <a:t>requires </a:t>
            </a:r>
            <a:r>
              <a:rPr lang="en" sz="800" b="1" i="0" u="none" strike="noStrike" cap="none">
                <a:solidFill>
                  <a:schemeClr val="accent6"/>
                </a:solidFill>
                <a:highlight>
                  <a:schemeClr val="dk1"/>
                </a:highlight>
                <a:latin typeface="Arial"/>
                <a:ea typeface="Arial"/>
                <a:cs typeface="Arial"/>
                <a:sym typeface="Arial"/>
              </a:rPr>
              <a:t>heavy planning</a:t>
            </a:r>
            <a:r>
              <a:rPr lang="en" sz="800" b="0" i="0" u="none" strike="noStrike" cap="none">
                <a:solidFill>
                  <a:schemeClr val="accent6"/>
                </a:solidFill>
                <a:highlight>
                  <a:schemeClr val="dk1"/>
                </a:highlight>
                <a:latin typeface="Arial"/>
                <a:ea typeface="Arial"/>
                <a:cs typeface="Arial"/>
                <a:sym typeface="Arial"/>
              </a:rPr>
              <a:t>.</a:t>
            </a:r>
            <a:endParaRPr sz="800" b="0" i="0" u="none" strike="noStrike" cap="none">
              <a:solidFill>
                <a:schemeClr val="accent6"/>
              </a:solidFill>
              <a:highlight>
                <a:schemeClr val="dk1"/>
              </a:highlight>
              <a:latin typeface="Arial"/>
              <a:ea typeface="Arial"/>
              <a:cs typeface="Arial"/>
              <a:sym typeface="Arial"/>
            </a:endParaRPr>
          </a:p>
        </p:txBody>
      </p:sp>
      <p:sp>
        <p:nvSpPr>
          <p:cNvPr id="1795" name="Google Shape;1795;g14fed563bd5_0_2673"/>
          <p:cNvSpPr/>
          <p:nvPr/>
        </p:nvSpPr>
        <p:spPr>
          <a:xfrm>
            <a:off x="4572000" y="1945056"/>
            <a:ext cx="4093200" cy="858600"/>
          </a:xfrm>
          <a:prstGeom prst="roundRect">
            <a:avLst>
              <a:gd name="adj" fmla="val 2372"/>
            </a:avLst>
          </a:prstGeom>
          <a:solidFill>
            <a:srgbClr val="FFFFFF"/>
          </a:solidFill>
          <a:ln w="19050" cap="flat" cmpd="sng">
            <a:solidFill>
              <a:srgbClr val="005EB8"/>
            </a:solidFill>
            <a:prstDash val="solid"/>
            <a:round/>
            <a:headEnd type="none" w="sm" len="sm"/>
            <a:tailEnd type="none" w="sm" len="sm"/>
          </a:ln>
        </p:spPr>
        <p:txBody>
          <a:bodyPr spcFirstLastPara="1" wrap="square" lIns="68575" tIns="34275" rIns="68575" bIns="34275" anchor="ctr" anchorCtr="0">
            <a:noAutofit/>
          </a:bodyPr>
          <a:lstStyle/>
          <a:p>
            <a:pPr marL="0" marR="0" lvl="0" indent="0" algn="l" rtl="0">
              <a:lnSpc>
                <a:spcPct val="150000"/>
              </a:lnSpc>
              <a:spcBef>
                <a:spcPts val="0"/>
              </a:spcBef>
              <a:spcAft>
                <a:spcPts val="0"/>
              </a:spcAft>
              <a:buClr>
                <a:srgbClr val="000000"/>
              </a:buClr>
              <a:buSzPts val="800"/>
              <a:buFont typeface="Arial"/>
              <a:buNone/>
            </a:pPr>
            <a:endParaRPr sz="800" b="0" i="0" u="none" strike="noStrike" cap="none">
              <a:solidFill>
                <a:schemeClr val="accent6"/>
              </a:solidFill>
              <a:highlight>
                <a:schemeClr val="dk1"/>
              </a:highlight>
              <a:latin typeface="Arial"/>
              <a:ea typeface="Arial"/>
              <a:cs typeface="Arial"/>
              <a:sym typeface="Arial"/>
            </a:endParaRPr>
          </a:p>
          <a:p>
            <a:pPr marL="457200" marR="0" lvl="0" indent="-279400" algn="l" rtl="0">
              <a:lnSpc>
                <a:spcPct val="150000"/>
              </a:lnSpc>
              <a:spcBef>
                <a:spcPts val="0"/>
              </a:spcBef>
              <a:spcAft>
                <a:spcPts val="0"/>
              </a:spcAft>
              <a:buClr>
                <a:schemeClr val="lt1"/>
              </a:buClr>
              <a:buSzPts val="800"/>
              <a:buFont typeface="Arial"/>
              <a:buChar char="●"/>
            </a:pPr>
            <a:r>
              <a:rPr lang="en" sz="800" b="1" i="0" u="none" strike="noStrike" cap="none">
                <a:solidFill>
                  <a:schemeClr val="accent6"/>
                </a:solidFill>
                <a:highlight>
                  <a:schemeClr val="dk1"/>
                </a:highlight>
                <a:latin typeface="Arial"/>
                <a:ea typeface="Arial"/>
                <a:cs typeface="Arial"/>
                <a:sym typeface="Arial"/>
              </a:rPr>
              <a:t>Migration work can be funded by cloud vendors</a:t>
            </a:r>
            <a:r>
              <a:rPr lang="en" sz="800" b="0" i="0" u="none" strike="noStrike" cap="none">
                <a:solidFill>
                  <a:schemeClr val="accent6"/>
                </a:solidFill>
                <a:highlight>
                  <a:schemeClr val="dk1"/>
                </a:highlight>
                <a:latin typeface="Arial"/>
                <a:ea typeface="Arial"/>
                <a:cs typeface="Arial"/>
                <a:sym typeface="Arial"/>
              </a:rPr>
              <a:t> when a vendor has been chosen and the requirements for funding have been met. Vendor funding is usually tied to migration work being carried out by a vendor partner.</a:t>
            </a:r>
            <a:endParaRPr sz="800" b="0" i="0" u="none" strike="noStrike" cap="none">
              <a:solidFill>
                <a:schemeClr val="accent6"/>
              </a:solidFill>
              <a:highlight>
                <a:schemeClr val="dk1"/>
              </a:highlight>
              <a:latin typeface="Arial"/>
              <a:ea typeface="Arial"/>
              <a:cs typeface="Arial"/>
              <a:sym typeface="Arial"/>
            </a:endParaRPr>
          </a:p>
          <a:p>
            <a:pPr marL="0" marR="0" lvl="0" indent="0" algn="l" rtl="0">
              <a:lnSpc>
                <a:spcPct val="150000"/>
              </a:lnSpc>
              <a:spcBef>
                <a:spcPts val="0"/>
              </a:spcBef>
              <a:spcAft>
                <a:spcPts val="0"/>
              </a:spcAft>
              <a:buClr>
                <a:srgbClr val="000000"/>
              </a:buClr>
              <a:buSzPts val="800"/>
              <a:buFont typeface="Arial"/>
              <a:buNone/>
            </a:pPr>
            <a:endParaRPr sz="800" b="0" i="0" u="none" strike="noStrike" cap="none">
              <a:solidFill>
                <a:schemeClr val="accent6"/>
              </a:solidFill>
              <a:highlight>
                <a:schemeClr val="dk1"/>
              </a:highlight>
              <a:latin typeface="Arial"/>
              <a:ea typeface="Arial"/>
              <a:cs typeface="Arial"/>
              <a:sym typeface="Arial"/>
            </a:endParaRPr>
          </a:p>
        </p:txBody>
      </p:sp>
      <p:sp>
        <p:nvSpPr>
          <p:cNvPr id="1796" name="Google Shape;1796;g14fed563bd5_0_2673"/>
          <p:cNvSpPr txBox="1"/>
          <p:nvPr/>
        </p:nvSpPr>
        <p:spPr>
          <a:xfrm>
            <a:off x="467875" y="831525"/>
            <a:ext cx="714900" cy="138600"/>
          </a:xfrm>
          <a:prstGeom prst="rect">
            <a:avLst/>
          </a:prstGeom>
          <a:solidFill>
            <a:srgbClr val="FFFFFF"/>
          </a:solidFill>
          <a:ln>
            <a:noFill/>
          </a:ln>
        </p:spPr>
        <p:txBody>
          <a:bodyPr spcFirstLastPara="1" wrap="square" lIns="54000" tIns="0" rIns="54000" bIns="0" anchor="ctr" anchorCtr="0">
            <a:spAutoFit/>
          </a:bodyPr>
          <a:lstStyle/>
          <a:p>
            <a:pPr marL="0" marR="0" lvl="0" indent="0" algn="l" rtl="0">
              <a:lnSpc>
                <a:spcPct val="100000"/>
              </a:lnSpc>
              <a:spcBef>
                <a:spcPts val="0"/>
              </a:spcBef>
              <a:spcAft>
                <a:spcPts val="0"/>
              </a:spcAft>
              <a:buClr>
                <a:srgbClr val="000000"/>
              </a:buClr>
              <a:buSzPts val="900"/>
              <a:buFont typeface="Arial"/>
              <a:buNone/>
            </a:pPr>
            <a:r>
              <a:rPr lang="en" sz="900" b="1" i="0" u="none" strike="noStrike" cap="none">
                <a:solidFill>
                  <a:srgbClr val="005EB8"/>
                </a:solidFill>
                <a:latin typeface="Arial"/>
                <a:ea typeface="Arial"/>
                <a:cs typeface="Arial"/>
                <a:sym typeface="Arial"/>
              </a:rPr>
              <a:t>Structure</a:t>
            </a:r>
            <a:endParaRPr sz="1100" b="0" i="0" u="none" strike="noStrike" cap="none">
              <a:solidFill>
                <a:srgbClr val="000000"/>
              </a:solidFill>
              <a:latin typeface="Arial"/>
              <a:ea typeface="Arial"/>
              <a:cs typeface="Arial"/>
              <a:sym typeface="Arial"/>
            </a:endParaRPr>
          </a:p>
        </p:txBody>
      </p:sp>
      <p:sp>
        <p:nvSpPr>
          <p:cNvPr id="1797" name="Google Shape;1797;g14fed563bd5_0_2673"/>
          <p:cNvSpPr txBox="1"/>
          <p:nvPr/>
        </p:nvSpPr>
        <p:spPr>
          <a:xfrm>
            <a:off x="467875" y="2912413"/>
            <a:ext cx="1107900" cy="138600"/>
          </a:xfrm>
          <a:prstGeom prst="rect">
            <a:avLst/>
          </a:prstGeom>
          <a:solidFill>
            <a:srgbClr val="FFFFFF"/>
          </a:solidFill>
          <a:ln>
            <a:noFill/>
          </a:ln>
        </p:spPr>
        <p:txBody>
          <a:bodyPr spcFirstLastPara="1" wrap="square" lIns="54000" tIns="0" rIns="54000" bIns="0" anchor="ctr" anchorCtr="0">
            <a:spAutoFit/>
          </a:bodyPr>
          <a:lstStyle/>
          <a:p>
            <a:pPr marL="0" marR="0" lvl="0" indent="0" algn="l" rtl="0">
              <a:lnSpc>
                <a:spcPct val="100000"/>
              </a:lnSpc>
              <a:spcBef>
                <a:spcPts val="0"/>
              </a:spcBef>
              <a:spcAft>
                <a:spcPts val="0"/>
              </a:spcAft>
              <a:buClr>
                <a:srgbClr val="000000"/>
              </a:buClr>
              <a:buSzPts val="900"/>
              <a:buFont typeface="Arial"/>
              <a:buNone/>
            </a:pPr>
            <a:r>
              <a:rPr lang="en" sz="900" b="1" i="0" u="none" strike="noStrike" cap="none">
                <a:solidFill>
                  <a:srgbClr val="005EB8"/>
                </a:solidFill>
                <a:latin typeface="Arial"/>
                <a:ea typeface="Arial"/>
                <a:cs typeface="Arial"/>
                <a:sym typeface="Arial"/>
              </a:rPr>
              <a:t>Domain level view</a:t>
            </a:r>
            <a:endParaRPr sz="1100" b="0" i="0" u="none" strike="noStrike" cap="none">
              <a:solidFill>
                <a:srgbClr val="000000"/>
              </a:solidFill>
              <a:latin typeface="Arial"/>
              <a:ea typeface="Arial"/>
              <a:cs typeface="Arial"/>
              <a:sym typeface="Arial"/>
            </a:endParaRPr>
          </a:p>
        </p:txBody>
      </p:sp>
      <p:sp>
        <p:nvSpPr>
          <p:cNvPr id="1798" name="Google Shape;1798;g14fed563bd5_0_2673"/>
          <p:cNvSpPr txBox="1"/>
          <p:nvPr/>
        </p:nvSpPr>
        <p:spPr>
          <a:xfrm>
            <a:off x="467876" y="1892838"/>
            <a:ext cx="630900" cy="138600"/>
          </a:xfrm>
          <a:prstGeom prst="rect">
            <a:avLst/>
          </a:prstGeom>
          <a:solidFill>
            <a:srgbClr val="FFFFFF"/>
          </a:solidFill>
          <a:ln>
            <a:noFill/>
          </a:ln>
        </p:spPr>
        <p:txBody>
          <a:bodyPr spcFirstLastPara="1" wrap="square" lIns="54000" tIns="0" rIns="54000" bIns="0" anchor="ctr" anchorCtr="0">
            <a:spAutoFit/>
          </a:bodyPr>
          <a:lstStyle/>
          <a:p>
            <a:pPr marL="0" marR="0" lvl="0" indent="0" algn="l" rtl="0">
              <a:lnSpc>
                <a:spcPct val="100000"/>
              </a:lnSpc>
              <a:spcBef>
                <a:spcPts val="0"/>
              </a:spcBef>
              <a:spcAft>
                <a:spcPts val="0"/>
              </a:spcAft>
              <a:buClr>
                <a:srgbClr val="000000"/>
              </a:buClr>
              <a:buSzPts val="900"/>
              <a:buFont typeface="Arial"/>
              <a:buNone/>
            </a:pPr>
            <a:r>
              <a:rPr lang="en" sz="900" b="1" i="0" u="none" strike="noStrike" cap="none">
                <a:solidFill>
                  <a:srgbClr val="005EB8"/>
                </a:solidFill>
                <a:latin typeface="Arial"/>
                <a:ea typeface="Arial"/>
                <a:cs typeface="Arial"/>
                <a:sym typeface="Arial"/>
              </a:rPr>
              <a:t>Partner</a:t>
            </a:r>
            <a:endParaRPr sz="1100" b="0" i="0" u="none" strike="noStrike" cap="none">
              <a:solidFill>
                <a:srgbClr val="000000"/>
              </a:solidFill>
              <a:latin typeface="Arial"/>
              <a:ea typeface="Arial"/>
              <a:cs typeface="Arial"/>
              <a:sym typeface="Arial"/>
            </a:endParaRPr>
          </a:p>
        </p:txBody>
      </p:sp>
      <p:sp>
        <p:nvSpPr>
          <p:cNvPr id="1799" name="Google Shape;1799;g14fed563bd5_0_2673"/>
          <p:cNvSpPr txBox="1"/>
          <p:nvPr/>
        </p:nvSpPr>
        <p:spPr>
          <a:xfrm>
            <a:off x="4712075" y="831525"/>
            <a:ext cx="630900" cy="138600"/>
          </a:xfrm>
          <a:prstGeom prst="rect">
            <a:avLst/>
          </a:prstGeom>
          <a:solidFill>
            <a:srgbClr val="FFFFFF"/>
          </a:solidFill>
          <a:ln>
            <a:noFill/>
          </a:ln>
        </p:spPr>
        <p:txBody>
          <a:bodyPr spcFirstLastPara="1" wrap="square" lIns="54000" tIns="0" rIns="54000" bIns="0" anchor="ctr" anchorCtr="0">
            <a:spAutoFit/>
          </a:bodyPr>
          <a:lstStyle/>
          <a:p>
            <a:pPr marL="0" marR="0" lvl="0" indent="0" algn="l" rtl="0">
              <a:lnSpc>
                <a:spcPct val="100000"/>
              </a:lnSpc>
              <a:spcBef>
                <a:spcPts val="0"/>
              </a:spcBef>
              <a:spcAft>
                <a:spcPts val="0"/>
              </a:spcAft>
              <a:buClr>
                <a:srgbClr val="000000"/>
              </a:buClr>
              <a:buSzPts val="900"/>
              <a:buFont typeface="Arial"/>
              <a:buNone/>
            </a:pPr>
            <a:r>
              <a:rPr lang="en" sz="900" b="1" i="0" u="none" strike="noStrike" cap="none">
                <a:solidFill>
                  <a:srgbClr val="005EB8"/>
                </a:solidFill>
                <a:latin typeface="Arial"/>
                <a:ea typeface="Arial"/>
                <a:cs typeface="Arial"/>
                <a:sym typeface="Arial"/>
              </a:rPr>
              <a:t>Phases</a:t>
            </a:r>
            <a:endParaRPr sz="1100" b="0" i="0" u="none" strike="noStrike" cap="none">
              <a:solidFill>
                <a:srgbClr val="000000"/>
              </a:solidFill>
              <a:latin typeface="Arial"/>
              <a:ea typeface="Arial"/>
              <a:cs typeface="Arial"/>
              <a:sym typeface="Arial"/>
            </a:endParaRPr>
          </a:p>
        </p:txBody>
      </p:sp>
      <p:sp>
        <p:nvSpPr>
          <p:cNvPr id="1800" name="Google Shape;1800;g14fed563bd5_0_2673"/>
          <p:cNvSpPr txBox="1"/>
          <p:nvPr/>
        </p:nvSpPr>
        <p:spPr>
          <a:xfrm>
            <a:off x="4712076" y="1871975"/>
            <a:ext cx="630900" cy="138600"/>
          </a:xfrm>
          <a:prstGeom prst="rect">
            <a:avLst/>
          </a:prstGeom>
          <a:solidFill>
            <a:srgbClr val="FFFFFF"/>
          </a:solidFill>
          <a:ln>
            <a:noFill/>
          </a:ln>
        </p:spPr>
        <p:txBody>
          <a:bodyPr spcFirstLastPara="1" wrap="square" lIns="54000" tIns="0" rIns="54000" bIns="0" anchor="ctr" anchorCtr="0">
            <a:spAutoFit/>
          </a:bodyPr>
          <a:lstStyle/>
          <a:p>
            <a:pPr marL="0" marR="0" lvl="0" indent="0" algn="l" rtl="0">
              <a:lnSpc>
                <a:spcPct val="100000"/>
              </a:lnSpc>
              <a:spcBef>
                <a:spcPts val="0"/>
              </a:spcBef>
              <a:spcAft>
                <a:spcPts val="0"/>
              </a:spcAft>
              <a:buClr>
                <a:srgbClr val="000000"/>
              </a:buClr>
              <a:buSzPts val="900"/>
              <a:buFont typeface="Arial"/>
              <a:buNone/>
            </a:pPr>
            <a:r>
              <a:rPr lang="en" sz="900" b="1" i="0" u="none" strike="noStrike" cap="none">
                <a:solidFill>
                  <a:srgbClr val="005EB8"/>
                </a:solidFill>
                <a:latin typeface="Arial"/>
                <a:ea typeface="Arial"/>
                <a:cs typeface="Arial"/>
                <a:sym typeface="Arial"/>
              </a:rPr>
              <a:t>Funding</a:t>
            </a:r>
            <a:endParaRPr sz="1100" b="0" i="0" u="none" strike="noStrike" cap="none">
              <a:solidFill>
                <a:srgbClr val="000000"/>
              </a:solidFill>
              <a:latin typeface="Arial"/>
              <a:ea typeface="Arial"/>
              <a:cs typeface="Arial"/>
              <a:sym typeface="Arial"/>
            </a:endParaRPr>
          </a:p>
        </p:txBody>
      </p:sp>
      <p:sp>
        <p:nvSpPr>
          <p:cNvPr id="1801" name="Google Shape;1801;g14fed563bd5_0_2673"/>
          <p:cNvSpPr/>
          <p:nvPr/>
        </p:nvSpPr>
        <p:spPr>
          <a:xfrm>
            <a:off x="4572000" y="2981081"/>
            <a:ext cx="4093200" cy="858600"/>
          </a:xfrm>
          <a:prstGeom prst="roundRect">
            <a:avLst>
              <a:gd name="adj" fmla="val 2372"/>
            </a:avLst>
          </a:prstGeom>
          <a:solidFill>
            <a:srgbClr val="FFFFFF"/>
          </a:solidFill>
          <a:ln w="19050" cap="flat" cmpd="sng">
            <a:solidFill>
              <a:srgbClr val="005EB8"/>
            </a:solidFill>
            <a:prstDash val="solid"/>
            <a:round/>
            <a:headEnd type="none" w="sm" len="sm"/>
            <a:tailEnd type="none" w="sm" len="sm"/>
          </a:ln>
        </p:spPr>
        <p:txBody>
          <a:bodyPr spcFirstLastPara="1" wrap="square" lIns="68575" tIns="34275" rIns="68575" bIns="34275" anchor="ctr" anchorCtr="0">
            <a:noAutofit/>
          </a:bodyPr>
          <a:lstStyle/>
          <a:p>
            <a:pPr marL="457200" marR="0" lvl="0" indent="-279400" algn="l" rtl="0">
              <a:lnSpc>
                <a:spcPct val="150000"/>
              </a:lnSpc>
              <a:spcBef>
                <a:spcPts val="0"/>
              </a:spcBef>
              <a:spcAft>
                <a:spcPts val="0"/>
              </a:spcAft>
              <a:buClr>
                <a:schemeClr val="accent6"/>
              </a:buClr>
              <a:buSzPts val="800"/>
              <a:buFont typeface="Arial"/>
              <a:buChar char="●"/>
            </a:pPr>
            <a:r>
              <a:rPr lang="en" sz="800" b="1" i="0" u="none" strike="noStrike" cap="none">
                <a:solidFill>
                  <a:schemeClr val="accent6"/>
                </a:solidFill>
                <a:highlight>
                  <a:schemeClr val="dk1"/>
                </a:highlight>
                <a:latin typeface="Arial"/>
                <a:ea typeface="Arial"/>
                <a:cs typeface="Arial"/>
                <a:sym typeface="Arial"/>
              </a:rPr>
              <a:t>The phases’ elapsed time is highly dependent on engagement</a:t>
            </a:r>
            <a:r>
              <a:rPr lang="en" sz="800" b="0" i="0" u="none" strike="noStrike" cap="none">
                <a:solidFill>
                  <a:schemeClr val="accent6"/>
                </a:solidFill>
                <a:highlight>
                  <a:schemeClr val="dk1"/>
                </a:highlight>
                <a:latin typeface="Arial"/>
                <a:ea typeface="Arial"/>
                <a:cs typeface="Arial"/>
                <a:sym typeface="Arial"/>
              </a:rPr>
              <a:t> from application owners, the availability of data and the complexity of the existing environment. </a:t>
            </a:r>
            <a:endParaRPr sz="800" b="0" i="0" u="none" strike="noStrike" cap="none">
              <a:solidFill>
                <a:schemeClr val="accent6"/>
              </a:solidFill>
              <a:highlight>
                <a:schemeClr val="dk1"/>
              </a:highlight>
              <a:latin typeface="Arial"/>
              <a:ea typeface="Arial"/>
              <a:cs typeface="Arial"/>
              <a:sym typeface="Arial"/>
            </a:endParaRPr>
          </a:p>
        </p:txBody>
      </p:sp>
      <p:sp>
        <p:nvSpPr>
          <p:cNvPr id="1802" name="Google Shape;1802;g14fed563bd5_0_2673"/>
          <p:cNvSpPr txBox="1"/>
          <p:nvPr/>
        </p:nvSpPr>
        <p:spPr>
          <a:xfrm>
            <a:off x="4712075" y="2912425"/>
            <a:ext cx="1107900" cy="138600"/>
          </a:xfrm>
          <a:prstGeom prst="rect">
            <a:avLst/>
          </a:prstGeom>
          <a:solidFill>
            <a:srgbClr val="FFFFFF"/>
          </a:solidFill>
          <a:ln>
            <a:noFill/>
          </a:ln>
        </p:spPr>
        <p:txBody>
          <a:bodyPr spcFirstLastPara="1" wrap="square" lIns="54000" tIns="0" rIns="54000" bIns="0" anchor="ctr" anchorCtr="0">
            <a:spAutoFit/>
          </a:bodyPr>
          <a:lstStyle/>
          <a:p>
            <a:pPr marL="0" marR="0" lvl="0" indent="0" algn="l" rtl="0">
              <a:lnSpc>
                <a:spcPct val="100000"/>
              </a:lnSpc>
              <a:spcBef>
                <a:spcPts val="0"/>
              </a:spcBef>
              <a:spcAft>
                <a:spcPts val="0"/>
              </a:spcAft>
              <a:buClr>
                <a:srgbClr val="000000"/>
              </a:buClr>
              <a:buSzPts val="900"/>
              <a:buFont typeface="Arial"/>
              <a:buNone/>
            </a:pPr>
            <a:r>
              <a:rPr lang="en" sz="900" b="1" i="0" u="none" strike="noStrike" cap="none">
                <a:solidFill>
                  <a:srgbClr val="005EB8"/>
                </a:solidFill>
                <a:latin typeface="Arial"/>
                <a:ea typeface="Arial"/>
                <a:cs typeface="Arial"/>
                <a:sym typeface="Arial"/>
              </a:rPr>
              <a:t>Time constraints</a:t>
            </a:r>
            <a:endParaRPr sz="1100" b="0" i="0" u="none" strike="noStrike" cap="none">
              <a:solidFill>
                <a:srgbClr val="000000"/>
              </a:solidFill>
              <a:latin typeface="Arial"/>
              <a:ea typeface="Arial"/>
              <a:cs typeface="Arial"/>
              <a:sym typeface="Arial"/>
            </a:endParaRPr>
          </a:p>
        </p:txBody>
      </p:sp>
      <p:sp>
        <p:nvSpPr>
          <p:cNvPr id="1803" name="Google Shape;1803;g14fed563bd5_0_2673"/>
          <p:cNvSpPr/>
          <p:nvPr/>
        </p:nvSpPr>
        <p:spPr>
          <a:xfrm>
            <a:off x="363875" y="3938090"/>
            <a:ext cx="4093200" cy="761700"/>
          </a:xfrm>
          <a:prstGeom prst="roundRect">
            <a:avLst>
              <a:gd name="adj" fmla="val 2372"/>
            </a:avLst>
          </a:prstGeom>
          <a:solidFill>
            <a:srgbClr val="FFFFFF"/>
          </a:solidFill>
          <a:ln w="19050" cap="flat" cmpd="sng">
            <a:solidFill>
              <a:srgbClr val="005EB8"/>
            </a:solidFill>
            <a:prstDash val="solid"/>
            <a:round/>
            <a:headEnd type="none" w="sm" len="sm"/>
            <a:tailEnd type="none" w="sm" len="sm"/>
          </a:ln>
        </p:spPr>
        <p:txBody>
          <a:bodyPr spcFirstLastPara="1" wrap="square" lIns="68575" tIns="34275" rIns="68575" bIns="34275" anchor="ctr" anchorCtr="0">
            <a:noAutofit/>
          </a:bodyPr>
          <a:lstStyle/>
          <a:p>
            <a:pPr marL="457200" marR="0" lvl="0" indent="-279400" algn="l" rtl="0">
              <a:lnSpc>
                <a:spcPct val="150000"/>
              </a:lnSpc>
              <a:spcBef>
                <a:spcPts val="0"/>
              </a:spcBef>
              <a:spcAft>
                <a:spcPts val="0"/>
              </a:spcAft>
              <a:buClr>
                <a:schemeClr val="lt1"/>
              </a:buClr>
              <a:buSzPts val="800"/>
              <a:buFont typeface="Arial"/>
              <a:buChar char="●"/>
            </a:pPr>
            <a:r>
              <a:rPr lang="en" sz="800" b="1" i="0" u="none" strike="noStrike" cap="none">
                <a:solidFill>
                  <a:schemeClr val="accent6"/>
                </a:solidFill>
                <a:latin typeface="Arial"/>
                <a:ea typeface="Arial"/>
                <a:cs typeface="Arial"/>
                <a:sym typeface="Arial"/>
              </a:rPr>
              <a:t>Tooling provides a part of the whole migration picture</a:t>
            </a:r>
            <a:r>
              <a:rPr lang="en" sz="800" b="0" i="0" u="none" strike="noStrike" cap="none">
                <a:solidFill>
                  <a:schemeClr val="accent6"/>
                </a:solidFill>
                <a:latin typeface="Arial"/>
                <a:ea typeface="Arial"/>
                <a:cs typeface="Arial"/>
                <a:sym typeface="Arial"/>
              </a:rPr>
              <a:t>. Using only the tooling without properly going through all the activities will not result in ideal outcomes.</a:t>
            </a:r>
            <a:endParaRPr sz="800" b="0" i="0" u="none" strike="noStrike" cap="none">
              <a:solidFill>
                <a:schemeClr val="accent6"/>
              </a:solidFill>
              <a:highlight>
                <a:srgbClr val="FFFF00"/>
              </a:highlight>
              <a:latin typeface="Arial"/>
              <a:ea typeface="Arial"/>
              <a:cs typeface="Arial"/>
              <a:sym typeface="Arial"/>
            </a:endParaRPr>
          </a:p>
        </p:txBody>
      </p:sp>
      <p:sp>
        <p:nvSpPr>
          <p:cNvPr id="1804" name="Google Shape;1804;g14fed563bd5_0_2673"/>
          <p:cNvSpPr txBox="1"/>
          <p:nvPr/>
        </p:nvSpPr>
        <p:spPr>
          <a:xfrm>
            <a:off x="467875" y="3880600"/>
            <a:ext cx="603600" cy="138600"/>
          </a:xfrm>
          <a:prstGeom prst="rect">
            <a:avLst/>
          </a:prstGeom>
          <a:solidFill>
            <a:srgbClr val="FFFFFF"/>
          </a:solidFill>
          <a:ln>
            <a:noFill/>
          </a:ln>
        </p:spPr>
        <p:txBody>
          <a:bodyPr spcFirstLastPara="1" wrap="square" lIns="54000" tIns="0" rIns="54000" bIns="0" anchor="ctr" anchorCtr="0">
            <a:spAutoFit/>
          </a:bodyPr>
          <a:lstStyle/>
          <a:p>
            <a:pPr marL="0" marR="0" lvl="0" indent="0" algn="l" rtl="0">
              <a:lnSpc>
                <a:spcPct val="100000"/>
              </a:lnSpc>
              <a:spcBef>
                <a:spcPts val="0"/>
              </a:spcBef>
              <a:spcAft>
                <a:spcPts val="0"/>
              </a:spcAft>
              <a:buClr>
                <a:srgbClr val="000000"/>
              </a:buClr>
              <a:buSzPts val="900"/>
              <a:buFont typeface="Arial"/>
              <a:buNone/>
            </a:pPr>
            <a:r>
              <a:rPr lang="en" sz="900" b="1" i="0" u="none" strike="noStrike" cap="none">
                <a:solidFill>
                  <a:srgbClr val="005EB8"/>
                </a:solidFill>
                <a:latin typeface="Arial"/>
                <a:ea typeface="Arial"/>
                <a:cs typeface="Arial"/>
                <a:sym typeface="Arial"/>
              </a:rPr>
              <a:t>Tooling</a:t>
            </a:r>
            <a:endParaRPr sz="1100" b="0" i="0" u="none" strike="noStrike" cap="none">
              <a:solidFill>
                <a:srgbClr val="000000"/>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808"/>
        <p:cNvGrpSpPr/>
        <p:nvPr/>
      </p:nvGrpSpPr>
      <p:grpSpPr>
        <a:xfrm>
          <a:off x="0" y="0"/>
          <a:ext cx="0" cy="0"/>
          <a:chOff x="0" y="0"/>
          <a:chExt cx="0" cy="0"/>
        </a:xfrm>
      </p:grpSpPr>
      <p:sp>
        <p:nvSpPr>
          <p:cNvPr id="1809" name="Google Shape;1809;g1a7c193ff97_0_7"/>
          <p:cNvSpPr txBox="1">
            <a:spLocks noGrp="1"/>
          </p:cNvSpPr>
          <p:nvPr>
            <p:ph type="title"/>
          </p:nvPr>
        </p:nvSpPr>
        <p:spPr>
          <a:xfrm>
            <a:off x="258205" y="204853"/>
            <a:ext cx="8553300" cy="381000"/>
          </a:xfrm>
          <a:prstGeom prst="rect">
            <a:avLst/>
          </a:prstGeom>
          <a:noFill/>
          <a:ln>
            <a:noFill/>
          </a:ln>
        </p:spPr>
        <p:txBody>
          <a:bodyPr spcFirstLastPara="1" wrap="square" lIns="0" tIns="0" rIns="0" bIns="0" anchor="ctr" anchorCtr="0">
            <a:normAutofit/>
          </a:bodyPr>
          <a:lstStyle/>
          <a:p>
            <a:pPr marL="0" lvl="0" indent="0" algn="l" rtl="0">
              <a:lnSpc>
                <a:spcPct val="90000"/>
              </a:lnSpc>
              <a:spcBef>
                <a:spcPts val="0"/>
              </a:spcBef>
              <a:spcAft>
                <a:spcPts val="0"/>
              </a:spcAft>
              <a:buClr>
                <a:schemeClr val="lt1"/>
              </a:buClr>
              <a:buSzPts val="2700"/>
              <a:buFont typeface="Arial"/>
              <a:buNone/>
            </a:pPr>
            <a:r>
              <a:rPr lang="en" sz="2100"/>
              <a:t>Key factors influencing migration success</a:t>
            </a:r>
            <a:endParaRPr sz="2100"/>
          </a:p>
        </p:txBody>
      </p:sp>
      <p:sp>
        <p:nvSpPr>
          <p:cNvPr id="1810" name="Google Shape;1810;g1a7c193ff97_0_7"/>
          <p:cNvSpPr/>
          <p:nvPr/>
        </p:nvSpPr>
        <p:spPr>
          <a:xfrm>
            <a:off x="384150" y="759600"/>
            <a:ext cx="2404500" cy="3898200"/>
          </a:xfrm>
          <a:prstGeom prst="roundRect">
            <a:avLst>
              <a:gd name="adj" fmla="val 2372"/>
            </a:avLst>
          </a:prstGeom>
          <a:solidFill>
            <a:srgbClr val="FFFFFF"/>
          </a:solidFill>
          <a:ln w="25400" cap="flat" cmpd="sng">
            <a:solidFill>
              <a:srgbClr val="005EB8"/>
            </a:solidFill>
            <a:prstDash val="solid"/>
            <a:round/>
            <a:headEnd type="none" w="sm" len="sm"/>
            <a:tailEnd type="none" w="sm" len="sm"/>
          </a:ln>
        </p:spPr>
        <p:txBody>
          <a:bodyPr spcFirstLastPara="1" wrap="square" lIns="68575" tIns="34275" rIns="68575" bIns="34275" anchor="ctr" anchorCtr="0">
            <a:noAutofit/>
          </a:bodyPr>
          <a:lstStyle/>
          <a:p>
            <a:pPr marL="342900" marR="0" lvl="0" indent="-215900" algn="l" rtl="0">
              <a:lnSpc>
                <a:spcPct val="114999"/>
              </a:lnSpc>
              <a:spcBef>
                <a:spcPts val="800"/>
              </a:spcBef>
              <a:spcAft>
                <a:spcPts val="0"/>
              </a:spcAft>
              <a:buClr>
                <a:schemeClr val="accent6"/>
              </a:buClr>
              <a:buSzPts val="800"/>
              <a:buFont typeface="Arial"/>
              <a:buChar char="●"/>
            </a:pPr>
            <a:r>
              <a:rPr lang="en" sz="800" b="0" i="0" u="none" strike="noStrike" cap="none">
                <a:solidFill>
                  <a:schemeClr val="accent6"/>
                </a:solidFill>
                <a:latin typeface="Arial"/>
                <a:ea typeface="Arial"/>
                <a:cs typeface="Arial"/>
                <a:sym typeface="Arial"/>
              </a:rPr>
              <a:t>Alignment with stakeholders </a:t>
            </a:r>
            <a:endParaRPr sz="800" b="0" i="0" u="none" strike="noStrike" cap="none">
              <a:solidFill>
                <a:schemeClr val="accent6"/>
              </a:solidFill>
              <a:latin typeface="Arial"/>
              <a:ea typeface="Arial"/>
              <a:cs typeface="Arial"/>
              <a:sym typeface="Arial"/>
            </a:endParaRPr>
          </a:p>
          <a:p>
            <a:pPr marL="685800" marR="0" lvl="1" indent="-215900" algn="l" rtl="0">
              <a:lnSpc>
                <a:spcPct val="114999"/>
              </a:lnSpc>
              <a:spcBef>
                <a:spcPts val="800"/>
              </a:spcBef>
              <a:spcAft>
                <a:spcPts val="0"/>
              </a:spcAft>
              <a:buClr>
                <a:schemeClr val="accent6"/>
              </a:buClr>
              <a:buSzPts val="800"/>
              <a:buFont typeface="Arial"/>
              <a:buChar char="○"/>
            </a:pPr>
            <a:r>
              <a:rPr lang="en" sz="800" b="0" i="0" u="none" strike="noStrike" cap="none">
                <a:solidFill>
                  <a:schemeClr val="accent6"/>
                </a:solidFill>
                <a:latin typeface="Arial"/>
                <a:ea typeface="Arial"/>
                <a:cs typeface="Arial"/>
                <a:sym typeface="Arial"/>
              </a:rPr>
              <a:t>Maintains momentum of the migration</a:t>
            </a:r>
            <a:endParaRPr sz="800" b="0" i="0" u="none" strike="noStrike" cap="none">
              <a:solidFill>
                <a:schemeClr val="accent6"/>
              </a:solidFill>
              <a:latin typeface="Arial"/>
              <a:ea typeface="Arial"/>
              <a:cs typeface="Arial"/>
              <a:sym typeface="Arial"/>
            </a:endParaRPr>
          </a:p>
          <a:p>
            <a:pPr marL="342900" marR="0" lvl="0" indent="-215900" algn="l" rtl="0">
              <a:lnSpc>
                <a:spcPct val="114999"/>
              </a:lnSpc>
              <a:spcBef>
                <a:spcPts val="800"/>
              </a:spcBef>
              <a:spcAft>
                <a:spcPts val="0"/>
              </a:spcAft>
              <a:buClr>
                <a:schemeClr val="accent6"/>
              </a:buClr>
              <a:buSzPts val="800"/>
              <a:buFont typeface="Arial"/>
              <a:buChar char="●"/>
            </a:pPr>
            <a:r>
              <a:rPr lang="en" sz="800" b="0" i="0" u="none" strike="noStrike" cap="none">
                <a:solidFill>
                  <a:schemeClr val="accent6"/>
                </a:solidFill>
                <a:latin typeface="Arial"/>
                <a:ea typeface="Arial"/>
                <a:cs typeface="Arial"/>
                <a:sym typeface="Arial"/>
              </a:rPr>
              <a:t>Availability of stakeholders and application owners </a:t>
            </a:r>
            <a:endParaRPr sz="800" b="0" i="0" u="none" strike="noStrike" cap="none">
              <a:solidFill>
                <a:schemeClr val="accent6"/>
              </a:solidFill>
              <a:latin typeface="Arial"/>
              <a:ea typeface="Arial"/>
              <a:cs typeface="Arial"/>
              <a:sym typeface="Arial"/>
            </a:endParaRPr>
          </a:p>
          <a:p>
            <a:pPr marL="685800" marR="0" lvl="1" indent="-215900" algn="l" rtl="0">
              <a:lnSpc>
                <a:spcPct val="114999"/>
              </a:lnSpc>
              <a:spcBef>
                <a:spcPts val="800"/>
              </a:spcBef>
              <a:spcAft>
                <a:spcPts val="0"/>
              </a:spcAft>
              <a:buClr>
                <a:schemeClr val="accent6"/>
              </a:buClr>
              <a:buSzPts val="800"/>
              <a:buFont typeface="Arial"/>
              <a:buChar char="○"/>
            </a:pPr>
            <a:r>
              <a:rPr lang="en" sz="800" b="0" i="0" u="none" strike="noStrike" cap="none">
                <a:solidFill>
                  <a:schemeClr val="accent6"/>
                </a:solidFill>
                <a:latin typeface="Arial"/>
                <a:ea typeface="Arial"/>
                <a:cs typeface="Arial"/>
                <a:sym typeface="Arial"/>
              </a:rPr>
              <a:t>Allows faster resolution of issues</a:t>
            </a:r>
            <a:endParaRPr sz="800" b="0" i="0" u="none" strike="noStrike" cap="none">
              <a:solidFill>
                <a:srgbClr val="425563"/>
              </a:solidFill>
              <a:latin typeface="Arial"/>
              <a:ea typeface="Arial"/>
              <a:cs typeface="Arial"/>
              <a:sym typeface="Arial"/>
            </a:endParaRPr>
          </a:p>
          <a:p>
            <a:pPr marL="342900" marR="0" lvl="0" indent="-215900" algn="l" rtl="0">
              <a:lnSpc>
                <a:spcPct val="114999"/>
              </a:lnSpc>
              <a:spcBef>
                <a:spcPts val="800"/>
              </a:spcBef>
              <a:spcAft>
                <a:spcPts val="0"/>
              </a:spcAft>
              <a:buClr>
                <a:srgbClr val="425563"/>
              </a:buClr>
              <a:buSzPts val="800"/>
              <a:buFont typeface="Arial"/>
              <a:buChar char="●"/>
            </a:pPr>
            <a:r>
              <a:rPr lang="en" sz="800" b="0" i="0" u="none" strike="noStrike" cap="none">
                <a:solidFill>
                  <a:srgbClr val="425563"/>
                </a:solidFill>
                <a:latin typeface="Arial"/>
                <a:ea typeface="Arial"/>
                <a:cs typeface="Arial"/>
                <a:sym typeface="Arial"/>
              </a:rPr>
              <a:t>Migration team size </a:t>
            </a:r>
            <a:endParaRPr sz="800" b="0" i="0" u="none" strike="noStrike" cap="none">
              <a:solidFill>
                <a:srgbClr val="425563"/>
              </a:solidFill>
              <a:latin typeface="Arial"/>
              <a:ea typeface="Arial"/>
              <a:cs typeface="Arial"/>
              <a:sym typeface="Arial"/>
            </a:endParaRPr>
          </a:p>
          <a:p>
            <a:pPr marL="685800" marR="0" lvl="1" indent="-215900" algn="l" rtl="0">
              <a:lnSpc>
                <a:spcPct val="114999"/>
              </a:lnSpc>
              <a:spcBef>
                <a:spcPts val="800"/>
              </a:spcBef>
              <a:spcAft>
                <a:spcPts val="0"/>
              </a:spcAft>
              <a:buClr>
                <a:srgbClr val="425563"/>
              </a:buClr>
              <a:buSzPts val="800"/>
              <a:buFont typeface="Arial"/>
              <a:buChar char="○"/>
            </a:pPr>
            <a:r>
              <a:rPr lang="en" sz="800" b="0" i="0" u="none" strike="noStrike" cap="none">
                <a:solidFill>
                  <a:srgbClr val="425563"/>
                </a:solidFill>
                <a:latin typeface="Arial"/>
                <a:ea typeface="Arial"/>
                <a:cs typeface="Arial"/>
                <a:sym typeface="Arial"/>
              </a:rPr>
              <a:t>Larger team size can reduce duration up to a point</a:t>
            </a:r>
            <a:endParaRPr sz="800" b="0" i="0" u="none" strike="noStrike" cap="none">
              <a:solidFill>
                <a:srgbClr val="425563"/>
              </a:solidFill>
              <a:latin typeface="Arial"/>
              <a:ea typeface="Arial"/>
              <a:cs typeface="Arial"/>
              <a:sym typeface="Arial"/>
            </a:endParaRPr>
          </a:p>
          <a:p>
            <a:pPr marL="342900" marR="0" lvl="0" indent="-215900" algn="l" rtl="0">
              <a:lnSpc>
                <a:spcPct val="114999"/>
              </a:lnSpc>
              <a:spcBef>
                <a:spcPts val="800"/>
              </a:spcBef>
              <a:spcAft>
                <a:spcPts val="0"/>
              </a:spcAft>
              <a:buClr>
                <a:srgbClr val="425563"/>
              </a:buClr>
              <a:buSzPts val="800"/>
              <a:buFont typeface="Arial"/>
              <a:buChar char="●"/>
            </a:pPr>
            <a:r>
              <a:rPr lang="en" sz="800" b="0" i="0" u="none" strike="noStrike" cap="none">
                <a:solidFill>
                  <a:srgbClr val="425563"/>
                </a:solidFill>
                <a:latin typeface="Arial"/>
                <a:ea typeface="Arial"/>
                <a:cs typeface="Arial"/>
                <a:sym typeface="Arial"/>
              </a:rPr>
              <a:t>Parallel work</a:t>
            </a:r>
            <a:endParaRPr sz="800" b="0" i="0" u="none" strike="noStrike" cap="none">
              <a:solidFill>
                <a:srgbClr val="425563"/>
              </a:solidFill>
              <a:latin typeface="Arial"/>
              <a:ea typeface="Arial"/>
              <a:cs typeface="Arial"/>
              <a:sym typeface="Arial"/>
            </a:endParaRPr>
          </a:p>
          <a:p>
            <a:pPr marL="685800" marR="0" lvl="1" indent="-215900" algn="l" rtl="0">
              <a:lnSpc>
                <a:spcPct val="114999"/>
              </a:lnSpc>
              <a:spcBef>
                <a:spcPts val="800"/>
              </a:spcBef>
              <a:spcAft>
                <a:spcPts val="0"/>
              </a:spcAft>
              <a:buClr>
                <a:srgbClr val="425563"/>
              </a:buClr>
              <a:buSzPts val="800"/>
              <a:buFont typeface="Arial"/>
              <a:buChar char="○"/>
            </a:pPr>
            <a:r>
              <a:rPr lang="en" sz="800" b="0" i="0" u="none" strike="noStrike" cap="none">
                <a:solidFill>
                  <a:srgbClr val="425563"/>
                </a:solidFill>
                <a:latin typeface="Arial"/>
                <a:ea typeface="Arial"/>
                <a:cs typeface="Arial"/>
                <a:sym typeface="Arial"/>
              </a:rPr>
              <a:t>Ability to resource multiple migration activities concurrently to reduce duration.</a:t>
            </a:r>
            <a:endParaRPr sz="800" b="0" i="0" u="none" strike="noStrike" cap="none">
              <a:solidFill>
                <a:srgbClr val="425563"/>
              </a:solidFill>
              <a:latin typeface="Arial"/>
              <a:ea typeface="Arial"/>
              <a:cs typeface="Arial"/>
              <a:sym typeface="Arial"/>
            </a:endParaRPr>
          </a:p>
          <a:p>
            <a:pPr marL="342900" marR="0" lvl="0" indent="-215900" algn="l" rtl="0">
              <a:lnSpc>
                <a:spcPct val="114999"/>
              </a:lnSpc>
              <a:spcBef>
                <a:spcPts val="800"/>
              </a:spcBef>
              <a:spcAft>
                <a:spcPts val="0"/>
              </a:spcAft>
              <a:buClr>
                <a:srgbClr val="425563"/>
              </a:buClr>
              <a:buSzPts val="800"/>
              <a:buFont typeface="Arial"/>
              <a:buChar char="●"/>
            </a:pPr>
            <a:r>
              <a:rPr lang="en" sz="800" b="0" i="0" u="none" strike="noStrike" cap="none">
                <a:solidFill>
                  <a:srgbClr val="425563"/>
                </a:solidFill>
                <a:latin typeface="Arial"/>
                <a:ea typeface="Arial"/>
                <a:cs typeface="Arial"/>
                <a:sym typeface="Arial"/>
              </a:rPr>
              <a:t>Support from operational staff </a:t>
            </a:r>
            <a:endParaRPr sz="800" b="0" i="0" u="none" strike="noStrike" cap="none">
              <a:solidFill>
                <a:srgbClr val="425563"/>
              </a:solidFill>
              <a:latin typeface="Arial"/>
              <a:ea typeface="Arial"/>
              <a:cs typeface="Arial"/>
              <a:sym typeface="Arial"/>
            </a:endParaRPr>
          </a:p>
          <a:p>
            <a:pPr marL="685800" marR="0" lvl="1" indent="-215900" algn="l" rtl="0">
              <a:lnSpc>
                <a:spcPct val="114999"/>
              </a:lnSpc>
              <a:spcBef>
                <a:spcPts val="800"/>
              </a:spcBef>
              <a:spcAft>
                <a:spcPts val="0"/>
              </a:spcAft>
              <a:buClr>
                <a:srgbClr val="425563"/>
              </a:buClr>
              <a:buSzPts val="800"/>
              <a:buFont typeface="Arial"/>
              <a:buChar char="○"/>
            </a:pPr>
            <a:r>
              <a:rPr lang="en" sz="800" b="0" i="0" u="none" strike="noStrike" cap="none">
                <a:solidFill>
                  <a:srgbClr val="425563"/>
                </a:solidFill>
                <a:latin typeface="Arial"/>
                <a:ea typeface="Arial"/>
                <a:cs typeface="Arial"/>
                <a:sym typeface="Arial"/>
              </a:rPr>
              <a:t>Good support decreases timeline and costs</a:t>
            </a:r>
            <a:endParaRPr sz="800" b="0" i="0" u="none" strike="noStrike" cap="none">
              <a:solidFill>
                <a:schemeClr val="accent6"/>
              </a:solidFill>
              <a:latin typeface="Arial"/>
              <a:ea typeface="Arial"/>
              <a:cs typeface="Arial"/>
              <a:sym typeface="Arial"/>
            </a:endParaRPr>
          </a:p>
          <a:p>
            <a:pPr marL="342900" marR="0" lvl="0" indent="-215900" algn="l" rtl="0">
              <a:lnSpc>
                <a:spcPct val="114999"/>
              </a:lnSpc>
              <a:spcBef>
                <a:spcPts val="800"/>
              </a:spcBef>
              <a:spcAft>
                <a:spcPts val="0"/>
              </a:spcAft>
              <a:buClr>
                <a:schemeClr val="accent6"/>
              </a:buClr>
              <a:buSzPts val="800"/>
              <a:buFont typeface="Arial"/>
              <a:buChar char="●"/>
            </a:pPr>
            <a:r>
              <a:rPr lang="en" sz="800" b="0" i="0" u="none" strike="noStrike" cap="none">
                <a:solidFill>
                  <a:schemeClr val="accent6"/>
                </a:solidFill>
                <a:latin typeface="Arial"/>
                <a:ea typeface="Arial"/>
                <a:cs typeface="Arial"/>
                <a:sym typeface="Arial"/>
              </a:rPr>
              <a:t>Cloud knowledge  </a:t>
            </a:r>
            <a:endParaRPr sz="800" b="0" i="0" u="none" strike="noStrike" cap="none">
              <a:solidFill>
                <a:schemeClr val="accent6"/>
              </a:solidFill>
              <a:latin typeface="Arial"/>
              <a:ea typeface="Arial"/>
              <a:cs typeface="Arial"/>
              <a:sym typeface="Arial"/>
            </a:endParaRPr>
          </a:p>
          <a:p>
            <a:pPr marL="685800" marR="0" lvl="1" indent="-215900" algn="l" rtl="0">
              <a:lnSpc>
                <a:spcPct val="114999"/>
              </a:lnSpc>
              <a:spcBef>
                <a:spcPts val="800"/>
              </a:spcBef>
              <a:spcAft>
                <a:spcPts val="800"/>
              </a:spcAft>
              <a:buClr>
                <a:schemeClr val="accent6"/>
              </a:buClr>
              <a:buSzPts val="800"/>
              <a:buFont typeface="Arial"/>
              <a:buChar char="○"/>
            </a:pPr>
            <a:r>
              <a:rPr lang="en" sz="800" b="0" i="0" u="none" strike="noStrike" cap="none">
                <a:solidFill>
                  <a:schemeClr val="accent6"/>
                </a:solidFill>
                <a:latin typeface="Arial"/>
                <a:ea typeface="Arial"/>
                <a:cs typeface="Arial"/>
                <a:sym typeface="Arial"/>
              </a:rPr>
              <a:t>Lack of knowledge adds training cost and slows timeline</a:t>
            </a:r>
            <a:endParaRPr sz="800" b="0" i="0" u="none" strike="noStrike" cap="none">
              <a:solidFill>
                <a:schemeClr val="accent6"/>
              </a:solidFill>
              <a:latin typeface="Arial"/>
              <a:ea typeface="Arial"/>
              <a:cs typeface="Arial"/>
              <a:sym typeface="Arial"/>
            </a:endParaRPr>
          </a:p>
        </p:txBody>
      </p:sp>
      <p:sp>
        <p:nvSpPr>
          <p:cNvPr id="1811" name="Google Shape;1811;g1a7c193ff97_0_7"/>
          <p:cNvSpPr/>
          <p:nvPr/>
        </p:nvSpPr>
        <p:spPr>
          <a:xfrm>
            <a:off x="6109556" y="730519"/>
            <a:ext cx="2404500" cy="3898200"/>
          </a:xfrm>
          <a:prstGeom prst="roundRect">
            <a:avLst>
              <a:gd name="adj" fmla="val 2372"/>
            </a:avLst>
          </a:prstGeom>
          <a:solidFill>
            <a:srgbClr val="FFFFFF"/>
          </a:solidFill>
          <a:ln w="25400" cap="flat" cmpd="sng">
            <a:solidFill>
              <a:srgbClr val="005EB8"/>
            </a:solidFill>
            <a:prstDash val="solid"/>
            <a:round/>
            <a:headEnd type="none" w="sm" len="sm"/>
            <a:tailEnd type="none" w="sm" len="sm"/>
          </a:ln>
        </p:spPr>
        <p:txBody>
          <a:bodyPr spcFirstLastPara="1" wrap="square" lIns="68575" tIns="34275" rIns="68575" bIns="34275" anchor="ctr" anchorCtr="0">
            <a:noAutofit/>
          </a:bodyPr>
          <a:lstStyle/>
          <a:p>
            <a:pPr marL="342900" marR="0" lvl="0" indent="-215900" algn="l" rtl="0">
              <a:lnSpc>
                <a:spcPct val="114999"/>
              </a:lnSpc>
              <a:spcBef>
                <a:spcPts val="800"/>
              </a:spcBef>
              <a:spcAft>
                <a:spcPts val="0"/>
              </a:spcAft>
              <a:buClr>
                <a:srgbClr val="425563"/>
              </a:buClr>
              <a:buSzPts val="800"/>
              <a:buFont typeface="Arial"/>
              <a:buChar char="●"/>
            </a:pPr>
            <a:r>
              <a:rPr lang="en" sz="800" b="0" i="0" u="none" strike="noStrike" cap="none">
                <a:solidFill>
                  <a:schemeClr val="accent6"/>
                </a:solidFill>
                <a:latin typeface="Arial"/>
                <a:ea typeface="Arial"/>
                <a:cs typeface="Arial"/>
                <a:sym typeface="Arial"/>
              </a:rPr>
              <a:t>Clarity and understanding of scope and applications</a:t>
            </a:r>
            <a:endParaRPr sz="800" b="0" i="0" u="none" strike="noStrike" cap="none">
              <a:solidFill>
                <a:srgbClr val="425563"/>
              </a:solidFill>
              <a:latin typeface="Arial"/>
              <a:ea typeface="Arial"/>
              <a:cs typeface="Arial"/>
              <a:sym typeface="Arial"/>
            </a:endParaRPr>
          </a:p>
          <a:p>
            <a:pPr marL="342900" marR="0" lvl="0" indent="-215900" algn="l" rtl="0">
              <a:lnSpc>
                <a:spcPct val="114999"/>
              </a:lnSpc>
              <a:spcBef>
                <a:spcPts val="800"/>
              </a:spcBef>
              <a:spcAft>
                <a:spcPts val="0"/>
              </a:spcAft>
              <a:buClr>
                <a:srgbClr val="425563"/>
              </a:buClr>
              <a:buSzPts val="800"/>
              <a:buFont typeface="Arial"/>
              <a:buChar char="●"/>
            </a:pPr>
            <a:r>
              <a:rPr lang="en" sz="800" b="0" i="0" u="none" strike="noStrike" cap="none">
                <a:solidFill>
                  <a:srgbClr val="425563"/>
                </a:solidFill>
                <a:latin typeface="Arial"/>
                <a:ea typeface="Arial"/>
                <a:cs typeface="Arial"/>
                <a:sym typeface="Arial"/>
              </a:rPr>
              <a:t>The number of applications and servers in scope for migration </a:t>
            </a:r>
            <a:endParaRPr sz="800" b="0" i="0" u="none" strike="noStrike" cap="none">
              <a:solidFill>
                <a:srgbClr val="425563"/>
              </a:solidFill>
              <a:latin typeface="Arial"/>
              <a:ea typeface="Arial"/>
              <a:cs typeface="Arial"/>
              <a:sym typeface="Arial"/>
            </a:endParaRPr>
          </a:p>
          <a:p>
            <a:pPr marL="342900" marR="0" lvl="0" indent="-215900" algn="l" rtl="0">
              <a:lnSpc>
                <a:spcPct val="114999"/>
              </a:lnSpc>
              <a:spcBef>
                <a:spcPts val="800"/>
              </a:spcBef>
              <a:spcAft>
                <a:spcPts val="0"/>
              </a:spcAft>
              <a:buClr>
                <a:srgbClr val="425563"/>
              </a:buClr>
              <a:buSzPts val="800"/>
              <a:buFont typeface="Arial"/>
              <a:buChar char="●"/>
            </a:pPr>
            <a:r>
              <a:rPr lang="en" sz="800" b="0" i="0" u="none" strike="noStrike" cap="none">
                <a:solidFill>
                  <a:schemeClr val="accent6"/>
                </a:solidFill>
                <a:latin typeface="Arial"/>
                <a:ea typeface="Arial"/>
                <a:cs typeface="Arial"/>
                <a:sym typeface="Aria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3"/>
                  </a:ext>
                </a:extLst>
              </a:rPr>
              <a:t>Application complexity, complexity of dependencies </a:t>
            </a:r>
            <a:endParaRPr sz="800" b="0" i="0" u="none" strike="noStrike" cap="none">
              <a:solidFill>
                <a:schemeClr val="accent6"/>
              </a:solidFill>
              <a:latin typeface="Arial"/>
              <a:ea typeface="Arial"/>
              <a:cs typeface="Arial"/>
              <a:sym typeface="Aria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4"/>
                </a:ext>
              </a:extLst>
            </a:endParaRPr>
          </a:p>
          <a:p>
            <a:pPr marL="342900" marR="0" lvl="0" indent="-215900" algn="l" rtl="0">
              <a:lnSpc>
                <a:spcPct val="114999"/>
              </a:lnSpc>
              <a:spcBef>
                <a:spcPts val="800"/>
              </a:spcBef>
              <a:spcAft>
                <a:spcPts val="0"/>
              </a:spcAft>
              <a:buClr>
                <a:schemeClr val="accent6"/>
              </a:buClr>
              <a:buSzPts val="800"/>
              <a:buFont typeface="Arial"/>
              <a:buChar char="●"/>
            </a:pPr>
            <a:r>
              <a:rPr lang="en" sz="800" b="0" i="0" u="none" strike="noStrike" cap="none">
                <a:solidFill>
                  <a:schemeClr val="accent6"/>
                </a:solidFill>
                <a:latin typeface="Arial"/>
                <a:ea typeface="Arial"/>
                <a:cs typeface="Arial"/>
                <a:sym typeface="Aria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5"/>
                  </a:ext>
                </a:extLst>
              </a:rPr>
              <a:t>Lack of ownership of applications</a:t>
            </a:r>
            <a:endParaRPr sz="800" b="0" i="0" u="none" strike="noStrike" cap="none">
              <a:solidFill>
                <a:schemeClr val="accent6"/>
              </a:solidFill>
              <a:latin typeface="Arial"/>
              <a:ea typeface="Arial"/>
              <a:cs typeface="Arial"/>
              <a:sym typeface="Arial"/>
            </a:endParaRPr>
          </a:p>
          <a:p>
            <a:pPr marL="342900" marR="0" lvl="0" indent="-215900" algn="l" rtl="0">
              <a:lnSpc>
                <a:spcPct val="114999"/>
              </a:lnSpc>
              <a:spcBef>
                <a:spcPts val="800"/>
              </a:spcBef>
              <a:spcAft>
                <a:spcPts val="0"/>
              </a:spcAft>
              <a:buClr>
                <a:schemeClr val="accent6"/>
              </a:buClr>
              <a:buSzPts val="800"/>
              <a:buFont typeface="Arial"/>
              <a:buChar char="●"/>
            </a:pPr>
            <a:r>
              <a:rPr lang="en" sz="800" b="0" i="0" u="none" strike="noStrike" cap="none">
                <a:solidFill>
                  <a:schemeClr val="accent6"/>
                </a:solidFill>
                <a:latin typeface="Arial"/>
                <a:ea typeface="Arial"/>
                <a:cs typeface="Arial"/>
                <a:sym typeface="Arial"/>
              </a:rPr>
              <a:t>Lack of existing means to test applications.</a:t>
            </a:r>
            <a:endParaRPr sz="800" b="0" i="0" u="none" strike="noStrike" cap="none">
              <a:solidFill>
                <a:schemeClr val="accent6"/>
              </a:solidFill>
              <a:latin typeface="Arial"/>
              <a:ea typeface="Arial"/>
              <a:cs typeface="Arial"/>
              <a:sym typeface="Arial"/>
            </a:endParaRPr>
          </a:p>
          <a:p>
            <a:pPr marL="914400" marR="0" lvl="1" indent="-279400" algn="l" rtl="0">
              <a:lnSpc>
                <a:spcPct val="114999"/>
              </a:lnSpc>
              <a:spcBef>
                <a:spcPts val="800"/>
              </a:spcBef>
              <a:spcAft>
                <a:spcPts val="0"/>
              </a:spcAft>
              <a:buClr>
                <a:schemeClr val="accent6"/>
              </a:buClr>
              <a:buSzPts val="800"/>
              <a:buFont typeface="Arial"/>
              <a:buChar char="○"/>
            </a:pPr>
            <a:r>
              <a:rPr lang="en" sz="800" b="0" i="0" u="none" strike="noStrike" cap="none">
                <a:solidFill>
                  <a:schemeClr val="accent6"/>
                </a:solidFill>
                <a:latin typeface="Arial"/>
                <a:ea typeface="Arial"/>
                <a:cs typeface="Arial"/>
                <a:sym typeface="Arial"/>
              </a:rPr>
              <a:t>Difficulty validating migration success. </a:t>
            </a:r>
            <a:endParaRPr sz="800" b="0" i="0" u="none" strike="noStrike" cap="none">
              <a:solidFill>
                <a:schemeClr val="accent6"/>
              </a:solidFill>
              <a:latin typeface="Arial"/>
              <a:ea typeface="Arial"/>
              <a:cs typeface="Arial"/>
              <a:sym typeface="Arial"/>
            </a:endParaRPr>
          </a:p>
          <a:p>
            <a:pPr marL="914400" marR="0" lvl="1" indent="-279400" algn="l" rtl="0">
              <a:lnSpc>
                <a:spcPct val="114999"/>
              </a:lnSpc>
              <a:spcBef>
                <a:spcPts val="800"/>
              </a:spcBef>
              <a:spcAft>
                <a:spcPts val="0"/>
              </a:spcAft>
              <a:buClr>
                <a:schemeClr val="accent6"/>
              </a:buClr>
              <a:buSzPts val="800"/>
              <a:buFont typeface="Arial"/>
              <a:buChar char="○"/>
            </a:pPr>
            <a:r>
              <a:rPr lang="en" sz="800" b="0" i="0" u="none" strike="noStrike" cap="none">
                <a:solidFill>
                  <a:schemeClr val="accent6"/>
                </a:solidFill>
                <a:latin typeface="Arial"/>
                <a:ea typeface="Arial"/>
                <a:cs typeface="Arial"/>
                <a:sym typeface="Arial"/>
              </a:rPr>
              <a:t>More steps to establish tests, or more risks taken during migration</a:t>
            </a:r>
            <a:endParaRPr sz="800" b="0" i="0" u="none" strike="noStrike" cap="none">
              <a:solidFill>
                <a:schemeClr val="accent6"/>
              </a:solidFill>
              <a:latin typeface="Arial"/>
              <a:ea typeface="Arial"/>
              <a:cs typeface="Arial"/>
              <a:sym typeface="Arial"/>
            </a:endParaRPr>
          </a:p>
          <a:p>
            <a:pPr marL="342900" marR="0" lvl="0" indent="-215900" algn="l" rtl="0">
              <a:lnSpc>
                <a:spcPct val="114999"/>
              </a:lnSpc>
              <a:spcBef>
                <a:spcPts val="800"/>
              </a:spcBef>
              <a:spcAft>
                <a:spcPts val="0"/>
              </a:spcAft>
              <a:buClr>
                <a:srgbClr val="425563"/>
              </a:buClr>
              <a:buSzPts val="800"/>
              <a:buFont typeface="Arial"/>
              <a:buChar char="●"/>
            </a:pPr>
            <a:r>
              <a:rPr lang="en" sz="800" b="0" i="0" u="none" strike="noStrike" cap="none">
                <a:solidFill>
                  <a:srgbClr val="425563"/>
                </a:solidFill>
                <a:latin typeface="Arial"/>
                <a:ea typeface="Arial"/>
                <a:cs typeface="Arial"/>
                <a:sym typeface="Arial"/>
              </a:rPr>
              <a:t>Legacy and outdated architectures and software </a:t>
            </a:r>
            <a:endParaRPr sz="800" b="0" i="0" u="none" strike="noStrike" cap="none">
              <a:solidFill>
                <a:srgbClr val="425563"/>
              </a:solidFill>
              <a:latin typeface="Arial"/>
              <a:ea typeface="Arial"/>
              <a:cs typeface="Arial"/>
              <a:sym typeface="Arial"/>
            </a:endParaRPr>
          </a:p>
          <a:p>
            <a:pPr marL="342900" marR="0" lvl="0" indent="-215900" algn="l" rtl="0">
              <a:lnSpc>
                <a:spcPct val="114999"/>
              </a:lnSpc>
              <a:spcBef>
                <a:spcPts val="800"/>
              </a:spcBef>
              <a:spcAft>
                <a:spcPts val="0"/>
              </a:spcAft>
              <a:buClr>
                <a:srgbClr val="425563"/>
              </a:buClr>
              <a:buSzPts val="800"/>
              <a:buFont typeface="Arial"/>
              <a:buChar char="●"/>
            </a:pPr>
            <a:r>
              <a:rPr lang="en" sz="800" b="0" i="0" u="none" strike="noStrike" cap="none">
                <a:solidFill>
                  <a:srgbClr val="425563"/>
                </a:solidFill>
                <a:latin typeface="Arial"/>
                <a:ea typeface="Arial"/>
                <a:cs typeface="Arial"/>
                <a:sym typeface="Arial"/>
              </a:rPr>
              <a:t>Vendor constraints</a:t>
            </a:r>
            <a:endParaRPr sz="800" b="0" i="0" u="none" strike="noStrike" cap="none">
              <a:solidFill>
                <a:srgbClr val="425563"/>
              </a:solidFill>
              <a:latin typeface="Arial"/>
              <a:ea typeface="Arial"/>
              <a:cs typeface="Arial"/>
              <a:sym typeface="Arial"/>
            </a:endParaRPr>
          </a:p>
          <a:p>
            <a:pPr marL="685800" marR="0" lvl="1" indent="-215900" algn="l" rtl="0">
              <a:lnSpc>
                <a:spcPct val="114999"/>
              </a:lnSpc>
              <a:spcBef>
                <a:spcPts val="0"/>
              </a:spcBef>
              <a:spcAft>
                <a:spcPts val="0"/>
              </a:spcAft>
              <a:buClr>
                <a:srgbClr val="425563"/>
              </a:buClr>
              <a:buSzPts val="800"/>
              <a:buFont typeface="Arial"/>
              <a:buChar char="○"/>
            </a:pPr>
            <a:r>
              <a:rPr lang="en" sz="800" b="0" i="0" u="none" strike="noStrike" cap="none">
                <a:solidFill>
                  <a:srgbClr val="425563"/>
                </a:solidFill>
                <a:latin typeface="Arial"/>
                <a:ea typeface="Arial"/>
                <a:cs typeface="Arial"/>
                <a:sym typeface="Arial"/>
              </a:rPr>
              <a:t>Support, contracts, licensing</a:t>
            </a:r>
            <a:endParaRPr sz="800" b="0" i="0" u="none" strike="noStrike" cap="none">
              <a:solidFill>
                <a:srgbClr val="425563"/>
              </a:solidFill>
              <a:latin typeface="Arial"/>
              <a:ea typeface="Arial"/>
              <a:cs typeface="Arial"/>
              <a:sym typeface="Arial"/>
            </a:endParaRPr>
          </a:p>
        </p:txBody>
      </p:sp>
      <p:sp>
        <p:nvSpPr>
          <p:cNvPr id="1812" name="Google Shape;1812;g1a7c193ff97_0_7"/>
          <p:cNvSpPr txBox="1"/>
          <p:nvPr/>
        </p:nvSpPr>
        <p:spPr>
          <a:xfrm>
            <a:off x="467023" y="692813"/>
            <a:ext cx="509100" cy="138600"/>
          </a:xfrm>
          <a:prstGeom prst="rect">
            <a:avLst/>
          </a:prstGeom>
          <a:solidFill>
            <a:srgbClr val="FFFFFF"/>
          </a:solidFill>
          <a:ln>
            <a:noFill/>
          </a:ln>
        </p:spPr>
        <p:txBody>
          <a:bodyPr spcFirstLastPara="1" wrap="square" lIns="54000" tIns="0" rIns="54000" bIns="0" anchor="ctr" anchorCtr="0">
            <a:spAutoFit/>
          </a:bodyPr>
          <a:lstStyle/>
          <a:p>
            <a:pPr marL="0" marR="0" lvl="0" indent="0" algn="l" rtl="0">
              <a:lnSpc>
                <a:spcPct val="100000"/>
              </a:lnSpc>
              <a:spcBef>
                <a:spcPts val="0"/>
              </a:spcBef>
              <a:spcAft>
                <a:spcPts val="0"/>
              </a:spcAft>
              <a:buClr>
                <a:srgbClr val="000000"/>
              </a:buClr>
              <a:buSzPts val="900"/>
              <a:buFont typeface="Arial"/>
              <a:buNone/>
            </a:pPr>
            <a:r>
              <a:rPr lang="en" sz="900" b="1" i="0" u="none" strike="noStrike" cap="none">
                <a:solidFill>
                  <a:srgbClr val="005EB8"/>
                </a:solidFill>
                <a:latin typeface="Arial"/>
                <a:ea typeface="Arial"/>
                <a:cs typeface="Arial"/>
                <a:sym typeface="Arial"/>
              </a:rPr>
              <a:t>People</a:t>
            </a:r>
            <a:endParaRPr sz="1100" b="0" i="0" u="none" strike="noStrike" cap="none">
              <a:solidFill>
                <a:srgbClr val="000000"/>
              </a:solidFill>
              <a:latin typeface="Arial"/>
              <a:ea typeface="Arial"/>
              <a:cs typeface="Arial"/>
              <a:sym typeface="Arial"/>
            </a:endParaRPr>
          </a:p>
        </p:txBody>
      </p:sp>
      <p:sp>
        <p:nvSpPr>
          <p:cNvPr id="1813" name="Google Shape;1813;g1a7c193ff97_0_7"/>
          <p:cNvSpPr txBox="1"/>
          <p:nvPr/>
        </p:nvSpPr>
        <p:spPr>
          <a:xfrm>
            <a:off x="6160948" y="661331"/>
            <a:ext cx="590100" cy="138600"/>
          </a:xfrm>
          <a:prstGeom prst="rect">
            <a:avLst/>
          </a:prstGeom>
          <a:solidFill>
            <a:srgbClr val="FFFFFF"/>
          </a:solidFill>
          <a:ln>
            <a:noFill/>
          </a:ln>
        </p:spPr>
        <p:txBody>
          <a:bodyPr spcFirstLastPara="1" wrap="square" lIns="54000" tIns="0" rIns="54000" bIns="0" anchor="ctr" anchorCtr="0">
            <a:spAutoFit/>
          </a:bodyPr>
          <a:lstStyle/>
          <a:p>
            <a:pPr marL="0" marR="0" lvl="0" indent="0" algn="l" rtl="0">
              <a:lnSpc>
                <a:spcPct val="100000"/>
              </a:lnSpc>
              <a:spcBef>
                <a:spcPts val="0"/>
              </a:spcBef>
              <a:spcAft>
                <a:spcPts val="0"/>
              </a:spcAft>
              <a:buClr>
                <a:srgbClr val="000000"/>
              </a:buClr>
              <a:buSzPts val="900"/>
              <a:buFont typeface="Arial"/>
              <a:buNone/>
            </a:pPr>
            <a:r>
              <a:rPr lang="en" sz="900" b="1" i="0" u="none" strike="noStrike" cap="none">
                <a:solidFill>
                  <a:srgbClr val="005EB8"/>
                </a:solidFill>
                <a:latin typeface="Arial"/>
                <a:ea typeface="Arial"/>
                <a:cs typeface="Arial"/>
                <a:sym typeface="Arial"/>
              </a:rPr>
              <a:t>Portfolio</a:t>
            </a:r>
            <a:endParaRPr sz="1100" b="0" i="0" u="none" strike="noStrike" cap="none">
              <a:solidFill>
                <a:srgbClr val="000000"/>
              </a:solidFill>
              <a:latin typeface="Arial"/>
              <a:ea typeface="Arial"/>
              <a:cs typeface="Arial"/>
              <a:sym typeface="Arial"/>
            </a:endParaRPr>
          </a:p>
        </p:txBody>
      </p:sp>
      <p:sp>
        <p:nvSpPr>
          <p:cNvPr id="1814" name="Google Shape;1814;g1a7c193ff97_0_7"/>
          <p:cNvSpPr/>
          <p:nvPr/>
        </p:nvSpPr>
        <p:spPr>
          <a:xfrm>
            <a:off x="3246854" y="730519"/>
            <a:ext cx="2404500" cy="3898200"/>
          </a:xfrm>
          <a:prstGeom prst="roundRect">
            <a:avLst>
              <a:gd name="adj" fmla="val 2372"/>
            </a:avLst>
          </a:prstGeom>
          <a:solidFill>
            <a:srgbClr val="FFFFFF"/>
          </a:solidFill>
          <a:ln w="25400" cap="flat" cmpd="sng">
            <a:solidFill>
              <a:srgbClr val="005EB8"/>
            </a:solidFill>
            <a:prstDash val="solid"/>
            <a:round/>
            <a:headEnd type="none" w="sm" len="sm"/>
            <a:tailEnd type="none" w="sm" len="sm"/>
          </a:ln>
        </p:spPr>
        <p:txBody>
          <a:bodyPr spcFirstLastPara="1" wrap="square" lIns="68575" tIns="34275" rIns="68575" bIns="34275" anchor="ctr" anchorCtr="0">
            <a:noAutofit/>
          </a:bodyPr>
          <a:lstStyle/>
          <a:p>
            <a:pPr marL="342900" marR="0" lvl="0" indent="-215900" algn="l" rtl="0">
              <a:lnSpc>
                <a:spcPct val="100000"/>
              </a:lnSpc>
              <a:spcBef>
                <a:spcPts val="800"/>
              </a:spcBef>
              <a:spcAft>
                <a:spcPts val="0"/>
              </a:spcAft>
              <a:buClr>
                <a:srgbClr val="425563"/>
              </a:buClr>
              <a:buSzPts val="800"/>
              <a:buFont typeface="Arial"/>
              <a:buChar char="●"/>
            </a:pPr>
            <a:r>
              <a:rPr lang="en" sz="800" b="0" i="0" u="none" strike="noStrike" cap="none">
                <a:solidFill>
                  <a:srgbClr val="425563"/>
                </a:solidFill>
                <a:latin typeface="Arial"/>
                <a:ea typeface="Arial"/>
                <a:cs typeface="Arial"/>
                <a:sym typeface="Arial"/>
              </a:rPr>
              <a:t>Finance</a:t>
            </a:r>
            <a:endParaRPr sz="800" b="0" i="0" u="none" strike="noStrike" cap="none">
              <a:solidFill>
                <a:srgbClr val="425563"/>
              </a:solidFill>
              <a:latin typeface="Arial"/>
              <a:ea typeface="Arial"/>
              <a:cs typeface="Arial"/>
              <a:sym typeface="Arial"/>
            </a:endParaRPr>
          </a:p>
          <a:p>
            <a:pPr marL="685800" marR="0" lvl="1" indent="-215900" algn="l" rtl="0">
              <a:lnSpc>
                <a:spcPct val="100000"/>
              </a:lnSpc>
              <a:spcBef>
                <a:spcPts val="0"/>
              </a:spcBef>
              <a:spcAft>
                <a:spcPts val="0"/>
              </a:spcAft>
              <a:buClr>
                <a:srgbClr val="425563"/>
              </a:buClr>
              <a:buSzPts val="800"/>
              <a:buFont typeface="Arial"/>
              <a:buChar char="○"/>
            </a:pPr>
            <a:r>
              <a:rPr lang="en" sz="800" b="0" i="0" u="none" strike="noStrike" cap="none">
                <a:solidFill>
                  <a:srgbClr val="425563"/>
                </a:solidFill>
                <a:latin typeface="Arial"/>
                <a:ea typeface="Arial"/>
                <a:cs typeface="Arial"/>
                <a:sym typeface="Arial"/>
              </a:rPr>
              <a:t>Budget to complete migration work</a:t>
            </a:r>
            <a:endParaRPr sz="800" b="0" i="0" u="none" strike="noStrike" cap="none">
              <a:solidFill>
                <a:srgbClr val="425563"/>
              </a:solidFill>
              <a:latin typeface="Arial"/>
              <a:ea typeface="Arial"/>
              <a:cs typeface="Arial"/>
              <a:sym typeface="Arial"/>
            </a:endParaRPr>
          </a:p>
          <a:p>
            <a:pPr marL="685800" marR="0" lvl="1" indent="-215900" algn="l" rtl="0">
              <a:lnSpc>
                <a:spcPct val="100000"/>
              </a:lnSpc>
              <a:spcBef>
                <a:spcPts val="0"/>
              </a:spcBef>
              <a:spcAft>
                <a:spcPts val="0"/>
              </a:spcAft>
              <a:buClr>
                <a:srgbClr val="425563"/>
              </a:buClr>
              <a:buSzPts val="800"/>
              <a:buFont typeface="Arial"/>
              <a:buChar char="○"/>
            </a:pPr>
            <a:r>
              <a:rPr lang="en" sz="800" b="0" i="0" u="none" strike="noStrike" cap="none">
                <a:solidFill>
                  <a:srgbClr val="425563"/>
                </a:solidFill>
                <a:latin typeface="Arial"/>
                <a:ea typeface="Arial"/>
                <a:cs typeface="Arial"/>
                <a:sym typeface="Arial"/>
              </a:rPr>
              <a:t>Lack of financial understanding of cloud - can cause increased TCO after migration</a:t>
            </a:r>
            <a:endParaRPr sz="800" b="0" i="0" u="none" strike="noStrike" cap="none">
              <a:solidFill>
                <a:srgbClr val="425563"/>
              </a:solidFill>
              <a:latin typeface="Arial"/>
              <a:ea typeface="Arial"/>
              <a:cs typeface="Arial"/>
              <a:sym typeface="Arial"/>
            </a:endParaRPr>
          </a:p>
          <a:p>
            <a:pPr marL="342900" marR="0" lvl="0" indent="-215900" algn="l" rtl="0">
              <a:lnSpc>
                <a:spcPct val="100000"/>
              </a:lnSpc>
              <a:spcBef>
                <a:spcPts val="800"/>
              </a:spcBef>
              <a:spcAft>
                <a:spcPts val="0"/>
              </a:spcAft>
              <a:buClr>
                <a:srgbClr val="425563"/>
              </a:buClr>
              <a:buSzPts val="800"/>
              <a:buFont typeface="Arial"/>
              <a:buChar char="●"/>
            </a:pPr>
            <a:r>
              <a:rPr lang="en" sz="800" b="0" i="0" u="none" strike="noStrike" cap="none">
                <a:solidFill>
                  <a:schemeClr val="accent6"/>
                </a:solidFill>
                <a:latin typeface="Arial"/>
                <a:ea typeface="Arial"/>
                <a:cs typeface="Arial"/>
                <a:sym typeface="Arial"/>
              </a:rPr>
              <a:t>Culture </a:t>
            </a:r>
            <a:endParaRPr sz="800" b="0" i="0" u="none" strike="noStrike" cap="none">
              <a:solidFill>
                <a:schemeClr val="accent6"/>
              </a:solidFill>
              <a:latin typeface="Arial"/>
              <a:ea typeface="Arial"/>
              <a:cs typeface="Arial"/>
              <a:sym typeface="Arial"/>
            </a:endParaRPr>
          </a:p>
          <a:p>
            <a:pPr marL="685800" marR="0" lvl="1" indent="-215900" algn="l" rtl="0">
              <a:lnSpc>
                <a:spcPct val="100000"/>
              </a:lnSpc>
              <a:spcBef>
                <a:spcPts val="800"/>
              </a:spcBef>
              <a:spcAft>
                <a:spcPts val="0"/>
              </a:spcAft>
              <a:buClr>
                <a:srgbClr val="425563"/>
              </a:buClr>
              <a:buSzPts val="800"/>
              <a:buFont typeface="Arial"/>
              <a:buChar char="○"/>
            </a:pPr>
            <a:r>
              <a:rPr lang="en" sz="800" b="0" i="0" u="none" strike="noStrike" cap="none">
                <a:solidFill>
                  <a:schemeClr val="accent6"/>
                </a:solidFill>
                <a:latin typeface="Arial"/>
                <a:ea typeface="Arial"/>
                <a:cs typeface="Arial"/>
                <a:sym typeface="Arial"/>
              </a:rPr>
              <a:t>Support from senior management - resistance to change increases time and costs</a:t>
            </a:r>
            <a:endParaRPr sz="800" b="0" i="0" u="none" strike="noStrike" cap="none">
              <a:solidFill>
                <a:schemeClr val="accent6"/>
              </a:solidFill>
              <a:latin typeface="Arial"/>
              <a:ea typeface="Arial"/>
              <a:cs typeface="Arial"/>
              <a:sym typeface="Arial"/>
            </a:endParaRPr>
          </a:p>
          <a:p>
            <a:pPr marL="342900" marR="0" lvl="0" indent="-215900" algn="l" rtl="0">
              <a:lnSpc>
                <a:spcPct val="100000"/>
              </a:lnSpc>
              <a:spcBef>
                <a:spcPts val="800"/>
              </a:spcBef>
              <a:spcAft>
                <a:spcPts val="0"/>
              </a:spcAft>
              <a:buClr>
                <a:schemeClr val="accent6"/>
              </a:buClr>
              <a:buSzPts val="800"/>
              <a:buFont typeface="Arial"/>
              <a:buChar char="●"/>
            </a:pPr>
            <a:r>
              <a:rPr lang="en" sz="800" b="0" i="0" u="none" strike="noStrike" cap="none">
                <a:solidFill>
                  <a:schemeClr val="accent6"/>
                </a:solidFill>
                <a:latin typeface="Arial"/>
                <a:ea typeface="Arial"/>
                <a:cs typeface="Arial"/>
                <a:sym typeface="Arial"/>
              </a:rPr>
              <a:t>Time constraints </a:t>
            </a:r>
            <a:endParaRPr sz="800" b="0" i="0" u="none" strike="noStrike" cap="none">
              <a:solidFill>
                <a:schemeClr val="accent6"/>
              </a:solidFill>
              <a:latin typeface="Arial"/>
              <a:ea typeface="Arial"/>
              <a:cs typeface="Arial"/>
              <a:sym typeface="Arial"/>
            </a:endParaRPr>
          </a:p>
          <a:p>
            <a:pPr marL="685800" marR="0" lvl="1" indent="-215900" algn="l" rtl="0">
              <a:lnSpc>
                <a:spcPct val="100000"/>
              </a:lnSpc>
              <a:spcBef>
                <a:spcPts val="800"/>
              </a:spcBef>
              <a:spcAft>
                <a:spcPts val="0"/>
              </a:spcAft>
              <a:buClr>
                <a:schemeClr val="accent6"/>
              </a:buClr>
              <a:buSzPts val="800"/>
              <a:buFont typeface="Arial"/>
              <a:buChar char="○"/>
            </a:pPr>
            <a:r>
              <a:rPr lang="en" sz="800" b="0" i="0" u="none" strike="noStrike" cap="none">
                <a:solidFill>
                  <a:schemeClr val="accent6"/>
                </a:solidFill>
                <a:latin typeface="Arial"/>
                <a:ea typeface="Arial"/>
                <a:cs typeface="Arial"/>
                <a:sym typeface="Arial"/>
              </a:rPr>
              <a:t>The need to migrate quickly can increase TCO of migrated applications</a:t>
            </a:r>
            <a:endParaRPr sz="800" b="0" i="0" u="none" strike="noStrike" cap="none">
              <a:solidFill>
                <a:schemeClr val="accent6"/>
              </a:solidFill>
              <a:latin typeface="Arial"/>
              <a:ea typeface="Arial"/>
              <a:cs typeface="Arial"/>
              <a:sym typeface="Arial"/>
            </a:endParaRPr>
          </a:p>
          <a:p>
            <a:pPr marL="342900" marR="0" lvl="0" indent="-215900" algn="l" rtl="0">
              <a:lnSpc>
                <a:spcPct val="100000"/>
              </a:lnSpc>
              <a:spcBef>
                <a:spcPts val="800"/>
              </a:spcBef>
              <a:spcAft>
                <a:spcPts val="0"/>
              </a:spcAft>
              <a:buClr>
                <a:schemeClr val="accent6"/>
              </a:buClr>
              <a:buSzPts val="800"/>
              <a:buFont typeface="Arial"/>
              <a:buChar char="●"/>
            </a:pPr>
            <a:r>
              <a:rPr lang="en" sz="800" b="0" i="0" u="none" strike="noStrike" cap="none">
                <a:solidFill>
                  <a:schemeClr val="accent6"/>
                </a:solidFill>
                <a:latin typeface="Arial"/>
                <a:ea typeface="Arial"/>
                <a:cs typeface="Arial"/>
                <a:sym typeface="Arial"/>
              </a:rPr>
              <a:t>Lack of common understanding of next steps </a:t>
            </a:r>
            <a:endParaRPr sz="800" b="0" i="0" u="none" strike="noStrike" cap="none">
              <a:solidFill>
                <a:schemeClr val="accent6"/>
              </a:solidFill>
              <a:latin typeface="Arial"/>
              <a:ea typeface="Arial"/>
              <a:cs typeface="Arial"/>
              <a:sym typeface="Arial"/>
            </a:endParaRPr>
          </a:p>
          <a:p>
            <a:pPr marL="342900" marR="0" lvl="0" indent="-215900" algn="l" rtl="0">
              <a:lnSpc>
                <a:spcPct val="100000"/>
              </a:lnSpc>
              <a:spcBef>
                <a:spcPts val="800"/>
              </a:spcBef>
              <a:spcAft>
                <a:spcPts val="0"/>
              </a:spcAft>
              <a:buClr>
                <a:schemeClr val="accent6"/>
              </a:buClr>
              <a:buSzPts val="800"/>
              <a:buFont typeface="Arial"/>
              <a:buChar char="●"/>
            </a:pPr>
            <a:r>
              <a:rPr lang="en" sz="800" b="0" i="0" u="none" strike="noStrike" cap="none">
                <a:solidFill>
                  <a:schemeClr val="accent6"/>
                </a:solidFill>
                <a:latin typeface="Arial"/>
                <a:ea typeface="Arial"/>
                <a:cs typeface="Arial"/>
                <a:sym typeface="Arial"/>
              </a:rPr>
              <a:t>Business context and dependencies</a:t>
            </a:r>
            <a:endParaRPr sz="800" b="0" i="0" u="none" strike="noStrike" cap="none">
              <a:solidFill>
                <a:schemeClr val="accent6"/>
              </a:solidFill>
              <a:latin typeface="Arial"/>
              <a:ea typeface="Arial"/>
              <a:cs typeface="Arial"/>
              <a:sym typeface="Arial"/>
            </a:endParaRPr>
          </a:p>
          <a:p>
            <a:pPr marL="685800" marR="0" lvl="1" indent="-215900" algn="l" rtl="0">
              <a:lnSpc>
                <a:spcPct val="100000"/>
              </a:lnSpc>
              <a:spcBef>
                <a:spcPts val="800"/>
              </a:spcBef>
              <a:spcAft>
                <a:spcPts val="0"/>
              </a:spcAft>
              <a:buClr>
                <a:schemeClr val="accent6"/>
              </a:buClr>
              <a:buSzPts val="800"/>
              <a:buFont typeface="Arial"/>
              <a:buChar char="○"/>
            </a:pPr>
            <a:r>
              <a:rPr lang="en" sz="800" b="0" i="0" u="none" strike="noStrike" cap="none">
                <a:solidFill>
                  <a:schemeClr val="accent6"/>
                </a:solidFill>
                <a:latin typeface="Arial"/>
                <a:ea typeface="Arial"/>
                <a:cs typeface="Arial"/>
                <a:sym typeface="Arial"/>
              </a:rPr>
              <a:t>Constraints against other programs and projects, milestones, dates</a:t>
            </a:r>
            <a:endParaRPr sz="800" b="0" i="0" u="none" strike="noStrike" cap="none">
              <a:solidFill>
                <a:schemeClr val="accent6"/>
              </a:solidFill>
              <a:latin typeface="Arial"/>
              <a:ea typeface="Arial"/>
              <a:cs typeface="Arial"/>
              <a:sym typeface="Arial"/>
            </a:endParaRPr>
          </a:p>
          <a:p>
            <a:pPr marL="685800" marR="0" lvl="1" indent="-215900" algn="l" rtl="0">
              <a:lnSpc>
                <a:spcPct val="100000"/>
              </a:lnSpc>
              <a:spcBef>
                <a:spcPts val="800"/>
              </a:spcBef>
              <a:spcAft>
                <a:spcPts val="800"/>
              </a:spcAft>
              <a:buClr>
                <a:schemeClr val="accent6"/>
              </a:buClr>
              <a:buSzPts val="800"/>
              <a:buFont typeface="Arial"/>
              <a:buChar char="○"/>
            </a:pPr>
            <a:r>
              <a:rPr lang="en" sz="800" b="0" i="0" u="none" strike="noStrike" cap="none">
                <a:solidFill>
                  <a:schemeClr val="accent6"/>
                </a:solidFill>
                <a:latin typeface="Arial"/>
                <a:ea typeface="Arial"/>
                <a:cs typeface="Arial"/>
                <a:sym typeface="Arial"/>
              </a:rPr>
              <a:t>Constraints against BAU work, production activity, maintenance requirements</a:t>
            </a:r>
            <a:endParaRPr sz="800" b="0" i="0" u="none" strike="noStrike" cap="none">
              <a:solidFill>
                <a:schemeClr val="accent6"/>
              </a:solidFill>
              <a:latin typeface="Arial"/>
              <a:ea typeface="Arial"/>
              <a:cs typeface="Arial"/>
              <a:sym typeface="Arial"/>
            </a:endParaRPr>
          </a:p>
        </p:txBody>
      </p:sp>
      <p:sp>
        <p:nvSpPr>
          <p:cNvPr id="1815" name="Google Shape;1815;g1a7c193ff97_0_7"/>
          <p:cNvSpPr txBox="1"/>
          <p:nvPr/>
        </p:nvSpPr>
        <p:spPr>
          <a:xfrm>
            <a:off x="3334829" y="661331"/>
            <a:ext cx="647700" cy="138600"/>
          </a:xfrm>
          <a:prstGeom prst="rect">
            <a:avLst/>
          </a:prstGeom>
          <a:solidFill>
            <a:srgbClr val="FFFFFF"/>
          </a:solidFill>
          <a:ln>
            <a:noFill/>
          </a:ln>
        </p:spPr>
        <p:txBody>
          <a:bodyPr spcFirstLastPara="1" wrap="square" lIns="54000" tIns="0" rIns="54000" bIns="0" anchor="ctr" anchorCtr="0">
            <a:spAutoFit/>
          </a:bodyPr>
          <a:lstStyle/>
          <a:p>
            <a:pPr marL="0" marR="0" lvl="0" indent="0" algn="l" rtl="0">
              <a:lnSpc>
                <a:spcPct val="100000"/>
              </a:lnSpc>
              <a:spcBef>
                <a:spcPts val="0"/>
              </a:spcBef>
              <a:spcAft>
                <a:spcPts val="0"/>
              </a:spcAft>
              <a:buClr>
                <a:srgbClr val="000000"/>
              </a:buClr>
              <a:buSzPts val="900"/>
              <a:buFont typeface="Arial"/>
              <a:buNone/>
            </a:pPr>
            <a:r>
              <a:rPr lang="en" sz="900" b="1" i="0" u="none" strike="noStrike" cap="none">
                <a:solidFill>
                  <a:srgbClr val="005EB8"/>
                </a:solidFill>
                <a:latin typeface="Arial"/>
                <a:ea typeface="Arial"/>
                <a:cs typeface="Arial"/>
                <a:sym typeface="Arial"/>
              </a:rPr>
              <a:t>Business</a:t>
            </a:r>
            <a:endParaRPr sz="1100" b="0" i="0" u="none" strike="noStrike" cap="none">
              <a:solidFill>
                <a:srgbClr val="000000"/>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820"/>
        <p:cNvGrpSpPr/>
        <p:nvPr/>
      </p:nvGrpSpPr>
      <p:grpSpPr>
        <a:xfrm>
          <a:off x="0" y="0"/>
          <a:ext cx="0" cy="0"/>
          <a:chOff x="0" y="0"/>
          <a:chExt cx="0" cy="0"/>
        </a:xfrm>
      </p:grpSpPr>
      <p:sp>
        <p:nvSpPr>
          <p:cNvPr id="1821" name="Google Shape;1821;g14fed563bd5_0_1732"/>
          <p:cNvSpPr txBox="1">
            <a:spLocks noGrp="1"/>
          </p:cNvSpPr>
          <p:nvPr>
            <p:ph type="title"/>
          </p:nvPr>
        </p:nvSpPr>
        <p:spPr>
          <a:xfrm>
            <a:off x="243000" y="243000"/>
            <a:ext cx="6414900" cy="486600"/>
          </a:xfrm>
          <a:prstGeom prst="rect">
            <a:avLst/>
          </a:prstGeom>
          <a:noFill/>
          <a:ln>
            <a:noFill/>
          </a:ln>
        </p:spPr>
        <p:txBody>
          <a:bodyPr spcFirstLastPara="1" wrap="square" lIns="0" tIns="0" rIns="0" bIns="0" anchor="ctr" anchorCtr="0">
            <a:normAutofit/>
          </a:bodyPr>
          <a:lstStyle/>
          <a:p>
            <a:pPr marL="0" lvl="0" indent="0" algn="l" rtl="0">
              <a:lnSpc>
                <a:spcPct val="90000"/>
              </a:lnSpc>
              <a:spcBef>
                <a:spcPts val="0"/>
              </a:spcBef>
              <a:spcAft>
                <a:spcPts val="0"/>
              </a:spcAft>
              <a:buClr>
                <a:schemeClr val="lt1"/>
              </a:buClr>
              <a:buSzPts val="2700"/>
              <a:buFont typeface="Arial"/>
              <a:buNone/>
            </a:pPr>
            <a:r>
              <a:rPr lang="en"/>
              <a:t>How to use this guide</a:t>
            </a:r>
            <a:endParaRPr/>
          </a:p>
        </p:txBody>
      </p:sp>
      <p:sp>
        <p:nvSpPr>
          <p:cNvPr id="1822" name="Google Shape;1822;g14fed563bd5_0_1732"/>
          <p:cNvSpPr txBox="1"/>
          <p:nvPr/>
        </p:nvSpPr>
        <p:spPr>
          <a:xfrm>
            <a:off x="148525" y="729600"/>
            <a:ext cx="7868100" cy="6156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rgbClr val="000000"/>
                </a:solidFill>
                <a:latin typeface="Arial"/>
                <a:ea typeface="Arial"/>
                <a:cs typeface="Arial"/>
                <a:sym typeface="Arial"/>
              </a:rPr>
              <a:t>Each phase of migration has a section. Within a section you can find the following:</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aphicFrame>
        <p:nvGraphicFramePr>
          <p:cNvPr id="1823" name="Google Shape;1823;g14fed563bd5_0_1732"/>
          <p:cNvGraphicFramePr/>
          <p:nvPr/>
        </p:nvGraphicFramePr>
        <p:xfrm>
          <a:off x="243000" y="1124000"/>
          <a:ext cx="7239000" cy="3306990"/>
        </p:xfrm>
        <a:graphic>
          <a:graphicData uri="http://schemas.openxmlformats.org/drawingml/2006/table">
            <a:tbl>
              <a:tblPr>
                <a:noFill/>
                <a:tableStyleId>{D8BDA967-856E-4967-8594-84EC222D9B55}</a:tableStyleId>
              </a:tblPr>
              <a:tblGrid>
                <a:gridCol w="1308300">
                  <a:extLst>
                    <a:ext uri="{9D8B030D-6E8A-4147-A177-3AD203B41FA5}">
                      <a16:colId xmlns:a16="http://schemas.microsoft.com/office/drawing/2014/main" val="20000"/>
                    </a:ext>
                  </a:extLst>
                </a:gridCol>
                <a:gridCol w="5930700">
                  <a:extLst>
                    <a:ext uri="{9D8B030D-6E8A-4147-A177-3AD203B41FA5}">
                      <a16:colId xmlns:a16="http://schemas.microsoft.com/office/drawing/2014/main" val="20001"/>
                    </a:ext>
                  </a:extLst>
                </a:gridCol>
              </a:tblGrid>
              <a:tr h="381000">
                <a:tc>
                  <a:txBody>
                    <a:bodyPr/>
                    <a:lstStyle/>
                    <a:p>
                      <a:pPr marL="0" marR="0" lvl="0" indent="0" algn="l" rtl="0">
                        <a:lnSpc>
                          <a:spcPct val="100000"/>
                        </a:lnSpc>
                        <a:spcBef>
                          <a:spcPts val="0"/>
                        </a:spcBef>
                        <a:spcAft>
                          <a:spcPts val="0"/>
                        </a:spcAft>
                        <a:buClr>
                          <a:srgbClr val="000000"/>
                        </a:buClr>
                        <a:buSzPts val="1000"/>
                        <a:buFont typeface="Arial"/>
                        <a:buNone/>
                      </a:pPr>
                      <a:r>
                        <a:rPr lang="en" sz="1000" b="1" u="none" strike="noStrike" cap="none"/>
                        <a:t>Slide</a:t>
                      </a:r>
                      <a:endParaRPr sz="1000" b="1" u="none" strike="noStrike" cap="none"/>
                    </a:p>
                  </a:txBody>
                  <a:tcPr marL="91425" marR="91425" marT="91425" marB="91425">
                    <a:solidFill>
                      <a:srgbClr val="C2E2FF"/>
                    </a:solidFill>
                  </a:tcPr>
                </a:tc>
                <a:tc>
                  <a:txBody>
                    <a:bodyPr/>
                    <a:lstStyle/>
                    <a:p>
                      <a:pPr marL="0" marR="0" lvl="0" indent="0" algn="l" rtl="0">
                        <a:lnSpc>
                          <a:spcPct val="100000"/>
                        </a:lnSpc>
                        <a:spcBef>
                          <a:spcPts val="0"/>
                        </a:spcBef>
                        <a:spcAft>
                          <a:spcPts val="0"/>
                        </a:spcAft>
                        <a:buClr>
                          <a:srgbClr val="000000"/>
                        </a:buClr>
                        <a:buSzPts val="1000"/>
                        <a:buFont typeface="Arial"/>
                        <a:buNone/>
                      </a:pPr>
                      <a:r>
                        <a:rPr lang="en" sz="1000" b="1" u="none" strike="noStrike" cap="none"/>
                        <a:t>Description</a:t>
                      </a:r>
                      <a:endParaRPr sz="1000" b="1" u="none" strike="noStrike" cap="none"/>
                    </a:p>
                  </a:txBody>
                  <a:tcPr marL="91425" marR="91425" marT="91425" marB="91425">
                    <a:solidFill>
                      <a:srgbClr val="C2E2FF"/>
                    </a:solidFill>
                  </a:tcPr>
                </a:tc>
                <a:extLst>
                  <a:ext uri="{0D108BD9-81ED-4DB2-BD59-A6C34878D82A}">
                    <a16:rowId xmlns:a16="http://schemas.microsoft.com/office/drawing/2014/main" val="10000"/>
                  </a:ext>
                </a:extLst>
              </a:tr>
              <a:tr h="381000">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t>Timeline</a:t>
                      </a:r>
                      <a:endParaRPr sz="10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1000"/>
                        <a:buFont typeface="Arial"/>
                        <a:buNone/>
                      </a:pPr>
                      <a:r>
                        <a:rPr lang="en" sz="900" u="none" strike="noStrike" cap="none"/>
                        <a:t>Shows guidance on how to lay out the general activities over time. Includes inputs required as well as the expected outputs to be created.</a:t>
                      </a:r>
                      <a:endParaRPr sz="900" u="none" strike="noStrike" cap="none"/>
                    </a:p>
                  </a:txBody>
                  <a:tcPr marL="91425" marR="91425" marT="91425" marB="91425"/>
                </a:tc>
                <a:extLst>
                  <a:ext uri="{0D108BD9-81ED-4DB2-BD59-A6C34878D82A}">
                    <a16:rowId xmlns:a16="http://schemas.microsoft.com/office/drawing/2014/main" val="10001"/>
                  </a:ext>
                </a:extLst>
              </a:tr>
              <a:tr h="381000">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t>Activities and workstreams</a:t>
                      </a:r>
                      <a:endParaRPr sz="10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1000"/>
                        <a:buFont typeface="Arial"/>
                        <a:buNone/>
                      </a:pPr>
                      <a:r>
                        <a:rPr lang="en" sz="900" u="none" strike="noStrike" cap="none"/>
                        <a:t>Shows more detail on the activities to be carried out and where they fit within separate workstreams. </a:t>
                      </a:r>
                      <a:endParaRPr sz="900" u="none" strike="noStrike" cap="none"/>
                    </a:p>
                    <a:p>
                      <a:pPr marL="0" marR="0" lvl="0" indent="0" algn="l" rtl="0">
                        <a:lnSpc>
                          <a:spcPct val="100000"/>
                        </a:lnSpc>
                        <a:spcBef>
                          <a:spcPts val="0"/>
                        </a:spcBef>
                        <a:spcAft>
                          <a:spcPts val="0"/>
                        </a:spcAft>
                        <a:buClr>
                          <a:srgbClr val="000000"/>
                        </a:buClr>
                        <a:buSzPts val="1000"/>
                        <a:buFont typeface="Arial"/>
                        <a:buNone/>
                      </a:pPr>
                      <a:endParaRPr sz="900" u="none" strike="noStrike" cap="none"/>
                    </a:p>
                  </a:txBody>
                  <a:tcPr marL="91425" marR="91425" marT="91425" marB="91425"/>
                </a:tc>
                <a:extLst>
                  <a:ext uri="{0D108BD9-81ED-4DB2-BD59-A6C34878D82A}">
                    <a16:rowId xmlns:a16="http://schemas.microsoft.com/office/drawing/2014/main" val="10002"/>
                  </a:ext>
                </a:extLst>
              </a:tr>
              <a:tr h="381000">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t>Inputs</a:t>
                      </a:r>
                      <a:endParaRPr sz="1000" u="none" strike="noStrike" cap="none"/>
                    </a:p>
                  </a:txBody>
                  <a:tcPr marL="91425" marR="91425" marT="91425" marB="91425">
                    <a:lnB w="9525" cap="flat" cmpd="sng">
                      <a:solidFill>
                        <a:srgbClr val="9E9E9E"/>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000"/>
                        <a:buFont typeface="Arial"/>
                        <a:buNone/>
                      </a:pPr>
                      <a:r>
                        <a:rPr lang="en" sz="900" u="none" strike="noStrike" cap="none"/>
                        <a:t>More detail on the expected inputs. Templates are provided to help capture inputs.</a:t>
                      </a:r>
                      <a:endParaRPr sz="900" u="none" strike="noStrike" cap="none"/>
                    </a:p>
                  </a:txBody>
                  <a:tcPr marL="91425" marR="91425" marT="91425" marB="91425">
                    <a:lnB w="9525" cap="flat" cmpd="sng">
                      <a:solidFill>
                        <a:srgbClr val="9E9E9E"/>
                      </a:solidFill>
                      <a:prstDash val="solid"/>
                      <a:round/>
                      <a:headEnd type="none" w="sm" len="sm"/>
                      <a:tailEnd type="none" w="sm" len="sm"/>
                    </a:lnB>
                  </a:tcPr>
                </a:tc>
                <a:extLst>
                  <a:ext uri="{0D108BD9-81ED-4DB2-BD59-A6C34878D82A}">
                    <a16:rowId xmlns:a16="http://schemas.microsoft.com/office/drawing/2014/main" val="10003"/>
                  </a:ext>
                </a:extLst>
              </a:tr>
              <a:tr h="381000">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t>Activity descriptions</a:t>
                      </a:r>
                      <a:endParaRPr sz="1000" u="none" strike="noStrike" cap="none"/>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000"/>
                        <a:buFont typeface="Arial"/>
                        <a:buNone/>
                      </a:pPr>
                      <a:r>
                        <a:rPr lang="en" sz="900" u="none" strike="noStrike" cap="none"/>
                        <a:t>Detail on each activity. Templates are provided to help guide activities.</a:t>
                      </a:r>
                      <a:endParaRPr sz="900" u="none" strike="noStrike" cap="none"/>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extLst>
                  <a:ext uri="{0D108BD9-81ED-4DB2-BD59-A6C34878D82A}">
                    <a16:rowId xmlns:a16="http://schemas.microsoft.com/office/drawing/2014/main" val="10004"/>
                  </a:ext>
                </a:extLst>
              </a:tr>
              <a:tr h="381000">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t>Outputs</a:t>
                      </a:r>
                      <a:endParaRPr sz="1000" u="none" strike="noStrike" cap="none"/>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000"/>
                        <a:buFont typeface="Arial"/>
                        <a:buNone/>
                      </a:pPr>
                      <a:r>
                        <a:rPr lang="en" sz="900" u="none" strike="noStrike" cap="none"/>
                        <a:t>Detail on the purpose of outputs. Templates are provided to make capturing and reporting results easier.</a:t>
                      </a:r>
                      <a:endParaRPr sz="900" u="none" strike="noStrike" cap="none"/>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extLst>
                  <a:ext uri="{0D108BD9-81ED-4DB2-BD59-A6C34878D82A}">
                    <a16:rowId xmlns:a16="http://schemas.microsoft.com/office/drawing/2014/main" val="10005"/>
                  </a:ext>
                </a:extLst>
              </a:tr>
              <a:tr h="381000">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t>Templates</a:t>
                      </a:r>
                      <a:endParaRPr sz="1000" u="none" strike="noStrike" cap="none"/>
                    </a:p>
                  </a:txBody>
                  <a:tcPr marL="91425" marR="91425" marT="91425" marB="91425">
                    <a:lnT w="9525" cap="flat" cmpd="sng">
                      <a:solidFill>
                        <a:srgbClr val="9E9E9E"/>
                      </a:solidFill>
                      <a:prstDash val="solid"/>
                      <a:round/>
                      <a:headEnd type="none" w="sm" len="sm"/>
                      <a:tailEnd type="none" w="sm" len="sm"/>
                    </a:lnT>
                  </a:tcPr>
                </a:tc>
                <a:tc>
                  <a:txBody>
                    <a:bodyPr/>
                    <a:lstStyle/>
                    <a:p>
                      <a:pPr marL="0" marR="0" lvl="0" indent="0" algn="l" rtl="0">
                        <a:lnSpc>
                          <a:spcPct val="100000"/>
                        </a:lnSpc>
                        <a:spcBef>
                          <a:spcPts val="0"/>
                        </a:spcBef>
                        <a:spcAft>
                          <a:spcPts val="0"/>
                        </a:spcAft>
                        <a:buClr>
                          <a:srgbClr val="000000"/>
                        </a:buClr>
                        <a:buSzPts val="1000"/>
                        <a:buFont typeface="Arial"/>
                        <a:buNone/>
                      </a:pPr>
                      <a:r>
                        <a:rPr lang="en" sz="900" u="none" strike="noStrike" cap="none"/>
                        <a:t>Links and descriptions of template documentation that can be used within the activities. Templates are highlighted </a:t>
                      </a:r>
                      <a:r>
                        <a:rPr lang="en" sz="900" u="none" strike="noStrike" cap="none">
                          <a:solidFill>
                            <a:schemeClr val="dk2"/>
                          </a:solidFill>
                        </a:rPr>
                        <a:t>blue</a:t>
                      </a:r>
                      <a:r>
                        <a:rPr lang="en" sz="900" u="none" strike="noStrike" cap="none"/>
                        <a:t> throughout other sections.</a:t>
                      </a:r>
                      <a:endParaRPr sz="900" u="none" strike="noStrike" cap="none"/>
                    </a:p>
                  </a:txBody>
                  <a:tcPr marL="91425" marR="91425" marT="91425" marB="91425">
                    <a:lnT w="9525" cap="flat" cmpd="sng">
                      <a:solidFill>
                        <a:srgbClr val="9E9E9E"/>
                      </a:solidFill>
                      <a:prstDash val="solid"/>
                      <a:round/>
                      <a:headEnd type="none" w="sm" len="sm"/>
                      <a:tailEnd type="none" w="sm" len="sm"/>
                    </a:lnT>
                  </a:tcPr>
                </a:tc>
                <a:extLst>
                  <a:ext uri="{0D108BD9-81ED-4DB2-BD59-A6C34878D82A}">
                    <a16:rowId xmlns:a16="http://schemas.microsoft.com/office/drawing/2014/main" val="10006"/>
                  </a:ext>
                </a:extLst>
              </a:tr>
              <a:tr h="381000">
                <a:tc>
                  <a:txBody>
                    <a:bodyPr/>
                    <a:lstStyle/>
                    <a:p>
                      <a:pPr marL="0" marR="0" lvl="0" indent="0" algn="l" rtl="0">
                        <a:lnSpc>
                          <a:spcPct val="100000"/>
                        </a:lnSpc>
                        <a:spcBef>
                          <a:spcPts val="0"/>
                        </a:spcBef>
                        <a:spcAft>
                          <a:spcPts val="0"/>
                        </a:spcAft>
                        <a:buClr>
                          <a:srgbClr val="000000"/>
                        </a:buClr>
                        <a:buSzPts val="1000"/>
                        <a:buFont typeface="Arial"/>
                        <a:buNone/>
                      </a:pPr>
                      <a:r>
                        <a:rPr lang="en" sz="1000" u="none" strike="noStrike" cap="none"/>
                        <a:t>Funding</a:t>
                      </a:r>
                      <a:endParaRPr sz="10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1000"/>
                        <a:buFont typeface="Arial"/>
                        <a:buNone/>
                      </a:pPr>
                      <a:r>
                        <a:rPr lang="en" sz="900" u="none" strike="noStrike" cap="none"/>
                        <a:t>Information on available cloud funding from hyperscalers.</a:t>
                      </a:r>
                      <a:endParaRPr sz="900" u="none" strike="noStrike" cap="none"/>
                    </a:p>
                  </a:txBody>
                  <a:tcPr marL="91425" marR="91425" marT="91425" marB="91425"/>
                </a:tc>
                <a:extLst>
                  <a:ext uri="{0D108BD9-81ED-4DB2-BD59-A6C34878D82A}">
                    <a16:rowId xmlns:a16="http://schemas.microsoft.com/office/drawing/2014/main" val="10007"/>
                  </a:ext>
                </a:extLst>
              </a:tr>
            </a:tbl>
          </a:graphicData>
        </a:graphic>
      </p:graphicFrame>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theme/theme1.xml><?xml version="1.0" encoding="utf-8"?>
<a:theme xmlns:a="http://schemas.openxmlformats.org/drawingml/2006/main" name="NHSD-Refresh-Theme-NOV1120B">
  <a:themeElements>
    <a:clrScheme name="NHSD-REFRESH-NOV1120A">
      <a:dk1>
        <a:srgbClr val="FFFFFF"/>
      </a:dk1>
      <a:lt1>
        <a:srgbClr val="231F20"/>
      </a:lt1>
      <a:dk2>
        <a:srgbClr val="0072CE"/>
      </a:dk2>
      <a:lt2>
        <a:srgbClr val="E8EDEE"/>
      </a:lt2>
      <a:accent1>
        <a:srgbClr val="005EB8"/>
      </a:accent1>
      <a:accent2>
        <a:srgbClr val="919EA8"/>
      </a:accent2>
      <a:accent3>
        <a:srgbClr val="DDE1E4"/>
      </a:accent3>
      <a:accent4>
        <a:srgbClr val="003087"/>
      </a:accent4>
      <a:accent5>
        <a:srgbClr val="99C7EB"/>
      </a:accent5>
      <a:accent6>
        <a:srgbClr val="425563"/>
      </a:accent6>
      <a:hlink>
        <a:srgbClr val="005EB8"/>
      </a:hlink>
      <a:folHlink>
        <a:srgbClr val="00308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NHSD-Refresh-Theme-NOV1120B">
  <a:themeElements>
    <a:clrScheme name="NHSD-REFRESH-NOV1120A">
      <a:dk1>
        <a:srgbClr val="FFFFFF"/>
      </a:dk1>
      <a:lt1>
        <a:srgbClr val="231F20"/>
      </a:lt1>
      <a:dk2>
        <a:srgbClr val="0072CE"/>
      </a:dk2>
      <a:lt2>
        <a:srgbClr val="E8EDEE"/>
      </a:lt2>
      <a:accent1>
        <a:srgbClr val="005EB8"/>
      </a:accent1>
      <a:accent2>
        <a:srgbClr val="919EA8"/>
      </a:accent2>
      <a:accent3>
        <a:srgbClr val="DDE1E4"/>
      </a:accent3>
      <a:accent4>
        <a:srgbClr val="003087"/>
      </a:accent4>
      <a:accent5>
        <a:srgbClr val="99C7EB"/>
      </a:accent5>
      <a:accent6>
        <a:srgbClr val="425563"/>
      </a:accent6>
      <a:hlink>
        <a:srgbClr val="005EB8"/>
      </a:hlink>
      <a:folHlink>
        <a:srgbClr val="00308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846108AD7FFCE4AA4C897C16A6F76FD" ma:contentTypeVersion="15" ma:contentTypeDescription="Create a new document." ma:contentTypeScope="" ma:versionID="ec12a826c50129a15d6120edab066199">
  <xsd:schema xmlns:xsd="http://www.w3.org/2001/XMLSchema" xmlns:xs="http://www.w3.org/2001/XMLSchema" xmlns:p="http://schemas.microsoft.com/office/2006/metadata/properties" xmlns:ns2="0cd3d315-e4d2-468b-8d58-3b7e55a26f93" xmlns:ns3="5668c8bc-6c30-45e9-80ca-5109d4270dfd" xmlns:ns4="ae723a5d-3f74-4bca-b64e-9803faa7186a" targetNamespace="http://schemas.microsoft.com/office/2006/metadata/properties" ma:root="true" ma:fieldsID="7b0154d244f9df6718084fa87d04d2b4" ns2:_="" ns3:_="" ns4:_="">
    <xsd:import namespace="0cd3d315-e4d2-468b-8d58-3b7e55a26f93"/>
    <xsd:import namespace="5668c8bc-6c30-45e9-80ca-5109d4270dfd"/>
    <xsd:import namespace="ae723a5d-3f74-4bca-b64e-9803faa7186a"/>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LengthInSeconds" minOccurs="0"/>
                <xsd:element ref="ns2:MediaServiceAutoKeyPoints" minOccurs="0"/>
                <xsd:element ref="ns2:MediaServiceKeyPoints" minOccurs="0"/>
                <xsd:element ref="ns2:MediaServiceOCR" minOccurs="0"/>
                <xsd:element ref="ns2:MediaServiceGenerationTime" minOccurs="0"/>
                <xsd:element ref="ns2:MediaServiceEventHashCode" minOccurs="0"/>
                <xsd:element ref="ns2:lcf76f155ced4ddcb4097134ff3c332f" minOccurs="0"/>
                <xsd:element ref="ns3:TaxCatchAll" minOccurs="0"/>
                <xsd:element ref="ns4:SharedWithUsers" minOccurs="0"/>
                <xsd:element ref="ns4: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cd3d315-e4d2-468b-8d58-3b7e55a26f9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bb72b7f4-c981-47a4-a26e-043e4b78ebf3"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5668c8bc-6c30-45e9-80ca-5109d4270dfd" elementFormDefault="qualified">
    <xsd:import namespace="http://schemas.microsoft.com/office/2006/documentManagement/types"/>
    <xsd:import namespace="http://schemas.microsoft.com/office/infopath/2007/PartnerControls"/>
    <xsd:element name="TaxCatchAll" ma:index="20" nillable="true" ma:displayName="Taxonomy Catch All Column" ma:hidden="true" ma:list="{4cd8d067-bc64-42d4-9a63-07ccc2610ae0}" ma:internalName="TaxCatchAll" ma:showField="CatchAllData" ma:web="ae723a5d-3f74-4bca-b64e-9803faa7186a">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ae723a5d-3f74-4bca-b64e-9803faa7186a" elementFormDefault="qualified">
    <xsd:import namespace="http://schemas.microsoft.com/office/2006/documentManagement/types"/>
    <xsd:import namespace="http://schemas.microsoft.com/office/infopath/2007/PartnerControls"/>
    <xsd:element name="SharedWithUsers" ma:index="2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0cd3d315-e4d2-468b-8d58-3b7e55a26f93">
      <Terms xmlns="http://schemas.microsoft.com/office/infopath/2007/PartnerControls"/>
    </lcf76f155ced4ddcb4097134ff3c332f>
    <TaxCatchAll xmlns="5668c8bc-6c30-45e9-80ca-5109d4270dfd" xsi:nil="true"/>
  </documentManagement>
</p:properties>
</file>

<file path=customXml/itemProps1.xml><?xml version="1.0" encoding="utf-8"?>
<ds:datastoreItem xmlns:ds="http://schemas.openxmlformats.org/officeDocument/2006/customXml" ds:itemID="{2B5F36E4-08E1-4B13-8C34-318B0C55B1C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cd3d315-e4d2-468b-8d58-3b7e55a26f93"/>
    <ds:schemaRef ds:uri="5668c8bc-6c30-45e9-80ca-5109d4270dfd"/>
    <ds:schemaRef ds:uri="ae723a5d-3f74-4bca-b64e-9803faa7186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A36102D-A961-4FA1-8712-07A1DE35FCE2}">
  <ds:schemaRefs>
    <ds:schemaRef ds:uri="http://schemas.microsoft.com/sharepoint/v3/contenttype/forms"/>
  </ds:schemaRefs>
</ds:datastoreItem>
</file>

<file path=customXml/itemProps3.xml><?xml version="1.0" encoding="utf-8"?>
<ds:datastoreItem xmlns:ds="http://schemas.openxmlformats.org/officeDocument/2006/customXml" ds:itemID="{16124D3D-4BE0-4F1B-B72E-A9A434F78125}">
  <ds:schemaRefs>
    <ds:schemaRef ds:uri="http://purl.org/dc/dcmitype/"/>
    <ds:schemaRef ds:uri="http://schemas.microsoft.com/office/2006/metadata/properties"/>
    <ds:schemaRef ds:uri="http://schemas.microsoft.com/office/2006/documentManagement/types"/>
    <ds:schemaRef ds:uri="http://purl.org/dc/terms/"/>
    <ds:schemaRef ds:uri="5668c8bc-6c30-45e9-80ca-5109d4270dfd"/>
    <ds:schemaRef ds:uri="ae723a5d-3f74-4bca-b64e-9803faa7186a"/>
    <ds:schemaRef ds:uri="http://schemas.openxmlformats.org/package/2006/metadata/core-properties"/>
    <ds:schemaRef ds:uri="http://www.w3.org/XML/1998/namespace"/>
    <ds:schemaRef ds:uri="http://schemas.microsoft.com/office/infopath/2007/PartnerControls"/>
    <ds:schemaRef ds:uri="0cd3d315-e4d2-468b-8d58-3b7e55a26f93"/>
    <ds:schemaRef ds:uri="http://purl.org/dc/elements/1.1/"/>
  </ds:schemaRefs>
</ds:datastoreItem>
</file>

<file path=docProps/app.xml><?xml version="1.0" encoding="utf-8"?>
<Properties xmlns="http://schemas.openxmlformats.org/officeDocument/2006/extended-properties" xmlns:vt="http://schemas.openxmlformats.org/officeDocument/2006/docPropsVTypes">
  <TotalTime>0</TotalTime>
  <Words>7028</Words>
  <Application>Microsoft Office PowerPoint</Application>
  <PresentationFormat>On-screen Show (16:9)</PresentationFormat>
  <Paragraphs>970</Paragraphs>
  <Slides>50</Slides>
  <Notes>50</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50</vt:i4>
      </vt:variant>
    </vt:vector>
  </HeadingPairs>
  <TitlesOfParts>
    <vt:vector size="54" baseType="lpstr">
      <vt:lpstr>Arial</vt:lpstr>
      <vt:lpstr>Calibri</vt:lpstr>
      <vt:lpstr>NHSD-Refresh-Theme-NOV1120B</vt:lpstr>
      <vt:lpstr>NHSD-Refresh-Theme-NOV1120B</vt:lpstr>
      <vt:lpstr>Migration Playbook</vt:lpstr>
      <vt:lpstr>Improving the Migration and Modernisation Capability</vt:lpstr>
      <vt:lpstr>Contents</vt:lpstr>
      <vt:lpstr>Purpose of the Playbook</vt:lpstr>
      <vt:lpstr>Migration Delivery Approach - Phases</vt:lpstr>
      <vt:lpstr>Process flow</vt:lpstr>
      <vt:lpstr>Lessons and considerations</vt:lpstr>
      <vt:lpstr>Key factors influencing migration success</vt:lpstr>
      <vt:lpstr>How to use this guide</vt:lpstr>
      <vt:lpstr>PowerPoint Presentation</vt:lpstr>
      <vt:lpstr>Timeline </vt:lpstr>
      <vt:lpstr>Activities and workstreams</vt:lpstr>
      <vt:lpstr>Inputs</vt:lpstr>
      <vt:lpstr>Activity descriptions</vt:lpstr>
      <vt:lpstr>Outputs </vt:lpstr>
      <vt:lpstr>Templates/tools</vt:lpstr>
      <vt:lpstr>Tooling Options</vt:lpstr>
      <vt:lpstr>Funding </vt:lpstr>
      <vt:lpstr>PowerPoint Presentation</vt:lpstr>
      <vt:lpstr>Timeline </vt:lpstr>
      <vt:lpstr>Activities and workstreams</vt:lpstr>
      <vt:lpstr>Inputs</vt:lpstr>
      <vt:lpstr>Activity descriptions</vt:lpstr>
      <vt:lpstr>Outputs </vt:lpstr>
      <vt:lpstr>Templates</vt:lpstr>
      <vt:lpstr>Funding </vt:lpstr>
      <vt:lpstr>PowerPoint Presentation</vt:lpstr>
      <vt:lpstr>Timeline </vt:lpstr>
      <vt:lpstr>Activities and workstreams </vt:lpstr>
      <vt:lpstr>Inputs</vt:lpstr>
      <vt:lpstr>Activity descriptions</vt:lpstr>
      <vt:lpstr>Outputs </vt:lpstr>
      <vt:lpstr>Funding </vt:lpstr>
      <vt:lpstr>PowerPoint Presentation</vt:lpstr>
      <vt:lpstr>Timeline </vt:lpstr>
      <vt:lpstr>Activities and workstreams</vt:lpstr>
      <vt:lpstr>Inputs</vt:lpstr>
      <vt:lpstr>Activity descriptions</vt:lpstr>
      <vt:lpstr>Outputs </vt:lpstr>
      <vt:lpstr>PowerPoint Presentation</vt:lpstr>
      <vt:lpstr>Migration Strategies - 7R</vt:lpstr>
      <vt:lpstr>PowerPoint Presentation</vt:lpstr>
      <vt:lpstr>PowerPoint Presentation</vt:lpstr>
      <vt:lpstr>Azure Migration Delivery Approach</vt:lpstr>
      <vt:lpstr>Migration Assessment - Funding - AWS MAP </vt:lpstr>
      <vt:lpstr>Migration Planning - Funding - AWS MAP </vt:lpstr>
      <vt:lpstr>Migration Execution - Funding - AWS MAP </vt:lpstr>
      <vt:lpstr>Migration Assessment - Funding - Azure </vt:lpstr>
      <vt:lpstr>Detailed Process Flow - Migration Assessment</vt:lpstr>
      <vt:lpstr>Detailed Process Flow - Migration Planning + Execution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Migration Playbook</dc:title>
  <dc:creator>Virginia Wilson</dc:creator>
  <cp:lastModifiedBy>Virginia Wilson</cp:lastModifiedBy>
  <cp:revision>1</cp:revision>
  <dcterms:modified xsi:type="dcterms:W3CDTF">2023-02-16T13:49:35Z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0x0101008846108AD7FFCE4AA4C897C16A6F76FD</vt:lpwstr>
  </property>
</Properties>
</file>