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2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00" r:id="rId2"/>
    <p:sldMasterId id="2147483725" r:id="rId3"/>
  </p:sldMasterIdLst>
  <p:notesMasterIdLst>
    <p:notesMasterId r:id="rId39"/>
  </p:notesMasterIdLst>
  <p:sldIdLst>
    <p:sldId id="256" r:id="rId4"/>
    <p:sldId id="308" r:id="rId5"/>
    <p:sldId id="291" r:id="rId6"/>
    <p:sldId id="347" r:id="rId7"/>
    <p:sldId id="327" r:id="rId8"/>
    <p:sldId id="348" r:id="rId9"/>
    <p:sldId id="329" r:id="rId10"/>
    <p:sldId id="26149" r:id="rId11"/>
    <p:sldId id="268" r:id="rId12"/>
    <p:sldId id="330" r:id="rId13"/>
    <p:sldId id="331" r:id="rId14"/>
    <p:sldId id="310" r:id="rId15"/>
    <p:sldId id="26154" r:id="rId16"/>
    <p:sldId id="26150" r:id="rId17"/>
    <p:sldId id="296" r:id="rId18"/>
    <p:sldId id="311" r:id="rId19"/>
    <p:sldId id="312" r:id="rId20"/>
    <p:sldId id="309" r:id="rId21"/>
    <p:sldId id="313" r:id="rId22"/>
    <p:sldId id="314" r:id="rId23"/>
    <p:sldId id="315" r:id="rId24"/>
    <p:sldId id="258" r:id="rId25"/>
    <p:sldId id="317" r:id="rId26"/>
    <p:sldId id="26152" r:id="rId27"/>
    <p:sldId id="321" r:id="rId28"/>
    <p:sldId id="26153" r:id="rId29"/>
    <p:sldId id="318" r:id="rId30"/>
    <p:sldId id="319" r:id="rId31"/>
    <p:sldId id="26156" r:id="rId32"/>
    <p:sldId id="26158" r:id="rId33"/>
    <p:sldId id="26157" r:id="rId34"/>
    <p:sldId id="26159" r:id="rId35"/>
    <p:sldId id="322" r:id="rId36"/>
    <p:sldId id="324" r:id="rId37"/>
    <p:sldId id="290" r:id="rId3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1753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3" roundtripDataSignature="AMtx7mirKmZnBtvK/5ueBnv6FGhMz+2xq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2C1C000-EC19-20B3-5F80-2D1F40F622E9}" name="Douglas O'Connor" initials="DO" userId="Douglas O'Conno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CF"/>
    <a:srgbClr val="0057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3755B-6F5E-4310-A5FD-4CDF3E13F5D6}" v="10" dt="2022-05-23T09:30:54.560"/>
    <p1510:client id="{6D72C6D7-89AA-41D1-AC6E-62CA8A218AA8}" v="3950" dt="2022-05-17T10:30:32.734"/>
    <p1510:client id="{AFB2CC23-253D-40AA-9B32-14C3F98B9691}" v="1" vWet="2" dt="2022-05-17T10:11:23.353"/>
    <p1510:client id="{FA2A3EB4-4280-4666-858E-A36BCD6CB856}" v="1640" dt="2022-05-23T09:26:40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9" autoAdjust="0"/>
    <p:restoredTop sz="92791" autoAdjust="0"/>
  </p:normalViewPr>
  <p:slideViewPr>
    <p:cSldViewPr snapToGrid="0">
      <p:cViewPr varScale="1">
        <p:scale>
          <a:sx n="107" d="100"/>
          <a:sy n="107" d="100"/>
        </p:scale>
        <p:origin x="126" y="498"/>
      </p:cViewPr>
      <p:guideLst>
        <p:guide orient="horz" pos="731"/>
        <p:guide pos="1753"/>
      </p:guideLst>
    </p:cSldViewPr>
  </p:slideViewPr>
  <p:outlineViewPr>
    <p:cViewPr>
      <p:scale>
        <a:sx n="33" d="100"/>
        <a:sy n="33" d="100"/>
      </p:scale>
      <p:origin x="0" y="-193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63" Type="http://customschemas.google.com/relationships/presentationmetadata" Target="metadata"/><Relationship Id="rId68" Type="http://schemas.microsoft.com/office/2016/11/relationships/changesInfo" Target="changesInfos/changesInfo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66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65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67" Type="http://schemas.openxmlformats.org/officeDocument/2006/relationships/tableStyles" Target="tableStyles.xml"/><Relationship Id="rId20" Type="http://schemas.openxmlformats.org/officeDocument/2006/relationships/slide" Target="slides/slide17.xml"/><Relationship Id="rId7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a Lantto" clId="Web-{6D72C6D7-89AA-41D1-AC6E-62CA8A218AA8}"/>
    <pc:docChg chg="addSld delSld modSld sldOrd addMainMaster">
      <pc:chgData name="Elina Lantto" userId="" providerId="" clId="Web-{6D72C6D7-89AA-41D1-AC6E-62CA8A218AA8}" dt="2022-05-17T10:30:31.015" v="3172"/>
      <pc:docMkLst>
        <pc:docMk/>
      </pc:docMkLst>
      <pc:sldChg chg="addSp delSp modSp">
        <pc:chgData name="Elina Lantto" userId="" providerId="" clId="Web-{6D72C6D7-89AA-41D1-AC6E-62CA8A218AA8}" dt="2022-05-17T10:20:32.931" v="2806"/>
        <pc:sldMkLst>
          <pc:docMk/>
          <pc:sldMk cId="143614365" sldId="296"/>
        </pc:sldMkLst>
        <pc:spChg chg="topLvl">
          <ac:chgData name="Elina Lantto" userId="" providerId="" clId="Web-{6D72C6D7-89AA-41D1-AC6E-62CA8A218AA8}" dt="2022-05-17T10:18:21.211" v="2791"/>
          <ac:spMkLst>
            <pc:docMk/>
            <pc:sldMk cId="143614365" sldId="296"/>
            <ac:spMk id="12" creationId="{2A741ED7-ABF4-4D1E-8919-5D22FB37EFD8}"/>
          </ac:spMkLst>
        </pc:spChg>
        <pc:grpChg chg="add del">
          <ac:chgData name="Elina Lantto" userId="" providerId="" clId="Web-{6D72C6D7-89AA-41D1-AC6E-62CA8A218AA8}" dt="2022-05-17T10:18:21.211" v="2791"/>
          <ac:grpSpMkLst>
            <pc:docMk/>
            <pc:sldMk cId="143614365" sldId="296"/>
            <ac:grpSpMk id="15" creationId="{040D3092-01B8-4BCF-8B35-C339C28F78CA}"/>
          </ac:grpSpMkLst>
        </pc:grpChg>
        <pc:grpChg chg="add del">
          <ac:chgData name="Elina Lantto" userId="" providerId="" clId="Web-{6D72C6D7-89AA-41D1-AC6E-62CA8A218AA8}" dt="2022-05-17T10:17:34.601" v="2782"/>
          <ac:grpSpMkLst>
            <pc:docMk/>
            <pc:sldMk cId="143614365" sldId="296"/>
            <ac:grpSpMk id="25" creationId="{F437FB08-EA78-CA6B-CFED-5D4F92FD5B21}"/>
          </ac:grpSpMkLst>
        </pc:grpChg>
        <pc:picChg chg="add del mod">
          <ac:chgData name="Elina Lantto" userId="" providerId="" clId="Web-{6D72C6D7-89AA-41D1-AC6E-62CA8A218AA8}" dt="2022-05-17T10:20:20.165" v="2802"/>
          <ac:picMkLst>
            <pc:docMk/>
            <pc:sldMk cId="143614365" sldId="296"/>
            <ac:picMk id="2" creationId="{2601389B-E21E-9F56-6F73-BE64E067BC93}"/>
          </ac:picMkLst>
        </pc:picChg>
        <pc:picChg chg="del topLvl">
          <ac:chgData name="Elina Lantto" userId="" providerId="" clId="Web-{6D72C6D7-89AA-41D1-AC6E-62CA8A218AA8}" dt="2022-05-17T10:18:24.492" v="2792"/>
          <ac:picMkLst>
            <pc:docMk/>
            <pc:sldMk cId="143614365" sldId="296"/>
            <ac:picMk id="3" creationId="{E6A73B2D-764D-4F8E-AB5D-81D022ABF504}"/>
          </ac:picMkLst>
        </pc:picChg>
        <pc:picChg chg="mod topLvl">
          <ac:chgData name="Elina Lantto" userId="" providerId="" clId="Web-{6D72C6D7-89AA-41D1-AC6E-62CA8A218AA8}" dt="2022-05-17T10:19:02.117" v="2801" actId="1076"/>
          <ac:picMkLst>
            <pc:docMk/>
            <pc:sldMk cId="143614365" sldId="296"/>
            <ac:picMk id="22" creationId="{5FCAA301-8592-77BC-19FA-1EADA32BB7C3}"/>
          </ac:picMkLst>
        </pc:picChg>
        <pc:picChg chg="mod topLvl">
          <ac:chgData name="Elina Lantto" userId="" providerId="" clId="Web-{6D72C6D7-89AA-41D1-AC6E-62CA8A218AA8}" dt="2022-05-17T10:20:29.696" v="2805"/>
          <ac:picMkLst>
            <pc:docMk/>
            <pc:sldMk cId="143614365" sldId="296"/>
            <ac:picMk id="23" creationId="{C7B86809-C8BB-ACDD-19D5-9DFAF35C7D00}"/>
          </ac:picMkLst>
        </pc:picChg>
        <pc:picChg chg="mod topLvl">
          <ac:chgData name="Elina Lantto" userId="" providerId="" clId="Web-{6D72C6D7-89AA-41D1-AC6E-62CA8A218AA8}" dt="2022-05-17T10:20:32.931" v="2806"/>
          <ac:picMkLst>
            <pc:docMk/>
            <pc:sldMk cId="143614365" sldId="296"/>
            <ac:picMk id="24" creationId="{E6740BF4-A089-123F-6E5C-C256AAF0C4DD}"/>
          </ac:picMkLst>
        </pc:picChg>
      </pc:sldChg>
      <pc:sldChg chg="addSp modSp del">
        <pc:chgData name="Elina Lantto" userId="" providerId="" clId="Web-{6D72C6D7-89AA-41D1-AC6E-62CA8A218AA8}" dt="2022-05-16T11:58:27.642" v="6"/>
        <pc:sldMkLst>
          <pc:docMk/>
          <pc:sldMk cId="939098987" sldId="298"/>
        </pc:sldMkLst>
        <pc:graphicFrameChg chg="add mod modGraphic">
          <ac:chgData name="Elina Lantto" userId="" providerId="" clId="Web-{6D72C6D7-89AA-41D1-AC6E-62CA8A218AA8}" dt="2022-05-16T11:58:09.892" v="4"/>
          <ac:graphicFrameMkLst>
            <pc:docMk/>
            <pc:sldMk cId="939098987" sldId="298"/>
            <ac:graphicFrameMk id="3" creationId="{2634BF8A-19FD-AC9C-B800-7B6307BE300E}"/>
          </ac:graphicFrameMkLst>
        </pc:graphicFrameChg>
      </pc:sldChg>
      <pc:sldChg chg="modSp">
        <pc:chgData name="Elina Lantto" userId="" providerId="" clId="Web-{6D72C6D7-89AA-41D1-AC6E-62CA8A218AA8}" dt="2022-05-17T10:26:23.012" v="2963"/>
        <pc:sldMkLst>
          <pc:docMk/>
          <pc:sldMk cId="1278363389" sldId="314"/>
        </pc:sldMkLst>
        <pc:graphicFrameChg chg="mod modGraphic">
          <ac:chgData name="Elina Lantto" userId="" providerId="" clId="Web-{6D72C6D7-89AA-41D1-AC6E-62CA8A218AA8}" dt="2022-05-17T10:26:23.012" v="2963"/>
          <ac:graphicFrameMkLst>
            <pc:docMk/>
            <pc:sldMk cId="1278363389" sldId="314"/>
            <ac:graphicFrameMk id="5" creationId="{E2A76DF8-ECA2-4132-87E2-647CC0A9F9D7}"/>
          </ac:graphicFrameMkLst>
        </pc:graphicFrameChg>
      </pc:sldChg>
      <pc:sldChg chg="modSp">
        <pc:chgData name="Elina Lantto" userId="" providerId="" clId="Web-{6D72C6D7-89AA-41D1-AC6E-62CA8A218AA8}" dt="2022-05-17T10:30:31.015" v="3172"/>
        <pc:sldMkLst>
          <pc:docMk/>
          <pc:sldMk cId="2094228220" sldId="315"/>
        </pc:sldMkLst>
        <pc:graphicFrameChg chg="mod modGraphic">
          <ac:chgData name="Elina Lantto" userId="" providerId="" clId="Web-{6D72C6D7-89AA-41D1-AC6E-62CA8A218AA8}" dt="2022-05-17T10:30:31.015" v="3172"/>
          <ac:graphicFrameMkLst>
            <pc:docMk/>
            <pc:sldMk cId="2094228220" sldId="315"/>
            <ac:graphicFrameMk id="5" creationId="{A3C3A2D8-ADF2-4BF6-9EE3-7C70B37A3084}"/>
          </ac:graphicFrameMkLst>
        </pc:graphicFrameChg>
      </pc:sldChg>
      <pc:sldChg chg="del">
        <pc:chgData name="Elina Lantto" userId="" providerId="" clId="Web-{6D72C6D7-89AA-41D1-AC6E-62CA8A218AA8}" dt="2022-05-17T09:12:54.015" v="978"/>
        <pc:sldMkLst>
          <pc:docMk/>
          <pc:sldMk cId="0" sldId="325"/>
        </pc:sldMkLst>
      </pc:sldChg>
      <pc:sldChg chg="modSp add">
        <pc:chgData name="Elina Lantto" userId="" providerId="" clId="Web-{6D72C6D7-89AA-41D1-AC6E-62CA8A218AA8}" dt="2022-05-17T10:14:53.642" v="2777"/>
        <pc:sldMkLst>
          <pc:docMk/>
          <pc:sldMk cId="3512834637" sldId="26154"/>
        </pc:sldMkLst>
        <pc:spChg chg="mod">
          <ac:chgData name="Elina Lantto" userId="" providerId="" clId="Web-{6D72C6D7-89AA-41D1-AC6E-62CA8A218AA8}" dt="2022-05-17T07:56:07.654" v="946" actId="20577"/>
          <ac:spMkLst>
            <pc:docMk/>
            <pc:sldMk cId="3512834637" sldId="26154"/>
            <ac:spMk id="2122" creationId="{00000000-0000-0000-0000-000000000000}"/>
          </ac:spMkLst>
        </pc:spChg>
        <pc:graphicFrameChg chg="mod modGraphic">
          <ac:chgData name="Elina Lantto" userId="" providerId="" clId="Web-{6D72C6D7-89AA-41D1-AC6E-62CA8A218AA8}" dt="2022-05-17T10:14:53.642" v="2777"/>
          <ac:graphicFrameMkLst>
            <pc:docMk/>
            <pc:sldMk cId="3512834637" sldId="26154"/>
            <ac:graphicFrameMk id="2123" creationId="{00000000-0000-0000-0000-000000000000}"/>
          </ac:graphicFrameMkLst>
        </pc:graphicFrameChg>
      </pc:sldChg>
      <pc:sldChg chg="add ord replId">
        <pc:chgData name="Elina Lantto" userId="" providerId="" clId="Web-{6D72C6D7-89AA-41D1-AC6E-62CA8A218AA8}" dt="2022-05-16T12:00:05.174" v="8"/>
        <pc:sldMkLst>
          <pc:docMk/>
          <pc:sldMk cId="448480550" sldId="26155"/>
        </pc:sldMkLst>
      </pc:sldChg>
      <pc:sldMasterChg chg="add addSldLayout">
        <pc:chgData name="Elina Lantto" userId="" providerId="" clId="Web-{6D72C6D7-89AA-41D1-AC6E-62CA8A218AA8}" dt="2022-05-16T11:58:22.517" v="5"/>
        <pc:sldMasterMkLst>
          <pc:docMk/>
          <pc:sldMasterMk cId="0" sldId="2147483700"/>
        </pc:sldMasterMkLst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50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5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54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57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59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0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3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4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5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6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7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8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69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0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3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4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5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6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7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8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79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8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68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3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4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5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6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7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8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09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0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3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4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5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6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7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8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19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20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21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22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23"/>
          </pc:sldLayoutMkLst>
        </pc:sldLayoutChg>
        <pc:sldLayoutChg chg="add">
          <pc:chgData name="Elina Lantto" userId="" providerId="" clId="Web-{6D72C6D7-89AA-41D1-AC6E-62CA8A218AA8}" dt="2022-05-16T11:58:22.517" v="5"/>
          <pc:sldLayoutMkLst>
            <pc:docMk/>
            <pc:sldMasterMk cId="0" sldId="2147483700"/>
            <pc:sldLayoutMk cId="0" sldId="2147483724"/>
          </pc:sldLayoutMkLst>
        </pc:sldLayoutChg>
      </pc:sldMasterChg>
    </pc:docChg>
  </pc:docChgLst>
  <pc:docChgLst>
    <pc:chgData name="Elina Lantto" clId="Web-{FA2A3EB4-4280-4666-858E-A36BCD6CB856}"/>
    <pc:docChg chg="addSld delSld modSld addMainMaster">
      <pc:chgData name="Elina Lantto" userId="" providerId="" clId="Web-{FA2A3EB4-4280-4666-858E-A36BCD6CB856}" dt="2022-05-23T09:26:40.454" v="1519"/>
      <pc:docMkLst>
        <pc:docMk/>
      </pc:docMkLst>
      <pc:sldChg chg="modSp">
        <pc:chgData name="Elina Lantto" userId="" providerId="" clId="Web-{FA2A3EB4-4280-4666-858E-A36BCD6CB856}" dt="2022-05-23T08:39:02.848" v="228" actId="20577"/>
        <pc:sldMkLst>
          <pc:docMk/>
          <pc:sldMk cId="2460647169" sldId="334"/>
        </pc:sldMkLst>
        <pc:spChg chg="mod">
          <ac:chgData name="Elina Lantto" userId="" providerId="" clId="Web-{FA2A3EB4-4280-4666-858E-A36BCD6CB856}" dt="2022-05-23T08:39:02.848" v="228" actId="20577"/>
          <ac:spMkLst>
            <pc:docMk/>
            <pc:sldMk cId="2460647169" sldId="334"/>
            <ac:spMk id="5" creationId="{046B54CC-8927-463B-B661-B9F989AB5430}"/>
          </ac:spMkLst>
        </pc:spChg>
      </pc:sldChg>
      <pc:sldChg chg="modSp">
        <pc:chgData name="Elina Lantto" userId="" providerId="" clId="Web-{FA2A3EB4-4280-4666-858E-A36BCD6CB856}" dt="2022-05-23T08:57:23.426" v="796" actId="20577"/>
        <pc:sldMkLst>
          <pc:docMk/>
          <pc:sldMk cId="914909953" sldId="339"/>
        </pc:sldMkLst>
        <pc:spChg chg="mod">
          <ac:chgData name="Elina Lantto" userId="" providerId="" clId="Web-{FA2A3EB4-4280-4666-858E-A36BCD6CB856}" dt="2022-05-23T08:57:23.426" v="796" actId="20577"/>
          <ac:spMkLst>
            <pc:docMk/>
            <pc:sldMk cId="914909953" sldId="339"/>
            <ac:spMk id="2" creationId="{50F94220-0D66-48A4-B844-F5C0367DE44C}"/>
          </ac:spMkLst>
        </pc:spChg>
      </pc:sldChg>
      <pc:sldChg chg="modSp">
        <pc:chgData name="Elina Lantto" userId="" providerId="" clId="Web-{FA2A3EB4-4280-4666-858E-A36BCD6CB856}" dt="2022-05-23T09:03:17.165" v="929" actId="20577"/>
        <pc:sldMkLst>
          <pc:docMk/>
          <pc:sldMk cId="3358152981" sldId="342"/>
        </pc:sldMkLst>
        <pc:spChg chg="mod">
          <ac:chgData name="Elina Lantto" userId="" providerId="" clId="Web-{FA2A3EB4-4280-4666-858E-A36BCD6CB856}" dt="2022-05-23T09:03:17.165" v="929" actId="20577"/>
          <ac:spMkLst>
            <pc:docMk/>
            <pc:sldMk cId="3358152981" sldId="342"/>
            <ac:spMk id="2" creationId="{50F94220-0D66-48A4-B844-F5C0367DE44C}"/>
          </ac:spMkLst>
        </pc:spChg>
      </pc:sldChg>
      <pc:sldChg chg="modSp">
        <pc:chgData name="Elina Lantto" userId="" providerId="" clId="Web-{FA2A3EB4-4280-4666-858E-A36BCD6CB856}" dt="2022-05-23T09:06:02.214" v="951" actId="20577"/>
        <pc:sldMkLst>
          <pc:docMk/>
          <pc:sldMk cId="2574582252" sldId="343"/>
        </pc:sldMkLst>
        <pc:spChg chg="mod">
          <ac:chgData name="Elina Lantto" userId="" providerId="" clId="Web-{FA2A3EB4-4280-4666-858E-A36BCD6CB856}" dt="2022-05-23T09:05:44.698" v="949" actId="20577"/>
          <ac:spMkLst>
            <pc:docMk/>
            <pc:sldMk cId="2574582252" sldId="343"/>
            <ac:spMk id="2" creationId="{50F94220-0D66-48A4-B844-F5C0367DE44C}"/>
          </ac:spMkLst>
        </pc:spChg>
        <pc:spChg chg="mod">
          <ac:chgData name="Elina Lantto" userId="" providerId="" clId="Web-{FA2A3EB4-4280-4666-858E-A36BCD6CB856}" dt="2022-05-23T09:05:51.042" v="950" actId="20577"/>
          <ac:spMkLst>
            <pc:docMk/>
            <pc:sldMk cId="2574582252" sldId="343"/>
            <ac:spMk id="5" creationId="{046B54CC-8927-463B-B661-B9F989AB5430}"/>
          </ac:spMkLst>
        </pc:spChg>
        <pc:spChg chg="mod">
          <ac:chgData name="Elina Lantto" userId="" providerId="" clId="Web-{FA2A3EB4-4280-4666-858E-A36BCD6CB856}" dt="2022-05-23T09:06:02.214" v="951" actId="20577"/>
          <ac:spMkLst>
            <pc:docMk/>
            <pc:sldMk cId="2574582252" sldId="343"/>
            <ac:spMk id="6" creationId="{68E21C42-BB02-4B96-89C6-7A12021E5320}"/>
          </ac:spMkLst>
        </pc:spChg>
      </pc:sldChg>
      <pc:sldChg chg="modSp">
        <pc:chgData name="Elina Lantto" userId="" providerId="" clId="Web-{FA2A3EB4-4280-4666-858E-A36BCD6CB856}" dt="2022-05-23T09:15:01.721" v="1138" actId="20577"/>
        <pc:sldMkLst>
          <pc:docMk/>
          <pc:sldMk cId="1571990310" sldId="345"/>
        </pc:sldMkLst>
        <pc:spChg chg="mod">
          <ac:chgData name="Elina Lantto" userId="" providerId="" clId="Web-{FA2A3EB4-4280-4666-858E-A36BCD6CB856}" dt="2022-05-23T09:15:01.721" v="1138" actId="20577"/>
          <ac:spMkLst>
            <pc:docMk/>
            <pc:sldMk cId="1571990310" sldId="345"/>
            <ac:spMk id="6" creationId="{68E21C42-BB02-4B96-89C6-7A12021E5320}"/>
          </ac:spMkLst>
        </pc:spChg>
      </pc:sldChg>
      <pc:sldChg chg="addSp modSp new">
        <pc:chgData name="Elina Lantto" userId="" providerId="" clId="Web-{FA2A3EB4-4280-4666-858E-A36BCD6CB856}" dt="2022-05-23T09:26:24.314" v="1516"/>
        <pc:sldMkLst>
          <pc:docMk/>
          <pc:sldMk cId="4224238840" sldId="26157"/>
        </pc:sldMkLst>
        <pc:spChg chg="mod">
          <ac:chgData name="Elina Lantto" userId="" providerId="" clId="Web-{FA2A3EB4-4280-4666-858E-A36BCD6CB856}" dt="2022-05-23T08:54:59.174" v="752" actId="20577"/>
          <ac:spMkLst>
            <pc:docMk/>
            <pc:sldMk cId="4224238840" sldId="26157"/>
            <ac:spMk id="2" creationId="{B12AD29F-D086-E4B3-CB98-7A018FC68827}"/>
          </ac:spMkLst>
        </pc:spChg>
        <pc:spChg chg="mod">
          <ac:chgData name="Elina Lantto" userId="" providerId="" clId="Web-{FA2A3EB4-4280-4666-858E-A36BCD6CB856}" dt="2022-05-23T09:16:11.988" v="1184" actId="20577"/>
          <ac:spMkLst>
            <pc:docMk/>
            <pc:sldMk cId="4224238840" sldId="26157"/>
            <ac:spMk id="4" creationId="{0B70F258-89A6-178F-11C1-0E3850CB3E38}"/>
          </ac:spMkLst>
        </pc:spChg>
        <pc:graphicFrameChg chg="add mod modGraphic">
          <ac:chgData name="Elina Lantto" userId="" providerId="" clId="Web-{FA2A3EB4-4280-4666-858E-A36BCD6CB856}" dt="2022-05-23T09:26:24.314" v="1516"/>
          <ac:graphicFrameMkLst>
            <pc:docMk/>
            <pc:sldMk cId="4224238840" sldId="26157"/>
            <ac:graphicFrameMk id="5" creationId="{79483771-7849-53D4-5876-33331BE95DEE}"/>
          </ac:graphicFrameMkLst>
        </pc:graphicFrameChg>
      </pc:sldChg>
      <pc:sldChg chg="addSp delSp modSp add">
        <pc:chgData name="Elina Lantto" userId="" providerId="" clId="Web-{FA2A3EB4-4280-4666-858E-A36BCD6CB856}" dt="2022-05-23T08:54:38.205" v="750" actId="20577"/>
        <pc:sldMkLst>
          <pc:docMk/>
          <pc:sldMk cId="1013227044" sldId="26158"/>
        </pc:sldMkLst>
        <pc:spChg chg="mod">
          <ac:chgData name="Elina Lantto" userId="" providerId="" clId="Web-{FA2A3EB4-4280-4666-858E-A36BCD6CB856}" dt="2022-05-23T08:54:38.205" v="750" actId="20577"/>
          <ac:spMkLst>
            <pc:docMk/>
            <pc:sldMk cId="1013227044" sldId="26158"/>
            <ac:spMk id="4" creationId="{061EDBCF-512F-4D4D-BBC9-068ED0D766D4}"/>
          </ac:spMkLst>
        </pc:spChg>
        <pc:spChg chg="mod">
          <ac:chgData name="Elina Lantto" userId="" providerId="" clId="Web-{FA2A3EB4-4280-4666-858E-A36BCD6CB856}" dt="2022-05-23T08:44:34.274" v="432" actId="1076"/>
          <ac:spMkLst>
            <pc:docMk/>
            <pc:sldMk cId="1013227044" sldId="26158"/>
            <ac:spMk id="5" creationId="{8906F464-9505-4410-9DC1-805E8E8C0C55}"/>
          </ac:spMkLst>
        </pc:spChg>
        <pc:spChg chg="mod">
          <ac:chgData name="Elina Lantto" userId="" providerId="" clId="Web-{FA2A3EB4-4280-4666-858E-A36BCD6CB856}" dt="2022-05-23T08:44:34.290" v="433" actId="1076"/>
          <ac:spMkLst>
            <pc:docMk/>
            <pc:sldMk cId="1013227044" sldId="26158"/>
            <ac:spMk id="6" creationId="{10089E2C-746A-4B57-AF5E-C4D35B2C1A1A}"/>
          </ac:spMkLst>
        </pc:spChg>
        <pc:spChg chg="mod">
          <ac:chgData name="Elina Lantto" userId="" providerId="" clId="Web-{FA2A3EB4-4280-4666-858E-A36BCD6CB856}" dt="2022-05-23T08:44:34.306" v="434" actId="1076"/>
          <ac:spMkLst>
            <pc:docMk/>
            <pc:sldMk cId="1013227044" sldId="26158"/>
            <ac:spMk id="7" creationId="{BA19C9A9-8D41-4429-BE67-3C8EF882F7F0}"/>
          </ac:spMkLst>
        </pc:spChg>
        <pc:spChg chg="mod">
          <ac:chgData name="Elina Lantto" userId="" providerId="" clId="Web-{FA2A3EB4-4280-4666-858E-A36BCD6CB856}" dt="2022-05-23T08:44:34.321" v="435" actId="1076"/>
          <ac:spMkLst>
            <pc:docMk/>
            <pc:sldMk cId="1013227044" sldId="26158"/>
            <ac:spMk id="8" creationId="{1F774E52-C39F-4B41-B752-4BED69FE2396}"/>
          </ac:spMkLst>
        </pc:spChg>
        <pc:spChg chg="mod">
          <ac:chgData name="Elina Lantto" userId="" providerId="" clId="Web-{FA2A3EB4-4280-4666-858E-A36BCD6CB856}" dt="2022-05-23T08:44:34.337" v="436" actId="1076"/>
          <ac:spMkLst>
            <pc:docMk/>
            <pc:sldMk cId="1013227044" sldId="26158"/>
            <ac:spMk id="9" creationId="{EC3E94A3-FB93-4EA2-A34B-2BED443B7B57}"/>
          </ac:spMkLst>
        </pc:spChg>
        <pc:spChg chg="mod">
          <ac:chgData name="Elina Lantto" userId="" providerId="" clId="Web-{FA2A3EB4-4280-4666-858E-A36BCD6CB856}" dt="2022-05-23T08:44:34.353" v="437" actId="1076"/>
          <ac:spMkLst>
            <pc:docMk/>
            <pc:sldMk cId="1013227044" sldId="26158"/>
            <ac:spMk id="10" creationId="{3362C21A-1AA1-4D44-859F-48BF70A53C8D}"/>
          </ac:spMkLst>
        </pc:spChg>
        <pc:spChg chg="mod">
          <ac:chgData name="Elina Lantto" userId="" providerId="" clId="Web-{FA2A3EB4-4280-4666-858E-A36BCD6CB856}" dt="2022-05-23T08:44:34.368" v="438" actId="1076"/>
          <ac:spMkLst>
            <pc:docMk/>
            <pc:sldMk cId="1013227044" sldId="26158"/>
            <ac:spMk id="11" creationId="{5B26E955-B37A-437E-99A6-EDAE5E53302B}"/>
          </ac:spMkLst>
        </pc:spChg>
        <pc:spChg chg="mod">
          <ac:chgData name="Elina Lantto" userId="" providerId="" clId="Web-{FA2A3EB4-4280-4666-858E-A36BCD6CB856}" dt="2022-05-23T08:44:34.384" v="439" actId="1076"/>
          <ac:spMkLst>
            <pc:docMk/>
            <pc:sldMk cId="1013227044" sldId="26158"/>
            <ac:spMk id="12" creationId="{8BE3BABD-135A-4BC5-9EF3-D2CFB8C4BA02}"/>
          </ac:spMkLst>
        </pc:spChg>
        <pc:spChg chg="del">
          <ac:chgData name="Elina Lantto" userId="" providerId="" clId="Web-{FA2A3EB4-4280-4666-858E-A36BCD6CB856}" dt="2022-05-23T08:44:22.212" v="429"/>
          <ac:spMkLst>
            <pc:docMk/>
            <pc:sldMk cId="1013227044" sldId="26158"/>
            <ac:spMk id="19" creationId="{8A1C252A-3B03-4D4A-A864-2838A3CF6AD2}"/>
          </ac:spMkLst>
        </pc:spChg>
        <pc:spChg chg="del">
          <ac:chgData name="Elina Lantto" userId="" providerId="" clId="Web-{FA2A3EB4-4280-4666-858E-A36BCD6CB856}" dt="2022-05-23T08:44:24.805" v="431"/>
          <ac:spMkLst>
            <pc:docMk/>
            <pc:sldMk cId="1013227044" sldId="26158"/>
            <ac:spMk id="20" creationId="{9054654D-1B37-405E-B844-802F78BA85D5}"/>
          </ac:spMkLst>
        </pc:spChg>
        <pc:spChg chg="mod">
          <ac:chgData name="Elina Lantto" userId="" providerId="" clId="Web-{FA2A3EB4-4280-4666-858E-A36BCD6CB856}" dt="2022-05-23T08:44:34.399" v="440" actId="1076"/>
          <ac:spMkLst>
            <pc:docMk/>
            <pc:sldMk cId="1013227044" sldId="26158"/>
            <ac:spMk id="21" creationId="{486BA3E7-903E-4E2C-B5CF-CEE7F4225944}"/>
          </ac:spMkLst>
        </pc:spChg>
        <pc:spChg chg="mod">
          <ac:chgData name="Elina Lantto" userId="" providerId="" clId="Web-{FA2A3EB4-4280-4666-858E-A36BCD6CB856}" dt="2022-05-23T08:44:34.415" v="441" actId="1076"/>
          <ac:spMkLst>
            <pc:docMk/>
            <pc:sldMk cId="1013227044" sldId="26158"/>
            <ac:spMk id="22" creationId="{3018F3F2-BE63-4256-84AE-6977FE49E1F3}"/>
          </ac:spMkLst>
        </pc:spChg>
        <pc:spChg chg="mod">
          <ac:chgData name="Elina Lantto" userId="" providerId="" clId="Web-{FA2A3EB4-4280-4666-858E-A36BCD6CB856}" dt="2022-05-23T08:44:34.431" v="442" actId="1076"/>
          <ac:spMkLst>
            <pc:docMk/>
            <pc:sldMk cId="1013227044" sldId="26158"/>
            <ac:spMk id="23" creationId="{AA6E2711-6882-4373-804D-69385D7879D8}"/>
          </ac:spMkLst>
        </pc:spChg>
        <pc:spChg chg="mod">
          <ac:chgData name="Elina Lantto" userId="" providerId="" clId="Web-{FA2A3EB4-4280-4666-858E-A36BCD6CB856}" dt="2022-05-23T08:44:34.446" v="443" actId="1076"/>
          <ac:spMkLst>
            <pc:docMk/>
            <pc:sldMk cId="1013227044" sldId="26158"/>
            <ac:spMk id="24" creationId="{24E925F7-7380-4F1D-858D-FBF36032F792}"/>
          </ac:spMkLst>
        </pc:spChg>
        <pc:spChg chg="mod">
          <ac:chgData name="Elina Lantto" userId="" providerId="" clId="Web-{FA2A3EB4-4280-4666-858E-A36BCD6CB856}" dt="2022-05-23T08:44:34.462" v="444" actId="1076"/>
          <ac:spMkLst>
            <pc:docMk/>
            <pc:sldMk cId="1013227044" sldId="26158"/>
            <ac:spMk id="25" creationId="{AD2B6F75-C54D-445E-9997-F4CF81913EC4}"/>
          </ac:spMkLst>
        </pc:spChg>
        <pc:spChg chg="mod">
          <ac:chgData name="Elina Lantto" userId="" providerId="" clId="Web-{FA2A3EB4-4280-4666-858E-A36BCD6CB856}" dt="2022-05-23T08:44:34.462" v="445" actId="1076"/>
          <ac:spMkLst>
            <pc:docMk/>
            <pc:sldMk cId="1013227044" sldId="26158"/>
            <ac:spMk id="26" creationId="{ADDBB709-273F-4645-9CFF-2842CC635132}"/>
          </ac:spMkLst>
        </pc:spChg>
        <pc:spChg chg="mod">
          <ac:chgData name="Elina Lantto" userId="" providerId="" clId="Web-{FA2A3EB4-4280-4666-858E-A36BCD6CB856}" dt="2022-05-23T08:44:34.478" v="446" actId="1076"/>
          <ac:spMkLst>
            <pc:docMk/>
            <pc:sldMk cId="1013227044" sldId="26158"/>
            <ac:spMk id="27" creationId="{4AA10F6D-04C1-4904-8FE8-06CEFE742871}"/>
          </ac:spMkLst>
        </pc:spChg>
        <pc:spChg chg="del">
          <ac:chgData name="Elina Lantto" userId="" providerId="" clId="Web-{FA2A3EB4-4280-4666-858E-A36BCD6CB856}" dt="2022-05-23T08:44:22.212" v="430"/>
          <ac:spMkLst>
            <pc:docMk/>
            <pc:sldMk cId="1013227044" sldId="26158"/>
            <ac:spMk id="28" creationId="{4ED6E3CE-4FAF-4228-AB29-560F29B54BAB}"/>
          </ac:spMkLst>
        </pc:spChg>
        <pc:spChg chg="add mod">
          <ac:chgData name="Elina Lantto" userId="" providerId="" clId="Web-{FA2A3EB4-4280-4666-858E-A36BCD6CB856}" dt="2022-05-23T08:46:06.901" v="481" actId="20577"/>
          <ac:spMkLst>
            <pc:docMk/>
            <pc:sldMk cId="1013227044" sldId="26158"/>
            <ac:spMk id="29" creationId="{DBCD77A5-CDC0-2842-6C20-1A9AD62F4B1E}"/>
          </ac:spMkLst>
        </pc:spChg>
      </pc:sldChg>
      <pc:sldChg chg="modSp add replId">
        <pc:chgData name="Elina Lantto" userId="" providerId="" clId="Web-{FA2A3EB4-4280-4666-858E-A36BCD6CB856}" dt="2022-05-23T09:26:40.454" v="1519"/>
        <pc:sldMkLst>
          <pc:docMk/>
          <pc:sldMk cId="1863095222" sldId="26159"/>
        </pc:sldMkLst>
        <pc:spChg chg="mod">
          <ac:chgData name="Elina Lantto" userId="" providerId="" clId="Web-{FA2A3EB4-4280-4666-858E-A36BCD6CB856}" dt="2022-05-23T09:16:16.331" v="1186" actId="20577"/>
          <ac:spMkLst>
            <pc:docMk/>
            <pc:sldMk cId="1863095222" sldId="26159"/>
            <ac:spMk id="4" creationId="{0B70F258-89A6-178F-11C1-0E3850CB3E38}"/>
          </ac:spMkLst>
        </pc:spChg>
        <pc:graphicFrameChg chg="mod modGraphic">
          <ac:chgData name="Elina Lantto" userId="" providerId="" clId="Web-{FA2A3EB4-4280-4666-858E-A36BCD6CB856}" dt="2022-05-23T09:26:40.454" v="1519"/>
          <ac:graphicFrameMkLst>
            <pc:docMk/>
            <pc:sldMk cId="1863095222" sldId="26159"/>
            <ac:graphicFrameMk id="5" creationId="{79483771-7849-53D4-5876-33331BE95DEE}"/>
          </ac:graphicFrameMkLst>
        </pc:graphicFrameChg>
      </pc:sldChg>
      <pc:sldChg chg="add del">
        <pc:chgData name="Elina Lantto" userId="" providerId="" clId="Web-{FA2A3EB4-4280-4666-858E-A36BCD6CB856}" dt="2022-05-23T08:45:08.650" v="450"/>
        <pc:sldMkLst>
          <pc:docMk/>
          <pc:sldMk cId="4030247032" sldId="26159"/>
        </pc:sldMkLst>
      </pc:sldChg>
      <pc:sldMasterChg chg="add addSldLayout">
        <pc:chgData name="Elina Lantto" userId="" providerId="" clId="Web-{FA2A3EB4-4280-4666-858E-A36BCD6CB856}" dt="2022-05-23T08:44:03.915" v="428"/>
        <pc:sldMasterMkLst>
          <pc:docMk/>
          <pc:sldMasterMk cId="0" sldId="2147483725"/>
        </pc:sldMasterMkLst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26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27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28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29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0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1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2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3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4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5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6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7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8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39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0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1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2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3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4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5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6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7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8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49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0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1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2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3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4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5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6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7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8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59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0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1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2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3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4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5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6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7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8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69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0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1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2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3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4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5"/>
          </pc:sldLayoutMkLst>
        </pc:sldLayoutChg>
        <pc:sldLayoutChg chg="add">
          <pc:chgData name="Elina Lantto" userId="" providerId="" clId="Web-{FA2A3EB4-4280-4666-858E-A36BCD6CB856}" dt="2022-05-23T08:44:03.915" v="428"/>
          <pc:sldLayoutMkLst>
            <pc:docMk/>
            <pc:sldMasterMk cId="0" sldId="2147483725"/>
            <pc:sldLayoutMk cId="0" sldId="2147483776"/>
          </pc:sldLayoutMkLst>
        </pc:sldLayoutChg>
      </pc:sldMasterChg>
    </pc:docChg>
  </pc:docChgLst>
  <pc:docChgLst>
    <pc:chgData name="Douglas O'Connor" clId="Web-{AFB2CC23-253D-40AA-9B32-14C3F98B9691}"/>
    <pc:docChg chg="modSld">
      <pc:chgData name="Douglas O'Connor" userId="" providerId="" clId="Web-{AFB2CC23-253D-40AA-9B32-14C3F98B9691}" dt="2022-05-17T10:11:20.150" v="0" actId="20577"/>
      <pc:docMkLst>
        <pc:docMk/>
      </pc:docMkLst>
      <pc:sldChg chg="modSp">
        <pc:chgData name="Douglas O'Connor" userId="" providerId="" clId="Web-{AFB2CC23-253D-40AA-9B32-14C3F98B9691}" dt="2022-05-17T10:11:20.150" v="0" actId="20577"/>
        <pc:sldMkLst>
          <pc:docMk/>
          <pc:sldMk cId="3512834637" sldId="26154"/>
        </pc:sldMkLst>
        <pc:spChg chg="mod">
          <ac:chgData name="Douglas O'Connor" userId="" providerId="" clId="Web-{AFB2CC23-253D-40AA-9B32-14C3F98B9691}" dt="2022-05-17T10:11:20.150" v="0" actId="20577"/>
          <ac:spMkLst>
            <pc:docMk/>
            <pc:sldMk cId="3512834637" sldId="26154"/>
            <ac:spMk id="2122" creationId="{00000000-0000-0000-0000-000000000000}"/>
          </ac:spMkLst>
        </pc:spChg>
      </pc:sldChg>
    </pc:docChg>
  </pc:docChgLst>
  <pc:docChgLst>
    <pc:chgData name="Elina Lantto" clId="Web-{6423755B-6F5E-4310-A5FD-4CDF3E13F5D6}"/>
    <pc:docChg chg="modSld">
      <pc:chgData name="Elina Lantto" userId="" providerId="" clId="Web-{6423755B-6F5E-4310-A5FD-4CDF3E13F5D6}" dt="2022-05-23T09:30:51.700" v="8" actId="20577"/>
      <pc:docMkLst>
        <pc:docMk/>
      </pc:docMkLst>
      <pc:sldChg chg="modSp">
        <pc:chgData name="Elina Lantto" userId="" providerId="" clId="Web-{6423755B-6F5E-4310-A5FD-4CDF3E13F5D6}" dt="2022-05-23T09:30:51.700" v="8" actId="20577"/>
        <pc:sldMkLst>
          <pc:docMk/>
          <pc:sldMk cId="1013227044" sldId="26158"/>
        </pc:sldMkLst>
        <pc:spChg chg="mod">
          <ac:chgData name="Elina Lantto" userId="" providerId="" clId="Web-{6423755B-6F5E-4310-A5FD-4CDF3E13F5D6}" dt="2022-05-23T09:30:51.700" v="8" actId="20577"/>
          <ac:spMkLst>
            <pc:docMk/>
            <pc:sldMk cId="1013227044" sldId="26158"/>
            <ac:spMk id="4" creationId="{061EDBCF-512F-4D4D-BBC9-068ED0D766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2" name="Google Shape;137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Standard title slide</a:t>
            </a:r>
            <a:endParaRPr dirty="0"/>
          </a:p>
        </p:txBody>
      </p:sp>
      <p:sp>
        <p:nvSpPr>
          <p:cNvPr id="1373" name="Google Shape;137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p1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0" name="Google Shape;2120;p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Workload migrations assessment,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Overall migration readiness assessment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Dependency mapping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Migration Strategy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Right-sizing of infrastructure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Migration roadmap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6567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5987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5912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583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3006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6436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CCMA scope, objectives, planning.</a:t>
            </a:r>
          </a:p>
          <a:p>
            <a:r>
              <a:rPr lang="en-GB" dirty="0"/>
              <a:t>CCMA kick-off  {explain process, confirm plan, set homework, }</a:t>
            </a:r>
          </a:p>
          <a:p>
            <a:r>
              <a:rPr lang="en-GB" dirty="0"/>
              <a:t>Stakeholder interviews</a:t>
            </a:r>
          </a:p>
          <a:p>
            <a:r>
              <a:rPr lang="en-GB" dirty="0"/>
              <a:t>Interim findings  &amp; feedback  </a:t>
            </a:r>
          </a:p>
          <a:p>
            <a:r>
              <a:rPr lang="en-GB" dirty="0"/>
              <a:t>Final presentation to exec sponsor / steering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3192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CCMA scope, objectives, planning.</a:t>
            </a:r>
          </a:p>
          <a:p>
            <a:r>
              <a:rPr lang="en-GB" dirty="0"/>
              <a:t>CCMA kick-off  {explain process, confirm plan, set homework, }</a:t>
            </a:r>
          </a:p>
          <a:p>
            <a:r>
              <a:rPr lang="en-GB" dirty="0"/>
              <a:t>Stakeholder interviews</a:t>
            </a:r>
          </a:p>
          <a:p>
            <a:r>
              <a:rPr lang="en-GB" dirty="0"/>
              <a:t>Interim findings  &amp; feedback  </a:t>
            </a:r>
          </a:p>
          <a:p>
            <a:r>
              <a:rPr lang="en-GB" dirty="0"/>
              <a:t>Final presentation to exec sponsor / steering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0620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11015896773_0_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2" name="Google Shape;1482;g11015896773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1" name="Google Shape;1731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Connect with us</a:t>
            </a:r>
            <a:endParaRPr dirty="0"/>
          </a:p>
        </p:txBody>
      </p:sp>
      <p:sp>
        <p:nvSpPr>
          <p:cNvPr id="1732" name="Google Shape;1732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943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g111d3ab778f_0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8" name="Google Shape;1498;g111d3ab778f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73022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595;g1129100bab0_0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6" name="Google Shape;1596;g1129100bab0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2078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Google Shape;1560;g1125f4caf5b_0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1" name="Google Shape;1561;g1125f4caf5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g11015896773_0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4" name="Google Shape;1534;g11015896773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g111d3ab778f_0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8" name="Google Shape;1498;g111d3ab778f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373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title slide">
  <p:cSld name="Front 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>
            <a:spLocks noGrp="1"/>
          </p:cNvSpPr>
          <p:nvPr>
            <p:ph type="ctrTitle"/>
          </p:nvPr>
        </p:nvSpPr>
        <p:spPr>
          <a:xfrm>
            <a:off x="432000" y="2100649"/>
            <a:ext cx="9723474" cy="140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7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30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" name="Google Shape;1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000" y="387542"/>
            <a:ext cx="120895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7"/>
          <p:cNvSpPr txBox="1"/>
          <p:nvPr/>
        </p:nvSpPr>
        <p:spPr>
          <a:xfrm>
            <a:off x="3225114" y="601774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7"/>
          <p:cNvSpPr txBox="1">
            <a:spLocks noGrp="1"/>
          </p:cNvSpPr>
          <p:nvPr>
            <p:ph type="body" idx="2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7"/>
          <p:cNvSpPr txBox="1"/>
          <p:nvPr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oogle Shape;23;p37"/>
          <p:cNvGrpSpPr/>
          <p:nvPr/>
        </p:nvGrpSpPr>
        <p:grpSpPr>
          <a:xfrm>
            <a:off x="6064133" y="1974899"/>
            <a:ext cx="6524830" cy="5109189"/>
            <a:chOff x="6064133" y="1974899"/>
            <a:chExt cx="6524830" cy="5109189"/>
          </a:xfrm>
        </p:grpSpPr>
        <p:grpSp>
          <p:nvGrpSpPr>
            <p:cNvPr id="24" name="Google Shape;24;p37"/>
            <p:cNvGrpSpPr/>
            <p:nvPr/>
          </p:nvGrpSpPr>
          <p:grpSpPr>
            <a:xfrm>
              <a:off x="9511356" y="3300746"/>
              <a:ext cx="2305959" cy="2002960"/>
              <a:chOff x="9217799" y="1569442"/>
              <a:chExt cx="1938878" cy="1684112"/>
            </a:xfrm>
          </p:grpSpPr>
          <p:sp>
            <p:nvSpPr>
              <p:cNvPr id="25" name="Google Shape;25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" name="Google Shape;28;p37"/>
            <p:cNvGrpSpPr/>
            <p:nvPr/>
          </p:nvGrpSpPr>
          <p:grpSpPr>
            <a:xfrm>
              <a:off x="10282973" y="1974899"/>
              <a:ext cx="2305959" cy="2002960"/>
              <a:chOff x="9217799" y="1569442"/>
              <a:chExt cx="1938878" cy="1684112"/>
            </a:xfrm>
          </p:grpSpPr>
          <p:sp>
            <p:nvSpPr>
              <p:cNvPr id="29" name="Google Shape;29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" name="Google Shape;32;p37"/>
            <p:cNvGrpSpPr/>
            <p:nvPr/>
          </p:nvGrpSpPr>
          <p:grpSpPr>
            <a:xfrm>
              <a:off x="7980104" y="4194936"/>
              <a:ext cx="1923663" cy="2002960"/>
              <a:chOff x="9217799" y="1569442"/>
              <a:chExt cx="1617439" cy="1684112"/>
            </a:xfrm>
          </p:grpSpPr>
          <p:sp>
            <p:nvSpPr>
              <p:cNvPr id="33" name="Google Shape;3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Google Shape;35;p37"/>
            <p:cNvGrpSpPr/>
            <p:nvPr/>
          </p:nvGrpSpPr>
          <p:grpSpPr>
            <a:xfrm>
              <a:off x="9511423" y="5081128"/>
              <a:ext cx="2305959" cy="2002960"/>
              <a:chOff x="9217799" y="1569442"/>
              <a:chExt cx="1938878" cy="1684112"/>
            </a:xfrm>
          </p:grpSpPr>
          <p:sp>
            <p:nvSpPr>
              <p:cNvPr id="36" name="Google Shape;36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" name="Google Shape;39;p37"/>
            <p:cNvGrpSpPr/>
            <p:nvPr/>
          </p:nvGrpSpPr>
          <p:grpSpPr>
            <a:xfrm>
              <a:off x="10665301" y="4634062"/>
              <a:ext cx="1923662" cy="2002959"/>
              <a:chOff x="9539238" y="1569442"/>
              <a:chExt cx="1617438" cy="1684112"/>
            </a:xfrm>
          </p:grpSpPr>
          <p:sp>
            <p:nvSpPr>
              <p:cNvPr id="40" name="Google Shape;40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E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DC8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2" name="Google Shape;42;p37"/>
            <p:cNvGrpSpPr/>
            <p:nvPr/>
          </p:nvGrpSpPr>
          <p:grpSpPr>
            <a:xfrm>
              <a:off x="8747718" y="4636215"/>
              <a:ext cx="1923663" cy="2002960"/>
              <a:chOff x="9217799" y="1569442"/>
              <a:chExt cx="1617439" cy="1684112"/>
            </a:xfrm>
          </p:grpSpPr>
          <p:sp>
            <p:nvSpPr>
              <p:cNvPr id="43" name="Google Shape;4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" name="Google Shape;45;p37"/>
            <p:cNvSpPr/>
            <p:nvPr/>
          </p:nvSpPr>
          <p:spPr>
            <a:xfrm>
              <a:off x="9132454" y="641468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7"/>
            <p:cNvSpPr/>
            <p:nvPr/>
          </p:nvSpPr>
          <p:spPr>
            <a:xfrm>
              <a:off x="7605886" y="641876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CCDE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37"/>
            <p:cNvSpPr/>
            <p:nvPr/>
          </p:nvSpPr>
          <p:spPr>
            <a:xfrm>
              <a:off x="6064133" y="641469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ing, content, basic text one col NO FOOTER">
  <p:cSld name="1_Heading, content, basic text one col NO FOOTER"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6" name="Google Shape;516;p7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7" name="Google Shape;517;p7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7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9" name="Google Shape;519;p75"/>
          <p:cNvCxnSpPr/>
          <p:nvPr/>
        </p:nvCxnSpPr>
        <p:spPr>
          <a:xfrm>
            <a:off x="432000" y="324000"/>
            <a:ext cx="432000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image">
  <p:cSld name="Full page image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6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1">
  <p:cSld name="Quote and image 1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62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62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1" name="Google Shape;391;p6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62"/>
          <p:cNvSpPr txBox="1">
            <a:spLocks noGrp="1"/>
          </p:cNvSpPr>
          <p:nvPr>
            <p:ph type="body" idx="1"/>
          </p:nvPr>
        </p:nvSpPr>
        <p:spPr>
          <a:xfrm>
            <a:off x="612000" y="192662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3" name="Google Shape;393;p62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62"/>
          <p:cNvSpPr txBox="1">
            <a:spLocks noGrp="1"/>
          </p:cNvSpPr>
          <p:nvPr>
            <p:ph type="body" idx="2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5" name="Google Shape;395;p62"/>
          <p:cNvSpPr>
            <a:spLocks noGrp="1"/>
          </p:cNvSpPr>
          <p:nvPr>
            <p:ph type="pic" idx="3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96" name="Google Shape;396;p6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97" name="Google Shape;397;p6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2">
  <p:cSld name="Quote and image 2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3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0" name="Google Shape;400;p63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1" name="Google Shape;401;p6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63"/>
          <p:cNvSpPr txBox="1">
            <a:spLocks noGrp="1"/>
          </p:cNvSpPr>
          <p:nvPr>
            <p:ph type="body" idx="1"/>
          </p:nvPr>
        </p:nvSpPr>
        <p:spPr>
          <a:xfrm>
            <a:off x="612774" y="192662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3" name="Google Shape;403;p63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63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sp>
        <p:nvSpPr>
          <p:cNvPr id="405" name="Google Shape;405;p63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06" name="Google Shape;406;p6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7" name="Google Shape;407;p6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3">
  <p:cSld name="Headline and image with header 3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64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6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64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64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p6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64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15" name="Google Shape;415;p64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64"/>
          <p:cNvSpPr txBox="1">
            <a:spLocks noGrp="1"/>
          </p:cNvSpPr>
          <p:nvPr>
            <p:ph type="body" idx="3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7" name="Google Shape;417;p6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8" name="Google Shape;418;p6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4">
  <p:cSld name="Quote and image 4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5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6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65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3" name="Google Shape;423;p65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4" name="Google Shape;424;p6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65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26" name="Google Shape;426;p65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7" name="Google Shape;427;p65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28" name="Google Shape;428;p6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9" name="Google Shape;429;p6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heading, text1">
  <p:cSld name="Block heading, text1"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6"/>
          <p:cNvSpPr/>
          <p:nvPr/>
        </p:nvSpPr>
        <p:spPr>
          <a:xfrm rot="-5400000">
            <a:off x="-628616" y="600894"/>
            <a:ext cx="6910929" cy="5667148"/>
          </a:xfrm>
          <a:custGeom>
            <a:avLst/>
            <a:gdLst/>
            <a:ahLst/>
            <a:cxnLst/>
            <a:rect l="l" t="t" r="r" b="b"/>
            <a:pathLst>
              <a:path w="6910929" h="5667148" extrusionOk="0">
                <a:moveTo>
                  <a:pt x="0" y="3831537"/>
                </a:moveTo>
                <a:cubicBezTo>
                  <a:pt x="5786" y="2550046"/>
                  <a:pt x="7256" y="1281491"/>
                  <a:pt x="13042" y="0"/>
                </a:cubicBezTo>
                <a:lnTo>
                  <a:pt x="6910929" y="5938"/>
                </a:lnTo>
                <a:lnTo>
                  <a:pt x="6900783" y="3443591"/>
                </a:lnTo>
                <a:lnTo>
                  <a:pt x="5610518" y="5667148"/>
                </a:lnTo>
                <a:lnTo>
                  <a:pt x="1057389" y="5661210"/>
                </a:lnTo>
                <a:lnTo>
                  <a:pt x="0" y="3831537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66"/>
          <p:cNvCxnSpPr/>
          <p:nvPr/>
        </p:nvCxnSpPr>
        <p:spPr>
          <a:xfrm>
            <a:off x="612000" y="2412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3" name="Google Shape;433;p6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66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5" name="Google Shape;435;p66"/>
          <p:cNvSpPr txBox="1">
            <a:spLocks noGrp="1"/>
          </p:cNvSpPr>
          <p:nvPr>
            <p:ph type="body" idx="2"/>
          </p:nvPr>
        </p:nvSpPr>
        <p:spPr>
          <a:xfrm>
            <a:off x="6374596" y="246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6" name="Google Shape;436;p66"/>
          <p:cNvSpPr txBox="1">
            <a:spLocks noGrp="1"/>
          </p:cNvSpPr>
          <p:nvPr>
            <p:ph type="body" idx="3"/>
          </p:nvPr>
        </p:nvSpPr>
        <p:spPr>
          <a:xfrm>
            <a:off x="6374639" y="3103201"/>
            <a:ext cx="4780572" cy="287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7" name="Google Shape;437;p6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8" name="Google Shape;438;p6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heading, text2">
  <p:cSld name="Block heading, text2"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7"/>
          <p:cNvSpPr/>
          <p:nvPr/>
        </p:nvSpPr>
        <p:spPr>
          <a:xfrm rot="-5400000">
            <a:off x="-628616" y="600894"/>
            <a:ext cx="6910929" cy="5667148"/>
          </a:xfrm>
          <a:custGeom>
            <a:avLst/>
            <a:gdLst/>
            <a:ahLst/>
            <a:cxnLst/>
            <a:rect l="l" t="t" r="r" b="b"/>
            <a:pathLst>
              <a:path w="6910929" h="5667148" extrusionOk="0">
                <a:moveTo>
                  <a:pt x="0" y="3831537"/>
                </a:moveTo>
                <a:cubicBezTo>
                  <a:pt x="5786" y="2550046"/>
                  <a:pt x="7256" y="1281491"/>
                  <a:pt x="13042" y="0"/>
                </a:cubicBezTo>
                <a:lnTo>
                  <a:pt x="6910929" y="5938"/>
                </a:lnTo>
                <a:lnTo>
                  <a:pt x="6900783" y="3443591"/>
                </a:lnTo>
                <a:lnTo>
                  <a:pt x="5610518" y="5667148"/>
                </a:lnTo>
                <a:lnTo>
                  <a:pt x="1057389" y="5661210"/>
                </a:lnTo>
                <a:lnTo>
                  <a:pt x="0" y="3831537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6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67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3" name="Google Shape;443;p67"/>
          <p:cNvCxnSpPr/>
          <p:nvPr/>
        </p:nvCxnSpPr>
        <p:spPr>
          <a:xfrm>
            <a:off x="612000" y="2412000"/>
            <a:ext cx="865108" cy="0"/>
          </a:xfrm>
          <a:prstGeom prst="straightConnector1">
            <a:avLst/>
          </a:prstGeom>
          <a:noFill/>
          <a:ln w="38100" cap="flat" cmpd="sng">
            <a:solidFill>
              <a:srgbClr val="231F2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4" name="Google Shape;444;p67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5" name="Google Shape;445;p67"/>
          <p:cNvSpPr txBox="1">
            <a:spLocks noGrp="1"/>
          </p:cNvSpPr>
          <p:nvPr>
            <p:ph type="body" idx="2"/>
          </p:nvPr>
        </p:nvSpPr>
        <p:spPr>
          <a:xfrm>
            <a:off x="6374596" y="246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6" name="Google Shape;446;p67"/>
          <p:cNvSpPr txBox="1">
            <a:spLocks noGrp="1"/>
          </p:cNvSpPr>
          <p:nvPr>
            <p:ph type="body" idx="3"/>
          </p:nvPr>
        </p:nvSpPr>
        <p:spPr>
          <a:xfrm>
            <a:off x="6374639" y="3103201"/>
            <a:ext cx="4780572" cy="287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47" name="Google Shape;447;p6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8" name="Google Shape;448;p6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1">
  <p:cSld name="Data 1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6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1" name="Google Shape;451;p6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6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68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4" name="Google Shape;454;p6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5" name="Google Shape;455;p6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6" name="Google Shape;456;p6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2">
  <p:cSld name="Data 2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6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69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6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69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2" name="Google Shape;462;p69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63" name="Google Shape;463;p6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64" name="Google Shape;464;p6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3">
  <p:cSld name="Data 3"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7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7" name="Google Shape;467;p7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7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70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0" name="Google Shape;470;p70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71" name="Google Shape;471;p7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72" name="Google Shape;472;p7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Grey">
  <p:cSld name="ICON Grid Boxes 2UP Grey"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7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7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76"/>
          <p:cNvSpPr txBox="1">
            <a:spLocks noGrp="1"/>
          </p:cNvSpPr>
          <p:nvPr>
            <p:ph type="body" idx="1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4" name="Google Shape;524;p76"/>
          <p:cNvSpPr/>
          <p:nvPr/>
        </p:nvSpPr>
        <p:spPr>
          <a:xfrm>
            <a:off x="432000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76"/>
          <p:cNvSpPr txBox="1">
            <a:spLocks noGrp="1"/>
          </p:cNvSpPr>
          <p:nvPr>
            <p:ph type="body" idx="2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6" name="Google Shape;526;p76"/>
          <p:cNvSpPr/>
          <p:nvPr/>
        </p:nvSpPr>
        <p:spPr>
          <a:xfrm>
            <a:off x="4324378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76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7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9" name="Google Shape;529;p7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0" name="Google Shape;530;p7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31" name="Google Shape;531;p7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7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ample-Icons-Layout">
  <p:cSld name="Sample-Icons-Layout"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7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7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1" name="Google Shape;481;p7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82" name="Google Shape;482;p7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83" name="Google Shape;483;p7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74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74"/>
          <p:cNvSpPr/>
          <p:nvPr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74"/>
          <p:cNvSpPr/>
          <p:nvPr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74"/>
          <p:cNvSpPr/>
          <p:nvPr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74"/>
          <p:cNvSpPr/>
          <p:nvPr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74"/>
          <p:cNvSpPr/>
          <p:nvPr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74"/>
          <p:cNvSpPr/>
          <p:nvPr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74"/>
          <p:cNvSpPr/>
          <p:nvPr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74"/>
          <p:cNvSpPr/>
          <p:nvPr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74"/>
          <p:cNvSpPr/>
          <p:nvPr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74"/>
          <p:cNvSpPr/>
          <p:nvPr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74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74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74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74"/>
          <p:cNvSpPr/>
          <p:nvPr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74"/>
          <p:cNvSpPr/>
          <p:nvPr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74"/>
          <p:cNvSpPr/>
          <p:nvPr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74"/>
          <p:cNvSpPr/>
          <p:nvPr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74"/>
          <p:cNvSpPr/>
          <p:nvPr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74"/>
          <p:cNvSpPr/>
          <p:nvPr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74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74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74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74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74"/>
          <p:cNvSpPr/>
          <p:nvPr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74"/>
          <p:cNvSpPr/>
          <p:nvPr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74"/>
          <p:cNvSpPr/>
          <p:nvPr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74"/>
          <p:cNvSpPr/>
          <p:nvPr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74"/>
          <p:cNvSpPr/>
          <p:nvPr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74"/>
          <p:cNvSpPr/>
          <p:nvPr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ing, content, basic text one col NO FOOTER">
  <p:cSld name="1_Heading, content, basic text one col NO FOOTER"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6" name="Google Shape;516;p7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7" name="Google Shape;517;p7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7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9" name="Google Shape;519;p75"/>
          <p:cNvCxnSpPr/>
          <p:nvPr/>
        </p:nvCxnSpPr>
        <p:spPr>
          <a:xfrm>
            <a:off x="432000" y="324000"/>
            <a:ext cx="432000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Grey">
  <p:cSld name="ICON Grid Boxes 2UP Grey"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7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7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76"/>
          <p:cNvSpPr txBox="1">
            <a:spLocks noGrp="1"/>
          </p:cNvSpPr>
          <p:nvPr>
            <p:ph type="body" idx="1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4" name="Google Shape;524;p76"/>
          <p:cNvSpPr/>
          <p:nvPr/>
        </p:nvSpPr>
        <p:spPr>
          <a:xfrm>
            <a:off x="432000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76"/>
          <p:cNvSpPr txBox="1">
            <a:spLocks noGrp="1"/>
          </p:cNvSpPr>
          <p:nvPr>
            <p:ph type="body" idx="2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6" name="Google Shape;526;p76"/>
          <p:cNvSpPr/>
          <p:nvPr/>
        </p:nvSpPr>
        <p:spPr>
          <a:xfrm>
            <a:off x="4324378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76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7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9" name="Google Shape;529;p7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0" name="Google Shape;530;p7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31" name="Google Shape;531;p7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, Titles 4UP Grey">
  <p:cSld name="TEXT Grid, Titles 4UP Grey"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77"/>
          <p:cNvSpPr/>
          <p:nvPr/>
        </p:nvSpPr>
        <p:spPr>
          <a:xfrm>
            <a:off x="43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77"/>
          <p:cNvSpPr txBox="1">
            <a:spLocks noGrp="1"/>
          </p:cNvSpPr>
          <p:nvPr>
            <p:ph type="body" idx="1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5" name="Google Shape;535;p7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7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77"/>
          <p:cNvSpPr txBox="1">
            <a:spLocks noGrp="1"/>
          </p:cNvSpPr>
          <p:nvPr>
            <p:ph type="body" idx="2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8" name="Google Shape;538;p77"/>
          <p:cNvSpPr/>
          <p:nvPr/>
        </p:nvSpPr>
        <p:spPr>
          <a:xfrm>
            <a:off x="439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77"/>
          <p:cNvSpPr txBox="1">
            <a:spLocks noGrp="1"/>
          </p:cNvSpPr>
          <p:nvPr>
            <p:ph type="body" idx="3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0" name="Google Shape;540;p77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77"/>
          <p:cNvSpPr/>
          <p:nvPr/>
        </p:nvSpPr>
        <p:spPr>
          <a:xfrm>
            <a:off x="43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77"/>
          <p:cNvSpPr txBox="1">
            <a:spLocks noGrp="1"/>
          </p:cNvSpPr>
          <p:nvPr>
            <p:ph type="body" idx="4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3" name="Google Shape;543;p77"/>
          <p:cNvSpPr/>
          <p:nvPr/>
        </p:nvSpPr>
        <p:spPr>
          <a:xfrm>
            <a:off x="439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7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5" name="Google Shape;545;p77"/>
          <p:cNvSpPr txBox="1">
            <a:spLocks noGrp="1"/>
          </p:cNvSpPr>
          <p:nvPr>
            <p:ph type="body" idx="5"/>
          </p:nvPr>
        </p:nvSpPr>
        <p:spPr>
          <a:xfrm>
            <a:off x="540000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6" name="Google Shape;546;p77"/>
          <p:cNvSpPr txBox="1">
            <a:spLocks noGrp="1"/>
          </p:cNvSpPr>
          <p:nvPr>
            <p:ph type="body" idx="6"/>
          </p:nvPr>
        </p:nvSpPr>
        <p:spPr>
          <a:xfrm>
            <a:off x="4500000" y="1302462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7" name="Google Shape;547;p77"/>
          <p:cNvSpPr txBox="1">
            <a:spLocks noGrp="1"/>
          </p:cNvSpPr>
          <p:nvPr>
            <p:ph type="body" idx="7"/>
          </p:nvPr>
        </p:nvSpPr>
        <p:spPr>
          <a:xfrm>
            <a:off x="54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8" name="Google Shape;548;p77"/>
          <p:cNvSpPr txBox="1">
            <a:spLocks noGrp="1"/>
          </p:cNvSpPr>
          <p:nvPr>
            <p:ph type="body" idx="8"/>
          </p:nvPr>
        </p:nvSpPr>
        <p:spPr>
          <a:xfrm>
            <a:off x="450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49" name="Google Shape;549;p7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50" name="Google Shape;550;p7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1" name="Google Shape;551;p7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Quote blue"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3" name="Google Shape;553;p78"/>
          <p:cNvCxnSpPr/>
          <p:nvPr/>
        </p:nvCxnSpPr>
        <p:spPr>
          <a:xfrm>
            <a:off x="537224" y="720488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54" name="Google Shape;554;p7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78"/>
          <p:cNvSpPr txBox="1">
            <a:spLocks noGrp="1"/>
          </p:cNvSpPr>
          <p:nvPr>
            <p:ph type="body" idx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6" name="Google Shape;556;p78"/>
          <p:cNvSpPr txBox="1">
            <a:spLocks noGrp="1"/>
          </p:cNvSpPr>
          <p:nvPr>
            <p:ph type="body" idx="2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57" name="Google Shape;557;p7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8" name="Google Shape;558;p7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3">
  <p:cSld name="Quote and image 3"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9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79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3" name="Google Shape;563;p79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4" name="Google Shape;564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79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566" name="Google Shape;566;p79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7" name="Google Shape;567;p79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68" name="Google Shape;568;p7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9" name="Google Shape;569;p7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1">
  <p:cSld name="Headline and image with header 1"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80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80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73" name="Google Shape;573;p80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4" name="Google Shape;574;p8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80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6" name="Google Shape;576;p80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80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78" name="Google Shape;578;p8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9" name="Google Shape;579;p8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2">
  <p:cSld name="Headline and image with Header 2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81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81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83" name="Google Shape;583;p81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4" name="Google Shape;584;p8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81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6" name="Google Shape;586;p81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81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8" name="Google Shape;588;p8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9" name="Google Shape;589;p8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4">
  <p:cSld name="Headline and image with header 4"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82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82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4" name="Google Shape;594;p82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5" name="Google Shape;595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82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7" name="Google Shape;597;p82"/>
          <p:cNvSpPr txBox="1">
            <a:spLocks noGrp="1"/>
          </p:cNvSpPr>
          <p:nvPr>
            <p:ph type="body" idx="2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8" name="Google Shape;598;p82"/>
          <p:cNvSpPr>
            <a:spLocks noGrp="1"/>
          </p:cNvSpPr>
          <p:nvPr>
            <p:ph type="pic" idx="3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599" name="Google Shape;599;p8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0" name="Google Shape;600;p8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, Titles 4UP Grey">
  <p:cSld name="TEXT Grid, Titles 4UP Grey"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77"/>
          <p:cNvSpPr/>
          <p:nvPr/>
        </p:nvSpPr>
        <p:spPr>
          <a:xfrm>
            <a:off x="43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77"/>
          <p:cNvSpPr txBox="1">
            <a:spLocks noGrp="1"/>
          </p:cNvSpPr>
          <p:nvPr>
            <p:ph type="body" idx="1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5" name="Google Shape;535;p7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7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77"/>
          <p:cNvSpPr txBox="1">
            <a:spLocks noGrp="1"/>
          </p:cNvSpPr>
          <p:nvPr>
            <p:ph type="body" idx="2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8" name="Google Shape;538;p77"/>
          <p:cNvSpPr/>
          <p:nvPr/>
        </p:nvSpPr>
        <p:spPr>
          <a:xfrm>
            <a:off x="439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77"/>
          <p:cNvSpPr txBox="1">
            <a:spLocks noGrp="1"/>
          </p:cNvSpPr>
          <p:nvPr>
            <p:ph type="body" idx="3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0" name="Google Shape;540;p77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77"/>
          <p:cNvSpPr/>
          <p:nvPr/>
        </p:nvSpPr>
        <p:spPr>
          <a:xfrm>
            <a:off x="43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77"/>
          <p:cNvSpPr txBox="1">
            <a:spLocks noGrp="1"/>
          </p:cNvSpPr>
          <p:nvPr>
            <p:ph type="body" idx="4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3" name="Google Shape;543;p77"/>
          <p:cNvSpPr/>
          <p:nvPr/>
        </p:nvSpPr>
        <p:spPr>
          <a:xfrm>
            <a:off x="439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7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5" name="Google Shape;545;p77"/>
          <p:cNvSpPr txBox="1">
            <a:spLocks noGrp="1"/>
          </p:cNvSpPr>
          <p:nvPr>
            <p:ph type="body" idx="5"/>
          </p:nvPr>
        </p:nvSpPr>
        <p:spPr>
          <a:xfrm>
            <a:off x="540000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6" name="Google Shape;546;p77"/>
          <p:cNvSpPr txBox="1">
            <a:spLocks noGrp="1"/>
          </p:cNvSpPr>
          <p:nvPr>
            <p:ph type="body" idx="6"/>
          </p:nvPr>
        </p:nvSpPr>
        <p:spPr>
          <a:xfrm>
            <a:off x="4500000" y="1302462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7" name="Google Shape;547;p77"/>
          <p:cNvSpPr txBox="1">
            <a:spLocks noGrp="1"/>
          </p:cNvSpPr>
          <p:nvPr>
            <p:ph type="body" idx="7"/>
          </p:nvPr>
        </p:nvSpPr>
        <p:spPr>
          <a:xfrm>
            <a:off x="54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8" name="Google Shape;548;p77"/>
          <p:cNvSpPr txBox="1">
            <a:spLocks noGrp="1"/>
          </p:cNvSpPr>
          <p:nvPr>
            <p:ph type="body" idx="8"/>
          </p:nvPr>
        </p:nvSpPr>
        <p:spPr>
          <a:xfrm>
            <a:off x="450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49" name="Google Shape;549;p7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50" name="Google Shape;550;p7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1" name="Google Shape;551;p7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5">
  <p:cSld name="Quote and image 5"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83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83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83"/>
          <p:cNvSpPr txBox="1">
            <a:spLocks noGrp="1"/>
          </p:cNvSpPr>
          <p:nvPr>
            <p:ph type="body" idx="1"/>
          </p:nvPr>
        </p:nvSpPr>
        <p:spPr>
          <a:xfrm>
            <a:off x="7164000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5" name="Google Shape;605;p8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6" name="Google Shape;606;p83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7" name="Google Shape;607;p83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608" name="Google Shape;608;p8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9" name="Google Shape;609;p8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1">
  <p:cSld name="Section Divider1"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1" name="Google Shape;611;p84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2" name="Google Shape;612;p84"/>
          <p:cNvSpPr txBox="1">
            <a:spLocks noGrp="1"/>
          </p:cNvSpPr>
          <p:nvPr>
            <p:ph type="body" idx="1"/>
          </p:nvPr>
        </p:nvSpPr>
        <p:spPr>
          <a:xfrm>
            <a:off x="611999" y="2519999"/>
            <a:ext cx="6539077" cy="314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3" name="Google Shape;613;p8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three columns">
  <p:cSld name="Title, subhead, three columns"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8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8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7" name="Google Shape;617;p85"/>
          <p:cNvSpPr txBox="1">
            <a:spLocks noGrp="1"/>
          </p:cNvSpPr>
          <p:nvPr>
            <p:ph type="body" idx="2"/>
          </p:nvPr>
        </p:nvSpPr>
        <p:spPr>
          <a:xfrm>
            <a:off x="412750" y="2743200"/>
            <a:ext cx="11404111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8" name="Google Shape;618;p8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8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bullets">
  <p:cSld name="Title, subhead, bullets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8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2" name="Google Shape;622;p86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3" name="Google Shape;623;p86"/>
          <p:cNvSpPr txBox="1">
            <a:spLocks noGrp="1"/>
          </p:cNvSpPr>
          <p:nvPr>
            <p:ph type="body" idx="2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4" name="Google Shape;624;p8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8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image">
  <p:cSld name="Text slide with image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8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8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8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30" name="Google Shape;630;p87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1" name="Google Shape;631;p87"/>
          <p:cNvSpPr txBox="1">
            <a:spLocks noGrp="1"/>
          </p:cNvSpPr>
          <p:nvPr>
            <p:ph type="body" idx="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ccessible">
  <p:cSld name="Quote accessible"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3" name="Google Shape;633;p88"/>
          <p:cNvCxnSpPr/>
          <p:nvPr/>
        </p:nvCxnSpPr>
        <p:spPr>
          <a:xfrm>
            <a:off x="1191600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4" name="Google Shape;634;p8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19BA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819B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88"/>
          <p:cNvSpPr txBox="1">
            <a:spLocks noGrp="1"/>
          </p:cNvSpPr>
          <p:nvPr>
            <p:ph type="body" idx="1"/>
          </p:nvPr>
        </p:nvSpPr>
        <p:spPr>
          <a:xfrm>
            <a:off x="1190366" y="1389478"/>
            <a:ext cx="9811265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6" name="Google Shape;636;p88"/>
          <p:cNvSpPr txBox="1">
            <a:spLocks noGrp="1"/>
          </p:cNvSpPr>
          <p:nvPr>
            <p:ph type="body" idx="2"/>
          </p:nvPr>
        </p:nvSpPr>
        <p:spPr>
          <a:xfrm>
            <a:off x="1191600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ACCESSIBLE">
  <p:cSld name="End Slide ACCESSIBLE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8" name="Google Shape;638;p89"/>
          <p:cNvCxnSpPr/>
          <p:nvPr/>
        </p:nvCxnSpPr>
        <p:spPr>
          <a:xfrm>
            <a:off x="7578284" y="2589074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9" name="Google Shape;639;p8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89"/>
          <p:cNvSpPr txBox="1"/>
          <p:nvPr/>
        </p:nvSpPr>
        <p:spPr>
          <a:xfrm>
            <a:off x="7473128" y="2791968"/>
            <a:ext cx="4343734" cy="260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EB8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Thank You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@nhsdigital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company/nhs-digital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digital.nhs.uk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1" name="Google Shape;641;p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6952" y="3648456"/>
            <a:ext cx="390144" cy="390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30308" y="4249591"/>
            <a:ext cx="390144" cy="3901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89"/>
          <p:cNvGrpSpPr/>
          <p:nvPr/>
        </p:nvGrpSpPr>
        <p:grpSpPr>
          <a:xfrm>
            <a:off x="-359616" y="-457155"/>
            <a:ext cx="7950854" cy="7717021"/>
            <a:chOff x="-359616" y="-457155"/>
            <a:chExt cx="7950854" cy="7717021"/>
          </a:xfrm>
        </p:grpSpPr>
        <p:grpSp>
          <p:nvGrpSpPr>
            <p:cNvPr id="644" name="Google Shape;644;p89"/>
            <p:cNvGrpSpPr/>
            <p:nvPr/>
          </p:nvGrpSpPr>
          <p:grpSpPr>
            <a:xfrm>
              <a:off x="-359616" y="1468409"/>
              <a:ext cx="2979496" cy="2587999"/>
              <a:chOff x="9217799" y="1569442"/>
              <a:chExt cx="1938878" cy="1684112"/>
            </a:xfrm>
          </p:grpSpPr>
          <p:sp>
            <p:nvSpPr>
              <p:cNvPr id="645" name="Google Shape;645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8" name="Google Shape;648;p89"/>
            <p:cNvGrpSpPr/>
            <p:nvPr/>
          </p:nvGrpSpPr>
          <p:grpSpPr>
            <a:xfrm>
              <a:off x="4604374" y="-3910"/>
              <a:ext cx="2979497" cy="2362287"/>
              <a:chOff x="4588906" y="2210"/>
              <a:chExt cx="2979497" cy="2362287"/>
            </a:xfrm>
          </p:grpSpPr>
          <p:sp>
            <p:nvSpPr>
              <p:cNvPr id="649" name="Google Shape;649;p89"/>
              <p:cNvSpPr/>
              <p:nvPr/>
            </p:nvSpPr>
            <p:spPr>
              <a:xfrm rot="-3600000">
                <a:off x="5576456" y="639098"/>
                <a:ext cx="1991579" cy="115069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89"/>
              <p:cNvSpPr/>
              <p:nvPr/>
            </p:nvSpPr>
            <p:spPr>
              <a:xfrm rot="3600000">
                <a:off x="4589275" y="639100"/>
                <a:ext cx="1991579" cy="1150690"/>
              </a:xfrm>
              <a:prstGeom prst="diamond">
                <a:avLst/>
              </a:prstGeom>
              <a:solidFill>
                <a:srgbClr val="051C6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89"/>
              <p:cNvSpPr/>
              <p:nvPr/>
            </p:nvSpPr>
            <p:spPr>
              <a:xfrm>
                <a:off x="5082866" y="2210"/>
                <a:ext cx="1991578" cy="924981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24981" extrusionOk="0">
                    <a:moveTo>
                      <a:pt x="605139" y="0"/>
                    </a:moveTo>
                    <a:lnTo>
                      <a:pt x="1386439" y="0"/>
                    </a:lnTo>
                    <a:lnTo>
                      <a:pt x="1991578" y="349636"/>
                    </a:lnTo>
                    <a:lnTo>
                      <a:pt x="995789" y="924981"/>
                    </a:lnTo>
                    <a:lnTo>
                      <a:pt x="0" y="34963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52" name="Google Shape;652;p89"/>
            <p:cNvSpPr/>
            <p:nvPr/>
          </p:nvSpPr>
          <p:spPr>
            <a:xfrm>
              <a:off x="1125113" y="912268"/>
              <a:ext cx="1991578" cy="115068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3" name="Google Shape;653;p89"/>
            <p:cNvGrpSpPr/>
            <p:nvPr/>
          </p:nvGrpSpPr>
          <p:grpSpPr>
            <a:xfrm>
              <a:off x="2636702" y="3201792"/>
              <a:ext cx="2979496" cy="2587999"/>
              <a:chOff x="9217799" y="1569442"/>
              <a:chExt cx="1938878" cy="1684112"/>
            </a:xfrm>
          </p:grpSpPr>
          <p:sp>
            <p:nvSpPr>
              <p:cNvPr id="654" name="Google Shape;654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7" name="Google Shape;657;p89"/>
            <p:cNvGrpSpPr/>
            <p:nvPr/>
          </p:nvGrpSpPr>
          <p:grpSpPr>
            <a:xfrm>
              <a:off x="1646028" y="4922338"/>
              <a:ext cx="2979498" cy="2337528"/>
              <a:chOff x="1439711" y="4910900"/>
              <a:chExt cx="2979498" cy="2337528"/>
            </a:xfrm>
          </p:grpSpPr>
          <p:sp>
            <p:nvSpPr>
              <p:cNvPr id="658" name="Google Shape;658;p89"/>
              <p:cNvSpPr/>
              <p:nvPr/>
            </p:nvSpPr>
            <p:spPr>
              <a:xfrm>
                <a:off x="1933671" y="4910900"/>
                <a:ext cx="1991578" cy="1150690"/>
              </a:xfrm>
              <a:prstGeom prst="diamond">
                <a:avLst/>
              </a:prstGeom>
              <a:solidFill>
                <a:srgbClr val="2B27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89"/>
              <p:cNvSpPr/>
              <p:nvPr/>
            </p:nvSpPr>
            <p:spPr>
              <a:xfrm rot="-3600000">
                <a:off x="2645370" y="5647572"/>
                <a:ext cx="1700767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0767" h="1150690" extrusionOk="0">
                    <a:moveTo>
                      <a:pt x="1700767" y="575345"/>
                    </a:moveTo>
                    <a:lnTo>
                      <a:pt x="704978" y="1150690"/>
                    </a:lnTo>
                    <a:lnTo>
                      <a:pt x="291135" y="911581"/>
                    </a:lnTo>
                    <a:lnTo>
                      <a:pt x="0" y="407320"/>
                    </a:lnTo>
                    <a:lnTo>
                      <a:pt x="704978" y="0"/>
                    </a:lnTo>
                    <a:close/>
                  </a:path>
                </a:pathLst>
              </a:custGeom>
              <a:solidFill>
                <a:srgbClr val="1D1B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89"/>
              <p:cNvSpPr/>
              <p:nvPr/>
            </p:nvSpPr>
            <p:spPr>
              <a:xfrm rot="3600000">
                <a:off x="1512384" y="5648266"/>
                <a:ext cx="1702362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2362" h="1150690" extrusionOk="0">
                    <a:moveTo>
                      <a:pt x="0" y="575345"/>
                    </a:moveTo>
                    <a:lnTo>
                      <a:pt x="995790" y="0"/>
                    </a:lnTo>
                    <a:lnTo>
                      <a:pt x="1702362" y="408242"/>
                    </a:lnTo>
                    <a:lnTo>
                      <a:pt x="1412823" y="909737"/>
                    </a:lnTo>
                    <a:lnTo>
                      <a:pt x="995790" y="11506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1" name="Google Shape;661;p89"/>
            <p:cNvGrpSpPr/>
            <p:nvPr/>
          </p:nvGrpSpPr>
          <p:grpSpPr>
            <a:xfrm>
              <a:off x="1630720" y="1491804"/>
              <a:ext cx="2979496" cy="2587999"/>
              <a:chOff x="9217799" y="1569442"/>
              <a:chExt cx="1938878" cy="1684112"/>
            </a:xfrm>
          </p:grpSpPr>
          <p:sp>
            <p:nvSpPr>
              <p:cNvPr id="662" name="Google Shape;662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5" name="Google Shape;665;p89"/>
            <p:cNvGrpSpPr/>
            <p:nvPr/>
          </p:nvGrpSpPr>
          <p:grpSpPr>
            <a:xfrm>
              <a:off x="4611742" y="2057486"/>
              <a:ext cx="2979496" cy="2587999"/>
              <a:chOff x="9217799" y="1569442"/>
              <a:chExt cx="1938878" cy="1684112"/>
            </a:xfrm>
          </p:grpSpPr>
          <p:sp>
            <p:nvSpPr>
              <p:cNvPr id="666" name="Google Shape;666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DF0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89"/>
            <p:cNvGrpSpPr/>
            <p:nvPr/>
          </p:nvGrpSpPr>
          <p:grpSpPr>
            <a:xfrm>
              <a:off x="978515" y="-457155"/>
              <a:ext cx="2293098" cy="1655813"/>
              <a:chOff x="748752" y="-440798"/>
              <a:chExt cx="2293098" cy="1655813"/>
            </a:xfrm>
          </p:grpSpPr>
          <p:sp>
            <p:nvSpPr>
              <p:cNvPr id="670" name="Google Shape;670;p89"/>
              <p:cNvSpPr/>
              <p:nvPr/>
            </p:nvSpPr>
            <p:spPr>
              <a:xfrm rot="-3600000">
                <a:off x="1615990" y="-127844"/>
                <a:ext cx="1301122" cy="1039272"/>
              </a:xfrm>
              <a:custGeom>
                <a:avLst/>
                <a:gdLst/>
                <a:ahLst/>
                <a:cxnLst/>
                <a:rect l="l" t="t" r="r" b="b"/>
                <a:pathLst>
                  <a:path w="1301122" h="1039272" extrusionOk="0">
                    <a:moveTo>
                      <a:pt x="802951" y="0"/>
                    </a:moveTo>
                    <a:lnTo>
                      <a:pt x="1301122" y="862857"/>
                    </a:lnTo>
                    <a:lnTo>
                      <a:pt x="995789" y="1039272"/>
                    </a:lnTo>
                    <a:lnTo>
                      <a:pt x="0" y="463927"/>
                    </a:lnTo>
                    <a:close/>
                  </a:path>
                </a:pathLst>
              </a:cu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89"/>
              <p:cNvSpPr/>
              <p:nvPr/>
            </p:nvSpPr>
            <p:spPr>
              <a:xfrm rot="3600000">
                <a:off x="873491" y="-134872"/>
                <a:ext cx="1309237" cy="1043961"/>
              </a:xfrm>
              <a:custGeom>
                <a:avLst/>
                <a:gdLst/>
                <a:ahLst/>
                <a:cxnLst/>
                <a:rect l="l" t="t" r="r" b="b"/>
                <a:pathLst>
                  <a:path w="1309237" h="1043961" extrusionOk="0">
                    <a:moveTo>
                      <a:pt x="0" y="862858"/>
                    </a:moveTo>
                    <a:lnTo>
                      <a:pt x="498171" y="0"/>
                    </a:lnTo>
                    <a:lnTo>
                      <a:pt x="1309237" y="468616"/>
                    </a:lnTo>
                    <a:lnTo>
                      <a:pt x="313448" y="10439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2" name="Google Shape;672;p89"/>
            <p:cNvGrpSpPr/>
            <p:nvPr/>
          </p:nvGrpSpPr>
          <p:grpSpPr>
            <a:xfrm>
              <a:off x="3615952" y="1486647"/>
              <a:ext cx="2485539" cy="2587999"/>
              <a:chOff x="9217799" y="1569442"/>
              <a:chExt cx="1617439" cy="1684112"/>
            </a:xfrm>
          </p:grpSpPr>
          <p:sp>
            <p:nvSpPr>
              <p:cNvPr id="673" name="Google Shape;673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5" name="Google Shape;675;p89"/>
            <p:cNvGrpSpPr/>
            <p:nvPr/>
          </p:nvGrpSpPr>
          <p:grpSpPr>
            <a:xfrm>
              <a:off x="4611742" y="3490272"/>
              <a:ext cx="2979496" cy="2300104"/>
              <a:chOff x="9217799" y="1756785"/>
              <a:chExt cx="1938878" cy="1496770"/>
            </a:xfrm>
          </p:grpSpPr>
          <p:sp>
            <p:nvSpPr>
              <p:cNvPr id="676" name="Google Shape;676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8" name="Google Shape;678;p89"/>
            <p:cNvGrpSpPr/>
            <p:nvPr/>
          </p:nvGrpSpPr>
          <p:grpSpPr>
            <a:xfrm>
              <a:off x="2621405" y="2209"/>
              <a:ext cx="2979497" cy="2352391"/>
              <a:chOff x="2384179" y="0"/>
              <a:chExt cx="2979497" cy="2352391"/>
            </a:xfrm>
          </p:grpSpPr>
          <p:sp>
            <p:nvSpPr>
              <p:cNvPr id="679" name="Google Shape;679;p89"/>
              <p:cNvSpPr/>
              <p:nvPr/>
            </p:nvSpPr>
            <p:spPr>
              <a:xfrm>
                <a:off x="2878139" y="0"/>
                <a:ext cx="1991578" cy="915084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15084" extrusionOk="0">
                    <a:moveTo>
                      <a:pt x="588010" y="0"/>
                    </a:moveTo>
                    <a:lnTo>
                      <a:pt x="1403569" y="0"/>
                    </a:lnTo>
                    <a:lnTo>
                      <a:pt x="1991578" y="339739"/>
                    </a:lnTo>
                    <a:lnTo>
                      <a:pt x="995789" y="915084"/>
                    </a:lnTo>
                    <a:lnTo>
                      <a:pt x="0" y="339739"/>
                    </a:lnTo>
                    <a:close/>
                  </a:path>
                </a:pathLst>
              </a:custGeom>
              <a:solidFill>
                <a:srgbClr val="E9ED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89"/>
              <p:cNvSpPr/>
              <p:nvPr/>
            </p:nvSpPr>
            <p:spPr>
              <a:xfrm rot="-3600000">
                <a:off x="3371729" y="626992"/>
                <a:ext cx="1991579" cy="1150690"/>
              </a:xfrm>
              <a:prstGeom prst="diamond">
                <a:avLst/>
              </a:prstGeom>
              <a:solidFill>
                <a:srgbClr val="D7DE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89"/>
              <p:cNvSpPr/>
              <p:nvPr/>
            </p:nvSpPr>
            <p:spPr>
              <a:xfrm rot="3600000">
                <a:off x="2384548" y="626994"/>
                <a:ext cx="1991579" cy="1150690"/>
              </a:xfrm>
              <a:prstGeom prst="diamond">
                <a:avLst/>
              </a:prstGeom>
              <a:solidFill>
                <a:srgbClr val="C3CAD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682" name="Google Shape;682;p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1986" y="4789744"/>
            <a:ext cx="6000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406" y="5559600"/>
            <a:ext cx="1208955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Quote blue"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3" name="Google Shape;553;p78"/>
          <p:cNvCxnSpPr/>
          <p:nvPr/>
        </p:nvCxnSpPr>
        <p:spPr>
          <a:xfrm>
            <a:off x="537224" y="720488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54" name="Google Shape;554;p7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78"/>
          <p:cNvSpPr txBox="1">
            <a:spLocks noGrp="1"/>
          </p:cNvSpPr>
          <p:nvPr>
            <p:ph type="body" idx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6" name="Google Shape;556;p78"/>
          <p:cNvSpPr txBox="1">
            <a:spLocks noGrp="1"/>
          </p:cNvSpPr>
          <p:nvPr>
            <p:ph type="body" idx="2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57" name="Google Shape;557;p7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8" name="Google Shape;558;p7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3">
  <p:cSld name="Quote and image 3"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9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79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3" name="Google Shape;563;p79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4" name="Google Shape;564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79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566" name="Google Shape;566;p79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7" name="Google Shape;567;p79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68" name="Google Shape;568;p7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9" name="Google Shape;569;p7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1">
  <p:cSld name="Headline and image with header 1"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80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80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73" name="Google Shape;573;p80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4" name="Google Shape;574;p8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80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6" name="Google Shape;576;p80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80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78" name="Google Shape;578;p8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9" name="Google Shape;579;p8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2">
  <p:cSld name="Headline and image with Header 2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81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81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83" name="Google Shape;583;p81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4" name="Google Shape;584;p8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81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6" name="Google Shape;586;p81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81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8" name="Google Shape;588;p8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9" name="Google Shape;589;p8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4">
  <p:cSld name="Headline and image with header 4"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82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82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4" name="Google Shape;594;p82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5" name="Google Shape;595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82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7" name="Google Shape;597;p82"/>
          <p:cNvSpPr txBox="1">
            <a:spLocks noGrp="1"/>
          </p:cNvSpPr>
          <p:nvPr>
            <p:ph type="body" idx="2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8" name="Google Shape;598;p82"/>
          <p:cNvSpPr>
            <a:spLocks noGrp="1"/>
          </p:cNvSpPr>
          <p:nvPr>
            <p:ph type="pic" idx="3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599" name="Google Shape;599;p8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0" name="Google Shape;600;p8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5">
  <p:cSld name="Quote and image 5"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83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83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83"/>
          <p:cNvSpPr txBox="1">
            <a:spLocks noGrp="1"/>
          </p:cNvSpPr>
          <p:nvPr>
            <p:ph type="body" idx="1"/>
          </p:nvPr>
        </p:nvSpPr>
        <p:spPr>
          <a:xfrm>
            <a:off x="7164000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5" name="Google Shape;605;p8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6" name="Google Shape;606;p83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7" name="Google Shape;607;p83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608" name="Google Shape;608;p8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9" name="Google Shape;609;p8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1">
  <p:cSld name="Section Divider1"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1" name="Google Shape;611;p84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2" name="Google Shape;612;p84"/>
          <p:cNvSpPr txBox="1">
            <a:spLocks noGrp="1"/>
          </p:cNvSpPr>
          <p:nvPr>
            <p:ph type="body" idx="1"/>
          </p:nvPr>
        </p:nvSpPr>
        <p:spPr>
          <a:xfrm>
            <a:off x="611999" y="2519999"/>
            <a:ext cx="6539077" cy="314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3" name="Google Shape;613;p8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reaker Heading1-Blue-DarkBlueA">
  <p:cSld name="3_Breaker Heading1-Blue-DarkBlueA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9"/>
          <p:cNvSpPr/>
          <p:nvPr/>
        </p:nvSpPr>
        <p:spPr>
          <a:xfrm>
            <a:off x="1" y="-1"/>
            <a:ext cx="12201359" cy="6874203"/>
          </a:xfrm>
          <a:custGeom>
            <a:avLst/>
            <a:gdLst/>
            <a:ahLst/>
            <a:cxnLst/>
            <a:rect l="l" t="t" r="r" b="b"/>
            <a:pathLst>
              <a:path w="12201359" h="6874203" extrusionOk="0">
                <a:moveTo>
                  <a:pt x="3013279" y="0"/>
                </a:moveTo>
                <a:lnTo>
                  <a:pt x="6369358" y="0"/>
                </a:lnTo>
                <a:lnTo>
                  <a:pt x="6369358" y="1"/>
                </a:lnTo>
                <a:lnTo>
                  <a:pt x="6687400" y="1"/>
                </a:lnTo>
                <a:lnTo>
                  <a:pt x="12201359" y="3274124"/>
                </a:lnTo>
                <a:lnTo>
                  <a:pt x="12201359" y="3453757"/>
                </a:lnTo>
                <a:lnTo>
                  <a:pt x="6642906" y="6874201"/>
                </a:lnTo>
                <a:lnTo>
                  <a:pt x="6169181" y="6874201"/>
                </a:lnTo>
                <a:lnTo>
                  <a:pt x="6169181" y="6874200"/>
                </a:lnTo>
                <a:lnTo>
                  <a:pt x="3013282" y="6874200"/>
                </a:lnTo>
                <a:lnTo>
                  <a:pt x="3013282" y="6874203"/>
                </a:lnTo>
                <a:lnTo>
                  <a:pt x="0" y="5158862"/>
                </a:lnTo>
                <a:lnTo>
                  <a:pt x="0" y="1715343"/>
                </a:lnTo>
                <a:lnTo>
                  <a:pt x="3013279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9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9" name="Google Shape;69;p39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0" name="Google Shape;70;p39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9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1D6D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39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39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39"/>
          <p:cNvSpPr/>
          <p:nvPr/>
        </p:nvSpPr>
        <p:spPr>
          <a:xfrm rot="10800000">
            <a:off x="6511981" y="0"/>
            <a:ext cx="5689379" cy="3429000"/>
          </a:xfrm>
          <a:prstGeom prst="triangle">
            <a:avLst>
              <a:gd name="adj" fmla="val 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three columns">
  <p:cSld name="Title, subhead, three columns"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8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8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7" name="Google Shape;617;p85"/>
          <p:cNvSpPr txBox="1">
            <a:spLocks noGrp="1"/>
          </p:cNvSpPr>
          <p:nvPr>
            <p:ph type="body" idx="2"/>
          </p:nvPr>
        </p:nvSpPr>
        <p:spPr>
          <a:xfrm>
            <a:off x="412750" y="2743200"/>
            <a:ext cx="11404111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8" name="Google Shape;618;p8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8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bullets">
  <p:cSld name="Title, subhead, bullets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8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2" name="Google Shape;622;p86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3" name="Google Shape;623;p86"/>
          <p:cNvSpPr txBox="1">
            <a:spLocks noGrp="1"/>
          </p:cNvSpPr>
          <p:nvPr>
            <p:ph type="body" idx="2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4" name="Google Shape;624;p8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8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image">
  <p:cSld name="Text slide with image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8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8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8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30" name="Google Shape;630;p87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1" name="Google Shape;631;p87"/>
          <p:cNvSpPr txBox="1">
            <a:spLocks noGrp="1"/>
          </p:cNvSpPr>
          <p:nvPr>
            <p:ph type="body" idx="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ccessible">
  <p:cSld name="Quote accessible"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3" name="Google Shape;633;p88"/>
          <p:cNvCxnSpPr/>
          <p:nvPr/>
        </p:nvCxnSpPr>
        <p:spPr>
          <a:xfrm>
            <a:off x="1191600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4" name="Google Shape;634;p8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19BA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rgbClr val="819B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88"/>
          <p:cNvSpPr txBox="1">
            <a:spLocks noGrp="1"/>
          </p:cNvSpPr>
          <p:nvPr>
            <p:ph type="body" idx="1"/>
          </p:nvPr>
        </p:nvSpPr>
        <p:spPr>
          <a:xfrm>
            <a:off x="1190366" y="1389478"/>
            <a:ext cx="9811265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6" name="Google Shape;636;p88"/>
          <p:cNvSpPr txBox="1">
            <a:spLocks noGrp="1"/>
          </p:cNvSpPr>
          <p:nvPr>
            <p:ph type="body" idx="2"/>
          </p:nvPr>
        </p:nvSpPr>
        <p:spPr>
          <a:xfrm>
            <a:off x="1191600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ACCESSIBLE">
  <p:cSld name="End Slide ACCESSIBLE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8" name="Google Shape;638;p89"/>
          <p:cNvCxnSpPr/>
          <p:nvPr/>
        </p:nvCxnSpPr>
        <p:spPr>
          <a:xfrm>
            <a:off x="7578284" y="2589074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9" name="Google Shape;639;p8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89"/>
          <p:cNvSpPr txBox="1"/>
          <p:nvPr/>
        </p:nvSpPr>
        <p:spPr>
          <a:xfrm>
            <a:off x="7473128" y="2791968"/>
            <a:ext cx="4343734" cy="260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EB8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Thank You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@nhsdigital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company/nhs-digital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digital.nhs.uk</a:t>
            </a:r>
            <a:endParaRPr sz="24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1" name="Google Shape;641;p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6952" y="3648456"/>
            <a:ext cx="390144" cy="390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30308" y="4249591"/>
            <a:ext cx="390144" cy="3901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89"/>
          <p:cNvGrpSpPr/>
          <p:nvPr/>
        </p:nvGrpSpPr>
        <p:grpSpPr>
          <a:xfrm>
            <a:off x="-359616" y="-457155"/>
            <a:ext cx="7950853" cy="7717021"/>
            <a:chOff x="-359616" y="-457155"/>
            <a:chExt cx="7950853" cy="7717021"/>
          </a:xfrm>
        </p:grpSpPr>
        <p:grpSp>
          <p:nvGrpSpPr>
            <p:cNvPr id="644" name="Google Shape;644;p89"/>
            <p:cNvGrpSpPr/>
            <p:nvPr/>
          </p:nvGrpSpPr>
          <p:grpSpPr>
            <a:xfrm>
              <a:off x="-359616" y="1468409"/>
              <a:ext cx="2979496" cy="2587996"/>
              <a:chOff x="9217799" y="1569442"/>
              <a:chExt cx="1938878" cy="1684112"/>
            </a:xfrm>
          </p:grpSpPr>
          <p:sp>
            <p:nvSpPr>
              <p:cNvPr id="645" name="Google Shape;645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8" name="Google Shape;648;p89"/>
            <p:cNvGrpSpPr/>
            <p:nvPr/>
          </p:nvGrpSpPr>
          <p:grpSpPr>
            <a:xfrm>
              <a:off x="4604374" y="-3910"/>
              <a:ext cx="2979497" cy="2362287"/>
              <a:chOff x="4588906" y="2210"/>
              <a:chExt cx="2979497" cy="2362287"/>
            </a:xfrm>
          </p:grpSpPr>
          <p:sp>
            <p:nvSpPr>
              <p:cNvPr id="649" name="Google Shape;649;p89"/>
              <p:cNvSpPr/>
              <p:nvPr/>
            </p:nvSpPr>
            <p:spPr>
              <a:xfrm rot="-3600000">
                <a:off x="5576456" y="639098"/>
                <a:ext cx="1991579" cy="115069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89"/>
              <p:cNvSpPr/>
              <p:nvPr/>
            </p:nvSpPr>
            <p:spPr>
              <a:xfrm rot="3600000">
                <a:off x="4589275" y="639100"/>
                <a:ext cx="1991579" cy="1150690"/>
              </a:xfrm>
              <a:prstGeom prst="diamond">
                <a:avLst/>
              </a:prstGeom>
              <a:solidFill>
                <a:srgbClr val="051C6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89"/>
              <p:cNvSpPr/>
              <p:nvPr/>
            </p:nvSpPr>
            <p:spPr>
              <a:xfrm>
                <a:off x="5082866" y="2210"/>
                <a:ext cx="1991578" cy="924981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24981" extrusionOk="0">
                    <a:moveTo>
                      <a:pt x="605139" y="0"/>
                    </a:moveTo>
                    <a:lnTo>
                      <a:pt x="1386439" y="0"/>
                    </a:lnTo>
                    <a:lnTo>
                      <a:pt x="1991578" y="349636"/>
                    </a:lnTo>
                    <a:lnTo>
                      <a:pt x="995789" y="924981"/>
                    </a:lnTo>
                    <a:lnTo>
                      <a:pt x="0" y="34963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52" name="Google Shape;652;p89"/>
            <p:cNvSpPr/>
            <p:nvPr/>
          </p:nvSpPr>
          <p:spPr>
            <a:xfrm>
              <a:off x="1125113" y="912268"/>
              <a:ext cx="1991578" cy="115068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3" name="Google Shape;653;p89"/>
            <p:cNvGrpSpPr/>
            <p:nvPr/>
          </p:nvGrpSpPr>
          <p:grpSpPr>
            <a:xfrm>
              <a:off x="2636702" y="3201792"/>
              <a:ext cx="2979496" cy="2587996"/>
              <a:chOff x="9217799" y="1569442"/>
              <a:chExt cx="1938878" cy="1684112"/>
            </a:xfrm>
          </p:grpSpPr>
          <p:sp>
            <p:nvSpPr>
              <p:cNvPr id="654" name="Google Shape;654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7" name="Google Shape;657;p89"/>
            <p:cNvGrpSpPr/>
            <p:nvPr/>
          </p:nvGrpSpPr>
          <p:grpSpPr>
            <a:xfrm>
              <a:off x="1646028" y="4922338"/>
              <a:ext cx="2979498" cy="2337528"/>
              <a:chOff x="1439711" y="4910900"/>
              <a:chExt cx="2979498" cy="2337528"/>
            </a:xfrm>
          </p:grpSpPr>
          <p:sp>
            <p:nvSpPr>
              <p:cNvPr id="658" name="Google Shape;658;p89"/>
              <p:cNvSpPr/>
              <p:nvPr/>
            </p:nvSpPr>
            <p:spPr>
              <a:xfrm>
                <a:off x="1933671" y="4910900"/>
                <a:ext cx="1991578" cy="1150690"/>
              </a:xfrm>
              <a:prstGeom prst="diamond">
                <a:avLst/>
              </a:prstGeom>
              <a:solidFill>
                <a:srgbClr val="2B27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89"/>
              <p:cNvSpPr/>
              <p:nvPr/>
            </p:nvSpPr>
            <p:spPr>
              <a:xfrm rot="-3600000">
                <a:off x="2645370" y="5647572"/>
                <a:ext cx="1700767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0767" h="1150690" extrusionOk="0">
                    <a:moveTo>
                      <a:pt x="1700767" y="575345"/>
                    </a:moveTo>
                    <a:lnTo>
                      <a:pt x="704978" y="1150690"/>
                    </a:lnTo>
                    <a:lnTo>
                      <a:pt x="291135" y="911581"/>
                    </a:lnTo>
                    <a:lnTo>
                      <a:pt x="0" y="407320"/>
                    </a:lnTo>
                    <a:lnTo>
                      <a:pt x="704978" y="0"/>
                    </a:lnTo>
                    <a:close/>
                  </a:path>
                </a:pathLst>
              </a:custGeom>
              <a:solidFill>
                <a:srgbClr val="1D1B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89"/>
              <p:cNvSpPr/>
              <p:nvPr/>
            </p:nvSpPr>
            <p:spPr>
              <a:xfrm rot="3600000">
                <a:off x="1512384" y="5648266"/>
                <a:ext cx="1702362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2362" h="1150690" extrusionOk="0">
                    <a:moveTo>
                      <a:pt x="0" y="575345"/>
                    </a:moveTo>
                    <a:lnTo>
                      <a:pt x="995790" y="0"/>
                    </a:lnTo>
                    <a:lnTo>
                      <a:pt x="1702362" y="408242"/>
                    </a:lnTo>
                    <a:lnTo>
                      <a:pt x="1412823" y="909737"/>
                    </a:lnTo>
                    <a:lnTo>
                      <a:pt x="995790" y="11506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1" name="Google Shape;661;p89"/>
            <p:cNvGrpSpPr/>
            <p:nvPr/>
          </p:nvGrpSpPr>
          <p:grpSpPr>
            <a:xfrm>
              <a:off x="1630720" y="1491804"/>
              <a:ext cx="2979496" cy="2587996"/>
              <a:chOff x="9217799" y="1569442"/>
              <a:chExt cx="1938878" cy="1684112"/>
            </a:xfrm>
          </p:grpSpPr>
          <p:sp>
            <p:nvSpPr>
              <p:cNvPr id="662" name="Google Shape;662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5" name="Google Shape;665;p89"/>
            <p:cNvGrpSpPr/>
            <p:nvPr/>
          </p:nvGrpSpPr>
          <p:grpSpPr>
            <a:xfrm>
              <a:off x="4611742" y="2057486"/>
              <a:ext cx="2979496" cy="2587996"/>
              <a:chOff x="9217799" y="1569442"/>
              <a:chExt cx="1938878" cy="1684112"/>
            </a:xfrm>
          </p:grpSpPr>
          <p:sp>
            <p:nvSpPr>
              <p:cNvPr id="666" name="Google Shape;666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DF0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89"/>
            <p:cNvGrpSpPr/>
            <p:nvPr/>
          </p:nvGrpSpPr>
          <p:grpSpPr>
            <a:xfrm>
              <a:off x="978515" y="-457155"/>
              <a:ext cx="2293098" cy="1655813"/>
              <a:chOff x="748752" y="-440798"/>
              <a:chExt cx="2293098" cy="1655813"/>
            </a:xfrm>
          </p:grpSpPr>
          <p:sp>
            <p:nvSpPr>
              <p:cNvPr id="670" name="Google Shape;670;p89"/>
              <p:cNvSpPr/>
              <p:nvPr/>
            </p:nvSpPr>
            <p:spPr>
              <a:xfrm rot="-3600000">
                <a:off x="1615990" y="-127844"/>
                <a:ext cx="1301122" cy="1039272"/>
              </a:xfrm>
              <a:custGeom>
                <a:avLst/>
                <a:gdLst/>
                <a:ahLst/>
                <a:cxnLst/>
                <a:rect l="l" t="t" r="r" b="b"/>
                <a:pathLst>
                  <a:path w="1301122" h="1039272" extrusionOk="0">
                    <a:moveTo>
                      <a:pt x="802951" y="0"/>
                    </a:moveTo>
                    <a:lnTo>
                      <a:pt x="1301122" y="862857"/>
                    </a:lnTo>
                    <a:lnTo>
                      <a:pt x="995789" y="1039272"/>
                    </a:lnTo>
                    <a:lnTo>
                      <a:pt x="0" y="463927"/>
                    </a:lnTo>
                    <a:close/>
                  </a:path>
                </a:pathLst>
              </a:cu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89"/>
              <p:cNvSpPr/>
              <p:nvPr/>
            </p:nvSpPr>
            <p:spPr>
              <a:xfrm rot="3600000">
                <a:off x="873491" y="-134872"/>
                <a:ext cx="1309237" cy="1043961"/>
              </a:xfrm>
              <a:custGeom>
                <a:avLst/>
                <a:gdLst/>
                <a:ahLst/>
                <a:cxnLst/>
                <a:rect l="l" t="t" r="r" b="b"/>
                <a:pathLst>
                  <a:path w="1309237" h="1043961" extrusionOk="0">
                    <a:moveTo>
                      <a:pt x="0" y="862858"/>
                    </a:moveTo>
                    <a:lnTo>
                      <a:pt x="498171" y="0"/>
                    </a:lnTo>
                    <a:lnTo>
                      <a:pt x="1309237" y="468616"/>
                    </a:lnTo>
                    <a:lnTo>
                      <a:pt x="313448" y="10439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2" name="Google Shape;672;p89"/>
            <p:cNvGrpSpPr/>
            <p:nvPr/>
          </p:nvGrpSpPr>
          <p:grpSpPr>
            <a:xfrm>
              <a:off x="3615952" y="1486647"/>
              <a:ext cx="2485539" cy="2587996"/>
              <a:chOff x="9217799" y="1569442"/>
              <a:chExt cx="1617439" cy="1684112"/>
            </a:xfrm>
          </p:grpSpPr>
          <p:sp>
            <p:nvSpPr>
              <p:cNvPr id="673" name="Google Shape;673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5" name="Google Shape;675;p89"/>
            <p:cNvGrpSpPr/>
            <p:nvPr/>
          </p:nvGrpSpPr>
          <p:grpSpPr>
            <a:xfrm>
              <a:off x="4611742" y="3490275"/>
              <a:ext cx="2979496" cy="2300104"/>
              <a:chOff x="9217799" y="1756785"/>
              <a:chExt cx="1938878" cy="1496770"/>
            </a:xfrm>
          </p:grpSpPr>
          <p:sp>
            <p:nvSpPr>
              <p:cNvPr id="676" name="Google Shape;676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8" name="Google Shape;678;p89"/>
            <p:cNvGrpSpPr/>
            <p:nvPr/>
          </p:nvGrpSpPr>
          <p:grpSpPr>
            <a:xfrm>
              <a:off x="2621406" y="2209"/>
              <a:ext cx="2979497" cy="2352391"/>
              <a:chOff x="2384180" y="0"/>
              <a:chExt cx="2979497" cy="2352391"/>
            </a:xfrm>
          </p:grpSpPr>
          <p:sp>
            <p:nvSpPr>
              <p:cNvPr id="679" name="Google Shape;679;p89"/>
              <p:cNvSpPr/>
              <p:nvPr/>
            </p:nvSpPr>
            <p:spPr>
              <a:xfrm>
                <a:off x="2878139" y="0"/>
                <a:ext cx="1991578" cy="915084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15084" extrusionOk="0">
                    <a:moveTo>
                      <a:pt x="588010" y="0"/>
                    </a:moveTo>
                    <a:lnTo>
                      <a:pt x="1403569" y="0"/>
                    </a:lnTo>
                    <a:lnTo>
                      <a:pt x="1991578" y="339739"/>
                    </a:lnTo>
                    <a:lnTo>
                      <a:pt x="995789" y="915084"/>
                    </a:lnTo>
                    <a:lnTo>
                      <a:pt x="0" y="339739"/>
                    </a:lnTo>
                    <a:close/>
                  </a:path>
                </a:pathLst>
              </a:custGeom>
              <a:solidFill>
                <a:srgbClr val="E9ED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89"/>
              <p:cNvSpPr/>
              <p:nvPr/>
            </p:nvSpPr>
            <p:spPr>
              <a:xfrm rot="-3600000">
                <a:off x="3371729" y="626992"/>
                <a:ext cx="1991579" cy="1150690"/>
              </a:xfrm>
              <a:prstGeom prst="diamond">
                <a:avLst/>
              </a:prstGeom>
              <a:solidFill>
                <a:srgbClr val="D7DE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89"/>
              <p:cNvSpPr/>
              <p:nvPr/>
            </p:nvSpPr>
            <p:spPr>
              <a:xfrm rot="3600000">
                <a:off x="2384548" y="626994"/>
                <a:ext cx="1991579" cy="1150690"/>
              </a:xfrm>
              <a:prstGeom prst="diamond">
                <a:avLst/>
              </a:prstGeom>
              <a:solidFill>
                <a:srgbClr val="C3CAD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682" name="Google Shape;682;p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1986" y="4789744"/>
            <a:ext cx="6000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406" y="5559600"/>
            <a:ext cx="1208955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title slide">
  <p:cSld name="Front 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5"/>
          <p:cNvSpPr txBox="1">
            <a:spLocks noGrp="1"/>
          </p:cNvSpPr>
          <p:nvPr>
            <p:ph type="ctrTitle"/>
          </p:nvPr>
        </p:nvSpPr>
        <p:spPr>
          <a:xfrm>
            <a:off x="432000" y="2100649"/>
            <a:ext cx="9723474" cy="140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5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30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pic>
        <p:nvPicPr>
          <p:cNvPr id="19" name="Google Shape;19;p9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000" y="387542"/>
            <a:ext cx="120895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95"/>
          <p:cNvSpPr txBox="1"/>
          <p:nvPr/>
        </p:nvSpPr>
        <p:spPr>
          <a:xfrm>
            <a:off x="3225114" y="601774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95"/>
          <p:cNvSpPr txBox="1">
            <a:spLocks noGrp="1"/>
          </p:cNvSpPr>
          <p:nvPr>
            <p:ph type="body" idx="2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95"/>
          <p:cNvSpPr txBox="1"/>
          <p:nvPr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oogle Shape;23;p95"/>
          <p:cNvGrpSpPr/>
          <p:nvPr/>
        </p:nvGrpSpPr>
        <p:grpSpPr>
          <a:xfrm>
            <a:off x="6064133" y="1974899"/>
            <a:ext cx="6524831" cy="5109191"/>
            <a:chOff x="6064133" y="1974899"/>
            <a:chExt cx="6524831" cy="5109191"/>
          </a:xfrm>
        </p:grpSpPr>
        <p:grpSp>
          <p:nvGrpSpPr>
            <p:cNvPr id="24" name="Google Shape;24;p95"/>
            <p:cNvGrpSpPr/>
            <p:nvPr/>
          </p:nvGrpSpPr>
          <p:grpSpPr>
            <a:xfrm>
              <a:off x="9511356" y="3300746"/>
              <a:ext cx="2305959" cy="2002962"/>
              <a:chOff x="9217799" y="1569442"/>
              <a:chExt cx="1938878" cy="1684112"/>
            </a:xfrm>
          </p:grpSpPr>
          <p:sp>
            <p:nvSpPr>
              <p:cNvPr id="25" name="Google Shape;25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95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95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" name="Google Shape;28;p95"/>
            <p:cNvGrpSpPr/>
            <p:nvPr/>
          </p:nvGrpSpPr>
          <p:grpSpPr>
            <a:xfrm>
              <a:off x="10282973" y="1974899"/>
              <a:ext cx="2305959" cy="2002962"/>
              <a:chOff x="9217799" y="1569442"/>
              <a:chExt cx="1938878" cy="1684112"/>
            </a:xfrm>
          </p:grpSpPr>
          <p:sp>
            <p:nvSpPr>
              <p:cNvPr id="29" name="Google Shape;29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95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95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" name="Google Shape;32;p95"/>
            <p:cNvGrpSpPr/>
            <p:nvPr/>
          </p:nvGrpSpPr>
          <p:grpSpPr>
            <a:xfrm>
              <a:off x="7980104" y="4194936"/>
              <a:ext cx="1923663" cy="2002962"/>
              <a:chOff x="9217799" y="1569442"/>
              <a:chExt cx="1617439" cy="1684112"/>
            </a:xfrm>
          </p:grpSpPr>
          <p:sp>
            <p:nvSpPr>
              <p:cNvPr id="33" name="Google Shape;33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95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Google Shape;35;p95"/>
            <p:cNvGrpSpPr/>
            <p:nvPr/>
          </p:nvGrpSpPr>
          <p:grpSpPr>
            <a:xfrm>
              <a:off x="9511423" y="5081128"/>
              <a:ext cx="2305959" cy="2002962"/>
              <a:chOff x="9217799" y="1569442"/>
              <a:chExt cx="1938878" cy="1684112"/>
            </a:xfrm>
          </p:grpSpPr>
          <p:sp>
            <p:nvSpPr>
              <p:cNvPr id="36" name="Google Shape;36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95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95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" name="Google Shape;39;p95"/>
            <p:cNvGrpSpPr/>
            <p:nvPr/>
          </p:nvGrpSpPr>
          <p:grpSpPr>
            <a:xfrm>
              <a:off x="10665301" y="4634062"/>
              <a:ext cx="1923663" cy="2002959"/>
              <a:chOff x="9539238" y="1569442"/>
              <a:chExt cx="1617439" cy="1684111"/>
            </a:xfrm>
          </p:grpSpPr>
          <p:sp>
            <p:nvSpPr>
              <p:cNvPr id="40" name="Google Shape;40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E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95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DC8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2" name="Google Shape;42;p95"/>
            <p:cNvGrpSpPr/>
            <p:nvPr/>
          </p:nvGrpSpPr>
          <p:grpSpPr>
            <a:xfrm>
              <a:off x="8747718" y="4636215"/>
              <a:ext cx="1923663" cy="2002962"/>
              <a:chOff x="9217799" y="1569442"/>
              <a:chExt cx="1617439" cy="1684112"/>
            </a:xfrm>
          </p:grpSpPr>
          <p:sp>
            <p:nvSpPr>
              <p:cNvPr id="43" name="Google Shape;43;p95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95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" name="Google Shape;45;p95"/>
            <p:cNvSpPr/>
            <p:nvPr/>
          </p:nvSpPr>
          <p:spPr>
            <a:xfrm>
              <a:off x="9132454" y="641468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95"/>
            <p:cNvSpPr/>
            <p:nvPr/>
          </p:nvSpPr>
          <p:spPr>
            <a:xfrm>
              <a:off x="7605886" y="641876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CCDE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95"/>
            <p:cNvSpPr/>
            <p:nvPr/>
          </p:nvSpPr>
          <p:spPr>
            <a:xfrm>
              <a:off x="6064133" y="641469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, subhead, two columns">
  <p:cSld name="1_Title, subhead, two 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2"/>
          <p:cNvSpPr txBox="1">
            <a:spLocks noGrp="1"/>
          </p:cNvSpPr>
          <p:nvPr>
            <p:ph type="body"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02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02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0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0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4" name="Google Shape;54;p102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5" name="Google Shape;55;p10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6" name="Google Shape;56;p10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1">
  <p:cSld name="Data 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2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26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Google Shape;62;p12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3" name="Google Shape;63;p12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4" name="Google Shape;64;p12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6UP Grey">
  <p:cSld name="ICON Grid Boxes 6UP Gre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3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1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13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3"/>
          <p:cNvSpPr txBox="1">
            <a:spLocks noGrp="1"/>
          </p:cNvSpPr>
          <p:nvPr>
            <p:ph type="body" idx="3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3"/>
          <p:cNvSpPr txBox="1">
            <a:spLocks noGrp="1"/>
          </p:cNvSpPr>
          <p:nvPr>
            <p:ph type="body" idx="4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3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13"/>
          <p:cNvSpPr txBox="1">
            <a:spLocks noGrp="1"/>
          </p:cNvSpPr>
          <p:nvPr>
            <p:ph type="body" idx="5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13"/>
          <p:cNvSpPr txBox="1">
            <a:spLocks noGrp="1"/>
          </p:cNvSpPr>
          <p:nvPr>
            <p:ph type="body" idx="6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6" name="Google Shape;76;p11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7" name="Google Shape;77;p11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8" name="Google Shape;78;p11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Sample-Icons-Layout">
  <p:cSld name="1_Sample-Icons-Layou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6"/>
          <p:cNvSpPr txBox="1">
            <a:spLocks noGrp="1"/>
          </p:cNvSpPr>
          <p:nvPr>
            <p:ph type="title"/>
          </p:nvPr>
        </p:nvSpPr>
        <p:spPr>
          <a:xfrm>
            <a:off x="432000" y="432001"/>
            <a:ext cx="11404154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9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9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4" name="Google Shape;84;p9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5" name="Google Shape;85;p9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96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96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96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96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96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96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96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96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96"/>
          <p:cNvSpPr/>
          <p:nvPr/>
        </p:nvSpPr>
        <p:spPr>
          <a:xfrm>
            <a:off x="5122911" y="3169365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96"/>
          <p:cNvSpPr/>
          <p:nvPr/>
        </p:nvSpPr>
        <p:spPr>
          <a:xfrm>
            <a:off x="7474153" y="3169365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96"/>
          <p:cNvSpPr/>
          <p:nvPr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reaker Heading1-Grey-Blue-Mix">
  <p:cSld name="2_Breaker Heading1-Grey-Blue-Mix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1"/>
          <p:cNvSpPr/>
          <p:nvPr/>
        </p:nvSpPr>
        <p:spPr>
          <a:xfrm>
            <a:off x="7801770" y="2789292"/>
            <a:ext cx="4399590" cy="4068709"/>
          </a:xfrm>
          <a:custGeom>
            <a:avLst/>
            <a:gdLst/>
            <a:ahLst/>
            <a:cxnLst/>
            <a:rect l="l" t="t" r="r" b="b"/>
            <a:pathLst>
              <a:path w="4399590" h="4068709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068709"/>
                </a:lnTo>
                <a:lnTo>
                  <a:pt x="3304962" y="4068709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1"/>
          <p:cNvSpPr/>
          <p:nvPr/>
        </p:nvSpPr>
        <p:spPr>
          <a:xfrm rot="5400000">
            <a:off x="8498435" y="4229520"/>
            <a:ext cx="1931815" cy="3325147"/>
          </a:xfrm>
          <a:custGeom>
            <a:avLst/>
            <a:gdLst/>
            <a:ahLst/>
            <a:cxnLst/>
            <a:rect l="l" t="t" r="r" b="b"/>
            <a:pathLst>
              <a:path w="1931815" h="3325147" extrusionOk="0">
                <a:moveTo>
                  <a:pt x="0" y="3325147"/>
                </a:moveTo>
                <a:lnTo>
                  <a:pt x="1931815" y="0"/>
                </a:lnTo>
                <a:lnTo>
                  <a:pt x="1931815" y="332514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/>
          </a:p>
        </p:txBody>
      </p:sp>
      <p:sp>
        <p:nvSpPr>
          <p:cNvPr id="88" name="Google Shape;88;p4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41"/>
          <p:cNvSpPr/>
          <p:nvPr/>
        </p:nvSpPr>
        <p:spPr>
          <a:xfrm rot="10800000" flipH="1">
            <a:off x="-1" y="-3"/>
            <a:ext cx="2454962" cy="1361117"/>
          </a:xfrm>
          <a:prstGeom prst="triangle">
            <a:avLst>
              <a:gd name="adj" fmla="val 95"/>
            </a:avLst>
          </a:prstGeom>
          <a:solidFill>
            <a:srgbClr val="B1D0EB"/>
          </a:solidFill>
          <a:ln>
            <a:noFill/>
          </a:ln>
        </p:spPr>
        <p:txBody>
          <a:bodyPr spcFirstLastPara="1" wrap="square" lIns="90000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41"/>
          <p:cNvSpPr/>
          <p:nvPr/>
        </p:nvSpPr>
        <p:spPr>
          <a:xfrm rot="10800000">
            <a:off x="10316816" y="-2"/>
            <a:ext cx="1884542" cy="1053320"/>
          </a:xfrm>
          <a:prstGeom prst="triangle">
            <a:avLst>
              <a:gd name="adj" fmla="val 0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41"/>
          <p:cNvSpPr/>
          <p:nvPr/>
        </p:nvSpPr>
        <p:spPr>
          <a:xfrm flipH="1">
            <a:off x="-2" y="5136256"/>
            <a:ext cx="4523427" cy="1725107"/>
          </a:xfrm>
          <a:custGeom>
            <a:avLst/>
            <a:gdLst/>
            <a:ahLst/>
            <a:cxnLst/>
            <a:rect l="l" t="t" r="r" b="b"/>
            <a:pathLst>
              <a:path w="940749" h="358775" extrusionOk="0">
                <a:moveTo>
                  <a:pt x="940749" y="358775"/>
                </a:moveTo>
                <a:lnTo>
                  <a:pt x="0" y="358775"/>
                </a:lnTo>
                <a:lnTo>
                  <a:pt x="656636" y="0"/>
                </a:lnTo>
                <a:lnTo>
                  <a:pt x="940749" y="155235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41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3" name="Google Shape;93;p41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4" name="Google Shape;94;p41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reaker Heading1-Blue-DarkBlueA">
  <p:cSld name="3_Breaker Heading1-Blue-DarkBlueA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7"/>
          <p:cNvSpPr/>
          <p:nvPr/>
        </p:nvSpPr>
        <p:spPr>
          <a:xfrm>
            <a:off x="1" y="-1"/>
            <a:ext cx="12201359" cy="6874203"/>
          </a:xfrm>
          <a:custGeom>
            <a:avLst/>
            <a:gdLst/>
            <a:ahLst/>
            <a:cxnLst/>
            <a:rect l="l" t="t" r="r" b="b"/>
            <a:pathLst>
              <a:path w="12201359" h="6874203" extrusionOk="0">
                <a:moveTo>
                  <a:pt x="3013279" y="0"/>
                </a:moveTo>
                <a:lnTo>
                  <a:pt x="6369358" y="0"/>
                </a:lnTo>
                <a:lnTo>
                  <a:pt x="6369358" y="1"/>
                </a:lnTo>
                <a:lnTo>
                  <a:pt x="6687400" y="1"/>
                </a:lnTo>
                <a:lnTo>
                  <a:pt x="12201359" y="3274124"/>
                </a:lnTo>
                <a:lnTo>
                  <a:pt x="12201359" y="3453757"/>
                </a:lnTo>
                <a:lnTo>
                  <a:pt x="6642906" y="6874201"/>
                </a:lnTo>
                <a:lnTo>
                  <a:pt x="6169181" y="6874201"/>
                </a:lnTo>
                <a:lnTo>
                  <a:pt x="6169181" y="6874200"/>
                </a:lnTo>
                <a:lnTo>
                  <a:pt x="3013282" y="6874200"/>
                </a:lnTo>
                <a:lnTo>
                  <a:pt x="3013282" y="6874203"/>
                </a:lnTo>
                <a:lnTo>
                  <a:pt x="0" y="5158862"/>
                </a:lnTo>
                <a:lnTo>
                  <a:pt x="0" y="1715343"/>
                </a:lnTo>
                <a:lnTo>
                  <a:pt x="3013279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97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0" name="Google Shape;100;p97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1" name="Google Shape;101;p97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9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97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1D6D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97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97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97"/>
          <p:cNvSpPr/>
          <p:nvPr/>
        </p:nvSpPr>
        <p:spPr>
          <a:xfrm rot="10800000">
            <a:off x="6511981" y="0"/>
            <a:ext cx="5689379" cy="3429000"/>
          </a:xfrm>
          <a:prstGeom prst="triangle">
            <a:avLst>
              <a:gd name="adj" fmla="val 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reaker Heading1-White-Grey-A">
  <p:cSld name="1_Breaker Heading1-White-Grey-A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8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9" name="Google Shape;109;p98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0" name="Google Shape;110;p98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9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98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98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98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98"/>
          <p:cNvSpPr/>
          <p:nvPr/>
        </p:nvSpPr>
        <p:spPr>
          <a:xfrm rot="10800000">
            <a:off x="6717766" y="0"/>
            <a:ext cx="5483594" cy="3429000"/>
          </a:xfrm>
          <a:prstGeom prst="triangle">
            <a:avLst>
              <a:gd name="adj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reaker Heading1-Grey-Blue-Mix">
  <p:cSld name="2_Breaker Heading1-Grey-Blue-Mix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9"/>
          <p:cNvSpPr/>
          <p:nvPr/>
        </p:nvSpPr>
        <p:spPr>
          <a:xfrm>
            <a:off x="7801770" y="2789292"/>
            <a:ext cx="4399590" cy="4068709"/>
          </a:xfrm>
          <a:custGeom>
            <a:avLst/>
            <a:gdLst/>
            <a:ahLst/>
            <a:cxnLst/>
            <a:rect l="l" t="t" r="r" b="b"/>
            <a:pathLst>
              <a:path w="4399590" h="4068709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068709"/>
                </a:lnTo>
                <a:lnTo>
                  <a:pt x="3304962" y="4068709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99"/>
          <p:cNvSpPr/>
          <p:nvPr/>
        </p:nvSpPr>
        <p:spPr>
          <a:xfrm rot="5400000">
            <a:off x="8498435" y="4229520"/>
            <a:ext cx="1931815" cy="3325147"/>
          </a:xfrm>
          <a:custGeom>
            <a:avLst/>
            <a:gdLst/>
            <a:ahLst/>
            <a:cxnLst/>
            <a:rect l="l" t="t" r="r" b="b"/>
            <a:pathLst>
              <a:path w="1931815" h="3325147" extrusionOk="0">
                <a:moveTo>
                  <a:pt x="0" y="3325147"/>
                </a:moveTo>
                <a:lnTo>
                  <a:pt x="1931815" y="0"/>
                </a:lnTo>
                <a:lnTo>
                  <a:pt x="1931815" y="332514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9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99"/>
          <p:cNvSpPr/>
          <p:nvPr/>
        </p:nvSpPr>
        <p:spPr>
          <a:xfrm rot="10800000" flipH="1">
            <a:off x="-1" y="-3"/>
            <a:ext cx="2454962" cy="1361117"/>
          </a:xfrm>
          <a:prstGeom prst="triangle">
            <a:avLst>
              <a:gd name="adj" fmla="val 95"/>
            </a:avLst>
          </a:prstGeom>
          <a:solidFill>
            <a:srgbClr val="B1D0EB"/>
          </a:solidFill>
          <a:ln>
            <a:noFill/>
          </a:ln>
        </p:spPr>
        <p:txBody>
          <a:bodyPr spcFirstLastPara="1" wrap="square" lIns="90000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9"/>
          <p:cNvSpPr/>
          <p:nvPr/>
        </p:nvSpPr>
        <p:spPr>
          <a:xfrm rot="10800000">
            <a:off x="10316816" y="-2"/>
            <a:ext cx="1884542" cy="1053320"/>
          </a:xfrm>
          <a:prstGeom prst="triangle">
            <a:avLst>
              <a:gd name="adj" fmla="val 0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99"/>
          <p:cNvSpPr/>
          <p:nvPr/>
        </p:nvSpPr>
        <p:spPr>
          <a:xfrm flipH="1">
            <a:off x="-2" y="5136256"/>
            <a:ext cx="4523427" cy="1725107"/>
          </a:xfrm>
          <a:custGeom>
            <a:avLst/>
            <a:gdLst/>
            <a:ahLst/>
            <a:cxnLst/>
            <a:rect l="l" t="t" r="r" b="b"/>
            <a:pathLst>
              <a:path w="940749" h="358775" extrusionOk="0">
                <a:moveTo>
                  <a:pt x="940749" y="358775"/>
                </a:moveTo>
                <a:lnTo>
                  <a:pt x="0" y="358775"/>
                </a:lnTo>
                <a:lnTo>
                  <a:pt x="656636" y="0"/>
                </a:lnTo>
                <a:lnTo>
                  <a:pt x="940749" y="155235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99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24" name="Google Shape;124;p99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5" name="Google Shape;125;p99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reaker Heading-LightBlue-A">
  <p:cSld name="1_Breaker Heading-LightBlue-A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0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28" name="Google Shape;128;p100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9" name="Google Shape;129;p100"/>
          <p:cNvSpPr txBox="1">
            <a:spLocks noGrp="1"/>
          </p:cNvSpPr>
          <p:nvPr>
            <p:ph type="body" idx="2"/>
          </p:nvPr>
        </p:nvSpPr>
        <p:spPr>
          <a:xfrm>
            <a:off x="612775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0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00"/>
          <p:cNvSpPr/>
          <p:nvPr/>
        </p:nvSpPr>
        <p:spPr>
          <a:xfrm>
            <a:off x="2557075" y="5987891"/>
            <a:ext cx="2951545" cy="870109"/>
          </a:xfrm>
          <a:prstGeom prst="triangle">
            <a:avLst>
              <a:gd name="adj" fmla="val 50000"/>
            </a:avLst>
          </a:prstGeom>
          <a:solidFill>
            <a:srgbClr val="C1DC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00"/>
          <p:cNvSpPr/>
          <p:nvPr/>
        </p:nvSpPr>
        <p:spPr>
          <a:xfrm>
            <a:off x="7792410" y="1697493"/>
            <a:ext cx="4399590" cy="4707484"/>
          </a:xfrm>
          <a:custGeom>
            <a:avLst/>
            <a:gdLst/>
            <a:ahLst/>
            <a:cxnLst/>
            <a:rect l="l" t="t" r="r" b="b"/>
            <a:pathLst>
              <a:path w="4399590" h="4707484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707484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00"/>
          <p:cNvSpPr/>
          <p:nvPr/>
        </p:nvSpPr>
        <p:spPr>
          <a:xfrm rot="5400000">
            <a:off x="8480398" y="3146399"/>
            <a:ext cx="3023613" cy="4399590"/>
          </a:xfrm>
          <a:custGeom>
            <a:avLst/>
            <a:gdLst/>
            <a:ahLst/>
            <a:cxnLst/>
            <a:rect l="l" t="t" r="r" b="b"/>
            <a:pathLst>
              <a:path w="3023613" h="4399590" extrusionOk="0">
                <a:moveTo>
                  <a:pt x="0" y="4399590"/>
                </a:moveTo>
                <a:lnTo>
                  <a:pt x="2556035" y="0"/>
                </a:lnTo>
                <a:lnTo>
                  <a:pt x="3023613" y="0"/>
                </a:lnTo>
                <a:lnTo>
                  <a:pt x="3023613" y="4399590"/>
                </a:lnTo>
                <a:close/>
              </a:path>
            </a:pathLst>
          </a:custGeom>
          <a:solidFill>
            <a:srgbClr val="B1D0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00"/>
          <p:cNvSpPr/>
          <p:nvPr/>
        </p:nvSpPr>
        <p:spPr>
          <a:xfrm rot="-5400000">
            <a:off x="10757474" y="687170"/>
            <a:ext cx="2121699" cy="747356"/>
          </a:xfrm>
          <a:custGeom>
            <a:avLst/>
            <a:gdLst/>
            <a:ahLst/>
            <a:cxnLst/>
            <a:rect l="l" t="t" r="r" b="b"/>
            <a:pathLst>
              <a:path w="2121699" h="747356" extrusionOk="0">
                <a:moveTo>
                  <a:pt x="2121699" y="0"/>
                </a:moveTo>
                <a:lnTo>
                  <a:pt x="2121699" y="747356"/>
                </a:lnTo>
                <a:lnTo>
                  <a:pt x="0" y="747356"/>
                </a:lnTo>
                <a:lnTo>
                  <a:pt x="416651" y="0"/>
                </a:lnTo>
                <a:close/>
              </a:path>
            </a:pathLst>
          </a:custGeom>
          <a:solidFill>
            <a:srgbClr val="B1D0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ing, content, basic text one col">
  <p:cSld name="Heading, content, basic text one col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01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101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0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" name="Google Shape;140;p101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1" name="Google Shape;141;p10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2" name="Google Shape;142;p10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, subhead, Three columns">
  <p:cSld name="2_Title, subhead, Three column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3"/>
          <p:cNvSpPr txBox="1">
            <a:spLocks noGrp="1"/>
          </p:cNvSpPr>
          <p:nvPr>
            <p:ph type="body"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103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10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0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0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9" name="Google Shape;149;p10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0" name="Google Shape;150;p10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1" name="Google Shape;151;p10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, subhead, bullets one column">
  <p:cSld name="Heading, subhead, bullets one colum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4"/>
          <p:cNvSpPr txBox="1">
            <a:spLocks noGrp="1"/>
          </p:cNvSpPr>
          <p:nvPr>
            <p:ph type="body"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104"/>
          <p:cNvSpPr txBox="1">
            <a:spLocks noGrp="1"/>
          </p:cNvSpPr>
          <p:nvPr>
            <p:ph type="body" idx="2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10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0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0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8" name="Google Shape;158;p10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9" name="Google Shape;159;p10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0" name="Google Shape;160;p10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 with image right">
  <p:cSld name="Quote slide with image righ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5"/>
          <p:cNvSpPr txBox="1">
            <a:spLocks noGrp="1"/>
          </p:cNvSpPr>
          <p:nvPr>
            <p:ph type="title"/>
          </p:nvPr>
        </p:nvSpPr>
        <p:spPr>
          <a:xfrm>
            <a:off x="432000" y="1466564"/>
            <a:ext cx="4909569" cy="339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05"/>
          <p:cNvSpPr txBox="1">
            <a:spLocks noGrp="1"/>
          </p:cNvSpPr>
          <p:nvPr>
            <p:ph type="body" idx="1"/>
          </p:nvPr>
        </p:nvSpPr>
        <p:spPr>
          <a:xfrm>
            <a:off x="704335" y="4109436"/>
            <a:ext cx="4313142" cy="1504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10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0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05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cxnSp>
        <p:nvCxnSpPr>
          <p:cNvPr id="167" name="Google Shape;167;p105"/>
          <p:cNvCxnSpPr/>
          <p:nvPr/>
        </p:nvCxnSpPr>
        <p:spPr>
          <a:xfrm>
            <a:off x="432000" y="440588"/>
            <a:ext cx="612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8" name="Google Shape;168;p10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10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slide with image A">
  <p:cSld name="Headline slide with image A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6"/>
          <p:cNvSpPr txBox="1">
            <a:spLocks noGrp="1"/>
          </p:cNvSpPr>
          <p:nvPr>
            <p:ph type="title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10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0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06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cxnSp>
        <p:nvCxnSpPr>
          <p:cNvPr id="175" name="Google Shape;175;p106"/>
          <p:cNvCxnSpPr/>
          <p:nvPr/>
        </p:nvCxnSpPr>
        <p:spPr>
          <a:xfrm>
            <a:off x="432000" y="1632779"/>
            <a:ext cx="612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6" name="Google Shape;176;p10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7" name="Google Shape;177;p10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large Centred">
  <p:cSld name="Quote large Centred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107"/>
          <p:cNvGrpSpPr/>
          <p:nvPr/>
        </p:nvGrpSpPr>
        <p:grpSpPr>
          <a:xfrm>
            <a:off x="6850559" y="3312386"/>
            <a:ext cx="5753249" cy="3783344"/>
            <a:chOff x="6850559" y="3312386"/>
            <a:chExt cx="5753249" cy="3783344"/>
          </a:xfrm>
        </p:grpSpPr>
        <p:grpSp>
          <p:nvGrpSpPr>
            <p:cNvPr id="180" name="Google Shape;180;p107"/>
            <p:cNvGrpSpPr/>
            <p:nvPr/>
          </p:nvGrpSpPr>
          <p:grpSpPr>
            <a:xfrm>
              <a:off x="10297782" y="3312386"/>
              <a:ext cx="2305959" cy="2002962"/>
              <a:chOff x="9217799" y="1569442"/>
              <a:chExt cx="1938878" cy="1684112"/>
            </a:xfrm>
          </p:grpSpPr>
          <p:sp>
            <p:nvSpPr>
              <p:cNvPr id="181" name="Google Shape;181;p10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0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0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" name="Google Shape;184;p107"/>
            <p:cNvGrpSpPr/>
            <p:nvPr/>
          </p:nvGrpSpPr>
          <p:grpSpPr>
            <a:xfrm>
              <a:off x="7999944" y="4644078"/>
              <a:ext cx="2305959" cy="2002962"/>
              <a:chOff x="9217799" y="1569442"/>
              <a:chExt cx="1938878" cy="1684112"/>
            </a:xfrm>
          </p:grpSpPr>
          <p:sp>
            <p:nvSpPr>
              <p:cNvPr id="185" name="Google Shape;185;p10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0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0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8" name="Google Shape;188;p107"/>
            <p:cNvSpPr/>
            <p:nvPr/>
          </p:nvSpPr>
          <p:spPr>
            <a:xfrm>
              <a:off x="9148827" y="4206576"/>
              <a:ext cx="1541367" cy="890568"/>
            </a:xfrm>
            <a:prstGeom prst="diamond">
              <a:avLst/>
            </a:prstGeom>
            <a:solidFill>
              <a:srgbClr val="CCDF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9" name="Google Shape;189;p107"/>
            <p:cNvGrpSpPr/>
            <p:nvPr/>
          </p:nvGrpSpPr>
          <p:grpSpPr>
            <a:xfrm>
              <a:off x="10297849" y="5092768"/>
              <a:ext cx="2305959" cy="2002962"/>
              <a:chOff x="9217799" y="1569442"/>
              <a:chExt cx="1938878" cy="1684112"/>
            </a:xfrm>
          </p:grpSpPr>
          <p:sp>
            <p:nvSpPr>
              <p:cNvPr id="190" name="Google Shape;190;p10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0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0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3" name="Google Shape;193;p107"/>
            <p:cNvSpPr/>
            <p:nvPr/>
          </p:nvSpPr>
          <p:spPr>
            <a:xfrm>
              <a:off x="11451727" y="4663273"/>
              <a:ext cx="740273" cy="855426"/>
            </a:xfrm>
            <a:custGeom>
              <a:avLst/>
              <a:gdLst/>
              <a:ahLst/>
              <a:cxnLst/>
              <a:rect l="l" t="t" r="r" b="b"/>
              <a:pathLst>
                <a:path w="740273" h="855426" extrusionOk="0">
                  <a:moveTo>
                    <a:pt x="740273" y="0"/>
                  </a:moveTo>
                  <a:lnTo>
                    <a:pt x="740273" y="855426"/>
                  </a:lnTo>
                  <a:lnTo>
                    <a:pt x="0" y="427713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4" name="Google Shape;194;p107"/>
            <p:cNvGrpSpPr/>
            <p:nvPr/>
          </p:nvGrpSpPr>
          <p:grpSpPr>
            <a:xfrm>
              <a:off x="9534144" y="4647855"/>
              <a:ext cx="1923663" cy="2002962"/>
              <a:chOff x="9217799" y="1569442"/>
              <a:chExt cx="1617439" cy="1684112"/>
            </a:xfrm>
          </p:grpSpPr>
          <p:sp>
            <p:nvSpPr>
              <p:cNvPr id="195" name="Google Shape;195;p10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0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7" name="Google Shape;197;p107"/>
            <p:cNvSpPr/>
            <p:nvPr/>
          </p:nvSpPr>
          <p:spPr>
            <a:xfrm>
              <a:off x="9918880" y="642632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07"/>
            <p:cNvSpPr/>
            <p:nvPr/>
          </p:nvSpPr>
          <p:spPr>
            <a:xfrm>
              <a:off x="8392312" y="643040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E9F3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07"/>
            <p:cNvSpPr/>
            <p:nvPr/>
          </p:nvSpPr>
          <p:spPr>
            <a:xfrm>
              <a:off x="6850559" y="642633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07"/>
            <p:cNvSpPr/>
            <p:nvPr/>
          </p:nvSpPr>
          <p:spPr>
            <a:xfrm>
              <a:off x="9144014" y="5981132"/>
              <a:ext cx="1541367" cy="890568"/>
            </a:xfrm>
            <a:prstGeom prst="diamond">
              <a:avLst/>
            </a:prstGeom>
            <a:solidFill>
              <a:srgbClr val="C2E2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1" name="Google Shape;201;p107"/>
          <p:cNvCxnSpPr/>
          <p:nvPr/>
        </p:nvCxnSpPr>
        <p:spPr>
          <a:xfrm>
            <a:off x="5663445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2" name="Google Shape;202;p10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07"/>
          <p:cNvSpPr txBox="1">
            <a:spLocks noGrp="1"/>
          </p:cNvSpPr>
          <p:nvPr>
            <p:ph type="body" idx="1"/>
          </p:nvPr>
        </p:nvSpPr>
        <p:spPr>
          <a:xfrm>
            <a:off x="1214367" y="1180298"/>
            <a:ext cx="9811265" cy="298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107"/>
          <p:cNvSpPr txBox="1">
            <a:spLocks noGrp="1"/>
          </p:cNvSpPr>
          <p:nvPr>
            <p:ph type="body" idx="2"/>
          </p:nvPr>
        </p:nvSpPr>
        <p:spPr>
          <a:xfrm>
            <a:off x="4150923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05" name="Google Shape;205;p10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10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ing, content, basic text one col">
  <p:cSld name="Heading, content, basic text one col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3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4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p4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0" name="Google Shape;110;p4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1" name="Google Shape;111;p4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with Intro">
  <p:cSld name="Icon Grid Boxes 2UP with Intro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0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08"/>
          <p:cNvSpPr txBox="1">
            <a:spLocks noGrp="1"/>
          </p:cNvSpPr>
          <p:nvPr>
            <p:ph type="body" idx="1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1" name="Google Shape;211;p108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08"/>
          <p:cNvSpPr txBox="1">
            <a:spLocks noGrp="1"/>
          </p:cNvSpPr>
          <p:nvPr>
            <p:ph type="body" idx="2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3" name="Google Shape;213;p108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08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08"/>
          <p:cNvSpPr txBox="1">
            <a:spLocks noGrp="1"/>
          </p:cNvSpPr>
          <p:nvPr>
            <p:ph type="body" idx="3"/>
          </p:nvPr>
        </p:nvSpPr>
        <p:spPr>
          <a:xfrm>
            <a:off x="432000" y="1735014"/>
            <a:ext cx="3564001" cy="4319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10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17" name="Google Shape;217;p10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8" name="Google Shape;218;p10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9" name="Google Shape;219;p10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4UP Grey">
  <p:cSld name="ICON Grid Boxes 4UP Grey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9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109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0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09"/>
          <p:cNvSpPr/>
          <p:nvPr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09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p109"/>
          <p:cNvSpPr/>
          <p:nvPr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09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p109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09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09"/>
          <p:cNvSpPr txBox="1">
            <a:spLocks noGrp="1"/>
          </p:cNvSpPr>
          <p:nvPr>
            <p:ph type="body" idx="4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109"/>
          <p:cNvSpPr/>
          <p:nvPr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0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33" name="Google Shape;233;p109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4" name="Google Shape;234;p10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5" name="Google Shape;235;p10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3UP">
  <p:cSld name="Icon Grid Boxes 3UP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0"/>
          <p:cNvSpPr txBox="1">
            <a:spLocks noGrp="1"/>
          </p:cNvSpPr>
          <p:nvPr>
            <p:ph type="body" idx="1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11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1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10"/>
          <p:cNvSpPr/>
          <p:nvPr/>
        </p:nvSpPr>
        <p:spPr>
          <a:xfrm>
            <a:off x="412708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10"/>
          <p:cNvSpPr txBox="1">
            <a:spLocks noGrp="1"/>
          </p:cNvSpPr>
          <p:nvPr>
            <p:ph type="body" idx="2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110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10"/>
          <p:cNvSpPr txBox="1">
            <a:spLocks noGrp="1"/>
          </p:cNvSpPr>
          <p:nvPr>
            <p:ph type="body" idx="3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110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10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1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47" name="Google Shape;247;p110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8" name="Google Shape;248;p11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9" name="Google Shape;249;p11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4UP with Intro">
  <p:cSld name="ICON Grid Boxes 4UP with Intro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1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1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11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11"/>
          <p:cNvSpPr txBox="1">
            <a:spLocks noGrp="1"/>
          </p:cNvSpPr>
          <p:nvPr>
            <p:ph type="body" idx="1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111"/>
          <p:cNvSpPr/>
          <p:nvPr/>
        </p:nvSpPr>
        <p:spPr>
          <a:xfrm>
            <a:off x="4310428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11"/>
          <p:cNvSpPr txBox="1">
            <a:spLocks noGrp="1"/>
          </p:cNvSpPr>
          <p:nvPr>
            <p:ph type="body" idx="2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111"/>
          <p:cNvSpPr/>
          <p:nvPr/>
        </p:nvSpPr>
        <p:spPr>
          <a:xfrm>
            <a:off x="8264591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11"/>
          <p:cNvSpPr txBox="1">
            <a:spLocks noGrp="1"/>
          </p:cNvSpPr>
          <p:nvPr>
            <p:ph type="body" idx="3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9" name="Google Shape;259;p111"/>
          <p:cNvSpPr/>
          <p:nvPr/>
        </p:nvSpPr>
        <p:spPr>
          <a:xfrm>
            <a:off x="4310428" y="384628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11"/>
          <p:cNvSpPr txBox="1">
            <a:spLocks noGrp="1"/>
          </p:cNvSpPr>
          <p:nvPr>
            <p:ph type="body" idx="4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1" name="Google Shape;261;p111"/>
          <p:cNvSpPr/>
          <p:nvPr/>
        </p:nvSpPr>
        <p:spPr>
          <a:xfrm>
            <a:off x="8272154" y="3849215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1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3" name="Google Shape;263;p111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4" name="Google Shape;264;p11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5" name="Google Shape;265;p11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11"/>
          <p:cNvSpPr txBox="1">
            <a:spLocks noGrp="1"/>
          </p:cNvSpPr>
          <p:nvPr>
            <p:ph type="body" idx="5"/>
          </p:nvPr>
        </p:nvSpPr>
        <p:spPr>
          <a:xfrm>
            <a:off x="432000" y="1285014"/>
            <a:ext cx="3564001" cy="4769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5UP">
  <p:cSld name="ICON Grid boxes 5UP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12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1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12"/>
          <p:cNvSpPr txBox="1">
            <a:spLocks noGrp="1"/>
          </p:cNvSpPr>
          <p:nvPr>
            <p:ph type="body" idx="1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112"/>
          <p:cNvSpPr/>
          <p:nvPr/>
        </p:nvSpPr>
        <p:spPr>
          <a:xfrm>
            <a:off x="2370978" y="1089953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12"/>
          <p:cNvSpPr txBox="1">
            <a:spLocks noGrp="1"/>
          </p:cNvSpPr>
          <p:nvPr>
            <p:ph type="body" idx="2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p112"/>
          <p:cNvSpPr/>
          <p:nvPr/>
        </p:nvSpPr>
        <p:spPr>
          <a:xfrm>
            <a:off x="6257024" y="1090988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12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5" name="Google Shape;275;p112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12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12"/>
          <p:cNvSpPr txBox="1">
            <a:spLocks noGrp="1"/>
          </p:cNvSpPr>
          <p:nvPr>
            <p:ph type="body" idx="4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8" name="Google Shape;278;p112"/>
          <p:cNvSpPr/>
          <p:nvPr/>
        </p:nvSpPr>
        <p:spPr>
          <a:xfrm>
            <a:off x="4339760" y="375104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12"/>
          <p:cNvSpPr txBox="1">
            <a:spLocks noGrp="1"/>
          </p:cNvSpPr>
          <p:nvPr>
            <p:ph type="body" idx="5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112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1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82" name="Google Shape;282;p112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11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84" name="Google Shape;284;p11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2UP +Intro ">
  <p:cSld name="TEXT Grid Boxes, Titles 2UP +Intro 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1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14"/>
          <p:cNvSpPr txBox="1">
            <a:spLocks noGrp="1"/>
          </p:cNvSpPr>
          <p:nvPr>
            <p:ph type="body" idx="1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9" name="Google Shape;289;p114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14"/>
          <p:cNvSpPr txBox="1">
            <a:spLocks noGrp="1"/>
          </p:cNvSpPr>
          <p:nvPr>
            <p:ph type="body" idx="2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p114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14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14"/>
          <p:cNvSpPr txBox="1">
            <a:spLocks noGrp="1"/>
          </p:cNvSpPr>
          <p:nvPr>
            <p:ph type="body" idx="3"/>
          </p:nvPr>
        </p:nvSpPr>
        <p:spPr>
          <a:xfrm>
            <a:off x="432000" y="1897014"/>
            <a:ext cx="3564001" cy="415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11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114"/>
          <p:cNvSpPr txBox="1">
            <a:spLocks noGrp="1"/>
          </p:cNvSpPr>
          <p:nvPr>
            <p:ph type="body" idx="4"/>
          </p:nvPr>
        </p:nvSpPr>
        <p:spPr>
          <a:xfrm>
            <a:off x="4474871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6" name="Google Shape;296;p114"/>
          <p:cNvSpPr txBox="1">
            <a:spLocks noGrp="1"/>
          </p:cNvSpPr>
          <p:nvPr>
            <p:ph type="body" idx="5"/>
          </p:nvPr>
        </p:nvSpPr>
        <p:spPr>
          <a:xfrm>
            <a:off x="8367249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97" name="Google Shape;297;p11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8" name="Google Shape;298;p11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9" name="Google Shape;299;p11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3UP">
  <p:cSld name="TEXT Grid boxes, Titles 3UP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15"/>
          <p:cNvSpPr txBox="1">
            <a:spLocks noGrp="1"/>
          </p:cNvSpPr>
          <p:nvPr>
            <p:ph type="body" idx="1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2" name="Google Shape;302;p11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1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5"/>
          <p:cNvSpPr/>
          <p:nvPr/>
        </p:nvSpPr>
        <p:spPr>
          <a:xfrm>
            <a:off x="412708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15"/>
          <p:cNvSpPr txBox="1">
            <a:spLocks noGrp="1"/>
          </p:cNvSpPr>
          <p:nvPr>
            <p:ph type="body" idx="2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6" name="Google Shape;306;p115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15"/>
          <p:cNvSpPr txBox="1">
            <a:spLocks noGrp="1"/>
          </p:cNvSpPr>
          <p:nvPr>
            <p:ph type="body" idx="3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8" name="Google Shape;308;p115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5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1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115"/>
          <p:cNvSpPr txBox="1">
            <a:spLocks noGrp="1"/>
          </p:cNvSpPr>
          <p:nvPr>
            <p:ph type="body" idx="4"/>
          </p:nvPr>
        </p:nvSpPr>
        <p:spPr>
          <a:xfrm>
            <a:off x="520708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2" name="Google Shape;312;p115"/>
          <p:cNvSpPr txBox="1">
            <a:spLocks noGrp="1"/>
          </p:cNvSpPr>
          <p:nvPr>
            <p:ph type="body" idx="5"/>
          </p:nvPr>
        </p:nvSpPr>
        <p:spPr>
          <a:xfrm>
            <a:off x="4474871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3" name="Google Shape;313;p115"/>
          <p:cNvSpPr txBox="1">
            <a:spLocks noGrp="1"/>
          </p:cNvSpPr>
          <p:nvPr>
            <p:ph type="body" idx="6"/>
          </p:nvPr>
        </p:nvSpPr>
        <p:spPr>
          <a:xfrm>
            <a:off x="8367249" y="1891996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14" name="Google Shape;314;p115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5" name="Google Shape;315;p11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16" name="Google Shape;316;p11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4UP +Intro">
  <p:cSld name="TEXT Grid boxes, Titles 4UP +Intro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1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1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16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6"/>
          <p:cNvSpPr txBox="1">
            <a:spLocks noGrp="1"/>
          </p:cNvSpPr>
          <p:nvPr>
            <p:ph type="body" idx="1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2" name="Google Shape;322;p116"/>
          <p:cNvSpPr/>
          <p:nvPr/>
        </p:nvSpPr>
        <p:spPr>
          <a:xfrm>
            <a:off x="4310428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116"/>
          <p:cNvSpPr txBox="1">
            <a:spLocks noGrp="1"/>
          </p:cNvSpPr>
          <p:nvPr>
            <p:ph type="body" idx="2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116"/>
          <p:cNvSpPr/>
          <p:nvPr/>
        </p:nvSpPr>
        <p:spPr>
          <a:xfrm>
            <a:off x="8264591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116"/>
          <p:cNvSpPr txBox="1">
            <a:spLocks noGrp="1"/>
          </p:cNvSpPr>
          <p:nvPr>
            <p:ph type="body" idx="3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6" name="Google Shape;326;p116"/>
          <p:cNvSpPr/>
          <p:nvPr/>
        </p:nvSpPr>
        <p:spPr>
          <a:xfrm>
            <a:off x="4310428" y="384628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16"/>
          <p:cNvSpPr txBox="1">
            <a:spLocks noGrp="1"/>
          </p:cNvSpPr>
          <p:nvPr>
            <p:ph type="body" idx="4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116"/>
          <p:cNvSpPr/>
          <p:nvPr/>
        </p:nvSpPr>
        <p:spPr>
          <a:xfrm>
            <a:off x="8272154" y="3849215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16"/>
          <p:cNvSpPr txBox="1">
            <a:spLocks noGrp="1"/>
          </p:cNvSpPr>
          <p:nvPr>
            <p:ph type="body" idx="5"/>
          </p:nvPr>
        </p:nvSpPr>
        <p:spPr>
          <a:xfrm>
            <a:off x="432000" y="1393014"/>
            <a:ext cx="3564001" cy="4865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0" name="Google Shape;330;p11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116"/>
          <p:cNvSpPr txBox="1">
            <a:spLocks noGrp="1"/>
          </p:cNvSpPr>
          <p:nvPr>
            <p:ph type="body" idx="6"/>
          </p:nvPr>
        </p:nvSpPr>
        <p:spPr>
          <a:xfrm>
            <a:off x="4418428" y="1393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2" name="Google Shape;332;p116"/>
          <p:cNvSpPr txBox="1">
            <a:spLocks noGrp="1"/>
          </p:cNvSpPr>
          <p:nvPr>
            <p:ph type="body" idx="7"/>
          </p:nvPr>
        </p:nvSpPr>
        <p:spPr>
          <a:xfrm>
            <a:off x="8372591" y="1394399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3" name="Google Shape;333;p116"/>
          <p:cNvSpPr txBox="1">
            <a:spLocks noGrp="1"/>
          </p:cNvSpPr>
          <p:nvPr>
            <p:ph type="body" idx="8"/>
          </p:nvPr>
        </p:nvSpPr>
        <p:spPr>
          <a:xfrm>
            <a:off x="4418428" y="395428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4" name="Google Shape;334;p116"/>
          <p:cNvSpPr txBox="1">
            <a:spLocks noGrp="1"/>
          </p:cNvSpPr>
          <p:nvPr>
            <p:ph type="body" idx="9"/>
          </p:nvPr>
        </p:nvSpPr>
        <p:spPr>
          <a:xfrm>
            <a:off x="8380154" y="395428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35" name="Google Shape;335;p11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6" name="Google Shape;336;p11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37" name="Google Shape;337;p11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5UP">
  <p:cSld name="TEXT Grid boxes, Titles 5UP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1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1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17"/>
          <p:cNvSpPr txBox="1">
            <a:spLocks noGrp="1"/>
          </p:cNvSpPr>
          <p:nvPr>
            <p:ph type="body" idx="1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117"/>
          <p:cNvSpPr/>
          <p:nvPr/>
        </p:nvSpPr>
        <p:spPr>
          <a:xfrm>
            <a:off x="2370978" y="1113399"/>
            <a:ext cx="3564000" cy="899876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17"/>
          <p:cNvSpPr txBox="1">
            <a:spLocks noGrp="1"/>
          </p:cNvSpPr>
          <p:nvPr>
            <p:ph type="body" idx="2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4" name="Google Shape;344;p117"/>
          <p:cNvSpPr/>
          <p:nvPr/>
        </p:nvSpPr>
        <p:spPr>
          <a:xfrm>
            <a:off x="6257024" y="1090988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17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6" name="Google Shape;346;p117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117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17"/>
          <p:cNvSpPr txBox="1">
            <a:spLocks noGrp="1"/>
          </p:cNvSpPr>
          <p:nvPr>
            <p:ph type="body" idx="4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117"/>
          <p:cNvSpPr/>
          <p:nvPr/>
        </p:nvSpPr>
        <p:spPr>
          <a:xfrm>
            <a:off x="4339760" y="375104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17"/>
          <p:cNvSpPr txBox="1">
            <a:spLocks noGrp="1"/>
          </p:cNvSpPr>
          <p:nvPr>
            <p:ph type="body" idx="5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117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1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117"/>
          <p:cNvSpPr txBox="1">
            <a:spLocks noGrp="1"/>
          </p:cNvSpPr>
          <p:nvPr>
            <p:ph type="body" idx="6"/>
          </p:nvPr>
        </p:nvSpPr>
        <p:spPr>
          <a:xfrm>
            <a:off x="2478978" y="122850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117"/>
          <p:cNvSpPr txBox="1">
            <a:spLocks noGrp="1"/>
          </p:cNvSpPr>
          <p:nvPr>
            <p:ph type="body" idx="7"/>
          </p:nvPr>
        </p:nvSpPr>
        <p:spPr>
          <a:xfrm>
            <a:off x="6370431" y="122850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5" name="Google Shape;355;p117"/>
          <p:cNvSpPr txBox="1">
            <a:spLocks noGrp="1"/>
          </p:cNvSpPr>
          <p:nvPr>
            <p:ph type="body" idx="8"/>
          </p:nvPr>
        </p:nvSpPr>
        <p:spPr>
          <a:xfrm>
            <a:off x="524490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117"/>
          <p:cNvSpPr txBox="1">
            <a:spLocks noGrp="1"/>
          </p:cNvSpPr>
          <p:nvPr>
            <p:ph type="body" idx="9"/>
          </p:nvPr>
        </p:nvSpPr>
        <p:spPr>
          <a:xfrm>
            <a:off x="4460077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7" name="Google Shape;357;p117"/>
          <p:cNvSpPr txBox="1">
            <a:spLocks noGrp="1"/>
          </p:cNvSpPr>
          <p:nvPr>
            <p:ph type="body" idx="13"/>
          </p:nvPr>
        </p:nvSpPr>
        <p:spPr>
          <a:xfrm>
            <a:off x="8367249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58" name="Google Shape;358;p11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9" name="Google Shape;359;p11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60" name="Google Shape;360;p11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6UP">
  <p:cSld name="TEXT Grid boxes, Titles 6UP"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18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11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8"/>
          <p:cNvSpPr/>
          <p:nvPr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8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7" name="Google Shape;367;p118"/>
          <p:cNvSpPr/>
          <p:nvPr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18"/>
          <p:cNvSpPr txBox="1">
            <a:spLocks noGrp="1"/>
          </p:cNvSpPr>
          <p:nvPr>
            <p:ph type="body" idx="3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9" name="Google Shape;369;p118"/>
          <p:cNvSpPr/>
          <p:nvPr/>
        </p:nvSpPr>
        <p:spPr>
          <a:xfrm>
            <a:off x="8259249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18"/>
          <p:cNvSpPr txBox="1">
            <a:spLocks noGrp="1"/>
          </p:cNvSpPr>
          <p:nvPr>
            <p:ph type="body" idx="4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1" name="Google Shape;371;p118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118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18"/>
          <p:cNvSpPr txBox="1">
            <a:spLocks noGrp="1"/>
          </p:cNvSpPr>
          <p:nvPr>
            <p:ph type="body" idx="5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4" name="Google Shape;374;p118"/>
          <p:cNvSpPr/>
          <p:nvPr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18"/>
          <p:cNvSpPr txBox="1">
            <a:spLocks noGrp="1"/>
          </p:cNvSpPr>
          <p:nvPr>
            <p:ph type="body" idx="6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6" name="Google Shape;376;p118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1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118"/>
          <p:cNvSpPr txBox="1">
            <a:spLocks noGrp="1"/>
          </p:cNvSpPr>
          <p:nvPr>
            <p:ph type="body" idx="7"/>
          </p:nvPr>
        </p:nvSpPr>
        <p:spPr>
          <a:xfrm>
            <a:off x="520708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9" name="Google Shape;379;p118"/>
          <p:cNvSpPr txBox="1">
            <a:spLocks noGrp="1"/>
          </p:cNvSpPr>
          <p:nvPr>
            <p:ph type="body" idx="8"/>
          </p:nvPr>
        </p:nvSpPr>
        <p:spPr>
          <a:xfrm>
            <a:off x="4482434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0" name="Google Shape;380;p118"/>
          <p:cNvSpPr txBox="1">
            <a:spLocks noGrp="1"/>
          </p:cNvSpPr>
          <p:nvPr>
            <p:ph type="body" idx="9"/>
          </p:nvPr>
        </p:nvSpPr>
        <p:spPr>
          <a:xfrm>
            <a:off x="8367249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1" name="Google Shape;381;p118"/>
          <p:cNvSpPr txBox="1">
            <a:spLocks noGrp="1"/>
          </p:cNvSpPr>
          <p:nvPr>
            <p:ph type="body" idx="13"/>
          </p:nvPr>
        </p:nvSpPr>
        <p:spPr>
          <a:xfrm>
            <a:off x="520708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118"/>
          <p:cNvSpPr txBox="1">
            <a:spLocks noGrp="1"/>
          </p:cNvSpPr>
          <p:nvPr>
            <p:ph type="body" idx="14"/>
          </p:nvPr>
        </p:nvSpPr>
        <p:spPr>
          <a:xfrm>
            <a:off x="4482434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3" name="Google Shape;383;p118"/>
          <p:cNvSpPr txBox="1">
            <a:spLocks noGrp="1"/>
          </p:cNvSpPr>
          <p:nvPr>
            <p:ph type="body" idx="15"/>
          </p:nvPr>
        </p:nvSpPr>
        <p:spPr>
          <a:xfrm>
            <a:off x="8367249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84" name="Google Shape;384;p11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5" name="Google Shape;385;p11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86" name="Google Shape;386;p11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, subhead, two columns">
  <p:cSld name="1_Title, subhead, two column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4"/>
          <p:cNvSpPr txBox="1">
            <a:spLocks noGrp="1"/>
          </p:cNvSpPr>
          <p:nvPr>
            <p:ph type="body"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44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4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4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4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8" name="Google Shape;118;p4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9" name="Google Shape;119;p4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0" name="Google Shape;120;p4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image">
  <p:cSld name="Full page image"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1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19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1">
  <p:cSld name="Quote and image 1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20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2" name="Google Shape;392;p120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3" name="Google Shape;393;p12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20"/>
          <p:cNvSpPr txBox="1">
            <a:spLocks noGrp="1"/>
          </p:cNvSpPr>
          <p:nvPr>
            <p:ph type="body" idx="1"/>
          </p:nvPr>
        </p:nvSpPr>
        <p:spPr>
          <a:xfrm>
            <a:off x="612000" y="192662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5" name="Google Shape;395;p120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120"/>
          <p:cNvSpPr txBox="1">
            <a:spLocks noGrp="1"/>
          </p:cNvSpPr>
          <p:nvPr>
            <p:ph type="body" idx="2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7" name="Google Shape;397;p120"/>
          <p:cNvSpPr>
            <a:spLocks noGrp="1"/>
          </p:cNvSpPr>
          <p:nvPr>
            <p:ph type="pic" idx="3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98" name="Google Shape;398;p12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99" name="Google Shape;399;p12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2">
  <p:cSld name="Quote and image 2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21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2" name="Google Shape;402;p121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3" name="Google Shape;403;p12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121"/>
          <p:cNvSpPr txBox="1">
            <a:spLocks noGrp="1"/>
          </p:cNvSpPr>
          <p:nvPr>
            <p:ph type="body" idx="1"/>
          </p:nvPr>
        </p:nvSpPr>
        <p:spPr>
          <a:xfrm>
            <a:off x="612774" y="192662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121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21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sp>
        <p:nvSpPr>
          <p:cNvPr id="407" name="Google Shape;407;p121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08" name="Google Shape;408;p12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9" name="Google Shape;409;p12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3">
  <p:cSld name="Headline and image with header 3"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22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2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122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4" name="Google Shape;414;p122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5" name="Google Shape;415;p12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22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17" name="Google Shape;417;p122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8" name="Google Shape;418;p122"/>
          <p:cNvSpPr txBox="1">
            <a:spLocks noGrp="1"/>
          </p:cNvSpPr>
          <p:nvPr>
            <p:ph type="body" idx="3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9" name="Google Shape;419;p12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0" name="Google Shape;420;p12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4">
  <p:cSld name="Quote and image 4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23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12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123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5" name="Google Shape;425;p123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6" name="Google Shape;426;p12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23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28" name="Google Shape;428;p123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9" name="Google Shape;429;p123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0" name="Google Shape;430;p12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1" name="Google Shape;431;p12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heading, text1">
  <p:cSld name="Block heading, text1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24"/>
          <p:cNvSpPr/>
          <p:nvPr/>
        </p:nvSpPr>
        <p:spPr>
          <a:xfrm rot="-5400000">
            <a:off x="-628616" y="600894"/>
            <a:ext cx="6910929" cy="5667148"/>
          </a:xfrm>
          <a:custGeom>
            <a:avLst/>
            <a:gdLst/>
            <a:ahLst/>
            <a:cxnLst/>
            <a:rect l="l" t="t" r="r" b="b"/>
            <a:pathLst>
              <a:path w="6910929" h="5667148" extrusionOk="0">
                <a:moveTo>
                  <a:pt x="0" y="3831537"/>
                </a:moveTo>
                <a:cubicBezTo>
                  <a:pt x="5786" y="2550046"/>
                  <a:pt x="7256" y="1281491"/>
                  <a:pt x="13042" y="0"/>
                </a:cubicBezTo>
                <a:lnTo>
                  <a:pt x="6910929" y="5938"/>
                </a:lnTo>
                <a:lnTo>
                  <a:pt x="6900783" y="3443591"/>
                </a:lnTo>
                <a:lnTo>
                  <a:pt x="5610518" y="5667148"/>
                </a:lnTo>
                <a:lnTo>
                  <a:pt x="1057389" y="5661210"/>
                </a:lnTo>
                <a:lnTo>
                  <a:pt x="0" y="3831537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Google Shape;434;p124"/>
          <p:cNvCxnSpPr/>
          <p:nvPr/>
        </p:nvCxnSpPr>
        <p:spPr>
          <a:xfrm>
            <a:off x="612000" y="2412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5" name="Google Shape;435;p12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124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7" name="Google Shape;437;p124"/>
          <p:cNvSpPr txBox="1">
            <a:spLocks noGrp="1"/>
          </p:cNvSpPr>
          <p:nvPr>
            <p:ph type="body" idx="2"/>
          </p:nvPr>
        </p:nvSpPr>
        <p:spPr>
          <a:xfrm>
            <a:off x="6374596" y="246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8" name="Google Shape;438;p124"/>
          <p:cNvSpPr txBox="1">
            <a:spLocks noGrp="1"/>
          </p:cNvSpPr>
          <p:nvPr>
            <p:ph type="body" idx="3"/>
          </p:nvPr>
        </p:nvSpPr>
        <p:spPr>
          <a:xfrm>
            <a:off x="6374639" y="3103201"/>
            <a:ext cx="4780572" cy="287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9" name="Google Shape;439;p12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0" name="Google Shape;440;p12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heading, text2">
  <p:cSld name="Block heading, text2"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25"/>
          <p:cNvSpPr/>
          <p:nvPr/>
        </p:nvSpPr>
        <p:spPr>
          <a:xfrm rot="-5400000">
            <a:off x="-628616" y="600894"/>
            <a:ext cx="6910929" cy="5667148"/>
          </a:xfrm>
          <a:custGeom>
            <a:avLst/>
            <a:gdLst/>
            <a:ahLst/>
            <a:cxnLst/>
            <a:rect l="l" t="t" r="r" b="b"/>
            <a:pathLst>
              <a:path w="6910929" h="5667148" extrusionOk="0">
                <a:moveTo>
                  <a:pt x="0" y="3831537"/>
                </a:moveTo>
                <a:cubicBezTo>
                  <a:pt x="5786" y="2550046"/>
                  <a:pt x="7256" y="1281491"/>
                  <a:pt x="13042" y="0"/>
                </a:cubicBezTo>
                <a:lnTo>
                  <a:pt x="6910929" y="5938"/>
                </a:lnTo>
                <a:lnTo>
                  <a:pt x="6900783" y="3443591"/>
                </a:lnTo>
                <a:lnTo>
                  <a:pt x="5610518" y="5667148"/>
                </a:lnTo>
                <a:lnTo>
                  <a:pt x="1057389" y="5661210"/>
                </a:lnTo>
                <a:lnTo>
                  <a:pt x="0" y="3831537"/>
                </a:lnTo>
                <a:close/>
              </a:path>
            </a:pathLst>
          </a:custGeom>
          <a:solidFill>
            <a:srgbClr val="FAE1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12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125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5" name="Google Shape;445;p125"/>
          <p:cNvCxnSpPr/>
          <p:nvPr/>
        </p:nvCxnSpPr>
        <p:spPr>
          <a:xfrm>
            <a:off x="612000" y="2412000"/>
            <a:ext cx="865108" cy="0"/>
          </a:xfrm>
          <a:prstGeom prst="straightConnector1">
            <a:avLst/>
          </a:prstGeom>
          <a:noFill/>
          <a:ln w="38100" cap="flat" cmpd="sng">
            <a:solidFill>
              <a:srgbClr val="231F2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6" name="Google Shape;446;p125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7" name="Google Shape;447;p125"/>
          <p:cNvSpPr txBox="1">
            <a:spLocks noGrp="1"/>
          </p:cNvSpPr>
          <p:nvPr>
            <p:ph type="body" idx="2"/>
          </p:nvPr>
        </p:nvSpPr>
        <p:spPr>
          <a:xfrm>
            <a:off x="6374596" y="246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8" name="Google Shape;448;p125"/>
          <p:cNvSpPr txBox="1">
            <a:spLocks noGrp="1"/>
          </p:cNvSpPr>
          <p:nvPr>
            <p:ph type="body" idx="3"/>
          </p:nvPr>
        </p:nvSpPr>
        <p:spPr>
          <a:xfrm>
            <a:off x="6374639" y="3103201"/>
            <a:ext cx="4780572" cy="287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49" name="Google Shape;449;p12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0" name="Google Shape;450;p12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2">
  <p:cSld name="Data 2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2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12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12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127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6" name="Google Shape;456;p12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7" name="Google Shape;457;p12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8" name="Google Shape;458;p12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3">
  <p:cSld name="Data 3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2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12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12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128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4" name="Google Shape;464;p12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65" name="Google Shape;465;p12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66" name="Google Shape;466;p12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9" name="Google Shape;469;p1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0" name="Google Shape;470;p1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, subhead, bullets one column">
  <p:cSld name="Heading, subhead, bullets one colum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6"/>
          <p:cNvSpPr txBox="1">
            <a:spLocks noGrp="1"/>
          </p:cNvSpPr>
          <p:nvPr>
            <p:ph type="body"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46"/>
          <p:cNvSpPr txBox="1">
            <a:spLocks noGrp="1"/>
          </p:cNvSpPr>
          <p:nvPr>
            <p:ph type="body" idx="2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4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4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p4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7" name="Google Shape;137;p4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8" name="Google Shape;138;p4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ample-Icons-Layout">
  <p:cSld name="Sample-Icons-Layout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3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13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13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5" name="Google Shape;475;p130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76" name="Google Shape;476;p13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77" name="Google Shape;477;p13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130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130"/>
          <p:cNvSpPr/>
          <p:nvPr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130"/>
          <p:cNvSpPr/>
          <p:nvPr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130"/>
          <p:cNvSpPr/>
          <p:nvPr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130"/>
          <p:cNvSpPr/>
          <p:nvPr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30"/>
          <p:cNvSpPr/>
          <p:nvPr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30"/>
          <p:cNvSpPr/>
          <p:nvPr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30"/>
          <p:cNvSpPr/>
          <p:nvPr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130"/>
          <p:cNvSpPr/>
          <p:nvPr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130"/>
          <p:cNvSpPr/>
          <p:nvPr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130"/>
          <p:cNvSpPr/>
          <p:nvPr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130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130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130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30"/>
          <p:cNvSpPr/>
          <p:nvPr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30"/>
          <p:cNvSpPr/>
          <p:nvPr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130"/>
          <p:cNvSpPr/>
          <p:nvPr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130"/>
          <p:cNvSpPr/>
          <p:nvPr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130"/>
          <p:cNvSpPr/>
          <p:nvPr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130"/>
          <p:cNvSpPr/>
          <p:nvPr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130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130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130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130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130"/>
          <p:cNvSpPr/>
          <p:nvPr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130"/>
          <p:cNvSpPr/>
          <p:nvPr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130"/>
          <p:cNvSpPr/>
          <p:nvPr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130"/>
          <p:cNvSpPr/>
          <p:nvPr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130"/>
          <p:cNvSpPr/>
          <p:nvPr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130"/>
          <p:cNvSpPr/>
          <p:nvPr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ing, content, basic text one col NO FOOTER">
  <p:cSld name="1_Heading, content, basic text one col NO FOOTER"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13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p131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1" name="Google Shape;511;p131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13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3" name="Google Shape;513;p131"/>
          <p:cNvCxnSpPr/>
          <p:nvPr/>
        </p:nvCxnSpPr>
        <p:spPr>
          <a:xfrm>
            <a:off x="432000" y="324000"/>
            <a:ext cx="432000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Grey">
  <p:cSld name="ICON Grid Boxes 2UP Grey"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32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13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132"/>
          <p:cNvSpPr txBox="1">
            <a:spLocks noGrp="1"/>
          </p:cNvSpPr>
          <p:nvPr>
            <p:ph type="body" idx="1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8" name="Google Shape;518;p132"/>
          <p:cNvSpPr/>
          <p:nvPr/>
        </p:nvSpPr>
        <p:spPr>
          <a:xfrm>
            <a:off x="432000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32"/>
          <p:cNvSpPr txBox="1">
            <a:spLocks noGrp="1"/>
          </p:cNvSpPr>
          <p:nvPr>
            <p:ph type="body" idx="2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0" name="Google Shape;520;p132"/>
          <p:cNvSpPr/>
          <p:nvPr/>
        </p:nvSpPr>
        <p:spPr>
          <a:xfrm>
            <a:off x="4324378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32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13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3" name="Google Shape;523;p132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24" name="Google Shape;524;p13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25" name="Google Shape;525;p13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, Titles 4UP Grey">
  <p:cSld name="TEXT Grid, Titles 4UP Grey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33"/>
          <p:cNvSpPr/>
          <p:nvPr/>
        </p:nvSpPr>
        <p:spPr>
          <a:xfrm>
            <a:off x="43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133"/>
          <p:cNvSpPr txBox="1">
            <a:spLocks noGrp="1"/>
          </p:cNvSpPr>
          <p:nvPr>
            <p:ph type="body" idx="1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9" name="Google Shape;529;p13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13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133"/>
          <p:cNvSpPr txBox="1">
            <a:spLocks noGrp="1"/>
          </p:cNvSpPr>
          <p:nvPr>
            <p:ph type="body" idx="2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2" name="Google Shape;532;p133"/>
          <p:cNvSpPr/>
          <p:nvPr/>
        </p:nvSpPr>
        <p:spPr>
          <a:xfrm>
            <a:off x="439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133"/>
          <p:cNvSpPr txBox="1">
            <a:spLocks noGrp="1"/>
          </p:cNvSpPr>
          <p:nvPr>
            <p:ph type="body" idx="3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4" name="Google Shape;534;p133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133"/>
          <p:cNvSpPr/>
          <p:nvPr/>
        </p:nvSpPr>
        <p:spPr>
          <a:xfrm>
            <a:off x="43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133"/>
          <p:cNvSpPr txBox="1">
            <a:spLocks noGrp="1"/>
          </p:cNvSpPr>
          <p:nvPr>
            <p:ph type="body" idx="4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7" name="Google Shape;537;p133"/>
          <p:cNvSpPr/>
          <p:nvPr/>
        </p:nvSpPr>
        <p:spPr>
          <a:xfrm>
            <a:off x="439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13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9" name="Google Shape;539;p133"/>
          <p:cNvSpPr txBox="1">
            <a:spLocks noGrp="1"/>
          </p:cNvSpPr>
          <p:nvPr>
            <p:ph type="body" idx="5"/>
          </p:nvPr>
        </p:nvSpPr>
        <p:spPr>
          <a:xfrm>
            <a:off x="540000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0" name="Google Shape;540;p133"/>
          <p:cNvSpPr txBox="1">
            <a:spLocks noGrp="1"/>
          </p:cNvSpPr>
          <p:nvPr>
            <p:ph type="body" idx="6"/>
          </p:nvPr>
        </p:nvSpPr>
        <p:spPr>
          <a:xfrm>
            <a:off x="4500000" y="1302462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1" name="Google Shape;541;p133"/>
          <p:cNvSpPr txBox="1">
            <a:spLocks noGrp="1"/>
          </p:cNvSpPr>
          <p:nvPr>
            <p:ph type="body" idx="7"/>
          </p:nvPr>
        </p:nvSpPr>
        <p:spPr>
          <a:xfrm>
            <a:off x="54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2" name="Google Shape;542;p133"/>
          <p:cNvSpPr txBox="1">
            <a:spLocks noGrp="1"/>
          </p:cNvSpPr>
          <p:nvPr>
            <p:ph type="body" idx="8"/>
          </p:nvPr>
        </p:nvSpPr>
        <p:spPr>
          <a:xfrm>
            <a:off x="450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43" name="Google Shape;543;p13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4" name="Google Shape;544;p13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45" name="Google Shape;545;p13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Quote blue"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7" name="Google Shape;547;p134"/>
          <p:cNvCxnSpPr/>
          <p:nvPr/>
        </p:nvCxnSpPr>
        <p:spPr>
          <a:xfrm>
            <a:off x="537224" y="720488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48" name="Google Shape;548;p13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34"/>
          <p:cNvSpPr txBox="1">
            <a:spLocks noGrp="1"/>
          </p:cNvSpPr>
          <p:nvPr>
            <p:ph type="body" idx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0" name="Google Shape;550;p134"/>
          <p:cNvSpPr txBox="1">
            <a:spLocks noGrp="1"/>
          </p:cNvSpPr>
          <p:nvPr>
            <p:ph type="body" idx="2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51" name="Google Shape;551;p13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2" name="Google Shape;552;p13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3">
  <p:cSld name="Quote and image 3"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135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13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135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7" name="Google Shape;557;p135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58" name="Google Shape;558;p13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135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560" name="Google Shape;560;p135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1" name="Google Shape;561;p135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62" name="Google Shape;562;p13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3" name="Google Shape;563;p13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1">
  <p:cSld name="Headline and image with header 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136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136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67" name="Google Shape;567;p136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8" name="Google Shape;568;p13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136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0" name="Google Shape;570;p136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136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72" name="Google Shape;572;p13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3" name="Google Shape;573;p13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2">
  <p:cSld name="Headline and image with Header 2"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137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137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77" name="Google Shape;577;p137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8" name="Google Shape;578;p13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137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0" name="Google Shape;580;p137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137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2" name="Google Shape;582;p13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3" name="Google Shape;583;p13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4">
  <p:cSld name="Headline and image with header 4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38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3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38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p138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9" name="Google Shape;589;p13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138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1" name="Google Shape;591;p138"/>
          <p:cNvSpPr txBox="1">
            <a:spLocks noGrp="1"/>
          </p:cNvSpPr>
          <p:nvPr>
            <p:ph type="body" idx="2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2" name="Google Shape;592;p138"/>
          <p:cNvSpPr>
            <a:spLocks noGrp="1"/>
          </p:cNvSpPr>
          <p:nvPr>
            <p:ph type="pic" idx="3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593" name="Google Shape;593;p13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4" name="Google Shape;594;p13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5">
  <p:cSld name="Quote and image 5"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39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139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139"/>
          <p:cNvSpPr txBox="1">
            <a:spLocks noGrp="1"/>
          </p:cNvSpPr>
          <p:nvPr>
            <p:ph type="body" idx="1"/>
          </p:nvPr>
        </p:nvSpPr>
        <p:spPr>
          <a:xfrm>
            <a:off x="7164000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9" name="Google Shape;599;p13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0" name="Google Shape;600;p139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1" name="Google Shape;601;p139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602" name="Google Shape;602;p13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3" name="Google Shape;603;p13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1">
  <p:cSld name="Data 1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6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1" name="Google Shape;451;p6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6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68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4" name="Google Shape;454;p6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5" name="Google Shape;455;p6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6" name="Google Shape;456;p6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1">
  <p:cSld name="Section Divider1"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5" name="Google Shape;605;p207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6" name="Google Shape;606;p207"/>
          <p:cNvSpPr txBox="1">
            <a:spLocks noGrp="1"/>
          </p:cNvSpPr>
          <p:nvPr>
            <p:ph type="body" idx="1"/>
          </p:nvPr>
        </p:nvSpPr>
        <p:spPr>
          <a:xfrm>
            <a:off x="611999" y="2519999"/>
            <a:ext cx="6539077" cy="314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7" name="Google Shape;607;p20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three columns">
  <p:cSld name="Title, subhead, three columns"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20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0" name="Google Shape;610;p208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1" name="Google Shape;611;p208"/>
          <p:cNvSpPr txBox="1">
            <a:spLocks noGrp="1"/>
          </p:cNvSpPr>
          <p:nvPr>
            <p:ph type="body" idx="2"/>
          </p:nvPr>
        </p:nvSpPr>
        <p:spPr>
          <a:xfrm>
            <a:off x="412750" y="2743200"/>
            <a:ext cx="11404111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2" name="Google Shape;612;p20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20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bullets">
  <p:cSld name="Title, subhead, bullets"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20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209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7" name="Google Shape;617;p209"/>
          <p:cNvSpPr txBox="1">
            <a:spLocks noGrp="1"/>
          </p:cNvSpPr>
          <p:nvPr>
            <p:ph type="body" idx="2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8" name="Google Shape;618;p209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0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image">
  <p:cSld name="Text slide with image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1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21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210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24" name="Google Shape;624;p210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5" name="Google Shape;625;p210"/>
          <p:cNvSpPr txBox="1">
            <a:spLocks noGrp="1"/>
          </p:cNvSpPr>
          <p:nvPr>
            <p:ph type="body" idx="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ccessible">
  <p:cSld name="Quote accessible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7" name="Google Shape;627;p211"/>
          <p:cNvCxnSpPr/>
          <p:nvPr/>
        </p:nvCxnSpPr>
        <p:spPr>
          <a:xfrm>
            <a:off x="1191600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28" name="Google Shape;628;p21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rgbClr val="819BA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819B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211"/>
          <p:cNvSpPr txBox="1">
            <a:spLocks noGrp="1"/>
          </p:cNvSpPr>
          <p:nvPr>
            <p:ph type="body" idx="1"/>
          </p:nvPr>
        </p:nvSpPr>
        <p:spPr>
          <a:xfrm>
            <a:off x="1190366" y="1389478"/>
            <a:ext cx="9811265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0" name="Google Shape;630;p211"/>
          <p:cNvSpPr txBox="1">
            <a:spLocks noGrp="1"/>
          </p:cNvSpPr>
          <p:nvPr>
            <p:ph type="body" idx="2"/>
          </p:nvPr>
        </p:nvSpPr>
        <p:spPr>
          <a:xfrm>
            <a:off x="1191600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ACCESSIBLE">
  <p:cSld name="End Slide ACCESSIBLE"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2" name="Google Shape;632;p212"/>
          <p:cNvCxnSpPr/>
          <p:nvPr/>
        </p:nvCxnSpPr>
        <p:spPr>
          <a:xfrm>
            <a:off x="7578284" y="2589074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3" name="Google Shape;633;p21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212"/>
          <p:cNvSpPr txBox="1"/>
          <p:nvPr/>
        </p:nvSpPr>
        <p:spPr>
          <a:xfrm>
            <a:off x="7473128" y="2791968"/>
            <a:ext cx="4343734" cy="260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EB8"/>
              </a:buClr>
              <a:buSzPts val="3600"/>
              <a:buFont typeface="Arial"/>
              <a:buNone/>
            </a:pPr>
            <a:r>
              <a:rPr lang="fi-FI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Thank You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fi-FI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@nhsdigital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fi-FI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company/nhs-digital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fi-FI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digital.nhs.uk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5" name="Google Shape;635;p2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6952" y="3648456"/>
            <a:ext cx="390144" cy="390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30308" y="4249591"/>
            <a:ext cx="390144" cy="3901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7" name="Google Shape;637;p212"/>
          <p:cNvGrpSpPr/>
          <p:nvPr/>
        </p:nvGrpSpPr>
        <p:grpSpPr>
          <a:xfrm>
            <a:off x="-359616" y="-457155"/>
            <a:ext cx="7950854" cy="7717021"/>
            <a:chOff x="-359616" y="-457155"/>
            <a:chExt cx="7950854" cy="7717021"/>
          </a:xfrm>
        </p:grpSpPr>
        <p:grpSp>
          <p:nvGrpSpPr>
            <p:cNvPr id="638" name="Google Shape;638;p212"/>
            <p:cNvGrpSpPr/>
            <p:nvPr/>
          </p:nvGrpSpPr>
          <p:grpSpPr>
            <a:xfrm>
              <a:off x="-359616" y="1468409"/>
              <a:ext cx="2979496" cy="2587998"/>
              <a:chOff x="9217799" y="1569442"/>
              <a:chExt cx="1938878" cy="1684112"/>
            </a:xfrm>
          </p:grpSpPr>
          <p:sp>
            <p:nvSpPr>
              <p:cNvPr id="639" name="Google Shape;639;p212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212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2" name="Google Shape;642;p212"/>
            <p:cNvGrpSpPr/>
            <p:nvPr/>
          </p:nvGrpSpPr>
          <p:grpSpPr>
            <a:xfrm>
              <a:off x="4604374" y="-3910"/>
              <a:ext cx="2979497" cy="2362287"/>
              <a:chOff x="4588906" y="2210"/>
              <a:chExt cx="2979497" cy="2362287"/>
            </a:xfrm>
          </p:grpSpPr>
          <p:sp>
            <p:nvSpPr>
              <p:cNvPr id="643" name="Google Shape;643;p212"/>
              <p:cNvSpPr/>
              <p:nvPr/>
            </p:nvSpPr>
            <p:spPr>
              <a:xfrm rot="-3600000">
                <a:off x="5576456" y="639098"/>
                <a:ext cx="1991579" cy="115069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212"/>
              <p:cNvSpPr/>
              <p:nvPr/>
            </p:nvSpPr>
            <p:spPr>
              <a:xfrm rot="3600000">
                <a:off x="4589275" y="639100"/>
                <a:ext cx="1991579" cy="1150690"/>
              </a:xfrm>
              <a:prstGeom prst="diamond">
                <a:avLst/>
              </a:prstGeom>
              <a:solidFill>
                <a:srgbClr val="051C6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212"/>
              <p:cNvSpPr/>
              <p:nvPr/>
            </p:nvSpPr>
            <p:spPr>
              <a:xfrm>
                <a:off x="5082866" y="2210"/>
                <a:ext cx="1991578" cy="924981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24981" extrusionOk="0">
                    <a:moveTo>
                      <a:pt x="605139" y="0"/>
                    </a:moveTo>
                    <a:lnTo>
                      <a:pt x="1386439" y="0"/>
                    </a:lnTo>
                    <a:lnTo>
                      <a:pt x="1991578" y="349636"/>
                    </a:lnTo>
                    <a:lnTo>
                      <a:pt x="995789" y="924981"/>
                    </a:lnTo>
                    <a:lnTo>
                      <a:pt x="0" y="34963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46" name="Google Shape;646;p212"/>
            <p:cNvSpPr/>
            <p:nvPr/>
          </p:nvSpPr>
          <p:spPr>
            <a:xfrm>
              <a:off x="1125113" y="912268"/>
              <a:ext cx="1991578" cy="115068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7" name="Google Shape;647;p212"/>
            <p:cNvGrpSpPr/>
            <p:nvPr/>
          </p:nvGrpSpPr>
          <p:grpSpPr>
            <a:xfrm>
              <a:off x="2636702" y="3201792"/>
              <a:ext cx="2979496" cy="2587998"/>
              <a:chOff x="9217799" y="1569442"/>
              <a:chExt cx="1938878" cy="1684112"/>
            </a:xfrm>
          </p:grpSpPr>
          <p:sp>
            <p:nvSpPr>
              <p:cNvPr id="648" name="Google Shape;648;p212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212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1" name="Google Shape;651;p212"/>
            <p:cNvGrpSpPr/>
            <p:nvPr/>
          </p:nvGrpSpPr>
          <p:grpSpPr>
            <a:xfrm>
              <a:off x="1646028" y="4922338"/>
              <a:ext cx="2979498" cy="2337528"/>
              <a:chOff x="1439711" y="4910900"/>
              <a:chExt cx="2979498" cy="2337528"/>
            </a:xfrm>
          </p:grpSpPr>
          <p:sp>
            <p:nvSpPr>
              <p:cNvPr id="652" name="Google Shape;652;p212"/>
              <p:cNvSpPr/>
              <p:nvPr/>
            </p:nvSpPr>
            <p:spPr>
              <a:xfrm>
                <a:off x="1933671" y="4910900"/>
                <a:ext cx="1991578" cy="1150690"/>
              </a:xfrm>
              <a:prstGeom prst="diamond">
                <a:avLst/>
              </a:prstGeom>
              <a:solidFill>
                <a:srgbClr val="2B27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212"/>
              <p:cNvSpPr/>
              <p:nvPr/>
            </p:nvSpPr>
            <p:spPr>
              <a:xfrm rot="-3600000">
                <a:off x="2645370" y="5647572"/>
                <a:ext cx="1700767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0767" h="1150690" extrusionOk="0">
                    <a:moveTo>
                      <a:pt x="1700767" y="575345"/>
                    </a:moveTo>
                    <a:lnTo>
                      <a:pt x="704978" y="1150690"/>
                    </a:lnTo>
                    <a:lnTo>
                      <a:pt x="291135" y="911581"/>
                    </a:lnTo>
                    <a:lnTo>
                      <a:pt x="0" y="407320"/>
                    </a:lnTo>
                    <a:lnTo>
                      <a:pt x="704978" y="0"/>
                    </a:lnTo>
                    <a:close/>
                  </a:path>
                </a:pathLst>
              </a:custGeom>
              <a:solidFill>
                <a:srgbClr val="1D1B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212"/>
              <p:cNvSpPr/>
              <p:nvPr/>
            </p:nvSpPr>
            <p:spPr>
              <a:xfrm rot="3600000">
                <a:off x="1512384" y="5648266"/>
                <a:ext cx="1702362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2362" h="1150690" extrusionOk="0">
                    <a:moveTo>
                      <a:pt x="0" y="575345"/>
                    </a:moveTo>
                    <a:lnTo>
                      <a:pt x="995790" y="0"/>
                    </a:lnTo>
                    <a:lnTo>
                      <a:pt x="1702362" y="408242"/>
                    </a:lnTo>
                    <a:lnTo>
                      <a:pt x="1412823" y="909737"/>
                    </a:lnTo>
                    <a:lnTo>
                      <a:pt x="995790" y="11506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5" name="Google Shape;655;p212"/>
            <p:cNvGrpSpPr/>
            <p:nvPr/>
          </p:nvGrpSpPr>
          <p:grpSpPr>
            <a:xfrm>
              <a:off x="1630720" y="1491804"/>
              <a:ext cx="2979496" cy="2587998"/>
              <a:chOff x="9217799" y="1569442"/>
              <a:chExt cx="1938878" cy="1684112"/>
            </a:xfrm>
          </p:grpSpPr>
          <p:sp>
            <p:nvSpPr>
              <p:cNvPr id="656" name="Google Shape;656;p212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212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9" name="Google Shape;659;p212"/>
            <p:cNvGrpSpPr/>
            <p:nvPr/>
          </p:nvGrpSpPr>
          <p:grpSpPr>
            <a:xfrm>
              <a:off x="4611742" y="2057486"/>
              <a:ext cx="2979496" cy="2587998"/>
              <a:chOff x="9217799" y="1569442"/>
              <a:chExt cx="1938878" cy="1684112"/>
            </a:xfrm>
          </p:grpSpPr>
          <p:sp>
            <p:nvSpPr>
              <p:cNvPr id="660" name="Google Shape;660;p212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DF0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212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3" name="Google Shape;663;p212"/>
            <p:cNvGrpSpPr/>
            <p:nvPr/>
          </p:nvGrpSpPr>
          <p:grpSpPr>
            <a:xfrm>
              <a:off x="978515" y="-457155"/>
              <a:ext cx="2293098" cy="1655813"/>
              <a:chOff x="748752" y="-440798"/>
              <a:chExt cx="2293098" cy="1655813"/>
            </a:xfrm>
          </p:grpSpPr>
          <p:sp>
            <p:nvSpPr>
              <p:cNvPr id="664" name="Google Shape;664;p212"/>
              <p:cNvSpPr/>
              <p:nvPr/>
            </p:nvSpPr>
            <p:spPr>
              <a:xfrm rot="-3600000">
                <a:off x="1615990" y="-127844"/>
                <a:ext cx="1301122" cy="1039272"/>
              </a:xfrm>
              <a:custGeom>
                <a:avLst/>
                <a:gdLst/>
                <a:ahLst/>
                <a:cxnLst/>
                <a:rect l="l" t="t" r="r" b="b"/>
                <a:pathLst>
                  <a:path w="1301122" h="1039272" extrusionOk="0">
                    <a:moveTo>
                      <a:pt x="802951" y="0"/>
                    </a:moveTo>
                    <a:lnTo>
                      <a:pt x="1301122" y="862857"/>
                    </a:lnTo>
                    <a:lnTo>
                      <a:pt x="995789" y="1039272"/>
                    </a:lnTo>
                    <a:lnTo>
                      <a:pt x="0" y="463927"/>
                    </a:lnTo>
                    <a:close/>
                  </a:path>
                </a:pathLst>
              </a:cu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212"/>
              <p:cNvSpPr/>
              <p:nvPr/>
            </p:nvSpPr>
            <p:spPr>
              <a:xfrm rot="3600000">
                <a:off x="873491" y="-134872"/>
                <a:ext cx="1309237" cy="1043961"/>
              </a:xfrm>
              <a:custGeom>
                <a:avLst/>
                <a:gdLst/>
                <a:ahLst/>
                <a:cxnLst/>
                <a:rect l="l" t="t" r="r" b="b"/>
                <a:pathLst>
                  <a:path w="1309237" h="1043961" extrusionOk="0">
                    <a:moveTo>
                      <a:pt x="0" y="862858"/>
                    </a:moveTo>
                    <a:lnTo>
                      <a:pt x="498171" y="0"/>
                    </a:lnTo>
                    <a:lnTo>
                      <a:pt x="1309237" y="468616"/>
                    </a:lnTo>
                    <a:lnTo>
                      <a:pt x="313448" y="10439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6" name="Google Shape;666;p212"/>
            <p:cNvGrpSpPr/>
            <p:nvPr/>
          </p:nvGrpSpPr>
          <p:grpSpPr>
            <a:xfrm>
              <a:off x="3615952" y="1486647"/>
              <a:ext cx="2485539" cy="2587998"/>
              <a:chOff x="9217799" y="1569442"/>
              <a:chExt cx="1617439" cy="1684112"/>
            </a:xfrm>
          </p:grpSpPr>
          <p:sp>
            <p:nvSpPr>
              <p:cNvPr id="667" name="Google Shape;667;p212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212"/>
            <p:cNvGrpSpPr/>
            <p:nvPr/>
          </p:nvGrpSpPr>
          <p:grpSpPr>
            <a:xfrm>
              <a:off x="4611742" y="3490273"/>
              <a:ext cx="2979496" cy="2300104"/>
              <a:chOff x="9217799" y="1756785"/>
              <a:chExt cx="1938878" cy="1496770"/>
            </a:xfrm>
          </p:grpSpPr>
          <p:sp>
            <p:nvSpPr>
              <p:cNvPr id="670" name="Google Shape;670;p212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12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2" name="Google Shape;672;p212"/>
            <p:cNvGrpSpPr/>
            <p:nvPr/>
          </p:nvGrpSpPr>
          <p:grpSpPr>
            <a:xfrm>
              <a:off x="2621405" y="2209"/>
              <a:ext cx="2979497" cy="2352391"/>
              <a:chOff x="2384179" y="0"/>
              <a:chExt cx="2979497" cy="2352391"/>
            </a:xfrm>
          </p:grpSpPr>
          <p:sp>
            <p:nvSpPr>
              <p:cNvPr id="673" name="Google Shape;673;p212"/>
              <p:cNvSpPr/>
              <p:nvPr/>
            </p:nvSpPr>
            <p:spPr>
              <a:xfrm>
                <a:off x="2878139" y="0"/>
                <a:ext cx="1991578" cy="915084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15084" extrusionOk="0">
                    <a:moveTo>
                      <a:pt x="588010" y="0"/>
                    </a:moveTo>
                    <a:lnTo>
                      <a:pt x="1403569" y="0"/>
                    </a:lnTo>
                    <a:lnTo>
                      <a:pt x="1991578" y="339739"/>
                    </a:lnTo>
                    <a:lnTo>
                      <a:pt x="995789" y="915084"/>
                    </a:lnTo>
                    <a:lnTo>
                      <a:pt x="0" y="339739"/>
                    </a:lnTo>
                    <a:close/>
                  </a:path>
                </a:pathLst>
              </a:custGeom>
              <a:solidFill>
                <a:srgbClr val="E9ED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212"/>
              <p:cNvSpPr/>
              <p:nvPr/>
            </p:nvSpPr>
            <p:spPr>
              <a:xfrm rot="-3600000">
                <a:off x="3371729" y="626992"/>
                <a:ext cx="1991579" cy="1150690"/>
              </a:xfrm>
              <a:prstGeom prst="diamond">
                <a:avLst/>
              </a:prstGeom>
              <a:solidFill>
                <a:srgbClr val="D7DE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212"/>
              <p:cNvSpPr/>
              <p:nvPr/>
            </p:nvSpPr>
            <p:spPr>
              <a:xfrm rot="3600000">
                <a:off x="2384548" y="626994"/>
                <a:ext cx="1991579" cy="1150690"/>
              </a:xfrm>
              <a:prstGeom prst="diamond">
                <a:avLst/>
              </a:prstGeom>
              <a:solidFill>
                <a:srgbClr val="C3CAD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676" name="Google Shape;676;p2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1986" y="4789744"/>
            <a:ext cx="6000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2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406" y="5559600"/>
            <a:ext cx="1208955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title slide">
  <p:cSld name="Front 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>
            <a:spLocks noGrp="1"/>
          </p:cNvSpPr>
          <p:nvPr>
            <p:ph type="ctrTitle"/>
          </p:nvPr>
        </p:nvSpPr>
        <p:spPr>
          <a:xfrm>
            <a:off x="432000" y="2100649"/>
            <a:ext cx="9723474" cy="140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7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30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" name="Google Shape;1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000" y="387542"/>
            <a:ext cx="120895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7"/>
          <p:cNvSpPr txBox="1"/>
          <p:nvPr/>
        </p:nvSpPr>
        <p:spPr>
          <a:xfrm>
            <a:off x="3225114" y="601774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7"/>
          <p:cNvSpPr txBox="1">
            <a:spLocks noGrp="1"/>
          </p:cNvSpPr>
          <p:nvPr>
            <p:ph type="body" idx="2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7"/>
          <p:cNvSpPr txBox="1"/>
          <p:nvPr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oogle Shape;23;p37"/>
          <p:cNvGrpSpPr/>
          <p:nvPr/>
        </p:nvGrpSpPr>
        <p:grpSpPr>
          <a:xfrm>
            <a:off x="6064133" y="1974899"/>
            <a:ext cx="6524831" cy="5109192"/>
            <a:chOff x="6064133" y="1974899"/>
            <a:chExt cx="6524831" cy="5109192"/>
          </a:xfrm>
        </p:grpSpPr>
        <p:grpSp>
          <p:nvGrpSpPr>
            <p:cNvPr id="24" name="Google Shape;24;p37"/>
            <p:cNvGrpSpPr/>
            <p:nvPr/>
          </p:nvGrpSpPr>
          <p:grpSpPr>
            <a:xfrm>
              <a:off x="9511356" y="3300746"/>
              <a:ext cx="2305959" cy="2002963"/>
              <a:chOff x="9217799" y="1569442"/>
              <a:chExt cx="1938878" cy="1684112"/>
            </a:xfrm>
          </p:grpSpPr>
          <p:sp>
            <p:nvSpPr>
              <p:cNvPr id="25" name="Google Shape;25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" name="Google Shape;28;p37"/>
            <p:cNvGrpSpPr/>
            <p:nvPr/>
          </p:nvGrpSpPr>
          <p:grpSpPr>
            <a:xfrm>
              <a:off x="10282973" y="1974899"/>
              <a:ext cx="2305959" cy="2002963"/>
              <a:chOff x="9217799" y="1569442"/>
              <a:chExt cx="1938878" cy="1684112"/>
            </a:xfrm>
          </p:grpSpPr>
          <p:sp>
            <p:nvSpPr>
              <p:cNvPr id="29" name="Google Shape;29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" name="Google Shape;32;p37"/>
            <p:cNvGrpSpPr/>
            <p:nvPr/>
          </p:nvGrpSpPr>
          <p:grpSpPr>
            <a:xfrm>
              <a:off x="7980104" y="4194936"/>
              <a:ext cx="1923663" cy="2002963"/>
              <a:chOff x="9217799" y="1569442"/>
              <a:chExt cx="1617439" cy="1684112"/>
            </a:xfrm>
          </p:grpSpPr>
          <p:sp>
            <p:nvSpPr>
              <p:cNvPr id="33" name="Google Shape;3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Google Shape;35;p37"/>
            <p:cNvGrpSpPr/>
            <p:nvPr/>
          </p:nvGrpSpPr>
          <p:grpSpPr>
            <a:xfrm>
              <a:off x="9511423" y="5081128"/>
              <a:ext cx="2305959" cy="2002963"/>
              <a:chOff x="9217799" y="1569442"/>
              <a:chExt cx="1938878" cy="1684112"/>
            </a:xfrm>
          </p:grpSpPr>
          <p:sp>
            <p:nvSpPr>
              <p:cNvPr id="36" name="Google Shape;36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" name="Google Shape;39;p37"/>
            <p:cNvGrpSpPr/>
            <p:nvPr/>
          </p:nvGrpSpPr>
          <p:grpSpPr>
            <a:xfrm>
              <a:off x="10665301" y="4634062"/>
              <a:ext cx="1923663" cy="2002960"/>
              <a:chOff x="9539238" y="1569442"/>
              <a:chExt cx="1617439" cy="1684111"/>
            </a:xfrm>
          </p:grpSpPr>
          <p:sp>
            <p:nvSpPr>
              <p:cNvPr id="40" name="Google Shape;40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E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DC8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2" name="Google Shape;42;p37"/>
            <p:cNvGrpSpPr/>
            <p:nvPr/>
          </p:nvGrpSpPr>
          <p:grpSpPr>
            <a:xfrm>
              <a:off x="8747718" y="4636215"/>
              <a:ext cx="1923663" cy="2002963"/>
              <a:chOff x="9217799" y="1569442"/>
              <a:chExt cx="1617439" cy="1684112"/>
            </a:xfrm>
          </p:grpSpPr>
          <p:sp>
            <p:nvSpPr>
              <p:cNvPr id="43" name="Google Shape;4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" name="Google Shape;45;p37"/>
            <p:cNvSpPr/>
            <p:nvPr/>
          </p:nvSpPr>
          <p:spPr>
            <a:xfrm>
              <a:off x="9132454" y="641468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7"/>
            <p:cNvSpPr/>
            <p:nvPr/>
          </p:nvSpPr>
          <p:spPr>
            <a:xfrm>
              <a:off x="7605886" y="641876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CCDE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37"/>
            <p:cNvSpPr/>
            <p:nvPr/>
          </p:nvSpPr>
          <p:spPr>
            <a:xfrm>
              <a:off x="6064133" y="641469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, subhead, bullets one column">
  <p:cSld name="Heading, subhead, bullets one colum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6"/>
          <p:cNvSpPr txBox="1">
            <a:spLocks noGrp="1"/>
          </p:cNvSpPr>
          <p:nvPr>
            <p:ph type="body"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46"/>
          <p:cNvSpPr txBox="1">
            <a:spLocks noGrp="1"/>
          </p:cNvSpPr>
          <p:nvPr>
            <p:ph type="body" idx="2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4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4" name="Google Shape;54;p4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5" name="Google Shape;55;p4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6" name="Google Shape;56;p4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reaker Heading1-Blue-DarkBlueA">
  <p:cSld name="3_Breaker Heading1-Blue-DarkBlueA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9"/>
          <p:cNvSpPr/>
          <p:nvPr/>
        </p:nvSpPr>
        <p:spPr>
          <a:xfrm>
            <a:off x="1" y="-1"/>
            <a:ext cx="12201359" cy="6874203"/>
          </a:xfrm>
          <a:custGeom>
            <a:avLst/>
            <a:gdLst/>
            <a:ahLst/>
            <a:cxnLst/>
            <a:rect l="l" t="t" r="r" b="b"/>
            <a:pathLst>
              <a:path w="12201359" h="6874203" extrusionOk="0">
                <a:moveTo>
                  <a:pt x="3013279" y="0"/>
                </a:moveTo>
                <a:lnTo>
                  <a:pt x="6369358" y="0"/>
                </a:lnTo>
                <a:lnTo>
                  <a:pt x="6369358" y="1"/>
                </a:lnTo>
                <a:lnTo>
                  <a:pt x="6687400" y="1"/>
                </a:lnTo>
                <a:lnTo>
                  <a:pt x="12201359" y="3274124"/>
                </a:lnTo>
                <a:lnTo>
                  <a:pt x="12201359" y="3453757"/>
                </a:lnTo>
                <a:lnTo>
                  <a:pt x="6642906" y="6874201"/>
                </a:lnTo>
                <a:lnTo>
                  <a:pt x="6169181" y="6874201"/>
                </a:lnTo>
                <a:lnTo>
                  <a:pt x="6169181" y="6874200"/>
                </a:lnTo>
                <a:lnTo>
                  <a:pt x="3013282" y="6874200"/>
                </a:lnTo>
                <a:lnTo>
                  <a:pt x="3013282" y="6874203"/>
                </a:lnTo>
                <a:lnTo>
                  <a:pt x="0" y="5158862"/>
                </a:lnTo>
                <a:lnTo>
                  <a:pt x="0" y="1715343"/>
                </a:lnTo>
                <a:lnTo>
                  <a:pt x="3013279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39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0" name="Google Shape;60;p39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39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3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9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1D6D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9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9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9"/>
          <p:cNvSpPr/>
          <p:nvPr/>
        </p:nvSpPr>
        <p:spPr>
          <a:xfrm rot="10800000">
            <a:off x="6511981" y="0"/>
            <a:ext cx="5689379" cy="3429000"/>
          </a:xfrm>
          <a:prstGeom prst="triangle">
            <a:avLst>
              <a:gd name="adj" fmla="val 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, subhead, two columns">
  <p:cSld name="1_Title, subhead, two colum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4"/>
          <p:cNvSpPr txBox="1">
            <a:spLocks noGrp="1"/>
          </p:cNvSpPr>
          <p:nvPr>
            <p:ph type="body"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44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4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4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3" name="Google Shape;73;p4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4" name="Google Shape;74;p4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5" name="Google Shape;75;p4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7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Sample-Icons-Layout">
  <p:cSld name="1_Sample-Icons-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8"/>
          <p:cNvSpPr txBox="1">
            <a:spLocks noGrp="1"/>
          </p:cNvSpPr>
          <p:nvPr>
            <p:ph type="title"/>
          </p:nvPr>
        </p:nvSpPr>
        <p:spPr>
          <a:xfrm>
            <a:off x="432000" y="432001"/>
            <a:ext cx="11404154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" name="Google Shape;80;p3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1" name="Google Shape;81;p3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2" name="Google Shape;82;p3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8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8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38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8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8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38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38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38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38"/>
          <p:cNvSpPr/>
          <p:nvPr/>
        </p:nvSpPr>
        <p:spPr>
          <a:xfrm>
            <a:off x="5122911" y="3169365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38"/>
          <p:cNvSpPr/>
          <p:nvPr/>
        </p:nvSpPr>
        <p:spPr>
          <a:xfrm>
            <a:off x="7474153" y="3169365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38"/>
          <p:cNvSpPr/>
          <p:nvPr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reaker Heading1-White-Grey-A">
  <p:cSld name="1_Breaker Heading1-White-Grey-A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0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6" name="Google Shape;96;p40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7" name="Google Shape;97;p40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4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0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40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0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0"/>
          <p:cNvSpPr/>
          <p:nvPr/>
        </p:nvSpPr>
        <p:spPr>
          <a:xfrm rot="10800000">
            <a:off x="6717766" y="0"/>
            <a:ext cx="5483594" cy="3429000"/>
          </a:xfrm>
          <a:prstGeom prst="triangle">
            <a:avLst>
              <a:gd name="adj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reaker Heading1-Grey-Blue-Mix">
  <p:cSld name="2_Breaker Heading1-Grey-Blue-Mix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1"/>
          <p:cNvSpPr/>
          <p:nvPr/>
        </p:nvSpPr>
        <p:spPr>
          <a:xfrm>
            <a:off x="7801770" y="2789292"/>
            <a:ext cx="4399590" cy="4068709"/>
          </a:xfrm>
          <a:custGeom>
            <a:avLst/>
            <a:gdLst/>
            <a:ahLst/>
            <a:cxnLst/>
            <a:rect l="l" t="t" r="r" b="b"/>
            <a:pathLst>
              <a:path w="4399590" h="4068709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068709"/>
                </a:lnTo>
                <a:lnTo>
                  <a:pt x="3304962" y="4068709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41"/>
          <p:cNvSpPr/>
          <p:nvPr/>
        </p:nvSpPr>
        <p:spPr>
          <a:xfrm rot="5400000">
            <a:off x="8498435" y="4229520"/>
            <a:ext cx="1931815" cy="3325147"/>
          </a:xfrm>
          <a:custGeom>
            <a:avLst/>
            <a:gdLst/>
            <a:ahLst/>
            <a:cxnLst/>
            <a:rect l="l" t="t" r="r" b="b"/>
            <a:pathLst>
              <a:path w="1931815" h="3325147" extrusionOk="0">
                <a:moveTo>
                  <a:pt x="0" y="3325147"/>
                </a:moveTo>
                <a:lnTo>
                  <a:pt x="1931815" y="0"/>
                </a:lnTo>
                <a:lnTo>
                  <a:pt x="1931815" y="332514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4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41"/>
          <p:cNvSpPr/>
          <p:nvPr/>
        </p:nvSpPr>
        <p:spPr>
          <a:xfrm rot="10800000" flipH="1">
            <a:off x="-1" y="-3"/>
            <a:ext cx="2454962" cy="1361117"/>
          </a:xfrm>
          <a:prstGeom prst="triangle">
            <a:avLst>
              <a:gd name="adj" fmla="val 95"/>
            </a:avLst>
          </a:prstGeom>
          <a:solidFill>
            <a:srgbClr val="B1D0EB"/>
          </a:solidFill>
          <a:ln>
            <a:noFill/>
          </a:ln>
        </p:spPr>
        <p:txBody>
          <a:bodyPr spcFirstLastPara="1" wrap="square" lIns="90000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1"/>
          <p:cNvSpPr/>
          <p:nvPr/>
        </p:nvSpPr>
        <p:spPr>
          <a:xfrm rot="10800000">
            <a:off x="10316816" y="-2"/>
            <a:ext cx="1884542" cy="1053320"/>
          </a:xfrm>
          <a:prstGeom prst="triangle">
            <a:avLst>
              <a:gd name="adj" fmla="val 0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41"/>
          <p:cNvSpPr/>
          <p:nvPr/>
        </p:nvSpPr>
        <p:spPr>
          <a:xfrm flipH="1">
            <a:off x="-2" y="5136256"/>
            <a:ext cx="4523427" cy="1725107"/>
          </a:xfrm>
          <a:custGeom>
            <a:avLst/>
            <a:gdLst/>
            <a:ahLst/>
            <a:cxnLst/>
            <a:rect l="l" t="t" r="r" b="b"/>
            <a:pathLst>
              <a:path w="940749" h="358775" extrusionOk="0">
                <a:moveTo>
                  <a:pt x="940749" y="358775"/>
                </a:moveTo>
                <a:lnTo>
                  <a:pt x="0" y="358775"/>
                </a:lnTo>
                <a:lnTo>
                  <a:pt x="656636" y="0"/>
                </a:lnTo>
                <a:lnTo>
                  <a:pt x="940749" y="155235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1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1" name="Google Shape;111;p41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2" name="Google Shape;112;p41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reaker Heading-LightBlue-A">
  <p:cSld name="1_Breaker Heading-LightBlue-A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2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5" name="Google Shape;115;p42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6" name="Google Shape;116;p42"/>
          <p:cNvSpPr txBox="1">
            <a:spLocks noGrp="1"/>
          </p:cNvSpPr>
          <p:nvPr>
            <p:ph type="body" idx="2"/>
          </p:nvPr>
        </p:nvSpPr>
        <p:spPr>
          <a:xfrm>
            <a:off x="612775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4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42"/>
          <p:cNvSpPr/>
          <p:nvPr/>
        </p:nvSpPr>
        <p:spPr>
          <a:xfrm>
            <a:off x="2557075" y="5987891"/>
            <a:ext cx="2951545" cy="870109"/>
          </a:xfrm>
          <a:prstGeom prst="triangle">
            <a:avLst>
              <a:gd name="adj" fmla="val 50000"/>
            </a:avLst>
          </a:prstGeom>
          <a:solidFill>
            <a:srgbClr val="C1DC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42"/>
          <p:cNvSpPr/>
          <p:nvPr/>
        </p:nvSpPr>
        <p:spPr>
          <a:xfrm>
            <a:off x="7792410" y="1697493"/>
            <a:ext cx="4399590" cy="4707484"/>
          </a:xfrm>
          <a:custGeom>
            <a:avLst/>
            <a:gdLst/>
            <a:ahLst/>
            <a:cxnLst/>
            <a:rect l="l" t="t" r="r" b="b"/>
            <a:pathLst>
              <a:path w="4399590" h="4707484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707484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42"/>
          <p:cNvSpPr/>
          <p:nvPr/>
        </p:nvSpPr>
        <p:spPr>
          <a:xfrm rot="5400000">
            <a:off x="8480398" y="3146399"/>
            <a:ext cx="3023613" cy="4399590"/>
          </a:xfrm>
          <a:custGeom>
            <a:avLst/>
            <a:gdLst/>
            <a:ahLst/>
            <a:cxnLst/>
            <a:rect l="l" t="t" r="r" b="b"/>
            <a:pathLst>
              <a:path w="3023613" h="4399590" extrusionOk="0">
                <a:moveTo>
                  <a:pt x="0" y="4399590"/>
                </a:moveTo>
                <a:lnTo>
                  <a:pt x="2556035" y="0"/>
                </a:lnTo>
                <a:lnTo>
                  <a:pt x="3023613" y="0"/>
                </a:lnTo>
                <a:lnTo>
                  <a:pt x="3023613" y="4399590"/>
                </a:lnTo>
                <a:close/>
              </a:path>
            </a:pathLst>
          </a:custGeom>
          <a:solidFill>
            <a:srgbClr val="B1D0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2"/>
          <p:cNvSpPr/>
          <p:nvPr/>
        </p:nvSpPr>
        <p:spPr>
          <a:xfrm rot="-5400000">
            <a:off x="10757474" y="687170"/>
            <a:ext cx="2121699" cy="747356"/>
          </a:xfrm>
          <a:custGeom>
            <a:avLst/>
            <a:gdLst/>
            <a:ahLst/>
            <a:cxnLst/>
            <a:rect l="l" t="t" r="r" b="b"/>
            <a:pathLst>
              <a:path w="2121699" h="747356" extrusionOk="0">
                <a:moveTo>
                  <a:pt x="2121699" y="0"/>
                </a:moveTo>
                <a:lnTo>
                  <a:pt x="2121699" y="747356"/>
                </a:lnTo>
                <a:lnTo>
                  <a:pt x="0" y="747356"/>
                </a:lnTo>
                <a:lnTo>
                  <a:pt x="416651" y="0"/>
                </a:lnTo>
                <a:close/>
              </a:path>
            </a:pathLst>
          </a:custGeom>
          <a:solidFill>
            <a:srgbClr val="B1D0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ing, content, basic text one col">
  <p:cSld name="Heading, content, basic text one col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43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4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4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4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8" name="Google Shape;128;p4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9" name="Google Shape;129;p4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, subhead, Three columns">
  <p:cSld name="2_Title, subhead, Three column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5"/>
          <p:cNvSpPr txBox="1">
            <a:spLocks noGrp="1"/>
          </p:cNvSpPr>
          <p:nvPr>
            <p:ph type="body"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45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4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4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p45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7" name="Google Shape;137;p4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8" name="Google Shape;138;p4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 with image right">
  <p:cSld name="Quote slide with image righ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7"/>
          <p:cNvSpPr txBox="1">
            <a:spLocks noGrp="1"/>
          </p:cNvSpPr>
          <p:nvPr>
            <p:ph type="title"/>
          </p:nvPr>
        </p:nvSpPr>
        <p:spPr>
          <a:xfrm>
            <a:off x="432000" y="1466564"/>
            <a:ext cx="4909569" cy="339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47"/>
          <p:cNvSpPr txBox="1">
            <a:spLocks noGrp="1"/>
          </p:cNvSpPr>
          <p:nvPr>
            <p:ph type="body" idx="1"/>
          </p:nvPr>
        </p:nvSpPr>
        <p:spPr>
          <a:xfrm>
            <a:off x="704335" y="4109436"/>
            <a:ext cx="4313142" cy="1504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4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cxnSp>
        <p:nvCxnSpPr>
          <p:cNvPr id="145" name="Google Shape;145;p47"/>
          <p:cNvCxnSpPr/>
          <p:nvPr/>
        </p:nvCxnSpPr>
        <p:spPr>
          <a:xfrm>
            <a:off x="432000" y="440588"/>
            <a:ext cx="612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6" name="Google Shape;146;p4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4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slide with image A">
  <p:cSld name="Headline slide with image A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8"/>
          <p:cNvSpPr txBox="1">
            <a:spLocks noGrp="1"/>
          </p:cNvSpPr>
          <p:nvPr>
            <p:ph type="title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4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8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cxnSp>
        <p:nvCxnSpPr>
          <p:cNvPr id="153" name="Google Shape;153;p48"/>
          <p:cNvCxnSpPr/>
          <p:nvPr/>
        </p:nvCxnSpPr>
        <p:spPr>
          <a:xfrm>
            <a:off x="432000" y="1632779"/>
            <a:ext cx="612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4" name="Google Shape;154;p4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5" name="Google Shape;155;p4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large Centred">
  <p:cSld name="Quote large Centred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49"/>
          <p:cNvGrpSpPr/>
          <p:nvPr/>
        </p:nvGrpSpPr>
        <p:grpSpPr>
          <a:xfrm>
            <a:off x="6850559" y="3312386"/>
            <a:ext cx="5753249" cy="3783345"/>
            <a:chOff x="6850559" y="3312386"/>
            <a:chExt cx="5753249" cy="3783345"/>
          </a:xfrm>
        </p:grpSpPr>
        <p:grpSp>
          <p:nvGrpSpPr>
            <p:cNvPr id="158" name="Google Shape;158;p49"/>
            <p:cNvGrpSpPr/>
            <p:nvPr/>
          </p:nvGrpSpPr>
          <p:grpSpPr>
            <a:xfrm>
              <a:off x="10297782" y="3312386"/>
              <a:ext cx="2305959" cy="2002963"/>
              <a:chOff x="9217799" y="1569442"/>
              <a:chExt cx="1938878" cy="1684112"/>
            </a:xfrm>
          </p:grpSpPr>
          <p:sp>
            <p:nvSpPr>
              <p:cNvPr id="159" name="Google Shape;159;p4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4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4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2" name="Google Shape;162;p49"/>
            <p:cNvGrpSpPr/>
            <p:nvPr/>
          </p:nvGrpSpPr>
          <p:grpSpPr>
            <a:xfrm>
              <a:off x="7999944" y="4644078"/>
              <a:ext cx="2305959" cy="2002963"/>
              <a:chOff x="9217799" y="1569442"/>
              <a:chExt cx="1938878" cy="1684112"/>
            </a:xfrm>
          </p:grpSpPr>
          <p:sp>
            <p:nvSpPr>
              <p:cNvPr id="163" name="Google Shape;163;p4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4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4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6" name="Google Shape;166;p49"/>
            <p:cNvSpPr/>
            <p:nvPr/>
          </p:nvSpPr>
          <p:spPr>
            <a:xfrm>
              <a:off x="9148827" y="4206576"/>
              <a:ext cx="1541367" cy="890568"/>
            </a:xfrm>
            <a:prstGeom prst="diamond">
              <a:avLst/>
            </a:prstGeom>
            <a:solidFill>
              <a:srgbClr val="CCDF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7" name="Google Shape;167;p49"/>
            <p:cNvGrpSpPr/>
            <p:nvPr/>
          </p:nvGrpSpPr>
          <p:grpSpPr>
            <a:xfrm>
              <a:off x="10297849" y="5092768"/>
              <a:ext cx="2305959" cy="2002963"/>
              <a:chOff x="9217799" y="1569442"/>
              <a:chExt cx="1938878" cy="1684112"/>
            </a:xfrm>
          </p:grpSpPr>
          <p:sp>
            <p:nvSpPr>
              <p:cNvPr id="168" name="Google Shape;168;p4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4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4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1" name="Google Shape;171;p49"/>
            <p:cNvSpPr/>
            <p:nvPr/>
          </p:nvSpPr>
          <p:spPr>
            <a:xfrm>
              <a:off x="11451727" y="4663273"/>
              <a:ext cx="740273" cy="855426"/>
            </a:xfrm>
            <a:custGeom>
              <a:avLst/>
              <a:gdLst/>
              <a:ahLst/>
              <a:cxnLst/>
              <a:rect l="l" t="t" r="r" b="b"/>
              <a:pathLst>
                <a:path w="740273" h="855426" extrusionOk="0">
                  <a:moveTo>
                    <a:pt x="740273" y="0"/>
                  </a:moveTo>
                  <a:lnTo>
                    <a:pt x="740273" y="855426"/>
                  </a:lnTo>
                  <a:lnTo>
                    <a:pt x="0" y="427713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2" name="Google Shape;172;p49"/>
            <p:cNvGrpSpPr/>
            <p:nvPr/>
          </p:nvGrpSpPr>
          <p:grpSpPr>
            <a:xfrm>
              <a:off x="9534144" y="4647855"/>
              <a:ext cx="1923663" cy="2002963"/>
              <a:chOff x="9217799" y="1569442"/>
              <a:chExt cx="1617439" cy="1684112"/>
            </a:xfrm>
          </p:grpSpPr>
          <p:sp>
            <p:nvSpPr>
              <p:cNvPr id="173" name="Google Shape;173;p4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4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5" name="Google Shape;175;p49"/>
            <p:cNvSpPr/>
            <p:nvPr/>
          </p:nvSpPr>
          <p:spPr>
            <a:xfrm>
              <a:off x="9918880" y="642632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49"/>
            <p:cNvSpPr/>
            <p:nvPr/>
          </p:nvSpPr>
          <p:spPr>
            <a:xfrm>
              <a:off x="8392312" y="643040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E9F3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49"/>
            <p:cNvSpPr/>
            <p:nvPr/>
          </p:nvSpPr>
          <p:spPr>
            <a:xfrm>
              <a:off x="6850559" y="642633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49"/>
            <p:cNvSpPr/>
            <p:nvPr/>
          </p:nvSpPr>
          <p:spPr>
            <a:xfrm>
              <a:off x="9144014" y="5981132"/>
              <a:ext cx="1541367" cy="890568"/>
            </a:xfrm>
            <a:prstGeom prst="diamond">
              <a:avLst/>
            </a:prstGeom>
            <a:solidFill>
              <a:srgbClr val="C2E2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9" name="Google Shape;179;p49"/>
          <p:cNvCxnSpPr/>
          <p:nvPr/>
        </p:nvCxnSpPr>
        <p:spPr>
          <a:xfrm>
            <a:off x="5663445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0" name="Google Shape;180;p4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9"/>
          <p:cNvSpPr txBox="1">
            <a:spLocks noGrp="1"/>
          </p:cNvSpPr>
          <p:nvPr>
            <p:ph type="body" idx="1"/>
          </p:nvPr>
        </p:nvSpPr>
        <p:spPr>
          <a:xfrm>
            <a:off x="1214367" y="1180298"/>
            <a:ext cx="9811265" cy="298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49"/>
          <p:cNvSpPr txBox="1">
            <a:spLocks noGrp="1"/>
          </p:cNvSpPr>
          <p:nvPr>
            <p:ph type="body" idx="2"/>
          </p:nvPr>
        </p:nvSpPr>
        <p:spPr>
          <a:xfrm>
            <a:off x="4150923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83" name="Google Shape;183;p4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4" name="Google Shape;184;p4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with Intro">
  <p:cSld name="Icon Grid Boxes 2UP with Intro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5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0"/>
          <p:cNvSpPr txBox="1">
            <a:spLocks noGrp="1"/>
          </p:cNvSpPr>
          <p:nvPr>
            <p:ph type="body" idx="1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50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0"/>
          <p:cNvSpPr txBox="1">
            <a:spLocks noGrp="1"/>
          </p:cNvSpPr>
          <p:nvPr>
            <p:ph type="body" idx="2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50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50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50"/>
          <p:cNvSpPr txBox="1">
            <a:spLocks noGrp="1"/>
          </p:cNvSpPr>
          <p:nvPr>
            <p:ph type="body" idx="3"/>
          </p:nvPr>
        </p:nvSpPr>
        <p:spPr>
          <a:xfrm>
            <a:off x="432000" y="1735014"/>
            <a:ext cx="3564001" cy="4319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5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5" name="Google Shape;195;p50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6" name="Google Shape;196;p5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7" name="Google Shape;197;p5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ample-Icons-Layout">
  <p:cSld name="Sample-Icons-Layout"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7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7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1" name="Google Shape;481;p7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82" name="Google Shape;482;p7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83" name="Google Shape;483;p7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74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74"/>
          <p:cNvSpPr/>
          <p:nvPr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74"/>
          <p:cNvSpPr/>
          <p:nvPr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74"/>
          <p:cNvSpPr/>
          <p:nvPr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74"/>
          <p:cNvSpPr/>
          <p:nvPr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74"/>
          <p:cNvSpPr/>
          <p:nvPr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74"/>
          <p:cNvSpPr/>
          <p:nvPr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74"/>
          <p:cNvSpPr/>
          <p:nvPr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74"/>
          <p:cNvSpPr/>
          <p:nvPr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74"/>
          <p:cNvSpPr/>
          <p:nvPr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74"/>
          <p:cNvSpPr/>
          <p:nvPr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74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74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74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74"/>
          <p:cNvSpPr/>
          <p:nvPr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74"/>
          <p:cNvSpPr/>
          <p:nvPr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74"/>
          <p:cNvSpPr/>
          <p:nvPr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74"/>
          <p:cNvSpPr/>
          <p:nvPr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74"/>
          <p:cNvSpPr/>
          <p:nvPr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74"/>
          <p:cNvSpPr/>
          <p:nvPr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74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74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74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74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74"/>
          <p:cNvSpPr/>
          <p:nvPr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74"/>
          <p:cNvSpPr/>
          <p:nvPr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74"/>
          <p:cNvSpPr/>
          <p:nvPr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74"/>
          <p:cNvSpPr/>
          <p:nvPr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74"/>
          <p:cNvSpPr/>
          <p:nvPr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74"/>
          <p:cNvSpPr/>
          <p:nvPr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4UP Grey">
  <p:cSld name="ICON Grid Boxes 4UP Grey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1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51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1"/>
          <p:cNvSpPr/>
          <p:nvPr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1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51"/>
          <p:cNvSpPr/>
          <p:nvPr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1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p51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1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1"/>
          <p:cNvSpPr txBox="1">
            <a:spLocks noGrp="1"/>
          </p:cNvSpPr>
          <p:nvPr>
            <p:ph type="body" idx="4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51"/>
          <p:cNvSpPr/>
          <p:nvPr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11" name="Google Shape;211;p51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2" name="Google Shape;212;p5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3" name="Google Shape;213;p5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3UP">
  <p:cSld name="Icon Grid Boxes 3UP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2"/>
          <p:cNvSpPr txBox="1">
            <a:spLocks noGrp="1"/>
          </p:cNvSpPr>
          <p:nvPr>
            <p:ph type="body" idx="1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52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5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52"/>
          <p:cNvSpPr/>
          <p:nvPr/>
        </p:nvSpPr>
        <p:spPr>
          <a:xfrm>
            <a:off x="412708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52"/>
          <p:cNvSpPr txBox="1">
            <a:spLocks noGrp="1"/>
          </p:cNvSpPr>
          <p:nvPr>
            <p:ph type="body" idx="2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52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52"/>
          <p:cNvSpPr txBox="1">
            <a:spLocks noGrp="1"/>
          </p:cNvSpPr>
          <p:nvPr>
            <p:ph type="body" idx="3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52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52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5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25" name="Google Shape;225;p52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5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27" name="Google Shape;227;p5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4UP with Intro">
  <p:cSld name="ICON Grid Boxes 4UP with Intro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5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53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53"/>
          <p:cNvSpPr txBox="1">
            <a:spLocks noGrp="1"/>
          </p:cNvSpPr>
          <p:nvPr>
            <p:ph type="body" idx="1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53"/>
          <p:cNvSpPr/>
          <p:nvPr/>
        </p:nvSpPr>
        <p:spPr>
          <a:xfrm>
            <a:off x="4310428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53"/>
          <p:cNvSpPr txBox="1">
            <a:spLocks noGrp="1"/>
          </p:cNvSpPr>
          <p:nvPr>
            <p:ph type="body" idx="2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53"/>
          <p:cNvSpPr/>
          <p:nvPr/>
        </p:nvSpPr>
        <p:spPr>
          <a:xfrm>
            <a:off x="8264591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53"/>
          <p:cNvSpPr txBox="1">
            <a:spLocks noGrp="1"/>
          </p:cNvSpPr>
          <p:nvPr>
            <p:ph type="body" idx="3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7" name="Google Shape;237;p53"/>
          <p:cNvSpPr/>
          <p:nvPr/>
        </p:nvSpPr>
        <p:spPr>
          <a:xfrm>
            <a:off x="4310428" y="384628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53"/>
          <p:cNvSpPr txBox="1">
            <a:spLocks noGrp="1"/>
          </p:cNvSpPr>
          <p:nvPr>
            <p:ph type="body" idx="4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p53"/>
          <p:cNvSpPr/>
          <p:nvPr/>
        </p:nvSpPr>
        <p:spPr>
          <a:xfrm>
            <a:off x="8272154" y="3849215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5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41" name="Google Shape;241;p5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2" name="Google Shape;242;p5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3" name="Google Shape;243;p5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53"/>
          <p:cNvSpPr txBox="1">
            <a:spLocks noGrp="1"/>
          </p:cNvSpPr>
          <p:nvPr>
            <p:ph type="body" idx="5"/>
          </p:nvPr>
        </p:nvSpPr>
        <p:spPr>
          <a:xfrm>
            <a:off x="432000" y="1285014"/>
            <a:ext cx="3564001" cy="4769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5UP">
  <p:cSld name="ICON Grid boxes 5UP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5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54"/>
          <p:cNvSpPr txBox="1">
            <a:spLocks noGrp="1"/>
          </p:cNvSpPr>
          <p:nvPr>
            <p:ph type="body" idx="1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54"/>
          <p:cNvSpPr/>
          <p:nvPr/>
        </p:nvSpPr>
        <p:spPr>
          <a:xfrm>
            <a:off x="2370978" y="1089953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54"/>
          <p:cNvSpPr txBox="1">
            <a:spLocks noGrp="1"/>
          </p:cNvSpPr>
          <p:nvPr>
            <p:ph type="body" idx="2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54"/>
          <p:cNvSpPr/>
          <p:nvPr/>
        </p:nvSpPr>
        <p:spPr>
          <a:xfrm>
            <a:off x="6257024" y="1090988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54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54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54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54"/>
          <p:cNvSpPr txBox="1">
            <a:spLocks noGrp="1"/>
          </p:cNvSpPr>
          <p:nvPr>
            <p:ph type="body" idx="4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54"/>
          <p:cNvSpPr/>
          <p:nvPr/>
        </p:nvSpPr>
        <p:spPr>
          <a:xfrm>
            <a:off x="4339760" y="375104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54"/>
          <p:cNvSpPr txBox="1">
            <a:spLocks noGrp="1"/>
          </p:cNvSpPr>
          <p:nvPr>
            <p:ph type="body" idx="5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54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5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0" name="Google Shape;260;p5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1" name="Google Shape;261;p5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2" name="Google Shape;262;p5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6UP Grey">
  <p:cSld name="ICON Grid Boxes 6UP Grey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5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5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5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55"/>
          <p:cNvSpPr/>
          <p:nvPr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55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55"/>
          <p:cNvSpPr/>
          <p:nvPr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55"/>
          <p:cNvSpPr txBox="1">
            <a:spLocks noGrp="1"/>
          </p:cNvSpPr>
          <p:nvPr>
            <p:ph type="body" idx="3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55"/>
          <p:cNvSpPr/>
          <p:nvPr/>
        </p:nvSpPr>
        <p:spPr>
          <a:xfrm>
            <a:off x="8259249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55"/>
          <p:cNvSpPr txBox="1">
            <a:spLocks noGrp="1"/>
          </p:cNvSpPr>
          <p:nvPr>
            <p:ph type="body" idx="4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p55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55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55"/>
          <p:cNvSpPr txBox="1">
            <a:spLocks noGrp="1"/>
          </p:cNvSpPr>
          <p:nvPr>
            <p:ph type="body" idx="5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6" name="Google Shape;276;p55"/>
          <p:cNvSpPr/>
          <p:nvPr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55"/>
          <p:cNvSpPr txBox="1">
            <a:spLocks noGrp="1"/>
          </p:cNvSpPr>
          <p:nvPr>
            <p:ph type="body" idx="6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8" name="Google Shape;278;p55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5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80" name="Google Shape;280;p55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1" name="Google Shape;281;p55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82" name="Google Shape;282;p55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2UP +Intro ">
  <p:cSld name="TEXT Grid Boxes, Titles 2UP +Intro 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5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56"/>
          <p:cNvSpPr txBox="1">
            <a:spLocks noGrp="1"/>
          </p:cNvSpPr>
          <p:nvPr>
            <p:ph type="body" idx="1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7" name="Google Shape;287;p56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56"/>
          <p:cNvSpPr txBox="1">
            <a:spLocks noGrp="1"/>
          </p:cNvSpPr>
          <p:nvPr>
            <p:ph type="body" idx="2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9" name="Google Shape;289;p56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56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56"/>
          <p:cNvSpPr txBox="1">
            <a:spLocks noGrp="1"/>
          </p:cNvSpPr>
          <p:nvPr>
            <p:ph type="body" idx="3"/>
          </p:nvPr>
        </p:nvSpPr>
        <p:spPr>
          <a:xfrm>
            <a:off x="432000" y="1897014"/>
            <a:ext cx="3564001" cy="415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p5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56"/>
          <p:cNvSpPr txBox="1">
            <a:spLocks noGrp="1"/>
          </p:cNvSpPr>
          <p:nvPr>
            <p:ph type="body" idx="4"/>
          </p:nvPr>
        </p:nvSpPr>
        <p:spPr>
          <a:xfrm>
            <a:off x="4474871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56"/>
          <p:cNvSpPr txBox="1">
            <a:spLocks noGrp="1"/>
          </p:cNvSpPr>
          <p:nvPr>
            <p:ph type="body" idx="5"/>
          </p:nvPr>
        </p:nvSpPr>
        <p:spPr>
          <a:xfrm>
            <a:off x="8367249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95" name="Google Shape;295;p5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6" name="Google Shape;296;p5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7" name="Google Shape;297;p5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3UP">
  <p:cSld name="TEXT Grid boxes, Titles 3UP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7"/>
          <p:cNvSpPr txBox="1">
            <a:spLocks noGrp="1"/>
          </p:cNvSpPr>
          <p:nvPr>
            <p:ph type="body" idx="1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0" name="Google Shape;300;p5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5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57"/>
          <p:cNvSpPr/>
          <p:nvPr/>
        </p:nvSpPr>
        <p:spPr>
          <a:xfrm>
            <a:off x="412708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57"/>
          <p:cNvSpPr txBox="1">
            <a:spLocks noGrp="1"/>
          </p:cNvSpPr>
          <p:nvPr>
            <p:ph type="body" idx="2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p57"/>
          <p:cNvSpPr/>
          <p:nvPr/>
        </p:nvSpPr>
        <p:spPr>
          <a:xfrm>
            <a:off x="4366871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7"/>
          <p:cNvSpPr txBox="1">
            <a:spLocks noGrp="1"/>
          </p:cNvSpPr>
          <p:nvPr>
            <p:ph type="body" idx="3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6" name="Google Shape;306;p57"/>
          <p:cNvSpPr/>
          <p:nvPr/>
        </p:nvSpPr>
        <p:spPr>
          <a:xfrm>
            <a:off x="8259249" y="1735014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57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57"/>
          <p:cNvSpPr txBox="1">
            <a:spLocks noGrp="1"/>
          </p:cNvSpPr>
          <p:nvPr>
            <p:ph type="body" idx="4"/>
          </p:nvPr>
        </p:nvSpPr>
        <p:spPr>
          <a:xfrm>
            <a:off x="520708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0" name="Google Shape;310;p57"/>
          <p:cNvSpPr txBox="1">
            <a:spLocks noGrp="1"/>
          </p:cNvSpPr>
          <p:nvPr>
            <p:ph type="body" idx="5"/>
          </p:nvPr>
        </p:nvSpPr>
        <p:spPr>
          <a:xfrm>
            <a:off x="4474871" y="1897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1" name="Google Shape;311;p57"/>
          <p:cNvSpPr txBox="1">
            <a:spLocks noGrp="1"/>
          </p:cNvSpPr>
          <p:nvPr>
            <p:ph type="body" idx="6"/>
          </p:nvPr>
        </p:nvSpPr>
        <p:spPr>
          <a:xfrm>
            <a:off x="8367249" y="1891996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12" name="Google Shape;312;p5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3" name="Google Shape;313;p5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14" name="Google Shape;314;p5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4UP +Intro">
  <p:cSld name="TEXT Grid boxes, Titles 4UP +Intro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5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58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58"/>
          <p:cNvSpPr txBox="1">
            <a:spLocks noGrp="1"/>
          </p:cNvSpPr>
          <p:nvPr>
            <p:ph type="body" idx="1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p58"/>
          <p:cNvSpPr/>
          <p:nvPr/>
        </p:nvSpPr>
        <p:spPr>
          <a:xfrm>
            <a:off x="4310428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8"/>
          <p:cNvSpPr txBox="1">
            <a:spLocks noGrp="1"/>
          </p:cNvSpPr>
          <p:nvPr>
            <p:ph type="body" idx="2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2" name="Google Shape;322;p58"/>
          <p:cNvSpPr/>
          <p:nvPr/>
        </p:nvSpPr>
        <p:spPr>
          <a:xfrm>
            <a:off x="8264591" y="1285014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58"/>
          <p:cNvSpPr txBox="1">
            <a:spLocks noGrp="1"/>
          </p:cNvSpPr>
          <p:nvPr>
            <p:ph type="body" idx="3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58"/>
          <p:cNvSpPr/>
          <p:nvPr/>
        </p:nvSpPr>
        <p:spPr>
          <a:xfrm>
            <a:off x="4310428" y="384628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58"/>
          <p:cNvSpPr txBox="1">
            <a:spLocks noGrp="1"/>
          </p:cNvSpPr>
          <p:nvPr>
            <p:ph type="body" idx="4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6" name="Google Shape;326;p58"/>
          <p:cNvSpPr/>
          <p:nvPr/>
        </p:nvSpPr>
        <p:spPr>
          <a:xfrm>
            <a:off x="8272154" y="3849215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58"/>
          <p:cNvSpPr txBox="1">
            <a:spLocks noGrp="1"/>
          </p:cNvSpPr>
          <p:nvPr>
            <p:ph type="body" idx="5"/>
          </p:nvPr>
        </p:nvSpPr>
        <p:spPr>
          <a:xfrm>
            <a:off x="432000" y="1393014"/>
            <a:ext cx="3564001" cy="4865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5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58"/>
          <p:cNvSpPr txBox="1">
            <a:spLocks noGrp="1"/>
          </p:cNvSpPr>
          <p:nvPr>
            <p:ph type="body" idx="6"/>
          </p:nvPr>
        </p:nvSpPr>
        <p:spPr>
          <a:xfrm>
            <a:off x="4418428" y="1393014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0" name="Google Shape;330;p58"/>
          <p:cNvSpPr txBox="1">
            <a:spLocks noGrp="1"/>
          </p:cNvSpPr>
          <p:nvPr>
            <p:ph type="body" idx="7"/>
          </p:nvPr>
        </p:nvSpPr>
        <p:spPr>
          <a:xfrm>
            <a:off x="8372591" y="1394399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1" name="Google Shape;331;p58"/>
          <p:cNvSpPr txBox="1">
            <a:spLocks noGrp="1"/>
          </p:cNvSpPr>
          <p:nvPr>
            <p:ph type="body" idx="8"/>
          </p:nvPr>
        </p:nvSpPr>
        <p:spPr>
          <a:xfrm>
            <a:off x="4418428" y="395428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2" name="Google Shape;332;p58"/>
          <p:cNvSpPr txBox="1">
            <a:spLocks noGrp="1"/>
          </p:cNvSpPr>
          <p:nvPr>
            <p:ph type="body" idx="9"/>
          </p:nvPr>
        </p:nvSpPr>
        <p:spPr>
          <a:xfrm>
            <a:off x="8380154" y="395428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33" name="Google Shape;333;p5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35" name="Google Shape;335;p5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6UP">
  <p:cSld name="TEXT Grid boxes, Titles 6UP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0"/>
          <p:cNvSpPr txBox="1">
            <a:spLocks noGrp="1"/>
          </p:cNvSpPr>
          <p:nvPr>
            <p:ph type="body" idx="1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8" name="Google Shape;338;p60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6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60"/>
          <p:cNvSpPr/>
          <p:nvPr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60"/>
          <p:cNvSpPr txBox="1">
            <a:spLocks noGrp="1"/>
          </p:cNvSpPr>
          <p:nvPr>
            <p:ph type="body" idx="2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60"/>
          <p:cNvSpPr/>
          <p:nvPr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60"/>
          <p:cNvSpPr txBox="1">
            <a:spLocks noGrp="1"/>
          </p:cNvSpPr>
          <p:nvPr>
            <p:ph type="body" idx="3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4" name="Google Shape;344;p60"/>
          <p:cNvSpPr/>
          <p:nvPr/>
        </p:nvSpPr>
        <p:spPr>
          <a:xfrm>
            <a:off x="8259249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60"/>
          <p:cNvSpPr txBox="1">
            <a:spLocks noGrp="1"/>
          </p:cNvSpPr>
          <p:nvPr>
            <p:ph type="body" idx="4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6" name="Google Shape;346;p60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60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60"/>
          <p:cNvSpPr txBox="1">
            <a:spLocks noGrp="1"/>
          </p:cNvSpPr>
          <p:nvPr>
            <p:ph type="body" idx="5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60"/>
          <p:cNvSpPr/>
          <p:nvPr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60"/>
          <p:cNvSpPr txBox="1">
            <a:spLocks noGrp="1"/>
          </p:cNvSpPr>
          <p:nvPr>
            <p:ph type="body" idx="6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60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6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60"/>
          <p:cNvSpPr txBox="1">
            <a:spLocks noGrp="1"/>
          </p:cNvSpPr>
          <p:nvPr>
            <p:ph type="body" idx="7"/>
          </p:nvPr>
        </p:nvSpPr>
        <p:spPr>
          <a:xfrm>
            <a:off x="520708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60"/>
          <p:cNvSpPr txBox="1">
            <a:spLocks noGrp="1"/>
          </p:cNvSpPr>
          <p:nvPr>
            <p:ph type="body" idx="8"/>
          </p:nvPr>
        </p:nvSpPr>
        <p:spPr>
          <a:xfrm>
            <a:off x="4482434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5" name="Google Shape;355;p60"/>
          <p:cNvSpPr txBox="1">
            <a:spLocks noGrp="1"/>
          </p:cNvSpPr>
          <p:nvPr>
            <p:ph type="body" idx="9"/>
          </p:nvPr>
        </p:nvSpPr>
        <p:spPr>
          <a:xfrm>
            <a:off x="8367249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60"/>
          <p:cNvSpPr txBox="1">
            <a:spLocks noGrp="1"/>
          </p:cNvSpPr>
          <p:nvPr>
            <p:ph type="body" idx="13"/>
          </p:nvPr>
        </p:nvSpPr>
        <p:spPr>
          <a:xfrm>
            <a:off x="520708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7" name="Google Shape;357;p60"/>
          <p:cNvSpPr txBox="1">
            <a:spLocks noGrp="1"/>
          </p:cNvSpPr>
          <p:nvPr>
            <p:ph type="body" idx="14"/>
          </p:nvPr>
        </p:nvSpPr>
        <p:spPr>
          <a:xfrm>
            <a:off x="4482434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8" name="Google Shape;358;p60"/>
          <p:cNvSpPr txBox="1">
            <a:spLocks noGrp="1"/>
          </p:cNvSpPr>
          <p:nvPr>
            <p:ph type="body" idx="15"/>
          </p:nvPr>
        </p:nvSpPr>
        <p:spPr>
          <a:xfrm>
            <a:off x="8367249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59" name="Google Shape;359;p60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0" name="Google Shape;360;p6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61" name="Google Shape;361;p6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 boxes, Titles 5UP">
  <p:cSld name="TEXT Grid boxes, Titles 5UP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9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59"/>
          <p:cNvSpPr txBox="1">
            <a:spLocks noGrp="1"/>
          </p:cNvSpPr>
          <p:nvPr>
            <p:ph type="body" idx="1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6" name="Google Shape;366;p59"/>
          <p:cNvSpPr/>
          <p:nvPr/>
        </p:nvSpPr>
        <p:spPr>
          <a:xfrm>
            <a:off x="2370978" y="1113399"/>
            <a:ext cx="3564000" cy="899876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9"/>
          <p:cNvSpPr txBox="1">
            <a:spLocks noGrp="1"/>
          </p:cNvSpPr>
          <p:nvPr>
            <p:ph type="body" idx="2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59"/>
          <p:cNvSpPr/>
          <p:nvPr/>
        </p:nvSpPr>
        <p:spPr>
          <a:xfrm>
            <a:off x="6257024" y="1090988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9"/>
          <p:cNvSpPr txBox="1">
            <a:spLocks noGrp="1"/>
          </p:cNvSpPr>
          <p:nvPr>
            <p:ph type="body" idx="3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0" name="Google Shape;370;p59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9"/>
          <p:cNvSpPr/>
          <p:nvPr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9"/>
          <p:cNvSpPr txBox="1">
            <a:spLocks noGrp="1"/>
          </p:cNvSpPr>
          <p:nvPr>
            <p:ph type="body" idx="4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3" name="Google Shape;373;p59"/>
          <p:cNvSpPr/>
          <p:nvPr/>
        </p:nvSpPr>
        <p:spPr>
          <a:xfrm>
            <a:off x="4339760" y="375104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9"/>
          <p:cNvSpPr txBox="1">
            <a:spLocks noGrp="1"/>
          </p:cNvSpPr>
          <p:nvPr>
            <p:ph type="body" idx="5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5" name="Google Shape;375;p59"/>
          <p:cNvSpPr/>
          <p:nvPr/>
        </p:nvSpPr>
        <p:spPr>
          <a:xfrm>
            <a:off x="8259249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59"/>
          <p:cNvSpPr txBox="1">
            <a:spLocks noGrp="1"/>
          </p:cNvSpPr>
          <p:nvPr>
            <p:ph type="body" idx="6"/>
          </p:nvPr>
        </p:nvSpPr>
        <p:spPr>
          <a:xfrm>
            <a:off x="2478978" y="122850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8" name="Google Shape;378;p59"/>
          <p:cNvSpPr txBox="1">
            <a:spLocks noGrp="1"/>
          </p:cNvSpPr>
          <p:nvPr>
            <p:ph type="body" idx="7"/>
          </p:nvPr>
        </p:nvSpPr>
        <p:spPr>
          <a:xfrm>
            <a:off x="6370431" y="1228501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9" name="Google Shape;379;p59"/>
          <p:cNvSpPr txBox="1">
            <a:spLocks noGrp="1"/>
          </p:cNvSpPr>
          <p:nvPr>
            <p:ph type="body" idx="8"/>
          </p:nvPr>
        </p:nvSpPr>
        <p:spPr>
          <a:xfrm>
            <a:off x="524490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0" name="Google Shape;380;p59"/>
          <p:cNvSpPr txBox="1">
            <a:spLocks noGrp="1"/>
          </p:cNvSpPr>
          <p:nvPr>
            <p:ph type="body" idx="9"/>
          </p:nvPr>
        </p:nvSpPr>
        <p:spPr>
          <a:xfrm>
            <a:off x="4460077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1" name="Google Shape;381;p59"/>
          <p:cNvSpPr txBox="1">
            <a:spLocks noGrp="1"/>
          </p:cNvSpPr>
          <p:nvPr>
            <p:ph type="body" idx="13"/>
          </p:nvPr>
        </p:nvSpPr>
        <p:spPr>
          <a:xfrm>
            <a:off x="8367249" y="3857267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82" name="Google Shape;382;p59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3" name="Google Shape;383;p5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84" name="Google Shape;384;p5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9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45.xml"/><Relationship Id="rId34" Type="http://schemas.openxmlformats.org/officeDocument/2006/relationships/slideLayout" Target="../slideLayouts/slideLayout58.xml"/><Relationship Id="rId42" Type="http://schemas.openxmlformats.org/officeDocument/2006/relationships/slideLayout" Target="../slideLayouts/slideLayout66.xml"/><Relationship Id="rId47" Type="http://schemas.openxmlformats.org/officeDocument/2006/relationships/slideLayout" Target="../slideLayouts/slideLayout71.xml"/><Relationship Id="rId50" Type="http://schemas.openxmlformats.org/officeDocument/2006/relationships/slideLayout" Target="../slideLayouts/slideLayout74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9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37" Type="http://schemas.openxmlformats.org/officeDocument/2006/relationships/slideLayout" Target="../slideLayouts/slideLayout61.xml"/><Relationship Id="rId40" Type="http://schemas.openxmlformats.org/officeDocument/2006/relationships/slideLayout" Target="../slideLayouts/slideLayout64.xml"/><Relationship Id="rId45" Type="http://schemas.openxmlformats.org/officeDocument/2006/relationships/slideLayout" Target="../slideLayouts/slideLayout69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36" Type="http://schemas.openxmlformats.org/officeDocument/2006/relationships/slideLayout" Target="../slideLayouts/slideLayout60.xml"/><Relationship Id="rId49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4" Type="http://schemas.openxmlformats.org/officeDocument/2006/relationships/slideLayout" Target="../slideLayouts/slideLayout68.xml"/><Relationship Id="rId52" Type="http://schemas.openxmlformats.org/officeDocument/2006/relationships/theme" Target="../theme/theme2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Relationship Id="rId35" Type="http://schemas.openxmlformats.org/officeDocument/2006/relationships/slideLayout" Target="../slideLayouts/slideLayout59.xml"/><Relationship Id="rId43" Type="http://schemas.openxmlformats.org/officeDocument/2006/relationships/slideLayout" Target="../slideLayouts/slideLayout67.xml"/><Relationship Id="rId48" Type="http://schemas.openxmlformats.org/officeDocument/2006/relationships/slideLayout" Target="../slideLayouts/slideLayout72.xml"/><Relationship Id="rId8" Type="http://schemas.openxmlformats.org/officeDocument/2006/relationships/slideLayout" Target="../slideLayouts/slideLayout32.xml"/><Relationship Id="rId51" Type="http://schemas.openxmlformats.org/officeDocument/2006/relationships/slideLayout" Target="../slideLayouts/slideLayout75.xml"/><Relationship Id="rId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slideLayout" Target="../slideLayouts/slideLayout57.xml"/><Relationship Id="rId38" Type="http://schemas.openxmlformats.org/officeDocument/2006/relationships/slideLayout" Target="../slideLayouts/slideLayout62.xml"/><Relationship Id="rId4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44.xml"/><Relationship Id="rId41" Type="http://schemas.openxmlformats.org/officeDocument/2006/relationships/slideLayout" Target="../slideLayouts/slideLayout65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slideLayout" Target="../slideLayouts/slideLayout101.xml"/><Relationship Id="rId39" Type="http://schemas.openxmlformats.org/officeDocument/2006/relationships/slideLayout" Target="../slideLayouts/slideLayout114.xml"/><Relationship Id="rId21" Type="http://schemas.openxmlformats.org/officeDocument/2006/relationships/slideLayout" Target="../slideLayouts/slideLayout96.xml"/><Relationship Id="rId34" Type="http://schemas.openxmlformats.org/officeDocument/2006/relationships/slideLayout" Target="../slideLayouts/slideLayout109.xml"/><Relationship Id="rId42" Type="http://schemas.openxmlformats.org/officeDocument/2006/relationships/slideLayout" Target="../slideLayouts/slideLayout117.xml"/><Relationship Id="rId47" Type="http://schemas.openxmlformats.org/officeDocument/2006/relationships/slideLayout" Target="../slideLayouts/slideLayout122.xml"/><Relationship Id="rId50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9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32" Type="http://schemas.openxmlformats.org/officeDocument/2006/relationships/slideLayout" Target="../slideLayouts/slideLayout107.xml"/><Relationship Id="rId37" Type="http://schemas.openxmlformats.org/officeDocument/2006/relationships/slideLayout" Target="../slideLayouts/slideLayout112.xml"/><Relationship Id="rId40" Type="http://schemas.openxmlformats.org/officeDocument/2006/relationships/slideLayout" Target="../slideLayouts/slideLayout115.xml"/><Relationship Id="rId45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28" Type="http://schemas.openxmlformats.org/officeDocument/2006/relationships/slideLayout" Target="../slideLayouts/slideLayout103.xml"/><Relationship Id="rId36" Type="http://schemas.openxmlformats.org/officeDocument/2006/relationships/slideLayout" Target="../slideLayouts/slideLayout111.xml"/><Relationship Id="rId49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31" Type="http://schemas.openxmlformats.org/officeDocument/2006/relationships/slideLayout" Target="../slideLayouts/slideLayout106.xml"/><Relationship Id="rId44" Type="http://schemas.openxmlformats.org/officeDocument/2006/relationships/slideLayout" Target="../slideLayouts/slideLayout119.xml"/><Relationship Id="rId52" Type="http://schemas.openxmlformats.org/officeDocument/2006/relationships/theme" Target="../theme/theme3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slideLayout" Target="../slideLayouts/slideLayout102.xml"/><Relationship Id="rId30" Type="http://schemas.openxmlformats.org/officeDocument/2006/relationships/slideLayout" Target="../slideLayouts/slideLayout105.xml"/><Relationship Id="rId35" Type="http://schemas.openxmlformats.org/officeDocument/2006/relationships/slideLayout" Target="../slideLayouts/slideLayout110.xml"/><Relationship Id="rId43" Type="http://schemas.openxmlformats.org/officeDocument/2006/relationships/slideLayout" Target="../slideLayouts/slideLayout118.xml"/><Relationship Id="rId48" Type="http://schemas.openxmlformats.org/officeDocument/2006/relationships/slideLayout" Target="../slideLayouts/slideLayout123.xml"/><Relationship Id="rId8" Type="http://schemas.openxmlformats.org/officeDocument/2006/relationships/slideLayout" Target="../slideLayouts/slideLayout83.xml"/><Relationship Id="rId51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33" Type="http://schemas.openxmlformats.org/officeDocument/2006/relationships/slideLayout" Target="../slideLayouts/slideLayout108.xml"/><Relationship Id="rId38" Type="http://schemas.openxmlformats.org/officeDocument/2006/relationships/slideLayout" Target="../slideLayouts/slideLayout113.xml"/><Relationship Id="rId46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95.xml"/><Relationship Id="rId41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5" r:id="rId4"/>
    <p:sldLayoutId id="2147483656" r:id="rId5"/>
    <p:sldLayoutId id="2147483658" r:id="rId6"/>
    <p:sldLayoutId id="2147483680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0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0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0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0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650" r:id="rId2"/>
    <p:sldLayoutId id="2147483702" r:id="rId3"/>
    <p:sldLayoutId id="2147483652" r:id="rId4"/>
    <p:sldLayoutId id="2147483703" r:id="rId5"/>
    <p:sldLayoutId id="2147483654" r:id="rId6"/>
    <p:sldLayoutId id="2147483704" r:id="rId7"/>
    <p:sldLayoutId id="2147483705" r:id="rId8"/>
    <p:sldLayoutId id="2147483657" r:id="rId9"/>
    <p:sldLayoutId id="2147483706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707" r:id="rId32"/>
    <p:sldLayoutId id="2147483681" r:id="rId33"/>
    <p:sldLayoutId id="2147483682" r:id="rId34"/>
    <p:sldLayoutId id="2147483708" r:id="rId35"/>
    <p:sldLayoutId id="2147483709" r:id="rId36"/>
    <p:sldLayoutId id="2147483710" r:id="rId37"/>
    <p:sldLayoutId id="2147483711" r:id="rId38"/>
    <p:sldLayoutId id="2147483712" r:id="rId39"/>
    <p:sldLayoutId id="2147483713" r:id="rId40"/>
    <p:sldLayoutId id="2147483714" r:id="rId41"/>
    <p:sldLayoutId id="2147483715" r:id="rId42"/>
    <p:sldLayoutId id="2147483716" r:id="rId43"/>
    <p:sldLayoutId id="2147483717" r:id="rId44"/>
    <p:sldLayoutId id="2147483718" r:id="rId45"/>
    <p:sldLayoutId id="2147483719" r:id="rId46"/>
    <p:sldLayoutId id="2147483720" r:id="rId47"/>
    <p:sldLayoutId id="2147483721" r:id="rId48"/>
    <p:sldLayoutId id="2147483722" r:id="rId49"/>
    <p:sldLayoutId id="2147483723" r:id="rId50"/>
    <p:sldLayoutId id="2147483724" r:id="rId5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56" r:id="rId31"/>
    <p:sldLayoutId id="2147483757" r:id="rId32"/>
    <p:sldLayoutId id="2147483758" r:id="rId33"/>
    <p:sldLayoutId id="2147483759" r:id="rId34"/>
    <p:sldLayoutId id="2147483760" r:id="rId35"/>
    <p:sldLayoutId id="2147483761" r:id="rId36"/>
    <p:sldLayoutId id="2147483762" r:id="rId37"/>
    <p:sldLayoutId id="2147483763" r:id="rId38"/>
    <p:sldLayoutId id="2147483764" r:id="rId39"/>
    <p:sldLayoutId id="2147483765" r:id="rId40"/>
    <p:sldLayoutId id="2147483766" r:id="rId41"/>
    <p:sldLayoutId id="2147483767" r:id="rId42"/>
    <p:sldLayoutId id="2147483768" r:id="rId43"/>
    <p:sldLayoutId id="2147483769" r:id="rId44"/>
    <p:sldLayoutId id="2147483770" r:id="rId45"/>
    <p:sldLayoutId id="2147483771" r:id="rId46"/>
    <p:sldLayoutId id="2147483772" r:id="rId47"/>
    <p:sldLayoutId id="2147483773" r:id="rId48"/>
    <p:sldLayoutId id="2147483774" r:id="rId49"/>
    <p:sldLayoutId id="2147483775" r:id="rId50"/>
    <p:sldLayoutId id="2147483776" r:id="rId5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1"/>
          <p:cNvSpPr txBox="1">
            <a:spLocks noGrp="1"/>
          </p:cNvSpPr>
          <p:nvPr>
            <p:ph type="ctrTitle"/>
          </p:nvPr>
        </p:nvSpPr>
        <p:spPr>
          <a:xfrm>
            <a:off x="432000" y="2100649"/>
            <a:ext cx="9723474" cy="140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GB" sz="6000" dirty="0"/>
              <a:t>Cloud Capability</a:t>
            </a:r>
            <a:br>
              <a:rPr lang="en-GB" sz="6000" dirty="0"/>
            </a:br>
            <a:r>
              <a:rPr lang="en-GB" sz="6000" dirty="0"/>
              <a:t>Maturity Assessment</a:t>
            </a:r>
            <a:endParaRPr dirty="0"/>
          </a:p>
        </p:txBody>
      </p:sp>
      <p:sp>
        <p:nvSpPr>
          <p:cNvPr id="1376" name="Google Shape;1376;p1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</a:pPr>
            <a:r>
              <a:rPr lang="en-GB" b="1" dirty="0"/>
              <a:t>NHSD CCoE Service Offering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50433-266B-B582-7DC3-9E877D735E6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g11015896773_0_7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10203"/>
              <a:buFont typeface="Arial"/>
              <a:buNone/>
            </a:pPr>
            <a:r>
              <a:rPr lang="en-GB" sz="2900" dirty="0"/>
              <a:t>To measure Cloud Maturity level, selected domains are analysed by conducting interviews/surveys with the relevant key stakeholders</a:t>
            </a:r>
            <a:endParaRPr sz="2900" dirty="0"/>
          </a:p>
        </p:txBody>
      </p:sp>
      <p:sp>
        <p:nvSpPr>
          <p:cNvPr id="1537" name="Google Shape;1537;g11015896773_0_76"/>
          <p:cNvSpPr/>
          <p:nvPr/>
        </p:nvSpPr>
        <p:spPr>
          <a:xfrm>
            <a:off x="3536525" y="1828800"/>
            <a:ext cx="4980900" cy="3495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51425" tIns="61200" rIns="51425" bIns="189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People, process &amp; technology aspects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8" name="Google Shape;1538;g11015896773_0_76"/>
          <p:cNvSpPr/>
          <p:nvPr/>
        </p:nvSpPr>
        <p:spPr>
          <a:xfrm>
            <a:off x="2212575" y="2158088"/>
            <a:ext cx="6531900" cy="12975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Domains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9" name="Google Shape;1539;g11015896773_0_76"/>
          <p:cNvSpPr/>
          <p:nvPr/>
        </p:nvSpPr>
        <p:spPr>
          <a:xfrm>
            <a:off x="7007045" y="2677588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Commercial/FinOps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0" name="Google Shape;1540;g11015896773_0_76"/>
          <p:cNvSpPr/>
          <p:nvPr/>
        </p:nvSpPr>
        <p:spPr>
          <a:xfrm>
            <a:off x="3541098" y="2677598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Finance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1" name="Google Shape;1541;g11015896773_0_76"/>
          <p:cNvSpPr/>
          <p:nvPr/>
        </p:nvSpPr>
        <p:spPr>
          <a:xfrm>
            <a:off x="7007080" y="2295055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Structure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2" name="Google Shape;1542;g11015896773_0_76"/>
          <p:cNvSpPr/>
          <p:nvPr/>
        </p:nvSpPr>
        <p:spPr>
          <a:xfrm>
            <a:off x="5274076" y="2677593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Governance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3" name="Google Shape;1543;g11015896773_0_76"/>
          <p:cNvSpPr/>
          <p:nvPr/>
        </p:nvSpPr>
        <p:spPr>
          <a:xfrm>
            <a:off x="3535127" y="3060144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Enterprise strategy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4" name="Google Shape;1544;g11015896773_0_76"/>
          <p:cNvSpPr/>
          <p:nvPr/>
        </p:nvSpPr>
        <p:spPr>
          <a:xfrm>
            <a:off x="2212575" y="3630213"/>
            <a:ext cx="6531900" cy="13851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Domains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5" name="Google Shape;1545;g11015896773_0_76"/>
          <p:cNvSpPr/>
          <p:nvPr/>
        </p:nvSpPr>
        <p:spPr>
          <a:xfrm>
            <a:off x="3529200" y="3748550"/>
            <a:ext cx="24570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Architecture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6" name="Google Shape;1546;g11015896773_0_76"/>
          <p:cNvSpPr/>
          <p:nvPr/>
        </p:nvSpPr>
        <p:spPr>
          <a:xfrm>
            <a:off x="6153150" y="4169400"/>
            <a:ext cx="23670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Security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7" name="Google Shape;1547;g11015896773_0_76"/>
          <p:cNvSpPr/>
          <p:nvPr/>
        </p:nvSpPr>
        <p:spPr>
          <a:xfrm>
            <a:off x="6153325" y="3745925"/>
            <a:ext cx="23670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Operations/processes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8" name="Google Shape;1548;g11015896773_0_76"/>
          <p:cNvSpPr txBox="1">
            <a:spLocks noGrp="1"/>
          </p:cNvSpPr>
          <p:nvPr>
            <p:ph type="body" idx="2"/>
          </p:nvPr>
        </p:nvSpPr>
        <p:spPr>
          <a:xfrm>
            <a:off x="1552550" y="2606050"/>
            <a:ext cx="15678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Non-Technical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Capability</a:t>
            </a:r>
            <a:endParaRPr sz="1900"/>
          </a:p>
        </p:txBody>
      </p:sp>
      <p:sp>
        <p:nvSpPr>
          <p:cNvPr id="1549" name="Google Shape;1549;g11015896773_0_76"/>
          <p:cNvSpPr/>
          <p:nvPr/>
        </p:nvSpPr>
        <p:spPr>
          <a:xfrm>
            <a:off x="5114400" y="5687450"/>
            <a:ext cx="1963200" cy="4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Identify key stakeholders for interviews</a:t>
            </a: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0" name="Google Shape;1550;g11015896773_0_76"/>
          <p:cNvCxnSpPr/>
          <p:nvPr/>
        </p:nvCxnSpPr>
        <p:spPr>
          <a:xfrm rot="10800000">
            <a:off x="6050741" y="3292501"/>
            <a:ext cx="33300" cy="2428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551" name="Google Shape;1551;g11015896773_0_76"/>
          <p:cNvCxnSpPr>
            <a:endCxn id="1546" idx="2"/>
          </p:cNvCxnSpPr>
          <p:nvPr/>
        </p:nvCxnSpPr>
        <p:spPr>
          <a:xfrm rot="10800000" flipH="1">
            <a:off x="6067650" y="4449900"/>
            <a:ext cx="1269000" cy="12714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552" name="Google Shape;1552;g11015896773_0_76"/>
          <p:cNvCxnSpPr>
            <a:endCxn id="1545" idx="2"/>
          </p:cNvCxnSpPr>
          <p:nvPr/>
        </p:nvCxnSpPr>
        <p:spPr>
          <a:xfrm rot="10800000">
            <a:off x="4757700" y="4029050"/>
            <a:ext cx="1310100" cy="1699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553" name="Google Shape;1553;g11015896773_0_76"/>
          <p:cNvSpPr txBox="1">
            <a:spLocks noGrp="1"/>
          </p:cNvSpPr>
          <p:nvPr>
            <p:ph type="body" idx="2"/>
          </p:nvPr>
        </p:nvSpPr>
        <p:spPr>
          <a:xfrm>
            <a:off x="1552550" y="4097850"/>
            <a:ext cx="15678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Technical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Capability</a:t>
            </a:r>
            <a:endParaRPr sz="1900"/>
          </a:p>
        </p:txBody>
      </p:sp>
      <p:sp>
        <p:nvSpPr>
          <p:cNvPr id="1554" name="Google Shape;1554;g11015896773_0_76"/>
          <p:cNvSpPr/>
          <p:nvPr/>
        </p:nvSpPr>
        <p:spPr>
          <a:xfrm>
            <a:off x="3541098" y="2295048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/>
              <a:t>Complianc</a:t>
            </a: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5" name="Google Shape;1555;g11015896773_0_76"/>
          <p:cNvSpPr/>
          <p:nvPr/>
        </p:nvSpPr>
        <p:spPr>
          <a:xfrm>
            <a:off x="5274076" y="2295043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/>
              <a:t>Procurement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6" name="Google Shape;1556;g11015896773_0_76"/>
          <p:cNvSpPr/>
          <p:nvPr/>
        </p:nvSpPr>
        <p:spPr>
          <a:xfrm>
            <a:off x="3524625" y="4595500"/>
            <a:ext cx="24570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/>
              <a:t>Management tools/CMDB</a:t>
            </a:r>
            <a:endParaRPr sz="1200"/>
          </a:p>
        </p:txBody>
      </p:sp>
      <p:sp>
        <p:nvSpPr>
          <p:cNvPr id="1557" name="Google Shape;1557;g11015896773_0_76"/>
          <p:cNvSpPr/>
          <p:nvPr/>
        </p:nvSpPr>
        <p:spPr>
          <a:xfrm>
            <a:off x="3524625" y="4172025"/>
            <a:ext cx="24570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Applications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8" name="Google Shape;1558;g11015896773_0_76"/>
          <p:cNvSpPr/>
          <p:nvPr/>
        </p:nvSpPr>
        <p:spPr>
          <a:xfrm>
            <a:off x="5271078" y="3060151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g111d3ab778f_0_6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Arial"/>
              <a:buNone/>
            </a:pPr>
            <a:r>
              <a:rPr lang="en-GB" sz="2600" dirty="0"/>
              <a:t>It is recommended to  focus on eight to ten domains </a:t>
            </a:r>
            <a:endParaRPr sz="2600" dirty="0"/>
          </a:p>
        </p:txBody>
      </p:sp>
      <p:sp>
        <p:nvSpPr>
          <p:cNvPr id="1501" name="Google Shape;1501;g111d3ab778f_0_68"/>
          <p:cNvSpPr/>
          <p:nvPr/>
        </p:nvSpPr>
        <p:spPr>
          <a:xfrm>
            <a:off x="3324775" y="1602000"/>
            <a:ext cx="5284200" cy="4522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51425" tIns="61200" rIns="51425" bIns="189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People, process &amp; technology aspects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2" name="Google Shape;1502;g111d3ab778f_0_68"/>
          <p:cNvSpPr/>
          <p:nvPr/>
        </p:nvSpPr>
        <p:spPr>
          <a:xfrm>
            <a:off x="2212575" y="1932975"/>
            <a:ext cx="6531900" cy="16029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Domains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3" name="Google Shape;1503;g111d3ab778f_0_68"/>
          <p:cNvSpPr/>
          <p:nvPr/>
        </p:nvSpPr>
        <p:spPr>
          <a:xfrm>
            <a:off x="7002520" y="2415288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4" name="Google Shape;1504;g111d3ab778f_0_68"/>
          <p:cNvSpPr/>
          <p:nvPr/>
        </p:nvSpPr>
        <p:spPr>
          <a:xfrm>
            <a:off x="3536423" y="2044123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Finance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Google Shape;1505;g111d3ab778f_0_68"/>
          <p:cNvSpPr/>
          <p:nvPr/>
        </p:nvSpPr>
        <p:spPr>
          <a:xfrm>
            <a:off x="7002580" y="2044130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Structure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g111d3ab778f_0_68"/>
          <p:cNvSpPr/>
          <p:nvPr/>
        </p:nvSpPr>
        <p:spPr>
          <a:xfrm>
            <a:off x="5266578" y="2415301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Governance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7" name="Google Shape;1507;g111d3ab778f_0_68"/>
          <p:cNvSpPr/>
          <p:nvPr/>
        </p:nvSpPr>
        <p:spPr>
          <a:xfrm>
            <a:off x="5269489" y="2044118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Enterprise strategy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8" name="Google Shape;1508;g111d3ab778f_0_68"/>
          <p:cNvSpPr/>
          <p:nvPr/>
        </p:nvSpPr>
        <p:spPr>
          <a:xfrm>
            <a:off x="3530627" y="2415294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Culture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9" name="Google Shape;1509;g111d3ab778f_0_68"/>
          <p:cNvSpPr/>
          <p:nvPr/>
        </p:nvSpPr>
        <p:spPr>
          <a:xfrm>
            <a:off x="2212575" y="3694525"/>
            <a:ext cx="6531900" cy="23043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Domains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0" name="Google Shape;1510;g111d3ab778f_0_68"/>
          <p:cNvSpPr/>
          <p:nvPr/>
        </p:nvSpPr>
        <p:spPr>
          <a:xfrm>
            <a:off x="3524630" y="4324422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Applications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1" name="Google Shape;1511;g111d3ab778f_0_68"/>
          <p:cNvSpPr/>
          <p:nvPr/>
        </p:nvSpPr>
        <p:spPr>
          <a:xfrm>
            <a:off x="3524690" y="3900939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Architecture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2" name="Google Shape;1512;g111d3ab778f_0_68"/>
          <p:cNvSpPr/>
          <p:nvPr/>
        </p:nvSpPr>
        <p:spPr>
          <a:xfrm>
            <a:off x="5312600" y="4324422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DevOps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3" name="Google Shape;1513;g111d3ab778f_0_68"/>
          <p:cNvSpPr/>
          <p:nvPr/>
        </p:nvSpPr>
        <p:spPr>
          <a:xfrm>
            <a:off x="5312661" y="3900939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Operations/processes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g111d3ab778f_0_68"/>
          <p:cNvSpPr/>
          <p:nvPr/>
        </p:nvSpPr>
        <p:spPr>
          <a:xfrm>
            <a:off x="7002575" y="3900947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XaaS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5" name="Google Shape;1515;g111d3ab778f_0_68"/>
          <p:cNvSpPr txBox="1">
            <a:spLocks noGrp="1"/>
          </p:cNvSpPr>
          <p:nvPr>
            <p:ph type="body" idx="2"/>
          </p:nvPr>
        </p:nvSpPr>
        <p:spPr>
          <a:xfrm>
            <a:off x="1552550" y="2522625"/>
            <a:ext cx="15678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Non-Technical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Capability</a:t>
            </a:r>
            <a:endParaRPr sz="1900"/>
          </a:p>
        </p:txBody>
      </p:sp>
      <p:sp>
        <p:nvSpPr>
          <p:cNvPr id="1516" name="Google Shape;1516;g111d3ab778f_0_68"/>
          <p:cNvSpPr txBox="1">
            <a:spLocks noGrp="1"/>
          </p:cNvSpPr>
          <p:nvPr>
            <p:ph type="body" idx="2"/>
          </p:nvPr>
        </p:nvSpPr>
        <p:spPr>
          <a:xfrm>
            <a:off x="1552550" y="4676350"/>
            <a:ext cx="15678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Technical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Capability</a:t>
            </a:r>
            <a:endParaRPr sz="1900"/>
          </a:p>
        </p:txBody>
      </p:sp>
      <p:sp>
        <p:nvSpPr>
          <p:cNvPr id="1517" name="Google Shape;1517;g111d3ab778f_0_68"/>
          <p:cNvSpPr/>
          <p:nvPr/>
        </p:nvSpPr>
        <p:spPr>
          <a:xfrm>
            <a:off x="7002520" y="2786463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algn="ctr">
              <a:lnSpc>
                <a:spcPct val="80000"/>
              </a:lnSpc>
              <a:buSzPts val="750"/>
            </a:pPr>
            <a:r>
              <a:rPr lang="en-GB" sz="1200" dirty="0"/>
              <a:t>Procurement</a:t>
            </a:r>
            <a:endParaRPr sz="1200" dirty="0"/>
          </a:p>
        </p:txBody>
      </p:sp>
      <p:sp>
        <p:nvSpPr>
          <p:cNvPr id="1518" name="Google Shape;1518;g111d3ab778f_0_68"/>
          <p:cNvSpPr/>
          <p:nvPr/>
        </p:nvSpPr>
        <p:spPr>
          <a:xfrm>
            <a:off x="5266578" y="2786476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Bus process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9" name="Google Shape;1519;g111d3ab778f_0_68"/>
          <p:cNvSpPr/>
          <p:nvPr/>
        </p:nvSpPr>
        <p:spPr>
          <a:xfrm>
            <a:off x="3530627" y="2786469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/>
              <a:t>Compliance</a:t>
            </a:r>
            <a:endParaRPr sz="1200"/>
          </a:p>
        </p:txBody>
      </p:sp>
      <p:sp>
        <p:nvSpPr>
          <p:cNvPr id="1520" name="Google Shape;1520;g111d3ab778f_0_68"/>
          <p:cNvSpPr/>
          <p:nvPr/>
        </p:nvSpPr>
        <p:spPr>
          <a:xfrm>
            <a:off x="7002570" y="3157651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1" name="Google Shape;1521;g111d3ab778f_0_68"/>
          <p:cNvSpPr/>
          <p:nvPr/>
        </p:nvSpPr>
        <p:spPr>
          <a:xfrm>
            <a:off x="5269503" y="3157638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Portfolio Mgmt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2" name="Google Shape;1522;g111d3ab778f_0_68"/>
          <p:cNvSpPr/>
          <p:nvPr/>
        </p:nvSpPr>
        <p:spPr>
          <a:xfrm>
            <a:off x="3536427" y="3157657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Commercial/FinOps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3" name="Google Shape;1523;g111d3ab778f_0_68"/>
          <p:cNvSpPr/>
          <p:nvPr/>
        </p:nvSpPr>
        <p:spPr>
          <a:xfrm>
            <a:off x="7002575" y="4324422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Information Services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g111d3ab778f_0_68"/>
          <p:cNvSpPr/>
          <p:nvPr/>
        </p:nvSpPr>
        <p:spPr>
          <a:xfrm>
            <a:off x="3527605" y="4747897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/>
              <a:t>Management tools/CMDB</a:t>
            </a:r>
            <a:endParaRPr sz="1200"/>
          </a:p>
        </p:txBody>
      </p:sp>
      <p:sp>
        <p:nvSpPr>
          <p:cNvPr id="1525" name="Google Shape;1525;g111d3ab778f_0_68"/>
          <p:cNvSpPr/>
          <p:nvPr/>
        </p:nvSpPr>
        <p:spPr>
          <a:xfrm>
            <a:off x="5315575" y="4747897"/>
            <a:ext cx="1517700" cy="2805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Security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6" name="Google Shape;1526;g111d3ab778f_0_68"/>
          <p:cNvSpPr/>
          <p:nvPr/>
        </p:nvSpPr>
        <p:spPr>
          <a:xfrm>
            <a:off x="7005550" y="4747897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7" name="Google Shape;1527;g111d3ab778f_0_68"/>
          <p:cNvSpPr/>
          <p:nvPr/>
        </p:nvSpPr>
        <p:spPr>
          <a:xfrm>
            <a:off x="3527605" y="5171372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111d3ab778f_0_68"/>
          <p:cNvSpPr/>
          <p:nvPr/>
        </p:nvSpPr>
        <p:spPr>
          <a:xfrm>
            <a:off x="5315575" y="5171372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AI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9" name="Google Shape;1529;g111d3ab778f_0_68"/>
          <p:cNvSpPr/>
          <p:nvPr/>
        </p:nvSpPr>
        <p:spPr>
          <a:xfrm>
            <a:off x="7005550" y="5171372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g111d3ab778f_0_68"/>
          <p:cNvSpPr/>
          <p:nvPr/>
        </p:nvSpPr>
        <p:spPr>
          <a:xfrm>
            <a:off x="3524617" y="5594847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API’s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1" name="Google Shape;1531;g111d3ab778f_0_68"/>
          <p:cNvSpPr/>
          <p:nvPr/>
        </p:nvSpPr>
        <p:spPr>
          <a:xfrm>
            <a:off x="5312588" y="5594847"/>
            <a:ext cx="1517700" cy="28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1425" tIns="25700" rIns="51425" bIns="189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Config </a:t>
            </a:r>
            <a:r>
              <a:rPr lang="en-GB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Mgt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3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 dirty="0"/>
              <a:t>Delivery</a:t>
            </a:r>
            <a:endParaRPr dirty="0"/>
          </a:p>
        </p:txBody>
      </p:sp>
      <p:sp>
        <p:nvSpPr>
          <p:cNvPr id="1413" name="Google Shape;1413;p3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368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Google Shape;2122;p19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r>
              <a:rPr lang="en-GB" sz="3000"/>
              <a:t>Assessment</a:t>
            </a:r>
            <a:r>
              <a:rPr lang="en-GB" sz="3000" dirty="0"/>
              <a:t> week-by-week plan</a:t>
            </a:r>
          </a:p>
        </p:txBody>
      </p:sp>
      <p:graphicFrame>
        <p:nvGraphicFramePr>
          <p:cNvPr id="2123" name="Google Shape;2123;p197"/>
          <p:cNvGraphicFramePr/>
          <p:nvPr>
            <p:extLst>
              <p:ext uri="{D42A27DB-BD31-4B8C-83A1-F6EECF244321}">
                <p14:modId xmlns:p14="http://schemas.microsoft.com/office/powerpoint/2010/main" val="2970813315"/>
              </p:ext>
            </p:extLst>
          </p:nvPr>
        </p:nvGraphicFramePr>
        <p:xfrm>
          <a:off x="404766" y="1243567"/>
          <a:ext cx="10796633" cy="505596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57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20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3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4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4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1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71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8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64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247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0539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7221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78259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  <a:sym typeface="Arial"/>
                        </a:rPr>
                        <a:t>Key Areas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  <a:sym typeface="Arial"/>
                        </a:rPr>
                        <a:t>Activities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  <a:sym typeface="Arial"/>
                        </a:rPr>
                        <a:t>Responsible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grid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  <a:sym typeface="Arial"/>
                        </a:rPr>
                        <a:t>Timeline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49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300" u="none" strike="noStrike" cap="none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Trust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IBM/NC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Wk-3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Wk-2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Wk-1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Wk1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Wk2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Wk3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Wk4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Wk5</a:t>
                      </a:r>
                      <a:endParaRPr lang="en-US"/>
                    </a:p>
                  </a:txBody>
                  <a:tcPr marL="5675" marR="5675" marT="56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Arial"/>
                        <a:buNone/>
                      </a:pPr>
                      <a:r>
                        <a:rPr lang="en-GB" sz="1300" u="none" strike="noStrike" cap="none" noProof="0" dirty="0">
                          <a:solidFill>
                            <a:schemeClr val="accent4"/>
                          </a:solidFill>
                        </a:rPr>
                        <a:t>Wk6</a:t>
                      </a:r>
                      <a:endParaRPr lang="en-US"/>
                    </a:p>
                  </a:txBody>
                  <a:tcPr marL="5675" marR="5675" marT="567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5">
                <a:tc rowSpan="7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Analysis scope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Define the analysis scope and target use cases to be enabled</a:t>
                      </a:r>
                      <a:endParaRPr lang="en-US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399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Define timeline in which use cases should be delivered</a:t>
                      </a:r>
                      <a:endParaRPr lang="en-GB" noProof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Select relevant domains based on scope and use cases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848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Scoping Workshop - Sponsors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5848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Gap Analysis and Resolution Strategy</a:t>
                      </a:r>
                      <a:endParaRPr lang="en-GB" sz="1400" u="none" strike="noStrike" cap="none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5848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Ingest &amp; Analysis of the inputs</a:t>
                      </a:r>
                      <a:endParaRPr lang="en-US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I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Validation by Customer</a:t>
                      </a:r>
                      <a:endParaRPr lang="en-GB" sz="1400" u="none" strike="noStrike" cap="none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2054"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Stakeholders</a:t>
                      </a:r>
                      <a:endParaRPr lang="en-GB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Define the stakeholders to be interviewed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Schedule the interviews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2054">
                <a:tc rowSpan="4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Preparation</a:t>
                      </a:r>
                      <a:endParaRPr lang="en-GB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 list of key themes and questions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Stakeholder briefing pack to introduce the audit 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Statement of the desired target state per domain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491869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Questionnaires per domain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898991"/>
                  </a:ext>
                </a:extLst>
              </a:tr>
              <a:tr h="162054">
                <a:tc rowSpan="5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Conducting assessment</a:t>
                      </a:r>
                      <a:endParaRPr lang="en-GB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Conduct interviews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Fill-in questionnaires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Consolidate interview notes</a:t>
                      </a:r>
                      <a:endParaRPr lang="en-GB" noProof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Identify gaps and optimisation potentials</a:t>
                      </a:r>
                      <a:endParaRPr lang="en-US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Align with workload migration assessment 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I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2054"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Deliverables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Capability map with current and target maturity levels</a:t>
                      </a:r>
                      <a:endParaRPr lang="en-GB" sz="1400" u="none" strike="noStrike" cap="none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Roadmap with defined set of steps to move each domain from current to target state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Risk log</a:t>
                      </a:r>
                      <a:endParaRPr lang="en-US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Consolidated outputs of analysis and roadmap</a:t>
                      </a:r>
                      <a:endParaRPr lang="en-GB" noProof="0" dirty="0">
                        <a:solidFill>
                          <a:schemeClr val="accent4"/>
                        </a:solidFill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  <a:endParaRPr lang="en-US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  <a:endParaRPr lang="en-GB" sz="1400" u="none" strike="noStrike" cap="none" noProof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Arial"/>
                        <a:buNone/>
                      </a:pPr>
                      <a:endParaRPr lang="en-GB" sz="700" u="none" strike="noStrike" cap="none" noProof="0" dirty="0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2054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Validation</a:t>
                      </a:r>
                    </a:p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u="none" strike="noStrike" cap="none" noProof="0" dirty="0">
                        <a:solidFill>
                          <a:schemeClr val="accent4"/>
                        </a:solidFill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Interim Findings Validation by customer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247494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Presentation to key stakeholders and interviewees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019369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Collect feedback and make final adjustments to deliverables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C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AR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28097"/>
                  </a:ext>
                </a:extLst>
              </a:tr>
              <a:tr h="162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Sign-off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R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 noProof="0" dirty="0">
                          <a:solidFill>
                            <a:schemeClr val="accent4"/>
                          </a:solidFill>
                        </a:rPr>
                        <a:t>A</a:t>
                      </a: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700" u="none" strike="noStrike" cap="none" noProof="0" dirty="0">
                        <a:sym typeface="Arial"/>
                      </a:endParaRPr>
                    </a:p>
                  </a:txBody>
                  <a:tcPr marL="5675" marR="5675" marT="567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27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83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4C133-C966-4B96-8821-4B1A9D19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Assumptions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1DA4034-E729-4B1B-AC3F-75867223F9C3}"/>
              </a:ext>
            </a:extLst>
          </p:cNvPr>
          <p:cNvSpPr txBox="1">
            <a:spLocks/>
          </p:cNvSpPr>
          <p:nvPr/>
        </p:nvSpPr>
        <p:spPr>
          <a:xfrm>
            <a:off x="452054" y="1177986"/>
            <a:ext cx="11307946" cy="57792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1666"/>
              </a:lnSpc>
              <a:buClr>
                <a:schemeClr val="lt1"/>
              </a:buClr>
              <a:buSzPts val="2400"/>
            </a:pPr>
            <a:r>
              <a:rPr lang="en-GB" sz="1800" b="1" dirty="0">
                <a:solidFill>
                  <a:schemeClr val="accent6"/>
                </a:solidFill>
              </a:rPr>
              <a:t>The delivery plan, resourcing and cost of this work is based on the following assumptions: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993AFA1-64E4-4A30-BBE5-871183F45169}"/>
              </a:ext>
            </a:extLst>
          </p:cNvPr>
          <p:cNvSpPr txBox="1">
            <a:spLocks/>
          </p:cNvSpPr>
          <p:nvPr/>
        </p:nvSpPr>
        <p:spPr>
          <a:xfrm>
            <a:off x="432000" y="1755913"/>
            <a:ext cx="11138767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numCol="2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6213" indent="0"/>
            <a:r>
              <a:rPr lang="en-GB" sz="1600" dirty="0"/>
              <a:t>Scope / quantities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The assessment will be limited to ten domains which will be selected during the mobilisation workshop.</a:t>
            </a:r>
          </a:p>
          <a:p>
            <a:pPr marL="176213" indent="0"/>
            <a:endParaRPr lang="en-GB" sz="1600" dirty="0"/>
          </a:p>
          <a:p>
            <a:pPr marL="176213" indent="0"/>
            <a:r>
              <a:rPr lang="en-GB" sz="1600" dirty="0"/>
              <a:t>Stakeholder availability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A plan of stakeholder meetings will be agreed during mobilisation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Stakeholders will be available to meet at the agreed times.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The plan allows for up to 2 postponements.  Beyond this consideration will be given to reducing scope or extending the engagement timeline.</a:t>
            </a:r>
          </a:p>
          <a:p>
            <a:pPr marL="176213" indent="0"/>
            <a:endParaRPr lang="en-GB" sz="1600" dirty="0"/>
          </a:p>
          <a:p>
            <a:pPr marL="176213" indent="0"/>
            <a:r>
              <a:rPr lang="en-GB" sz="1600" dirty="0"/>
              <a:t>Product reviews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Feedback on draft documents will be provided within 5 working days of issue.</a:t>
            </a:r>
          </a:p>
          <a:p>
            <a:pPr marL="176213" indent="0"/>
            <a:endParaRPr lang="en-GB" sz="1600" dirty="0"/>
          </a:p>
          <a:p>
            <a:pPr marL="176213" indent="0"/>
            <a:endParaRPr lang="en-GB" sz="1600" dirty="0"/>
          </a:p>
          <a:p>
            <a:pPr marL="176213" indent="0"/>
            <a:endParaRPr lang="en-GB" sz="1600" dirty="0"/>
          </a:p>
          <a:p>
            <a:pPr marL="176213" indent="0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514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A74322-212E-4E4C-96B5-B51252EF6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Outputs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8055B38-F95C-4B8B-8175-00A2F7F54C2F}"/>
              </a:ext>
            </a:extLst>
          </p:cNvPr>
          <p:cNvSpPr txBox="1">
            <a:spLocks/>
          </p:cNvSpPr>
          <p:nvPr/>
        </p:nvSpPr>
        <p:spPr>
          <a:xfrm>
            <a:off x="432000" y="1167703"/>
            <a:ext cx="11012644" cy="341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7313" indent="-17463"/>
            <a:r>
              <a:rPr lang="en-GB" sz="1800"/>
              <a:t>The Assessment will produce the following outputs</a:t>
            </a:r>
            <a:endParaRPr lang="en-GB" sz="18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3C91E04-8FDB-47FD-B5B3-E25207E1830E}"/>
              </a:ext>
            </a:extLst>
          </p:cNvPr>
          <p:cNvSpPr txBox="1">
            <a:spLocks/>
          </p:cNvSpPr>
          <p:nvPr/>
        </p:nvSpPr>
        <p:spPr>
          <a:xfrm>
            <a:off x="432000" y="5878400"/>
            <a:ext cx="11012644" cy="341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7313" indent="-17463"/>
            <a:r>
              <a:rPr lang="en-GB" sz="1800" dirty="0"/>
              <a:t>Each output is described in the Appendix A - Product Descriptions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2594AC-96E1-41B8-8B5B-01ACFCD120C2}"/>
              </a:ext>
            </a:extLst>
          </p:cNvPr>
          <p:cNvSpPr txBox="1"/>
          <p:nvPr/>
        </p:nvSpPr>
        <p:spPr>
          <a:xfrm>
            <a:off x="432000" y="1759432"/>
            <a:ext cx="2922494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ct val="107000"/>
              </a:lnSpc>
              <a:buFont typeface="+mj-lt"/>
              <a:buNone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Charter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C2A45A-8298-4F66-81D1-0649154EB1FF}"/>
              </a:ext>
            </a:extLst>
          </p:cNvPr>
          <p:cNvGrpSpPr/>
          <p:nvPr/>
        </p:nvGrpSpPr>
        <p:grpSpPr>
          <a:xfrm>
            <a:off x="4477075" y="1956031"/>
            <a:ext cx="2922494" cy="1676821"/>
            <a:chOff x="4477075" y="1956031"/>
            <a:chExt cx="2922494" cy="1676821"/>
          </a:xfrm>
        </p:grpSpPr>
        <p:pic>
          <p:nvPicPr>
            <p:cNvPr id="7" name="Picture 5" descr="Screenshot 2022-03-02 at 9.10.05.png">
              <a:extLst>
                <a:ext uri="{FF2B5EF4-FFF2-40B4-BE49-F238E27FC236}">
                  <a16:creationId xmlns:a16="http://schemas.microsoft.com/office/drawing/2014/main" id="{6A99F6FF-E04B-4225-A14A-503F6A9E4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42" t="75" r="-197" b="-187"/>
            <a:stretch/>
          </p:blipFill>
          <p:spPr>
            <a:xfrm>
              <a:off x="4733361" y="2244762"/>
              <a:ext cx="2409922" cy="13880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93FB90-AE48-44F1-ACF2-E764DD3E2403}"/>
                </a:ext>
              </a:extLst>
            </p:cNvPr>
            <p:cNvSpPr txBox="1"/>
            <p:nvPr/>
          </p:nvSpPr>
          <p:spPr>
            <a:xfrm>
              <a:off x="4477075" y="1956031"/>
              <a:ext cx="2922494" cy="3112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>
                <a:lnSpc>
                  <a:spcPct val="107000"/>
                </a:lnSpc>
                <a:buFont typeface="+mj-lt"/>
                <a:buNone/>
              </a:pPr>
              <a:r>
                <a:rPr lang="en-GB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Interview framework</a:t>
              </a:r>
              <a:endParaRPr lang="en-GB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A741ED7-ABF4-4D1E-8919-5D22FB37EFD8}"/>
              </a:ext>
            </a:extLst>
          </p:cNvPr>
          <p:cNvSpPr txBox="1"/>
          <p:nvPr/>
        </p:nvSpPr>
        <p:spPr>
          <a:xfrm>
            <a:off x="7948065" y="1985778"/>
            <a:ext cx="2922494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ct val="107000"/>
              </a:lnSpc>
              <a:buFont typeface="+mj-lt"/>
              <a:buNone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Capability build plan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BE198B-0E8E-47D6-8AD9-7E222B799B92}"/>
              </a:ext>
            </a:extLst>
          </p:cNvPr>
          <p:cNvGrpSpPr/>
          <p:nvPr/>
        </p:nvGrpSpPr>
        <p:grpSpPr>
          <a:xfrm>
            <a:off x="4509294" y="3791232"/>
            <a:ext cx="2922494" cy="1658557"/>
            <a:chOff x="4509294" y="3791232"/>
            <a:chExt cx="2922494" cy="1658557"/>
          </a:xfrm>
        </p:grpSpPr>
        <p:pic>
          <p:nvPicPr>
            <p:cNvPr id="9" name="Picture 7" descr="Screenshot 2022-03-02 at 9.08.18.png">
              <a:extLst>
                <a:ext uri="{FF2B5EF4-FFF2-40B4-BE49-F238E27FC236}">
                  <a16:creationId xmlns:a16="http://schemas.microsoft.com/office/drawing/2014/main" id="{3BB65452-69C3-40FA-8DAC-2AFDC01C3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3361" y="4057962"/>
              <a:ext cx="2474360" cy="13918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3FBE9C-5901-4B47-BF9A-B87CB380F6DE}"/>
                </a:ext>
              </a:extLst>
            </p:cNvPr>
            <p:cNvSpPr txBox="1"/>
            <p:nvPr/>
          </p:nvSpPr>
          <p:spPr>
            <a:xfrm>
              <a:off x="4509294" y="3791232"/>
              <a:ext cx="2922494" cy="3112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>
                <a:lnSpc>
                  <a:spcPct val="107000"/>
                </a:lnSpc>
                <a:buFont typeface="+mj-lt"/>
                <a:buNone/>
              </a:pPr>
              <a:r>
                <a:rPr lang="en-GB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Gap Analysis</a:t>
              </a:r>
              <a:endParaRPr lang="en-GB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306983-B85B-41E6-A489-7C02B012485E}"/>
              </a:ext>
            </a:extLst>
          </p:cNvPr>
          <p:cNvGrpSpPr/>
          <p:nvPr/>
        </p:nvGrpSpPr>
        <p:grpSpPr>
          <a:xfrm>
            <a:off x="432000" y="3791232"/>
            <a:ext cx="2922494" cy="1658557"/>
            <a:chOff x="432000" y="3791232"/>
            <a:chExt cx="2922494" cy="1658557"/>
          </a:xfrm>
        </p:grpSpPr>
        <p:pic>
          <p:nvPicPr>
            <p:cNvPr id="8" name="Grafik 5">
              <a:extLst>
                <a:ext uri="{FF2B5EF4-FFF2-40B4-BE49-F238E27FC236}">
                  <a16:creationId xmlns:a16="http://schemas.microsoft.com/office/drawing/2014/main" id="{9093526C-EF2E-4311-9890-F466091DC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9155" y="4061463"/>
              <a:ext cx="2168184" cy="13883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FC81E8-FF72-48A8-B498-D7A8DA1A5733}"/>
                </a:ext>
              </a:extLst>
            </p:cNvPr>
            <p:cNvSpPr txBox="1"/>
            <p:nvPr/>
          </p:nvSpPr>
          <p:spPr>
            <a:xfrm>
              <a:off x="432000" y="3791232"/>
              <a:ext cx="2922494" cy="3112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>
                <a:lnSpc>
                  <a:spcPct val="107000"/>
                </a:lnSpc>
                <a:buFont typeface="+mj-lt"/>
                <a:buNone/>
              </a:pPr>
              <a:r>
                <a:rPr lang="en-GB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Polar graph</a:t>
              </a:r>
              <a:endParaRPr lang="en-GB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DAA6D0A-7D42-4C49-88CD-86EC554272CB}"/>
              </a:ext>
            </a:extLst>
          </p:cNvPr>
          <p:cNvSpPr txBox="1"/>
          <p:nvPr/>
        </p:nvSpPr>
        <p:spPr>
          <a:xfrm>
            <a:off x="7948065" y="3905603"/>
            <a:ext cx="2922494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ct val="107000"/>
              </a:lnSpc>
              <a:buFont typeface="+mj-lt"/>
              <a:buNone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Findings report and roadmap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Picture 9">
            <a:extLst>
              <a:ext uri="{FF2B5EF4-FFF2-40B4-BE49-F238E27FC236}">
                <a16:creationId xmlns:a16="http://schemas.microsoft.com/office/drawing/2014/main" id="{5FCAA301-8592-77BC-19FA-1EADA32BB7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050" r="18946" b="552"/>
          <a:stretch/>
        </p:blipFill>
        <p:spPr>
          <a:xfrm>
            <a:off x="8558761" y="2377408"/>
            <a:ext cx="2159396" cy="1256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7">
            <a:extLst>
              <a:ext uri="{FF2B5EF4-FFF2-40B4-BE49-F238E27FC236}">
                <a16:creationId xmlns:a16="http://schemas.microsoft.com/office/drawing/2014/main" id="{C7B86809-C8BB-ACDD-19D5-9DFAF35C7D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2145" y="4291630"/>
            <a:ext cx="1811404" cy="796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8">
            <a:extLst>
              <a:ext uri="{FF2B5EF4-FFF2-40B4-BE49-F238E27FC236}">
                <a16:creationId xmlns:a16="http://schemas.microsoft.com/office/drawing/2014/main" id="{E6740BF4-A089-123F-6E5C-C256AAF0C4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81289" y="4914035"/>
            <a:ext cx="1789908" cy="807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09C826-8726-B9C1-96EC-3E8A19CCBD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5401" y="2151410"/>
            <a:ext cx="1035692" cy="1411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6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3E9048-BF1A-490F-B842-67BCDC055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team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C1A5EAD-8F5C-4F01-9B9B-1AE1E4327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351021"/>
              </p:ext>
            </p:extLst>
          </p:nvPr>
        </p:nvGraphicFramePr>
        <p:xfrm>
          <a:off x="1256752" y="1917308"/>
          <a:ext cx="8687348" cy="1469907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84458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6842760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209988"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Role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Responsibilities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88369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latin typeface="+mn-lt"/>
                        </a:rPr>
                        <a:t>Lead Consultant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Co-ordinate delivery of work to plan.   Lead the interviews and assessment process.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88369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latin typeface="+mn-lt"/>
                        </a:rPr>
                        <a:t>Consultant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Data collection and analysis.  Production of report and slide pack.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88369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latin typeface="+mn-lt"/>
                        </a:rPr>
                        <a:t>Senior Advisor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Alignment of findings to objectives of broader programme.  Quality assurance.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</a:tbl>
          </a:graphicData>
        </a:graphic>
      </p:graphicFrame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6F90E15-217D-4DFC-B62A-BB40AAD59898}"/>
              </a:ext>
            </a:extLst>
          </p:cNvPr>
          <p:cNvSpPr txBox="1">
            <a:spLocks/>
          </p:cNvSpPr>
          <p:nvPr/>
        </p:nvSpPr>
        <p:spPr>
          <a:xfrm>
            <a:off x="432000" y="1193973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4625" indent="0"/>
            <a:r>
              <a:rPr lang="en-GB" sz="1800" dirty="0"/>
              <a:t>For a 9 week elapsed engagement, we propose the following team</a:t>
            </a:r>
          </a:p>
        </p:txBody>
      </p:sp>
    </p:spTree>
    <p:extLst>
      <p:ext uri="{BB962C8B-B14F-4D97-AF65-F5344CB8AC3E}">
        <p14:creationId xmlns:p14="http://schemas.microsoft.com/office/powerpoint/2010/main" val="292575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101248-7279-41DB-BEBA-5E6FD3839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 / Mitigations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131D23-A561-4543-9D75-D8949ED1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50741"/>
              </p:ext>
            </p:extLst>
          </p:nvPr>
        </p:nvGraphicFramePr>
        <p:xfrm>
          <a:off x="356883" y="1835067"/>
          <a:ext cx="11057929" cy="3523246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555085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5507071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155098"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Risk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Mitigation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Timely availability of stakeholders for interviews, workshops and presentations.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Set expectations and schedule at the start of the engagement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Timely availability of the sponsor to review the findings and recommended action plan.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Schedule time for findings review.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200" b="0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19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3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 dirty="0"/>
              <a:t>Prerequisites</a:t>
            </a:r>
            <a:endParaRPr dirty="0"/>
          </a:p>
        </p:txBody>
      </p:sp>
      <p:sp>
        <p:nvSpPr>
          <p:cNvPr id="1413" name="Google Shape;1413;p3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076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2DB3E4-D433-41A6-801A-6BC884E94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2273973"/>
            <a:ext cx="11088000" cy="3456000"/>
          </a:xfrm>
        </p:spPr>
        <p:txBody>
          <a:bodyPr/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Executive Sponsor </a:t>
            </a:r>
            <a:r>
              <a:rPr lang="en-GB" sz="14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 Overall Owner 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Customer Programme Manager </a:t>
            </a:r>
            <a:r>
              <a:rPr lang="en-GB" sz="14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with access to key resources and ability to influence their priorities</a:t>
            </a:r>
          </a:p>
          <a:p>
            <a:pPr marL="2286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en-GB" sz="1400" b="1" dirty="0"/>
              <a:t>Subject matter experts </a:t>
            </a:r>
            <a:r>
              <a:rPr lang="en-GB" sz="1400" dirty="0"/>
              <a:t>for each of the domains in scope: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Finance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Enterprise Strategy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Governance, Regulatory, Compliance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Procurement / Commercial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IT Finance / FinOps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Skills and development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IT architecture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IT Operations / IT Service Management / CMDB</a:t>
            </a:r>
          </a:p>
          <a:p>
            <a:pPr marL="5143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/>
              <a:t>Security</a:t>
            </a:r>
          </a:p>
          <a:p>
            <a:pPr marL="2286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endParaRPr lang="en-GB" sz="14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12D103-F6AB-4BAA-B1F7-75CBC640224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30400" y="1554571"/>
            <a:ext cx="11050700" cy="462017"/>
          </a:xfrm>
        </p:spPr>
        <p:txBody>
          <a:bodyPr/>
          <a:lstStyle/>
          <a:p>
            <a:pPr marL="174625" indent="0"/>
            <a:r>
              <a:rPr lang="en-GB" sz="1800" dirty="0"/>
              <a:t>For the assessment to be successful, the project team will need access to key stakeholders for information and regular dialogue.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0CDB94-C0E6-4D70-AAC0-87398E540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Stakeholder roles</a:t>
            </a:r>
          </a:p>
        </p:txBody>
      </p:sp>
    </p:spTree>
    <p:extLst>
      <p:ext uri="{BB962C8B-B14F-4D97-AF65-F5344CB8AC3E}">
        <p14:creationId xmlns:p14="http://schemas.microsoft.com/office/powerpoint/2010/main" val="394272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238B5-C0E4-4D53-8CF8-8F79B34D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82DD6-3175-43B4-99F0-6A46E58C9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38684" y="1755913"/>
            <a:ext cx="4835948" cy="4026443"/>
          </a:xfrm>
        </p:spPr>
        <p:txBody>
          <a:bodyPr>
            <a:normAutofit/>
          </a:bodyPr>
          <a:lstStyle/>
          <a:p>
            <a:pPr marL="176213" indent="0"/>
            <a:r>
              <a:rPr lang="en-GB" sz="1600" dirty="0"/>
              <a:t>The assessment is structured as a repeatable work package based on standardised templates, to be delivered on a fixed timeline / fixed effort basis over the course of 9 weeks, preceded by a brief mobilisation period.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1B96250-5189-45BF-8955-FA2151A73DA0}"/>
              </a:ext>
            </a:extLst>
          </p:cNvPr>
          <p:cNvSpPr txBox="1">
            <a:spLocks/>
          </p:cNvSpPr>
          <p:nvPr/>
        </p:nvSpPr>
        <p:spPr>
          <a:xfrm>
            <a:off x="375900" y="1755913"/>
            <a:ext cx="5777417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6213" indent="0"/>
            <a:r>
              <a:rPr lang="en-GB" sz="1600" dirty="0"/>
              <a:t>The Cloud Capability Maturity Assessment is an interview based assessment of organisation capability readiness for cloud adoption across multiple functional domains.</a:t>
            </a:r>
          </a:p>
          <a:p>
            <a:pPr marL="176213" indent="0"/>
            <a:endParaRPr lang="en-GB" sz="1600" dirty="0"/>
          </a:p>
          <a:p>
            <a:pPr marL="176213" indent="0"/>
            <a:r>
              <a:rPr lang="en-GB" sz="1600" dirty="0"/>
              <a:t>More specifically: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The Cloud Maturity Assessment evaluates the maturity of Cloud implementation in an organisation from two key perspectives: Technical and Non-technical capabilities.</a:t>
            </a:r>
          </a:p>
          <a:p>
            <a:pPr marL="176213" indent="0"/>
            <a:endParaRPr lang="en-GB" sz="1600" dirty="0"/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GB" sz="1600" dirty="0"/>
              <a:t>The Cloud Maturity Assessment ensures that the necessary elements are identified to develop a reasonable and actionable roadmap in order to achieve the expected outcome of cloud benefits.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6213" indent="0"/>
            <a:endParaRPr lang="en-GB" sz="1600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64552A7-860D-4A1A-B979-F8E560A59DCA}"/>
              </a:ext>
            </a:extLst>
          </p:cNvPr>
          <p:cNvSpPr txBox="1">
            <a:spLocks/>
          </p:cNvSpPr>
          <p:nvPr/>
        </p:nvSpPr>
        <p:spPr>
          <a:xfrm>
            <a:off x="242047" y="1177986"/>
            <a:ext cx="11860305" cy="57792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1666"/>
              </a:lnSpc>
              <a:buClr>
                <a:schemeClr val="lt1"/>
              </a:buClr>
              <a:buSzPts val="2400"/>
            </a:pPr>
            <a:r>
              <a:rPr lang="en-GB" sz="1800" b="1" dirty="0">
                <a:solidFill>
                  <a:schemeClr val="accent6"/>
                </a:solidFill>
              </a:rPr>
              <a:t>This pack aims to describe the Cloud Capability Maturity Assessment service adopted by the NHSD CCoE</a:t>
            </a:r>
          </a:p>
        </p:txBody>
      </p:sp>
    </p:spTree>
    <p:extLst>
      <p:ext uri="{BB962C8B-B14F-4D97-AF65-F5344CB8AC3E}">
        <p14:creationId xmlns:p14="http://schemas.microsoft.com/office/powerpoint/2010/main" val="417698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9B362-4A7C-40D5-816E-4159278D548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1" y="1180854"/>
            <a:ext cx="11012644" cy="577927"/>
          </a:xfrm>
        </p:spPr>
        <p:txBody>
          <a:bodyPr/>
          <a:lstStyle/>
          <a:p>
            <a:pPr marL="0" indent="0"/>
            <a:r>
              <a:rPr lang="en-GB" sz="1800" dirty="0"/>
              <a:t>Successful execution of this work will depend on access to key stakeholders to plan the engagement, discuss findings, take feedback.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D7504E-9EFC-4D27-A606-18786EA5D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Stakeholder</a:t>
            </a:r>
            <a:r>
              <a:rPr lang="en-GB" baseline="0" dirty="0"/>
              <a:t> commitment</a:t>
            </a:r>
            <a:endParaRPr lang="en-GB" dirty="0"/>
          </a:p>
        </p:txBody>
      </p:sp>
      <p:graphicFrame>
        <p:nvGraphicFramePr>
          <p:cNvPr id="5" name="Google Shape;2140;p199">
            <a:extLst>
              <a:ext uri="{FF2B5EF4-FFF2-40B4-BE49-F238E27FC236}">
                <a16:creationId xmlns:a16="http://schemas.microsoft.com/office/drawing/2014/main" id="{E2A76DF8-ECA2-4132-87E2-647CC0A9F9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7698333"/>
              </p:ext>
            </p:extLst>
          </p:nvPr>
        </p:nvGraphicFramePr>
        <p:xfrm>
          <a:off x="734077" y="1904454"/>
          <a:ext cx="10800000" cy="3600374"/>
        </p:xfrm>
        <a:graphic>
          <a:graphicData uri="http://schemas.openxmlformats.org/drawingml/2006/table">
            <a:tbl>
              <a:tblPr firstRow="1">
                <a:noFill/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1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fi-FI" sz="1600" b="1" u="none" strike="noStrike" cap="none" dirty="0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</a:t>
                      </a:r>
                      <a:endParaRPr b="1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fi-FI" sz="1600" b="1" u="none" strike="noStrike" cap="none" dirty="0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Trust Resources</a:t>
                      </a:r>
                      <a:endParaRPr b="1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fi-FI" sz="1600" b="1" u="none" strike="noStrike" cap="none" dirty="0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Estimated Effort [hrs]</a:t>
                      </a:r>
                      <a:endParaRPr b="1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140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Mobilisation and scoping</a:t>
                      </a:r>
                      <a:endParaRPr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Programme Lead</a:t>
                      </a: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2 hours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34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140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Kick-off</a:t>
                      </a:r>
                      <a:endParaRPr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Programme Lead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SME’s for each of the domains in scope</a:t>
                      </a:r>
                      <a:endParaRPr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+mn-ea"/>
                          <a:cs typeface="Arial"/>
                          <a:sym typeface="Arial"/>
                        </a:rPr>
                        <a:t>1 hour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Stakeholder interviews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cs typeface="Arial"/>
                          <a:sym typeface="Arial"/>
                        </a:rPr>
                        <a:t>SME’s for each of the domains in scope</a:t>
                      </a:r>
                      <a:endParaRPr lang="en-GB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+mn-ea"/>
                          <a:cs typeface="Arial"/>
                          <a:sym typeface="Arial"/>
                        </a:rPr>
                        <a:t>1 hour each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cs typeface="Arial"/>
                          <a:sym typeface="Arial"/>
                        </a:rPr>
                        <a:t>Interim findings &amp; feedback 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lang="fi-FI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Programme Lead</a:t>
                      </a: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+mn-ea"/>
                          <a:cs typeface="Arial"/>
                          <a:sym typeface="Arial"/>
                        </a:rPr>
                        <a:t>2 hours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cs typeface="Arial"/>
                          <a:sym typeface="Arial"/>
                        </a:rPr>
                        <a:t>Final presentation to exec sponsor / steering</a:t>
                      </a: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lang="fi-FI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Programme Lead</a:t>
                      </a: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1 hour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42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cs typeface="Arial"/>
                        </a:rPr>
                        <a:t>Final presentation to the interviewees</a:t>
                      </a:r>
                      <a:endParaRPr lang="en-GB" sz="1400" b="0" i="0" u="none" strike="noStrike" cap="none" dirty="0">
                        <a:solidFill>
                          <a:schemeClr val="accent6"/>
                        </a:solidFill>
                        <a:latin typeface="+mn-lt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400" b="0" i="0" u="none" strike="noStrike" cap="none" noProof="0" dirty="0">
                          <a:solidFill>
                            <a:schemeClr val="accent6"/>
                          </a:solidFill>
                          <a:latin typeface="+mn-lt"/>
                          <a:ea typeface="Arial"/>
                          <a:cs typeface="Arial"/>
                        </a:rPr>
                        <a:t>Subject matter experts</a:t>
                      </a:r>
                      <a:endParaRPr lang="en-GB" sz="1400" b="0" i="0" u="none" strike="noStrike" cap="none" noProof="0" dirty="0">
                        <a:solidFill>
                          <a:schemeClr val="accent6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</a:rPr>
                        <a:t>1 hour</a:t>
                      </a:r>
                      <a:endParaRPr lang="en-GB"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92278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Document review and feedback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cs typeface="Arial"/>
                          <a:sym typeface="Arial"/>
                        </a:rPr>
                        <a:t>SME’s for each of the domains in scope</a:t>
                      </a:r>
                      <a:endParaRPr lang="en-GB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cs typeface="Arial"/>
                          <a:sym typeface="Arial"/>
                        </a:rPr>
                        <a:t>1 hour each</a:t>
                      </a:r>
                      <a:endParaRPr sz="1400" b="0" i="0" u="none" strike="noStrike" cap="none" dirty="0">
                        <a:solidFill>
                          <a:schemeClr val="accent6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36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6F0F9E-1B6C-40A2-BC78-31508F123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requirement </a:t>
            </a:r>
          </a:p>
        </p:txBody>
      </p:sp>
      <p:graphicFrame>
        <p:nvGraphicFramePr>
          <p:cNvPr id="5" name="Google Shape;2140;p199">
            <a:extLst>
              <a:ext uri="{FF2B5EF4-FFF2-40B4-BE49-F238E27FC236}">
                <a16:creationId xmlns:a16="http://schemas.microsoft.com/office/drawing/2014/main" id="{A3C3A2D8-ADF2-4BF6-9EE3-7C70B37A30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3975214"/>
              </p:ext>
            </p:extLst>
          </p:nvPr>
        </p:nvGraphicFramePr>
        <p:xfrm>
          <a:off x="509672" y="2194744"/>
          <a:ext cx="10530823" cy="2773760"/>
        </p:xfrm>
        <a:graphic>
          <a:graphicData uri="http://schemas.openxmlformats.org/drawingml/2006/table">
            <a:tbl>
              <a:tblPr firstRow="1">
                <a:noFill/>
              </a:tblPr>
              <a:tblGrid>
                <a:gridCol w="5425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b="1" dirty="0"/>
                        <a:t>Source</a:t>
                      </a:r>
                      <a:endParaRPr b="1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b="1" dirty="0"/>
                        <a:t>Format / Key Content</a:t>
                      </a:r>
                      <a:endParaRPr b="1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Organisation chart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latin typeface="+mn-lt"/>
                        </a:rPr>
                        <a:t>Business domains</a:t>
                      </a:r>
                    </a:p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latin typeface="+mn-lt"/>
                        </a:rPr>
                        <a:t>IT domains</a:t>
                      </a:r>
                    </a:p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latin typeface="+mn-lt"/>
                        </a:rPr>
                        <a:t>Cloud delivery / CCoE if exists</a:t>
                      </a:r>
                    </a:p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Headcount information for relevant teams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988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2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Stakeholders map for the domains in scope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Operating model and Process documentation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  <a:tabLst>
                          <a:tab pos="177800" algn="l"/>
                        </a:tabLst>
                      </a:pPr>
                      <a:endParaRPr lang="en-GB" sz="1200" b="0" i="0" u="none" strike="noStrike" cap="none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i="0" u="none" strike="noStrike" cap="none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Cloud usage information – approximate value of annual cloud spend 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b="0" i="0" u="none" strike="noStrike" cap="none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0" i="0" u="none" strike="noStrike" noProof="0" dirty="0">
                          <a:solidFill>
                            <a:schemeClr val="accent6"/>
                          </a:solidFill>
                          <a:effectLst/>
                        </a:rPr>
                        <a:t>Existing risk logs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b="0" i="0" u="none" strike="noStrike" cap="none" dirty="0">
                        <a:solidFill>
                          <a:schemeClr val="accent6"/>
                        </a:solidFill>
                        <a:latin typeface="+mn-lt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/>
                        </a:rPr>
                        <a:t>Any existing information that might be of use (upskilling plans, etc.)</a:t>
                      </a:r>
                    </a:p>
                  </a:txBody>
                  <a:tcPr marL="68580" marR="68580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endParaRPr sz="1200" b="0" i="0" u="none" strike="noStrike" cap="none" dirty="0">
                        <a:solidFill>
                          <a:schemeClr val="accent6"/>
                        </a:solidFill>
                        <a:latin typeface="+mn-lt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641854"/>
                  </a:ext>
                </a:extLst>
              </a:tr>
            </a:tbl>
          </a:graphicData>
        </a:graphic>
      </p:graphicFrame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1F8C064-B1C0-4338-9F17-AC9F23F6B69F}"/>
              </a:ext>
            </a:extLst>
          </p:cNvPr>
          <p:cNvSpPr txBox="1">
            <a:spLocks/>
          </p:cNvSpPr>
          <p:nvPr/>
        </p:nvSpPr>
        <p:spPr>
          <a:xfrm>
            <a:off x="442913" y="1160463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-GB" sz="1800" dirty="0"/>
              <a:t>The delivery team require ready access to the following information and systems to conduct the assessment:</a:t>
            </a:r>
          </a:p>
        </p:txBody>
      </p:sp>
    </p:spTree>
    <p:extLst>
      <p:ext uri="{BB962C8B-B14F-4D97-AF65-F5344CB8AC3E}">
        <p14:creationId xmlns:p14="http://schemas.microsoft.com/office/powerpoint/2010/main" val="209422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3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 dirty="0"/>
              <a:t>Appendices</a:t>
            </a:r>
            <a:endParaRPr dirty="0"/>
          </a:p>
        </p:txBody>
      </p:sp>
      <p:sp>
        <p:nvSpPr>
          <p:cNvPr id="1413" name="Google Shape;1413;p3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982FA-EC28-4238-A732-08F2EA0BF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6BAFC-2C74-4BD3-8929-1E730CE13B7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</p:spPr>
        <p:txBody>
          <a:bodyPr/>
          <a:lstStyle/>
          <a:p>
            <a:r>
              <a:rPr lang="en-GB" dirty="0"/>
              <a:t>Product Descriptions</a:t>
            </a:r>
          </a:p>
        </p:txBody>
      </p:sp>
    </p:spTree>
    <p:extLst>
      <p:ext uri="{BB962C8B-B14F-4D97-AF65-F5344CB8AC3E}">
        <p14:creationId xmlns:p14="http://schemas.microsoft.com/office/powerpoint/2010/main" val="14351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677799-1CBC-46DF-AE8E-ED4F2F7D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 Descriptions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36EC47D5-4615-4DDA-8D36-609CD87B9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85079"/>
              </p:ext>
            </p:extLst>
          </p:nvPr>
        </p:nvGraphicFramePr>
        <p:xfrm>
          <a:off x="432000" y="1304925"/>
          <a:ext cx="5504343" cy="4385826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2940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911403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47226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Capability Maturity Assessment Report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Summarise findings and recommend and actionable roadmap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Composition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Executive summary – 3 pages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Overview of current state and target state ambition with respect to processes, technology and people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i="0" u="none" strike="noStrike" cap="none" dirty="0">
                          <a:solidFill>
                            <a:srgbClr val="0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Consolidated outputs of analysis and roadmap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i="0" u="none" strike="noStrike" cap="none" dirty="0">
                          <a:solidFill>
                            <a:srgbClr val="0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Pareto chart of barriers between each use case and domains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i="0" u="none" strike="noStrike" cap="none" dirty="0">
                          <a:solidFill>
                            <a:srgbClr val="0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Gap analysis and polar graphs.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Proposed barrier reduction projects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Derivation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</a:rPr>
                        <a:t> / Inputs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Maturity assessment interviews and scoring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Consultation with key stakeholders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Definition of Done / Quality 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Report describes findings based on interviews and evidence presented.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Report articulates the actions required to reach the target level of maturity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 Points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Interim – week 5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Final – week 6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Key stakeholders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Approver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Executive Sponsor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E0EEFCA-1F9E-4EA2-9B27-D7A1CE1C6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48795"/>
              </p:ext>
            </p:extLst>
          </p:nvPr>
        </p:nvGraphicFramePr>
        <p:xfrm>
          <a:off x="6255657" y="1297186"/>
          <a:ext cx="5504343" cy="3306326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2940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911403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47226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Roadmap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Propose an actionable plan to steps to move each domain from current to target state, with consideration for the barriers and dependencies identified during the assessment.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Composition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PowerPoint presentation, outlining tasks over time.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12-18 month timeline.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Derivation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</a:rPr>
                        <a:t> / Inputs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Maturity assessment interviews and scoring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Consultation with key stakeholders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Definition of Done / Quality 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Tasks will, if completed,  take the organisation to the desired target state of maturity.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 Points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Interim – week 5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Final – week 6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Key stakeholders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Approver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Executive Sponsor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8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677799-1CBC-46DF-AE8E-ED4F2F7D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 Descriptions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36EC47D5-4615-4DDA-8D36-609CD87B9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374989"/>
              </p:ext>
            </p:extLst>
          </p:nvPr>
        </p:nvGraphicFramePr>
        <p:xfrm>
          <a:off x="432000" y="1304925"/>
          <a:ext cx="5504343" cy="3865126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2940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911403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47226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Analysis Charter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Formalise the terms of reference for the assessment. 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Composition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Scope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Objectives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Chosen domains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Use cases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Plan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Stakeholders and point of contact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Organisation coverage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Derivation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</a:rPr>
                        <a:t> / Inputs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Mobilisation workshop and context data provided by customer (see information requirement)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Definition of Done / Quality 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Key points are covered and agreed with the client sponsor.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 Points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Week -2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Programme Manager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Approver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Executive Sponsor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E0EEFCA-1F9E-4EA2-9B27-D7A1CE1C6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733849"/>
              </p:ext>
            </p:extLst>
          </p:nvPr>
        </p:nvGraphicFramePr>
        <p:xfrm>
          <a:off x="6255657" y="1297186"/>
          <a:ext cx="5504343" cy="3065026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2940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911403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47226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Domain Questionnaires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Basis of structured interviews for each domain in scope.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Composition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List of questions which explore the topics for the domain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Scoring criteria related to the questions.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Derivation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</a:rPr>
                        <a:t> / Inputs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OACA Assessment Framework, tailored for domains in scope and context.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Definition of Done / Quality 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Coverage and relevance of the domain topics.</a:t>
                      </a:r>
                    </a:p>
                    <a:p>
                      <a:endParaRPr lang="en-GB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 Points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Week 1 and 2.   Staggered by domain.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Programme Manager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Approver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Programme Manager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82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677799-1CBC-46DF-AE8E-ED4F2F7D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 Descriptions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36EC47D5-4615-4DDA-8D36-609CD87B9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793993"/>
              </p:ext>
            </p:extLst>
          </p:nvPr>
        </p:nvGraphicFramePr>
        <p:xfrm>
          <a:off x="432000" y="1304925"/>
          <a:ext cx="5504343" cy="3705106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2940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911403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47226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Stakeholder briefing pack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Inform the involved stakeholders about the assessment process and set out expectations for the interviews.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Composition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PowerPoint presentation containing: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Principles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Objective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Method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Discussion themes and questions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Derivation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</a:rPr>
                        <a:t> / Inputs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Mobilisation workshop and content of Analysis Charter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Definition of Done / Quality 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Stakeholders understand the process and what is expected of them.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 Points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End of week 1 – prior to interviews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Reviewers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NA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Approver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Programme Manager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982FA-EC28-4238-A732-08F2EA0BF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6BAFC-2C74-4BD3-8929-1E730CE13B7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</p:spPr>
        <p:txBody>
          <a:bodyPr/>
          <a:lstStyle/>
          <a:p>
            <a:r>
              <a:rPr lang="en-GB" dirty="0"/>
              <a:t>Workshop Agendas</a:t>
            </a:r>
          </a:p>
        </p:txBody>
      </p:sp>
    </p:spTree>
    <p:extLst>
      <p:ext uri="{BB962C8B-B14F-4D97-AF65-F5344CB8AC3E}">
        <p14:creationId xmlns:p14="http://schemas.microsoft.com/office/powerpoint/2010/main" val="337509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96FD08-C7D6-4C50-A1BF-C53266DC1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Agendas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72B44FE-99EC-4999-A692-323C6DAD1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64279"/>
              </p:ext>
            </p:extLst>
          </p:nvPr>
        </p:nvGraphicFramePr>
        <p:xfrm>
          <a:off x="431999" y="1297186"/>
          <a:ext cx="5504343" cy="4249420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25165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4252685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Scoping Meeting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Define the terms of reference for the assessment which are captured in the Analysis Charter.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Attendees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Project sponsor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fi-FI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Programme Manager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Agenda Topics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Review the method and approach for conducting the assessment.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Capture and agree content for the Analysis Charter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Scope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Objectives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Chosen domains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Use cases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Plan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Stakeholders and point of contact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Organisation coverage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Outputs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Draft Analysis Charter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Inputs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Organisation chart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Scope and Objectives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1.5 hours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Timing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Week -3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0B33319A-CFF2-44FA-AE07-8A5D77BC0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84128"/>
              </p:ext>
            </p:extLst>
          </p:nvPr>
        </p:nvGraphicFramePr>
        <p:xfrm>
          <a:off x="6255660" y="1297186"/>
          <a:ext cx="5504343" cy="3167380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25165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4252685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Stakeholder Domain Interviews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Gather insight and data on which to base the maturity assessment.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Attendees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SME’s for each of the domains in scope. 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Specific roles will depend on the domains selected.</a:t>
                      </a:r>
                    </a:p>
                    <a:p>
                      <a:endParaRPr lang="en-GB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Agenda Topics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Domain specific topics are outlined in slides below.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Outputs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Interview notes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Inputs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Approximately one hour each.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Timing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To be scheduled in weeks 2, 3 and 4.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85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96FD08-C7D6-4C50-A1BF-C53266DC1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Agendas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72B44FE-99EC-4999-A692-323C6DAD1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3627"/>
              </p:ext>
            </p:extLst>
          </p:nvPr>
        </p:nvGraphicFramePr>
        <p:xfrm>
          <a:off x="431999" y="1297186"/>
          <a:ext cx="5504343" cy="3568700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25165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4252685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Findings validation / Interim findings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Review draft findings and proposed roadmap.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Align messages for executive presentation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Attendees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lang="fi-FI" sz="1050" dirty="0">
                        <a:solidFill>
                          <a:schemeClr val="bg1"/>
                        </a:solidFill>
                      </a:endParaRP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Programme Lead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fi-FI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Domain leads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Agenda Topics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Findings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Action plan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Roadmap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Key messages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Outputs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Aligned messages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Inputs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Draft assessment report findings, action plan,  roadmap.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1 hour (may need two separate meetings)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Timing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Week 5 - 6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0B33319A-CFF2-44FA-AE07-8A5D77BC0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354372"/>
              </p:ext>
            </p:extLst>
          </p:nvPr>
        </p:nvGraphicFramePr>
        <p:xfrm>
          <a:off x="6255660" y="1297186"/>
          <a:ext cx="5504343" cy="3528060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25165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4252685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400" dirty="0"/>
                        <a:t>Findings presentation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Final presentation of the assessment reports.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Attendees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cs typeface="Arial"/>
                          <a:sym typeface="Arial"/>
                        </a:rPr>
                        <a:t>Executive sponsor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050" b="0" i="0" u="none" strike="noStrike" cap="none" dirty="0">
                          <a:solidFill>
                            <a:schemeClr val="bg1"/>
                          </a:solidFill>
                          <a:latin typeface="+mn-lt"/>
                          <a:cs typeface="Arial"/>
                          <a:sym typeface="Arial"/>
                        </a:rPr>
                        <a:t>Key programme stakeholders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Agenda Topics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Key messages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Findings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Action plan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Roadmap</a:t>
                      </a:r>
                    </a:p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Q&amp;A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Outputs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Final report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Inputs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Validated, final report.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1.5 hours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Timing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15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18FDC9-628A-4E74-8EEF-17F888F10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ADA6D-DEEC-465E-B20A-0469951C8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Approach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The CCMA Model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Process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Key Outputs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Delivery plan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Risks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Prerequisites</a:t>
            </a:r>
          </a:p>
          <a:p>
            <a:pPr marL="1028700" lvl="2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Information requirement</a:t>
            </a:r>
          </a:p>
          <a:p>
            <a:pPr marL="1028700" lvl="2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Stakeholder list and time commitment</a:t>
            </a:r>
          </a:p>
          <a:p>
            <a:endParaRPr lang="en-GB" sz="2000" dirty="0"/>
          </a:p>
          <a:p>
            <a:r>
              <a:rPr lang="en-GB" sz="2000" dirty="0"/>
              <a:t>Appendices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Product descriptions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Workshop Agendas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sz="2000" dirty="0"/>
              <a:t>Example Exec summary report</a:t>
            </a:r>
          </a:p>
        </p:txBody>
      </p:sp>
    </p:spTree>
    <p:extLst>
      <p:ext uri="{BB962C8B-B14F-4D97-AF65-F5344CB8AC3E}">
        <p14:creationId xmlns:p14="http://schemas.microsoft.com/office/powerpoint/2010/main" val="162306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1EDBCF-512F-4D4D-BBC9-068ED0D76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themes for the interviews</a:t>
            </a:r>
            <a:endParaRPr lang="de-CH" dirty="0"/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8906F464-9505-4410-9DC1-805E8E8C0C55}"/>
              </a:ext>
            </a:extLst>
          </p:cNvPr>
          <p:cNvSpPr/>
          <p:nvPr/>
        </p:nvSpPr>
        <p:spPr>
          <a:xfrm>
            <a:off x="609172" y="2715782"/>
            <a:ext cx="2010262" cy="238971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“How do you see the future considering: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Health &amp; Care industry demand</a:t>
            </a:r>
            <a:br>
              <a:rPr lang="en-GB" sz="1050" i="1" kern="1200" dirty="0">
                <a:solidFill>
                  <a:schemeClr val="tx1"/>
                </a:solidFill>
                <a:ea typeface="+mn-ea"/>
              </a:rPr>
            </a:br>
            <a:br>
              <a:rPr lang="en-GB" sz="1050" i="1" kern="1200" dirty="0">
                <a:solidFill>
                  <a:schemeClr val="tx1"/>
                </a:solidFill>
                <a:ea typeface="+mn-ea"/>
              </a:rPr>
            </a:b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Future IT</a:t>
            </a:r>
            <a:br>
              <a:rPr lang="en-GB" sz="1050" i="1" kern="1200" dirty="0">
                <a:solidFill>
                  <a:schemeClr val="tx1"/>
                </a:solidFill>
                <a:ea typeface="+mn-ea"/>
              </a:rPr>
            </a:br>
            <a:br>
              <a:rPr lang="en-GB" sz="1050" i="1" kern="1200" dirty="0">
                <a:solidFill>
                  <a:schemeClr val="tx1"/>
                </a:solidFill>
                <a:ea typeface="+mn-ea"/>
              </a:rPr>
            </a:b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E-health </a:t>
            </a: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id="{10089E2C-746A-4B57-AF5E-C4D35B2C1A1A}"/>
              </a:ext>
            </a:extLst>
          </p:cNvPr>
          <p:cNvSpPr txBox="1"/>
          <p:nvPr/>
        </p:nvSpPr>
        <p:spPr>
          <a:xfrm>
            <a:off x="602374" y="2066452"/>
            <a:ext cx="201706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Strategic Change</a:t>
            </a:r>
            <a:endParaRPr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</a:endParaRPr>
          </a:p>
          <a:p>
            <a:pPr algn="ctr">
              <a:buClrTx/>
              <a:defRPr/>
            </a:pPr>
            <a:endParaRPr lang="en-GB" b="1" kern="1200" dirty="0">
              <a:ea typeface="+mn-ea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BA19C9A9-8D41-4429-BE67-3C8EF882F7F0}"/>
              </a:ext>
            </a:extLst>
          </p:cNvPr>
          <p:cNvSpPr/>
          <p:nvPr/>
        </p:nvSpPr>
        <p:spPr>
          <a:xfrm>
            <a:off x="2800728" y="2715782"/>
            <a:ext cx="2010262" cy="238971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“What are the challenges the organisation currently faces? 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“What could the role of cloud be?”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“What are the key projects that could benefit from cloud services?”</a:t>
            </a:r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1F774E52-C39F-4B41-B752-4BED69FE2396}"/>
              </a:ext>
            </a:extLst>
          </p:cNvPr>
          <p:cNvSpPr/>
          <p:nvPr/>
        </p:nvSpPr>
        <p:spPr>
          <a:xfrm>
            <a:off x="7183842" y="2715782"/>
            <a:ext cx="2010262" cy="238971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“Do you have a preferred cloud eco system and why?”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“Do you have the  technology and services you need?”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“What cloud services do you currently make use of and why?”</a:t>
            </a: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EC3E94A3-FB93-4EA2-A34B-2BED443B7B57}"/>
              </a:ext>
            </a:extLst>
          </p:cNvPr>
          <p:cNvSpPr/>
          <p:nvPr/>
        </p:nvSpPr>
        <p:spPr>
          <a:xfrm>
            <a:off x="4992285" y="2715782"/>
            <a:ext cx="2010262" cy="238971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“How do you see the current / future cloud capabilities?”</a:t>
            </a:r>
          </a:p>
          <a:p>
            <a:pPr algn="ctr">
              <a:buClrTx/>
            </a:pPr>
            <a:endParaRPr lang="en-GB" sz="1050" i="1" kern="1200" dirty="0">
              <a:solidFill>
                <a:schemeClr val="tx1"/>
              </a:solidFill>
              <a:ea typeface="+mn-ea"/>
            </a:endParaRPr>
          </a:p>
          <a:p>
            <a:pPr algn="ctr">
              <a:buClrTx/>
            </a:pPr>
            <a:r>
              <a:rPr lang="en-GB" sz="1050" i="1" kern="1200" dirty="0">
                <a:solidFill>
                  <a:schemeClr val="tx1"/>
                </a:solidFill>
                <a:ea typeface="+mn-ea"/>
              </a:rPr>
              <a:t>“Does NHSD have the right people and skills to be successful in the future?”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3362C21A-1AA1-4D44-859F-48BF70A53C8D}"/>
              </a:ext>
            </a:extLst>
          </p:cNvPr>
          <p:cNvSpPr txBox="1"/>
          <p:nvPr/>
        </p:nvSpPr>
        <p:spPr>
          <a:xfrm>
            <a:off x="2800728" y="2075070"/>
            <a:ext cx="2010262" cy="50824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Enabling Change and new Demand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5B26E955-B37A-437E-99A6-EDAE5E53302B}"/>
              </a:ext>
            </a:extLst>
          </p:cNvPr>
          <p:cNvSpPr txBox="1"/>
          <p:nvPr/>
        </p:nvSpPr>
        <p:spPr>
          <a:xfrm>
            <a:off x="4992285" y="2081322"/>
            <a:ext cx="2009761" cy="50824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Evolution of Operating Model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8BE3BABD-135A-4BC5-9EF3-D2CFB8C4BA02}"/>
              </a:ext>
            </a:extLst>
          </p:cNvPr>
          <p:cNvSpPr txBox="1"/>
          <p:nvPr/>
        </p:nvSpPr>
        <p:spPr>
          <a:xfrm>
            <a:off x="7183340" y="2072100"/>
            <a:ext cx="2010262" cy="50824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Making effective use of cloud </a:t>
            </a: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486BA3E7-903E-4E2C-B5CF-CEE7F4225944}"/>
              </a:ext>
            </a:extLst>
          </p:cNvPr>
          <p:cNvSpPr/>
          <p:nvPr/>
        </p:nvSpPr>
        <p:spPr>
          <a:xfrm>
            <a:off x="9379136" y="2704212"/>
            <a:ext cx="2010262" cy="238971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“How do you see the impact of cloud transformation on existing governance frameworks?”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“How is cost for IT services managed within NHSD?”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“What are your security and compliance-related concerns with regards to solutions hosted in the cloud?”</a:t>
            </a:r>
            <a:endParaRPr lang="en-US" sz="105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id="{3018F3F2-BE63-4256-84AE-6977FE49E1F3}"/>
              </a:ext>
            </a:extLst>
          </p:cNvPr>
          <p:cNvSpPr txBox="1"/>
          <p:nvPr/>
        </p:nvSpPr>
        <p:spPr>
          <a:xfrm>
            <a:off x="9374897" y="2062100"/>
            <a:ext cx="2016560" cy="514857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Governance</a:t>
            </a:r>
            <a:endParaRPr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</a:endParaRPr>
          </a:p>
          <a:p>
            <a:pPr algn="ctr">
              <a:buClrTx/>
              <a:defRPr/>
            </a:pPr>
            <a:endParaRPr lang="en-GB" b="1" kern="1200" dirty="0">
              <a:ea typeface="+mn-ea"/>
            </a:endParaRPr>
          </a:p>
        </p:txBody>
      </p:sp>
      <p:sp>
        <p:nvSpPr>
          <p:cNvPr id="23" name="Oval 25">
            <a:extLst>
              <a:ext uri="{FF2B5EF4-FFF2-40B4-BE49-F238E27FC236}">
                <a16:creationId xmlns:a16="http://schemas.microsoft.com/office/drawing/2014/main" id="{AA6E2711-6882-4373-804D-69385D7879D8}"/>
              </a:ext>
            </a:extLst>
          </p:cNvPr>
          <p:cNvSpPr/>
          <p:nvPr/>
        </p:nvSpPr>
        <p:spPr>
          <a:xfrm>
            <a:off x="667965" y="4708145"/>
            <a:ext cx="369795" cy="33618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4" name="Oval 26">
            <a:extLst>
              <a:ext uri="{FF2B5EF4-FFF2-40B4-BE49-F238E27FC236}">
                <a16:creationId xmlns:a16="http://schemas.microsoft.com/office/drawing/2014/main" id="{24E925F7-7380-4F1D-858D-FBF36032F792}"/>
              </a:ext>
            </a:extLst>
          </p:cNvPr>
          <p:cNvSpPr/>
          <p:nvPr/>
        </p:nvSpPr>
        <p:spPr>
          <a:xfrm>
            <a:off x="2834456" y="4708145"/>
            <a:ext cx="369795" cy="33618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5" name="Oval 27">
            <a:extLst>
              <a:ext uri="{FF2B5EF4-FFF2-40B4-BE49-F238E27FC236}">
                <a16:creationId xmlns:a16="http://schemas.microsoft.com/office/drawing/2014/main" id="{AD2B6F75-C54D-445E-9997-F4CF81913EC4}"/>
              </a:ext>
            </a:extLst>
          </p:cNvPr>
          <p:cNvSpPr/>
          <p:nvPr/>
        </p:nvSpPr>
        <p:spPr>
          <a:xfrm>
            <a:off x="5031498" y="4708145"/>
            <a:ext cx="369795" cy="33618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6" name="Oval 32">
            <a:extLst>
              <a:ext uri="{FF2B5EF4-FFF2-40B4-BE49-F238E27FC236}">
                <a16:creationId xmlns:a16="http://schemas.microsoft.com/office/drawing/2014/main" id="{ADDBB709-273F-4645-9CFF-2842CC635132}"/>
              </a:ext>
            </a:extLst>
          </p:cNvPr>
          <p:cNvSpPr/>
          <p:nvPr/>
        </p:nvSpPr>
        <p:spPr>
          <a:xfrm>
            <a:off x="9428731" y="4708145"/>
            <a:ext cx="369795" cy="33618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4AA10F6D-04C1-4904-8FE8-06CEFE742871}"/>
              </a:ext>
            </a:extLst>
          </p:cNvPr>
          <p:cNvSpPr/>
          <p:nvPr/>
        </p:nvSpPr>
        <p:spPr>
          <a:xfrm>
            <a:off x="7234197" y="4708145"/>
            <a:ext cx="369795" cy="33618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BCD77A5-CDC0-2842-6C20-1A9AD62F4B1E}"/>
              </a:ext>
            </a:extLst>
          </p:cNvPr>
          <p:cNvSpPr/>
          <p:nvPr/>
        </p:nvSpPr>
        <p:spPr>
          <a:xfrm>
            <a:off x="527010" y="5330975"/>
            <a:ext cx="10792319" cy="540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/>
              </a:rPr>
              <a:t>Domain specific questions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A40476-D542-50F9-E99A-1E451121360C}"/>
              </a:ext>
            </a:extLst>
          </p:cNvPr>
          <p:cNvSpPr/>
          <p:nvPr/>
        </p:nvSpPr>
        <p:spPr>
          <a:xfrm>
            <a:off x="375261" y="1131368"/>
            <a:ext cx="11517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636363"/>
                </a:solidFill>
                <a:latin typeface="+mn-lt"/>
                <a:cs typeface="Calibri" panose="020F0502020204030204" pitchFamily="34" charset="0"/>
              </a:rPr>
              <a:t>Each interview will first cover high level themes to gauge alignment to the overall vision, then explore domain specific topics as outlined on the following slides.</a:t>
            </a:r>
            <a:endParaRPr lang="en-NL" sz="16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22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2AD29F-D086-E4B3-CB98-7A018FC68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/>
            <a:endParaRPr lang="en-US" dirty="0"/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Appropriate skillset defined to support all relevant roles, is skills development part of career development and performance evaluation, new hires, skills competencies matrix defined, budget for skill development and training</a:t>
            </a:r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Off premise services compliance, formal compliance framework, how non-compliance is handled, how compliance requirements</a:t>
            </a:r>
            <a:endParaRPr lang="en-US">
              <a:solidFill>
                <a:schemeClr val="tx1"/>
              </a:solidFill>
            </a:endParaRPr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are identified, defined and managed, how privacy is ensured, is continuous monitoring practices used</a:t>
            </a:r>
          </a:p>
          <a:p>
            <a:pPr marL="0" indent="0" algn="ctr"/>
            <a:r>
              <a:rPr lang="en-US">
                <a:solidFill>
                  <a:schemeClr val="tx1"/>
                </a:solidFill>
              </a:rPr>
              <a:t>Definition and maintenance of compliance requirements and standards in the tools used for management and monitoring</a:t>
            </a:r>
            <a:endParaRPr lang="en-US"/>
          </a:p>
          <a:p>
            <a:pPr marL="0" indent="0" algn="ctr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6E2E5-E618-5817-3836-B359AF30EF4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70F258-89A6-178F-11C1-0E3850CB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specific themes for the interviews 1/2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9483771-7849-53D4-5876-33331BE95D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54233"/>
              </p:ext>
            </p:extLst>
          </p:nvPr>
        </p:nvGraphicFramePr>
        <p:xfrm>
          <a:off x="435128" y="1503382"/>
          <a:ext cx="1110141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0801">
                  <a:extLst>
                    <a:ext uri="{9D8B030D-6E8A-4147-A177-3AD203B41FA5}">
                      <a16:colId xmlns:a16="http://schemas.microsoft.com/office/drawing/2014/main" val="2055110245"/>
                    </a:ext>
                  </a:extLst>
                </a:gridCol>
                <a:gridCol w="2729197">
                  <a:extLst>
                    <a:ext uri="{9D8B030D-6E8A-4147-A177-3AD203B41FA5}">
                      <a16:colId xmlns:a16="http://schemas.microsoft.com/office/drawing/2014/main" val="3959626472"/>
                    </a:ext>
                  </a:extLst>
                </a:gridCol>
                <a:gridCol w="3243516">
                  <a:extLst>
                    <a:ext uri="{9D8B030D-6E8A-4147-A177-3AD203B41FA5}">
                      <a16:colId xmlns:a16="http://schemas.microsoft.com/office/drawing/2014/main" val="1177938010"/>
                    </a:ext>
                  </a:extLst>
                </a:gridCol>
                <a:gridCol w="2777896">
                  <a:extLst>
                    <a:ext uri="{9D8B030D-6E8A-4147-A177-3AD203B41FA5}">
                      <a16:colId xmlns:a16="http://schemas.microsoft.com/office/drawing/2014/main" val="3148012539"/>
                    </a:ext>
                  </a:extLst>
                </a:gridCol>
              </a:tblGrid>
              <a:tr h="1391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Domain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People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Processes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Technology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091502"/>
                  </a:ext>
                </a:extLst>
              </a:tr>
              <a:tr h="17077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Finance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accent4"/>
                          </a:solidFill>
                        </a:rPr>
                        <a:t>Education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Formal Enterprise level strategy, Cloud Adoption framework,</a:t>
                      </a: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 err="1">
                          <a:solidFill>
                            <a:schemeClr val="accent4"/>
                          </a:solidFill>
                          <a:latin typeface="Arial"/>
                        </a:rPr>
                        <a:t>Organisational</a:t>
                      </a: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 change, KPI's</a:t>
                      </a:r>
                      <a:endParaRPr lang="en-US" sz="1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Financial reporting and monitoring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17643"/>
                  </a:ext>
                </a:extLst>
              </a:tr>
              <a:tr h="126496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Enterprise strategy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Education</a:t>
                      </a: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Organizational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Cost billed to the consumer, KPI's, Incentive scheme, project funding, CAPEX to OPEX migration</a:t>
                      </a:r>
                      <a:endParaRPr lang="en-US" sz="1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Business strategy availability and  timeliness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832843"/>
                  </a:ext>
                </a:extLst>
              </a:tr>
              <a:tr h="139146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Formal cloud training to enable cloud</a:t>
                      </a:r>
                    </a:p>
                    <a:p>
                      <a:pPr lvl="0" algn="l">
                        <a:buNone/>
                      </a:pP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Roles and definitions, </a:t>
                      </a:r>
                      <a:r>
                        <a:rPr lang="en-US" sz="1100" b="0" i="0" u="none" strike="noStrike" noProof="0" dirty="0" err="1">
                          <a:solidFill>
                            <a:schemeClr val="accent4"/>
                          </a:solidFill>
                          <a:latin typeface="Arial"/>
                        </a:rPr>
                        <a:t>organisational</a:t>
                      </a: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 structure and business processes to enable 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Internal IT coordination and process management system to enable 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579169"/>
                  </a:ext>
                </a:extLst>
              </a:tr>
              <a:tr h="240343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Skills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Skills and values that are compensated for, soft and technical skills to enable cloud, mechanisms to support cloud skills development and cross-training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Appropriate skillset defined to support all relevant roles, career development and performance evaluation, new hires, skills competencies matrix, 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Are skills development tracked and integrated into existing HR to management supporting systems, training opportunities made available via e-learning or CBT systems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451309"/>
                  </a:ext>
                </a:extLst>
              </a:tr>
              <a:tr h="34154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Compliance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Formal communication, how is it ensured employees have sufficient knowledge and follow corporate policies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Off premise services compliance, formal compliance framework, how non-compliance is handled, how compliance requirements</a:t>
                      </a: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are identified, defined and managed, how privacy is ensured, is continuous monitoring practices used</a:t>
                      </a:r>
                      <a:endParaRPr lang="en-US" sz="110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Definition and maintenance of compliance requirements and standards in the tools used for management and monitoring</a:t>
                      </a:r>
                    </a:p>
                    <a:p>
                      <a:pPr lvl="0" algn="l">
                        <a:buNone/>
                      </a:pP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865163"/>
                  </a:ext>
                </a:extLst>
              </a:tr>
              <a:tr h="34154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Governance and control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accent4"/>
                          </a:solidFill>
                        </a:rPr>
                        <a:t>Formal communication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Finance and procurement in control of the spend process, Enterprise Architecture cloud focus and –awareness, Risk management updated for cloud, security rules and requirements </a:t>
                      </a:r>
                    </a:p>
                    <a:p>
                      <a:pPr lvl="0" algn="l">
                        <a:buNone/>
                      </a:pP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Brokerage capability, controls and tools to manage risk</a:t>
                      </a: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34910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AF6269C-4D85-6389-FDD5-70494BA4B35D}"/>
              </a:ext>
            </a:extLst>
          </p:cNvPr>
          <p:cNvSpPr/>
          <p:nvPr/>
        </p:nvSpPr>
        <p:spPr>
          <a:xfrm>
            <a:off x="375261" y="1131368"/>
            <a:ext cx="11517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636363"/>
                </a:solidFill>
                <a:latin typeface="+mn-lt"/>
                <a:cs typeface="Calibri" panose="020F0502020204030204" pitchFamily="34" charset="0"/>
              </a:rPr>
              <a:t>Specific topics for each of the domain interviews.</a:t>
            </a:r>
            <a:endParaRPr lang="en-NL" sz="16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23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2AD29F-D086-E4B3-CB98-7A018FC68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/>
            <a:endParaRPr lang="en-US" dirty="0"/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Appropriate skillset defined to support all relevant roles, is skills development part of career development and performance evaluation, new hires, skills competencies matrix defined, budget for skill development and training</a:t>
            </a:r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Off premise services compliance, formal compliance framework, how non-compliance is handled, how compliance requirements</a:t>
            </a:r>
            <a:endParaRPr lang="en-US">
              <a:solidFill>
                <a:schemeClr val="tx1"/>
              </a:solidFill>
            </a:endParaRPr>
          </a:p>
          <a:p>
            <a:pPr marL="0" indent="0" algn="ctr"/>
            <a:r>
              <a:rPr lang="en-US" dirty="0">
                <a:solidFill>
                  <a:schemeClr val="tx1"/>
                </a:solidFill>
              </a:rPr>
              <a:t>are identified, defined and managed, how privacy is ensured, is continuous monitoring practices used</a:t>
            </a:r>
          </a:p>
          <a:p>
            <a:pPr marL="0" indent="0" algn="ctr"/>
            <a:r>
              <a:rPr lang="en-US">
                <a:solidFill>
                  <a:schemeClr val="tx1"/>
                </a:solidFill>
              </a:rPr>
              <a:t>Definition and maintenance of compliance requirements and standards in the tools used for management and monitoring</a:t>
            </a:r>
            <a:endParaRPr lang="en-US"/>
          </a:p>
          <a:p>
            <a:pPr marL="0" indent="0" algn="ctr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6E2E5-E618-5817-3836-B359AF30EF4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70F258-89A6-178F-11C1-0E3850CB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Domain specific themes for the interviews 2/2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9483771-7849-53D4-5876-33331BE95D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455592"/>
              </p:ext>
            </p:extLst>
          </p:nvPr>
        </p:nvGraphicFramePr>
        <p:xfrm>
          <a:off x="432000" y="1160463"/>
          <a:ext cx="11101409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255">
                  <a:extLst>
                    <a:ext uri="{9D8B030D-6E8A-4147-A177-3AD203B41FA5}">
                      <a16:colId xmlns:a16="http://schemas.microsoft.com/office/drawing/2014/main" val="2055110245"/>
                    </a:ext>
                  </a:extLst>
                </a:gridCol>
                <a:gridCol w="2865969">
                  <a:extLst>
                    <a:ext uri="{9D8B030D-6E8A-4147-A177-3AD203B41FA5}">
                      <a16:colId xmlns:a16="http://schemas.microsoft.com/office/drawing/2014/main" val="3959626472"/>
                    </a:ext>
                  </a:extLst>
                </a:gridCol>
                <a:gridCol w="3115289">
                  <a:extLst>
                    <a:ext uri="{9D8B030D-6E8A-4147-A177-3AD203B41FA5}">
                      <a16:colId xmlns:a16="http://schemas.microsoft.com/office/drawing/2014/main" val="1177938010"/>
                    </a:ext>
                  </a:extLst>
                </a:gridCol>
                <a:gridCol w="2777896">
                  <a:extLst>
                    <a:ext uri="{9D8B030D-6E8A-4147-A177-3AD203B41FA5}">
                      <a16:colId xmlns:a16="http://schemas.microsoft.com/office/drawing/2014/main" val="3148012539"/>
                    </a:ext>
                  </a:extLst>
                </a:gridCol>
              </a:tblGrid>
              <a:tr h="23338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Domain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People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Processes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Technology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091502"/>
                  </a:ext>
                </a:extLst>
              </a:tr>
              <a:tr h="40311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Cloud training and development for supporting enterprises</a:t>
                      </a: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Updates to sourcing, contracting and reporting, service catalogue, shadow IT, cloud vendor selection and management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accent4"/>
                          </a:solidFill>
                        </a:rPr>
                        <a:t>Tooling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1285651468"/>
                  </a:ext>
                </a:extLst>
              </a:tr>
              <a:tr h="31825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Commercial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Formal framework for partners and clients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Cloud contract templates, KPI's for cloud, cost of a service billed to the consumer of the service, 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Integration of contracts and processes to supporting electronic systems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3733264369"/>
                  </a:ext>
                </a:extLst>
              </a:tr>
              <a:tr h="65772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Operations/IT Processes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100" dirty="0">
                          <a:solidFill>
                            <a:schemeClr val="accent4"/>
                          </a:solidFill>
                        </a:rPr>
                        <a:t>Tribal knowledge of cloud service management in process documentation, cloud specific skills in the management and development plan, teams organization, people's roles change</a:t>
                      </a: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Service, risk, compliance, capacity, demand and disasters management, Backup and recovery, platforms and vendors selection, continuous quality feedback loop and release and deployment practices, Runbook documentation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Definition and maintenance of compliance requirements and standards in the tools used for management and monitoring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423955956"/>
                  </a:ext>
                </a:extLst>
              </a:tr>
              <a:tr h="40311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Management tools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Management tool standards responsibilities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CSP offering policies governance, improvement of service delivery</a:t>
                      </a:r>
                    </a:p>
                    <a:p>
                      <a:pPr lvl="0" algn="l">
                        <a:buNone/>
                      </a:pPr>
                      <a:endParaRPr lang="en-US" sz="1100" dirty="0">
                        <a:solidFill>
                          <a:schemeClr val="accent4"/>
                        </a:solidFill>
                      </a:endParaRP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IT automation and process management tools, monitoring tools, and usage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1867466730"/>
                  </a:ext>
                </a:extLst>
              </a:tr>
              <a:tr h="48798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Security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Training and awareness updates, organizational structure, 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Policies and rules, governance and compliance, frameworks and requirements for each class of applications, data security and privacy concept 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Reporting and monitoring, tooling updates, security enforcement technology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3913238038"/>
                  </a:ext>
                </a:extLst>
              </a:tr>
              <a:tr h="48798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IT Architecture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Training and responsibilities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Standard designs, planning and processes, cloud application design and development patterns, Business application landscape mapped to platforms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dirty="0">
                          <a:solidFill>
                            <a:schemeClr val="accent4"/>
                          </a:solidFill>
                        </a:rPr>
                        <a:t>Technological standards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1888944459"/>
                  </a:ext>
                </a:extLst>
              </a:tr>
              <a:tr h="40311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Applications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Developers' skills and training, application development roles, applications organization, application build and deployment, </a:t>
                      </a:r>
                      <a:endParaRPr lang="en-US" sz="1100"/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Architecting and structure of applications, how applications/services communicate with each other </a:t>
                      </a:r>
                    </a:p>
                  </a:txBody>
                  <a:tcPr marL="72000" marR="7200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chemeClr val="accent4"/>
                          </a:solidFill>
                          <a:latin typeface="Arial"/>
                        </a:rPr>
                        <a:t>How do applications and services communicate with each other, technologies and frameworks utilized to design and build applications</a:t>
                      </a:r>
                    </a:p>
                  </a:txBody>
                  <a:tcPr marL="72000" marR="72000"/>
                </a:tc>
                <a:extLst>
                  <a:ext uri="{0D108BD9-81ED-4DB2-BD59-A6C34878D82A}">
                    <a16:rowId xmlns:a16="http://schemas.microsoft.com/office/drawing/2014/main" val="1486015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09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982FA-EC28-4238-A732-08F2EA0BF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6BAFC-2C74-4BD3-8929-1E730CE13B7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</p:spPr>
        <p:txBody>
          <a:bodyPr/>
          <a:lstStyle/>
          <a:p>
            <a:r>
              <a:rPr lang="en-GB" dirty="0"/>
              <a:t>Templates</a:t>
            </a:r>
          </a:p>
        </p:txBody>
      </p:sp>
    </p:spTree>
    <p:extLst>
      <p:ext uri="{BB962C8B-B14F-4D97-AF65-F5344CB8AC3E}">
        <p14:creationId xmlns:p14="http://schemas.microsoft.com/office/powerpoint/2010/main" val="236670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101248-7279-41DB-BEBA-5E6FD3839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 of Templates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131D23-A561-4543-9D75-D8949ED1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052255"/>
              </p:ext>
            </p:extLst>
          </p:nvPr>
        </p:nvGraphicFramePr>
        <p:xfrm>
          <a:off x="356883" y="1835067"/>
          <a:ext cx="11057929" cy="3523246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2511008">
                  <a:extLst>
                    <a:ext uri="{9D8B030D-6E8A-4147-A177-3AD203B41FA5}">
                      <a16:colId xmlns:a16="http://schemas.microsoft.com/office/drawing/2014/main" val="734199246"/>
                    </a:ext>
                  </a:extLst>
                </a:gridCol>
                <a:gridCol w="3624649">
                  <a:extLst>
                    <a:ext uri="{9D8B030D-6E8A-4147-A177-3AD203B41FA5}">
                      <a16:colId xmlns:a16="http://schemas.microsoft.com/office/drawing/2014/main" val="3229749537"/>
                    </a:ext>
                  </a:extLst>
                </a:gridCol>
                <a:gridCol w="4922272">
                  <a:extLst>
                    <a:ext uri="{9D8B030D-6E8A-4147-A177-3AD203B41FA5}">
                      <a16:colId xmlns:a16="http://schemas.microsoft.com/office/drawing/2014/main" val="1124131280"/>
                    </a:ext>
                  </a:extLst>
                </a:gridCol>
              </a:tblGrid>
              <a:tr h="155098"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File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98355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NHS_Capability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Maturity Analysis_Questionnaire.xlsx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012382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NHSD Capability Maturity Sample Output.pptx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 Sample summary pack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11065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NHS Cloud Maturity Assessment_Introduction.pptx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Introduction information pack about the assessment. 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Set expectations about the process and the interviews.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51190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93503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087563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878224"/>
                  </a:ext>
                </a:extLst>
              </a:tr>
              <a:tr h="459778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200" b="0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5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36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348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982FA-EC28-4238-A732-08F2EA0BF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6BAFC-2C74-4BD3-8929-1E730CE13B7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</p:spPr>
        <p:txBody>
          <a:bodyPr/>
          <a:lstStyle/>
          <a:p>
            <a:r>
              <a:rPr lang="en-GB" dirty="0"/>
              <a:t>The CCMA Model</a:t>
            </a:r>
          </a:p>
        </p:txBody>
      </p:sp>
    </p:spTree>
    <p:extLst>
      <p:ext uri="{BB962C8B-B14F-4D97-AF65-F5344CB8AC3E}">
        <p14:creationId xmlns:p14="http://schemas.microsoft.com/office/powerpoint/2010/main" val="43831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g11015896773_0_51"/>
          <p:cNvSpPr txBox="1">
            <a:spLocks noGrp="1"/>
          </p:cNvSpPr>
          <p:nvPr>
            <p:ph type="body" idx="2"/>
          </p:nvPr>
        </p:nvSpPr>
        <p:spPr>
          <a:xfrm>
            <a:off x="432000" y="1554599"/>
            <a:ext cx="110508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Maturity Assessment - Cloud Maturity Model</a:t>
            </a:r>
            <a:endParaRPr/>
          </a:p>
        </p:txBody>
      </p:sp>
      <p:sp>
        <p:nvSpPr>
          <p:cNvPr id="1485" name="Google Shape;1485;g11015896773_0_5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Arial"/>
              <a:buNone/>
            </a:pPr>
            <a:r>
              <a:rPr lang="en-GB" sz="2640" dirty="0"/>
              <a:t>The Cloud Maturity Assessment evaluates the maturity of both technical and non-technical cloud capabilities</a:t>
            </a:r>
            <a:endParaRPr sz="2640" dirty="0"/>
          </a:p>
        </p:txBody>
      </p:sp>
      <p:pic>
        <p:nvPicPr>
          <p:cNvPr id="1486" name="Google Shape;1486;g11015896773_0_51" descr="Screenshot 2022-02-03 at 11.25.35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0891" y="2021800"/>
            <a:ext cx="4621735" cy="3981901"/>
          </a:xfrm>
          <a:prstGeom prst="rect">
            <a:avLst/>
          </a:prstGeom>
          <a:noFill/>
          <a:ln>
            <a:noFill/>
          </a:ln>
        </p:spPr>
      </p:pic>
      <p:sp>
        <p:nvSpPr>
          <p:cNvPr id="1487" name="Google Shape;1487;g11015896773_0_51"/>
          <p:cNvSpPr/>
          <p:nvPr/>
        </p:nvSpPr>
        <p:spPr>
          <a:xfrm>
            <a:off x="5038925" y="2021800"/>
            <a:ext cx="1931700" cy="3981900"/>
          </a:xfrm>
          <a:prstGeom prst="homePlate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8" name="Google Shape;1488;g11015896773_0_51"/>
          <p:cNvSpPr/>
          <p:nvPr/>
        </p:nvSpPr>
        <p:spPr>
          <a:xfrm>
            <a:off x="450525" y="2021800"/>
            <a:ext cx="5519100" cy="3981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g11015896773_0_51"/>
          <p:cNvSpPr txBox="1">
            <a:spLocks noGrp="1"/>
          </p:cNvSpPr>
          <p:nvPr>
            <p:ph type="body" idx="1"/>
          </p:nvPr>
        </p:nvSpPr>
        <p:spPr>
          <a:xfrm>
            <a:off x="432000" y="2086801"/>
            <a:ext cx="4999200" cy="32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en-GB" sz="1900" b="1" dirty="0"/>
              <a:t>Activities</a:t>
            </a:r>
            <a:endParaRPr sz="1900" b="1" dirty="0"/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Structured survey and interviews of key stakeholders regarding the current state and future aspirations concerning IT, business strategy and cloud adoption.</a:t>
            </a: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Evaluation of findings using the Cloud Maturity Model by the OPEN ALLIANCE for CLOUD ADOPTION (OACA)</a:t>
            </a: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Collate findings</a:t>
            </a: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Define an actionable roadmap.</a:t>
            </a:r>
            <a:endParaRPr sz="1200" dirty="0"/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en-GB" sz="1900" b="1" dirty="0"/>
              <a:t>Results</a:t>
            </a:r>
            <a:endParaRPr sz="1900" b="1" dirty="0"/>
          </a:p>
          <a:p>
            <a:pPr marL="457200" marR="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Assessment results</a:t>
            </a:r>
            <a:endParaRPr sz="1200" dirty="0"/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Road map of actions</a:t>
            </a:r>
            <a:endParaRPr sz="1200" dirty="0"/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Gap closure plan between current and target maturity levels</a:t>
            </a:r>
            <a:endParaRPr sz="1200" dirty="0"/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Analysis charter</a:t>
            </a:r>
            <a:endParaRPr sz="1200" dirty="0"/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●"/>
            </a:pPr>
            <a:r>
              <a:rPr lang="en-GB" sz="1200" dirty="0"/>
              <a:t>Barrier elimination projects</a:t>
            </a:r>
            <a:endParaRPr sz="1200" dirty="0"/>
          </a:p>
        </p:txBody>
      </p:sp>
      <p:grpSp>
        <p:nvGrpSpPr>
          <p:cNvPr id="1490" name="Google Shape;1490;g11015896773_0_51"/>
          <p:cNvGrpSpPr/>
          <p:nvPr/>
        </p:nvGrpSpPr>
        <p:grpSpPr>
          <a:xfrm>
            <a:off x="1699712" y="4319990"/>
            <a:ext cx="381579" cy="376738"/>
            <a:chOff x="431979" y="4428001"/>
            <a:chExt cx="685800" cy="677100"/>
          </a:xfrm>
        </p:grpSpPr>
        <p:sp>
          <p:nvSpPr>
            <p:cNvPr id="1491" name="Google Shape;1491;g11015896773_0_51"/>
            <p:cNvSpPr/>
            <p:nvPr/>
          </p:nvSpPr>
          <p:spPr>
            <a:xfrm>
              <a:off x="431979" y="4428001"/>
              <a:ext cx="685800" cy="6771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92" name="Google Shape;1492;g11015896773_0_5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38738" y="4559566"/>
              <a:ext cx="472275" cy="41397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93" name="Google Shape;1493;g11015896773_0_51"/>
          <p:cNvGrpSpPr/>
          <p:nvPr/>
        </p:nvGrpSpPr>
        <p:grpSpPr>
          <a:xfrm>
            <a:off x="1699729" y="2263789"/>
            <a:ext cx="381579" cy="376738"/>
            <a:chOff x="432004" y="2339976"/>
            <a:chExt cx="685800" cy="677100"/>
          </a:xfrm>
        </p:grpSpPr>
        <p:sp>
          <p:nvSpPr>
            <p:cNvPr id="1494" name="Google Shape;1494;g11015896773_0_51"/>
            <p:cNvSpPr/>
            <p:nvPr/>
          </p:nvSpPr>
          <p:spPr>
            <a:xfrm>
              <a:off x="432004" y="2339976"/>
              <a:ext cx="685800" cy="6771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95" name="Google Shape;1495;g11015896773_0_5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23839" y="2484410"/>
              <a:ext cx="502073" cy="38840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1501;g111d3ab778f_0_68">
            <a:extLst>
              <a:ext uri="{FF2B5EF4-FFF2-40B4-BE49-F238E27FC236}">
                <a16:creationId xmlns:a16="http://schemas.microsoft.com/office/drawing/2014/main" id="{DC7684F0-01CD-454B-91F1-105C91F12D1F}"/>
              </a:ext>
            </a:extLst>
          </p:cNvPr>
          <p:cNvSpPr/>
          <p:nvPr/>
        </p:nvSpPr>
        <p:spPr>
          <a:xfrm>
            <a:off x="6285626" y="1856528"/>
            <a:ext cx="5774293" cy="40384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spcFirstLastPara="1" wrap="square" lIns="51425" tIns="61200" rIns="51425" bIns="189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b="1" dirty="0">
                <a:solidFill>
                  <a:schemeClr val="bg1"/>
                </a:solidFill>
              </a:rPr>
              <a:t>Maturity Levels</a:t>
            </a:r>
            <a:endParaRPr lang="en-GB" sz="14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A72A277-9ECC-420D-A1A5-3E093E084937}"/>
              </a:ext>
            </a:extLst>
          </p:cNvPr>
          <p:cNvSpPr/>
          <p:nvPr/>
        </p:nvSpPr>
        <p:spPr>
          <a:xfrm rot="19445647">
            <a:off x="6654661" y="3894870"/>
            <a:ext cx="5439436" cy="269100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0" name="Google Shape;1500;g111d3ab778f_0_6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Arial"/>
              <a:buNone/>
            </a:pPr>
            <a:r>
              <a:rPr lang="en-GB" sz="2600" dirty="0"/>
              <a:t>How the model is structured</a:t>
            </a:r>
            <a:endParaRPr sz="2600" dirty="0"/>
          </a:p>
        </p:txBody>
      </p:sp>
      <p:sp>
        <p:nvSpPr>
          <p:cNvPr id="1501" name="Google Shape;1501;g111d3ab778f_0_68"/>
          <p:cNvSpPr/>
          <p:nvPr/>
        </p:nvSpPr>
        <p:spPr>
          <a:xfrm>
            <a:off x="244948" y="1869440"/>
            <a:ext cx="5566572" cy="403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51425" tIns="61200" rIns="51425" bIns="189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People, process &amp; technology domains</a:t>
            </a:r>
            <a:endParaRPr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2" name="Google Shape;1502;g111d3ab778f_0_68"/>
          <p:cNvSpPr/>
          <p:nvPr/>
        </p:nvSpPr>
        <p:spPr>
          <a:xfrm>
            <a:off x="851135" y="2119407"/>
            <a:ext cx="4828305" cy="14488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9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9" name="Google Shape;1509;g111d3ab778f_0_68"/>
          <p:cNvSpPr/>
          <p:nvPr/>
        </p:nvSpPr>
        <p:spPr>
          <a:xfrm>
            <a:off x="851135" y="3711666"/>
            <a:ext cx="4828305" cy="2082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9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D433357-DCBD-4DF7-BD01-BA9C73740A84}"/>
              </a:ext>
            </a:extLst>
          </p:cNvPr>
          <p:cNvGrpSpPr/>
          <p:nvPr/>
        </p:nvGrpSpPr>
        <p:grpSpPr>
          <a:xfrm>
            <a:off x="1825424" y="2219869"/>
            <a:ext cx="3688294" cy="1260067"/>
            <a:chOff x="3530627" y="2044118"/>
            <a:chExt cx="4989653" cy="1394039"/>
          </a:xfrm>
        </p:grpSpPr>
        <p:sp>
          <p:nvSpPr>
            <p:cNvPr id="1503" name="Google Shape;1503;g111d3ab778f_0_68"/>
            <p:cNvSpPr/>
            <p:nvPr/>
          </p:nvSpPr>
          <p:spPr>
            <a:xfrm>
              <a:off x="7002520" y="2415288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Skills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g111d3ab778f_0_68"/>
            <p:cNvSpPr/>
            <p:nvPr/>
          </p:nvSpPr>
          <p:spPr>
            <a:xfrm>
              <a:off x="3536423" y="2044123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Finance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g111d3ab778f_0_68"/>
            <p:cNvSpPr/>
            <p:nvPr/>
          </p:nvSpPr>
          <p:spPr>
            <a:xfrm>
              <a:off x="7002580" y="2044130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Structure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g111d3ab778f_0_68"/>
            <p:cNvSpPr/>
            <p:nvPr/>
          </p:nvSpPr>
          <p:spPr>
            <a:xfrm>
              <a:off x="5266578" y="2415301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Governance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g111d3ab778f_0_68"/>
            <p:cNvSpPr/>
            <p:nvPr/>
          </p:nvSpPr>
          <p:spPr>
            <a:xfrm>
              <a:off x="5269489" y="2044118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Enterprise strategy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g111d3ab778f_0_68"/>
            <p:cNvSpPr/>
            <p:nvPr/>
          </p:nvSpPr>
          <p:spPr>
            <a:xfrm>
              <a:off x="3530627" y="2415294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Culture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g111d3ab778f_0_68"/>
            <p:cNvSpPr/>
            <p:nvPr/>
          </p:nvSpPr>
          <p:spPr>
            <a:xfrm>
              <a:off x="7002520" y="2786463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/>
                <a:t>Procurement</a:t>
              </a:r>
              <a:endParaRPr sz="900"/>
            </a:p>
          </p:txBody>
        </p:sp>
        <p:sp>
          <p:nvSpPr>
            <p:cNvPr id="1518" name="Google Shape;1518;g111d3ab778f_0_68"/>
            <p:cNvSpPr/>
            <p:nvPr/>
          </p:nvSpPr>
          <p:spPr>
            <a:xfrm>
              <a:off x="5266578" y="2786476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Bus process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g111d3ab778f_0_68"/>
            <p:cNvSpPr/>
            <p:nvPr/>
          </p:nvSpPr>
          <p:spPr>
            <a:xfrm>
              <a:off x="3530627" y="2786469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/>
                <a:t>Compliance</a:t>
              </a:r>
              <a:endParaRPr sz="900"/>
            </a:p>
          </p:txBody>
        </p:sp>
        <p:sp>
          <p:nvSpPr>
            <p:cNvPr id="1520" name="Google Shape;1520;g111d3ab778f_0_68"/>
            <p:cNvSpPr/>
            <p:nvPr/>
          </p:nvSpPr>
          <p:spPr>
            <a:xfrm>
              <a:off x="7002570" y="3157651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Projects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g111d3ab778f_0_68"/>
            <p:cNvSpPr/>
            <p:nvPr/>
          </p:nvSpPr>
          <p:spPr>
            <a:xfrm>
              <a:off x="5269503" y="3157638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Portfolio Mgmt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g111d3ab778f_0_68"/>
            <p:cNvSpPr/>
            <p:nvPr/>
          </p:nvSpPr>
          <p:spPr>
            <a:xfrm>
              <a:off x="3536427" y="3157657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Commercial/FinOps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E878DE0-3132-46AD-9F82-E95C7182E817}"/>
              </a:ext>
            </a:extLst>
          </p:cNvPr>
          <p:cNvGrpSpPr/>
          <p:nvPr/>
        </p:nvGrpSpPr>
        <p:grpSpPr>
          <a:xfrm>
            <a:off x="1820981" y="3898243"/>
            <a:ext cx="3694932" cy="1784660"/>
            <a:chOff x="3524617" y="3900939"/>
            <a:chExt cx="4998633" cy="1974408"/>
          </a:xfrm>
        </p:grpSpPr>
        <p:sp>
          <p:nvSpPr>
            <p:cNvPr id="1510" name="Google Shape;1510;g111d3ab778f_0_68"/>
            <p:cNvSpPr/>
            <p:nvPr/>
          </p:nvSpPr>
          <p:spPr>
            <a:xfrm>
              <a:off x="3524630" y="4324422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Applications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g111d3ab778f_0_68"/>
            <p:cNvSpPr/>
            <p:nvPr/>
          </p:nvSpPr>
          <p:spPr>
            <a:xfrm>
              <a:off x="3524690" y="3900939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 Architecture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g111d3ab778f_0_68"/>
            <p:cNvSpPr/>
            <p:nvPr/>
          </p:nvSpPr>
          <p:spPr>
            <a:xfrm>
              <a:off x="5312600" y="4324422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DevOps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g111d3ab778f_0_68"/>
            <p:cNvSpPr/>
            <p:nvPr/>
          </p:nvSpPr>
          <p:spPr>
            <a:xfrm>
              <a:off x="5312661" y="3900939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Operations/processes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g111d3ab778f_0_68"/>
            <p:cNvSpPr/>
            <p:nvPr/>
          </p:nvSpPr>
          <p:spPr>
            <a:xfrm>
              <a:off x="7002575" y="3900947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XaaS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g111d3ab778f_0_68"/>
            <p:cNvSpPr/>
            <p:nvPr/>
          </p:nvSpPr>
          <p:spPr>
            <a:xfrm>
              <a:off x="7002575" y="4324422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Information Services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g111d3ab778f_0_68"/>
            <p:cNvSpPr/>
            <p:nvPr/>
          </p:nvSpPr>
          <p:spPr>
            <a:xfrm>
              <a:off x="3527605" y="4747897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/>
                <a:t>Management tools/CMDB</a:t>
              </a:r>
              <a:endParaRPr sz="900"/>
            </a:p>
          </p:txBody>
        </p:sp>
        <p:sp>
          <p:nvSpPr>
            <p:cNvPr id="1525" name="Google Shape;1525;g111d3ab778f_0_68"/>
            <p:cNvSpPr/>
            <p:nvPr/>
          </p:nvSpPr>
          <p:spPr>
            <a:xfrm>
              <a:off x="5315575" y="4747897"/>
              <a:ext cx="1517700" cy="280500"/>
            </a:xfrm>
            <a:prstGeom prst="rect">
              <a:avLst/>
            </a:prstGeom>
            <a:solidFill>
              <a:srgbClr val="FFFFFF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Security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g111d3ab778f_0_68"/>
            <p:cNvSpPr/>
            <p:nvPr/>
          </p:nvSpPr>
          <p:spPr>
            <a:xfrm>
              <a:off x="7005550" y="4747897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Data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g111d3ab778f_0_68"/>
            <p:cNvSpPr/>
            <p:nvPr/>
          </p:nvSpPr>
          <p:spPr>
            <a:xfrm>
              <a:off x="3527605" y="5171372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Network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g111d3ab778f_0_68"/>
            <p:cNvSpPr/>
            <p:nvPr/>
          </p:nvSpPr>
          <p:spPr>
            <a:xfrm>
              <a:off x="5315575" y="5171372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AI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g111d3ab778f_0_68"/>
            <p:cNvSpPr/>
            <p:nvPr/>
          </p:nvSpPr>
          <p:spPr>
            <a:xfrm>
              <a:off x="7005550" y="5171372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IOT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g111d3ab778f_0_68"/>
            <p:cNvSpPr/>
            <p:nvPr/>
          </p:nvSpPr>
          <p:spPr>
            <a:xfrm>
              <a:off x="3524617" y="5594847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API’s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g111d3ab778f_0_68"/>
            <p:cNvSpPr/>
            <p:nvPr/>
          </p:nvSpPr>
          <p:spPr>
            <a:xfrm>
              <a:off x="5312588" y="5594847"/>
              <a:ext cx="1517700" cy="28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51425" tIns="25700" rIns="51425" bIns="189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Config </a:t>
              </a:r>
              <a:r>
                <a:rPr lang="en-GB" sz="900" b="0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Mgt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15" name="Google Shape;1515;g111d3ab778f_0_68"/>
          <p:cNvSpPr txBox="1">
            <a:spLocks noGrp="1"/>
          </p:cNvSpPr>
          <p:nvPr>
            <p:ph type="body" idx="2"/>
          </p:nvPr>
        </p:nvSpPr>
        <p:spPr>
          <a:xfrm>
            <a:off x="373990" y="2548153"/>
            <a:ext cx="12600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 dirty="0">
                <a:solidFill>
                  <a:srgbClr val="000000"/>
                </a:solidFill>
              </a:rPr>
              <a:t>Non-Technical</a:t>
            </a:r>
            <a:endParaRPr sz="1400" b="0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 dirty="0">
                <a:solidFill>
                  <a:srgbClr val="000000"/>
                </a:solidFill>
              </a:rPr>
              <a:t>Capability</a:t>
            </a:r>
            <a:endParaRPr sz="1900" dirty="0"/>
          </a:p>
        </p:txBody>
      </p:sp>
      <p:sp>
        <p:nvSpPr>
          <p:cNvPr id="1516" name="Google Shape;1516;g111d3ab778f_0_68"/>
          <p:cNvSpPr txBox="1">
            <a:spLocks noGrp="1"/>
          </p:cNvSpPr>
          <p:nvPr>
            <p:ph type="body" idx="2"/>
          </p:nvPr>
        </p:nvSpPr>
        <p:spPr>
          <a:xfrm>
            <a:off x="373990" y="4281028"/>
            <a:ext cx="1260000" cy="42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Technical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400" b="0">
                <a:solidFill>
                  <a:srgbClr val="000000"/>
                </a:solidFill>
              </a:rPr>
              <a:t>Capability</a:t>
            </a:r>
            <a:endParaRPr sz="1900"/>
          </a:p>
        </p:txBody>
      </p:sp>
      <p:sp>
        <p:nvSpPr>
          <p:cNvPr id="40" name="Google Shape;1619;g1129100bab0_0_72">
            <a:extLst>
              <a:ext uri="{FF2B5EF4-FFF2-40B4-BE49-F238E27FC236}">
                <a16:creationId xmlns:a16="http://schemas.microsoft.com/office/drawing/2014/main" id="{E5404C00-B706-40BB-BA93-7E2C4A7865DF}"/>
              </a:ext>
            </a:extLst>
          </p:cNvPr>
          <p:cNvSpPr txBox="1"/>
          <p:nvPr/>
        </p:nvSpPr>
        <p:spPr>
          <a:xfrm>
            <a:off x="450889" y="1271049"/>
            <a:ext cx="11466900" cy="613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Cloud Capability Maturity Model is a model that evaluates and improves an enterprise’s capabilities in cloud operations. </a:t>
            </a:r>
          </a:p>
          <a:p>
            <a:pPr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It is structured to explore several domains and provide a score of the current state and future ambition – based on six levels</a:t>
            </a:r>
            <a:endParaRPr sz="1600" b="0" i="0" u="none" strike="noStrike" cap="none" dirty="0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1599;g1129100bab0_0_72">
            <a:extLst>
              <a:ext uri="{FF2B5EF4-FFF2-40B4-BE49-F238E27FC236}">
                <a16:creationId xmlns:a16="http://schemas.microsoft.com/office/drawing/2014/main" id="{93D83153-8802-4AF6-BDED-48D64A9315DB}"/>
              </a:ext>
            </a:extLst>
          </p:cNvPr>
          <p:cNvSpPr/>
          <p:nvPr/>
        </p:nvSpPr>
        <p:spPr>
          <a:xfrm>
            <a:off x="6779427" y="5265395"/>
            <a:ext cx="1605000" cy="269100"/>
          </a:xfrm>
          <a:prstGeom prst="rect">
            <a:avLst/>
          </a:prstGeom>
          <a:solidFill>
            <a:srgbClr val="E7E6E6"/>
          </a:solidFill>
          <a:ln w="9525" cap="flat" cmpd="sng">
            <a:solidFill>
              <a:srgbClr val="E7E6E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Non-existing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1600;g1129100bab0_0_72">
            <a:extLst>
              <a:ext uri="{FF2B5EF4-FFF2-40B4-BE49-F238E27FC236}">
                <a16:creationId xmlns:a16="http://schemas.microsoft.com/office/drawing/2014/main" id="{49B99079-DDFE-49AB-8681-DD42C4B176DD}"/>
              </a:ext>
            </a:extLst>
          </p:cNvPr>
          <p:cNvSpPr/>
          <p:nvPr/>
        </p:nvSpPr>
        <p:spPr>
          <a:xfrm>
            <a:off x="7491952" y="4747840"/>
            <a:ext cx="1605000" cy="2691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Initial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1601;g1129100bab0_0_72">
            <a:extLst>
              <a:ext uri="{FF2B5EF4-FFF2-40B4-BE49-F238E27FC236}">
                <a16:creationId xmlns:a16="http://schemas.microsoft.com/office/drawing/2014/main" id="{01B24FBE-9150-4707-B822-A643EA3F7E91}"/>
              </a:ext>
            </a:extLst>
          </p:cNvPr>
          <p:cNvSpPr/>
          <p:nvPr/>
        </p:nvSpPr>
        <p:spPr>
          <a:xfrm>
            <a:off x="8204477" y="4230285"/>
            <a:ext cx="1605000" cy="2691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Repeatable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1602;g1129100bab0_0_72">
            <a:extLst>
              <a:ext uri="{FF2B5EF4-FFF2-40B4-BE49-F238E27FC236}">
                <a16:creationId xmlns:a16="http://schemas.microsoft.com/office/drawing/2014/main" id="{1DBDB069-52E1-4D22-B718-38A4F5D1E9D5}"/>
              </a:ext>
            </a:extLst>
          </p:cNvPr>
          <p:cNvSpPr/>
          <p:nvPr/>
        </p:nvSpPr>
        <p:spPr>
          <a:xfrm>
            <a:off x="8917002" y="3712730"/>
            <a:ext cx="1605000" cy="2691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Defined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1603;g1129100bab0_0_72">
            <a:extLst>
              <a:ext uri="{FF2B5EF4-FFF2-40B4-BE49-F238E27FC236}">
                <a16:creationId xmlns:a16="http://schemas.microsoft.com/office/drawing/2014/main" id="{1E0ADCCA-D458-4C31-BDC1-25C460F76333}"/>
              </a:ext>
            </a:extLst>
          </p:cNvPr>
          <p:cNvSpPr/>
          <p:nvPr/>
        </p:nvSpPr>
        <p:spPr>
          <a:xfrm>
            <a:off x="9629527" y="3195175"/>
            <a:ext cx="1605000" cy="2691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Managed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1604;g1129100bab0_0_72">
            <a:extLst>
              <a:ext uri="{FF2B5EF4-FFF2-40B4-BE49-F238E27FC236}">
                <a16:creationId xmlns:a16="http://schemas.microsoft.com/office/drawing/2014/main" id="{6E5D77D2-2CDA-4D78-801A-FBCD99737905}"/>
              </a:ext>
            </a:extLst>
          </p:cNvPr>
          <p:cNvSpPr/>
          <p:nvPr/>
        </p:nvSpPr>
        <p:spPr>
          <a:xfrm>
            <a:off x="10342052" y="2677620"/>
            <a:ext cx="1605000" cy="269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Optimizing</a:t>
            </a:r>
            <a:endParaRPr sz="14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1619;g1129100bab0_0_72">
            <a:extLst>
              <a:ext uri="{FF2B5EF4-FFF2-40B4-BE49-F238E27FC236}">
                <a16:creationId xmlns:a16="http://schemas.microsoft.com/office/drawing/2014/main" id="{2812F2E6-856C-4C38-9FB4-65803BED0AA0}"/>
              </a:ext>
            </a:extLst>
          </p:cNvPr>
          <p:cNvSpPr txBox="1"/>
          <p:nvPr/>
        </p:nvSpPr>
        <p:spPr>
          <a:xfrm>
            <a:off x="380301" y="6005610"/>
            <a:ext cx="11466900" cy="613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In our experience the most value is in 8 domains.  These will need to be sele</a:t>
            </a:r>
            <a:r>
              <a:rPr lang="en-GB" sz="1600" dirty="0">
                <a:solidFill>
                  <a:schemeClr val="accent6"/>
                </a:solidFill>
              </a:rPr>
              <a:t>cted during the initiation and </a:t>
            </a:r>
            <a:r>
              <a:rPr lang="en-GB" sz="1600">
                <a:solidFill>
                  <a:schemeClr val="accent6"/>
                </a:solidFill>
              </a:rPr>
              <a:t>scoping meetings.</a:t>
            </a:r>
            <a:r>
              <a:rPr lang="en-GB"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 dirty="0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07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98;g1129100bab0_0_72"/>
          <p:cNvSpPr txBox="1"/>
          <p:nvPr/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rgbClr val="231F20"/>
                </a:solidFill>
                <a:latin typeface="Arial"/>
                <a:ea typeface="Arial"/>
                <a:cs typeface="Arial"/>
                <a:sym typeface="Arial"/>
              </a:rPr>
              <a:t>The capability cloud maturity model*</a:t>
            </a:r>
            <a:endParaRPr sz="3600" b="1" i="0" u="none" strike="noStrike" cap="none">
              <a:solidFill>
                <a:srgbClr val="231F2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9" name="Google Shape;1599;g1129100bab0_0_72"/>
          <p:cNvSpPr/>
          <p:nvPr/>
        </p:nvSpPr>
        <p:spPr>
          <a:xfrm>
            <a:off x="838176" y="2138495"/>
            <a:ext cx="1605000" cy="269100"/>
          </a:xfrm>
          <a:prstGeom prst="rect">
            <a:avLst/>
          </a:prstGeom>
          <a:solidFill>
            <a:srgbClr val="E7E6E6"/>
          </a:solidFill>
          <a:ln w="9525" cap="flat" cmpd="sng">
            <a:solidFill>
              <a:srgbClr val="E7E6E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Non-existing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0" name="Google Shape;1600;g1129100bab0_0_72"/>
          <p:cNvSpPr/>
          <p:nvPr/>
        </p:nvSpPr>
        <p:spPr>
          <a:xfrm>
            <a:off x="2620230" y="2138495"/>
            <a:ext cx="1605000" cy="2691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Initial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1" name="Google Shape;1601;g1129100bab0_0_72"/>
          <p:cNvSpPr/>
          <p:nvPr/>
        </p:nvSpPr>
        <p:spPr>
          <a:xfrm>
            <a:off x="4402285" y="2138495"/>
            <a:ext cx="1605000" cy="2691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Repeatable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2" name="Google Shape;1602;g1129100bab0_0_72"/>
          <p:cNvSpPr/>
          <p:nvPr/>
        </p:nvSpPr>
        <p:spPr>
          <a:xfrm>
            <a:off x="6184339" y="2138495"/>
            <a:ext cx="1605000" cy="2691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Defined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3" name="Google Shape;1603;g1129100bab0_0_72"/>
          <p:cNvSpPr/>
          <p:nvPr/>
        </p:nvSpPr>
        <p:spPr>
          <a:xfrm>
            <a:off x="7966393" y="2138495"/>
            <a:ext cx="1605000" cy="2691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Managed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4" name="Google Shape;1604;g1129100bab0_0_72"/>
          <p:cNvSpPr/>
          <p:nvPr/>
        </p:nvSpPr>
        <p:spPr>
          <a:xfrm>
            <a:off x="9748448" y="2138495"/>
            <a:ext cx="1605000" cy="269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Optimizing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5" name="Google Shape;1605;g1129100bab0_0_72"/>
          <p:cNvSpPr/>
          <p:nvPr/>
        </p:nvSpPr>
        <p:spPr>
          <a:xfrm>
            <a:off x="838176" y="4441833"/>
            <a:ext cx="1605000" cy="269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25700" rIns="51425" bIns="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N/A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6" name="Google Shape;1606;g1129100bab0_0_72"/>
          <p:cNvSpPr txBox="1"/>
          <p:nvPr/>
        </p:nvSpPr>
        <p:spPr>
          <a:xfrm>
            <a:off x="2620230" y="2587846"/>
            <a:ext cx="16050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One</a:t>
            </a:r>
            <a:b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Initial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performed informally.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Organization at this level is characterized by AD-HOC activities (work is not planned in advance).</a:t>
            </a: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7" name="Google Shape;1607;g1129100bab0_0_72"/>
          <p:cNvSpPr txBox="1"/>
          <p:nvPr/>
        </p:nvSpPr>
        <p:spPr>
          <a:xfrm>
            <a:off x="4402285" y="2587846"/>
            <a:ext cx="16050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Two</a:t>
            </a:r>
            <a:b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Repeatable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planned and tracked.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level of organization has a basic and consistent management processes to TRACK COST, SCHEDULE, AND FUNCTIONALITY.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process is in place to repeat the earlier successes on projects and operations with similar applications.</a:t>
            </a: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8" name="Google Shape;1608;g1129100bab0_0_72"/>
          <p:cNvSpPr txBox="1"/>
          <p:nvPr/>
        </p:nvSpPr>
        <p:spPr>
          <a:xfrm>
            <a:off x="6184339" y="2587846"/>
            <a:ext cx="16050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Three</a:t>
            </a:r>
            <a:b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Defined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well defined.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this level the process for both management and engineering activities are DEFINED AND DOCUMENTED.</a:t>
            </a: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9" name="Google Shape;1609;g1129100bab0_0_72"/>
          <p:cNvSpPr txBox="1"/>
          <p:nvPr/>
        </p:nvSpPr>
        <p:spPr>
          <a:xfrm>
            <a:off x="7966393" y="2587846"/>
            <a:ext cx="16050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Four</a:t>
            </a:r>
            <a:b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Managed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qualitatively and quantitatively controlled.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Qualitative 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 sz="95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Management can effectively control the effort using precise measurements. At this level, organization set a quantitative quality goal for both operations and maintenance.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Quantitative </a:t>
            </a:r>
            <a:endParaRPr sz="95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 sz="95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this maturity level, The performance of processes is controlled using statistical and other quantitative techniques and is quantitatively predictable.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0" name="Google Shape;1610;g1129100bab0_0_72"/>
          <p:cNvSpPr txBox="1"/>
          <p:nvPr/>
        </p:nvSpPr>
        <p:spPr>
          <a:xfrm>
            <a:off x="9748448" y="2587846"/>
            <a:ext cx="1605000" cy="3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Five</a:t>
            </a:r>
            <a:b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Optimizing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Based Upon Continuous Improvement.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key characteristic of this level is focusing on CONTINUOUSLY IMPROVING PROCESS performance.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b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features are: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270" marR="0" lvl="0" indent="-12827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•"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Process change management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270" marR="0" lvl="0" indent="-12827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•"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Technology change management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270" marR="0" lvl="0" indent="-12827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•"/>
            </a:pPr>
            <a:r>
              <a:rPr lang="en-GB" sz="9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Defect prevention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1" name="Google Shape;1611;g1129100bab0_0_72"/>
          <p:cNvSpPr txBox="1"/>
          <p:nvPr/>
        </p:nvSpPr>
        <p:spPr>
          <a:xfrm>
            <a:off x="838176" y="2584398"/>
            <a:ext cx="1605000" cy="16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Zero</a:t>
            </a:r>
            <a:b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Non-existing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is not done.</a:t>
            </a:r>
            <a:endParaRPr sz="9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2" name="Google Shape;1612;g1129100bab0_0_72"/>
          <p:cNvSpPr txBox="1"/>
          <p:nvPr/>
        </p:nvSpPr>
        <p:spPr>
          <a:xfrm>
            <a:off x="838176" y="4862455"/>
            <a:ext cx="16050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1000" rIns="0" bIns="81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Level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GB" sz="9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Capability is not needed in NHS</a:t>
            </a: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3" name="Google Shape;1613;g1129100bab0_0_72"/>
          <p:cNvCxnSpPr/>
          <p:nvPr/>
        </p:nvCxnSpPr>
        <p:spPr>
          <a:xfrm>
            <a:off x="2532760" y="2138503"/>
            <a:ext cx="0" cy="3819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4" name="Google Shape;1614;g1129100bab0_0_72"/>
          <p:cNvCxnSpPr/>
          <p:nvPr/>
        </p:nvCxnSpPr>
        <p:spPr>
          <a:xfrm>
            <a:off x="4313463" y="2138503"/>
            <a:ext cx="0" cy="3819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5" name="Google Shape;1615;g1129100bab0_0_72"/>
          <p:cNvCxnSpPr/>
          <p:nvPr/>
        </p:nvCxnSpPr>
        <p:spPr>
          <a:xfrm>
            <a:off x="6103792" y="2138503"/>
            <a:ext cx="0" cy="3819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6" name="Google Shape;1616;g1129100bab0_0_72"/>
          <p:cNvCxnSpPr/>
          <p:nvPr/>
        </p:nvCxnSpPr>
        <p:spPr>
          <a:xfrm>
            <a:off x="7884495" y="2138503"/>
            <a:ext cx="0" cy="3819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7" name="Google Shape;1617;g1129100bab0_0_72"/>
          <p:cNvCxnSpPr/>
          <p:nvPr/>
        </p:nvCxnSpPr>
        <p:spPr>
          <a:xfrm>
            <a:off x="9665199" y="2138503"/>
            <a:ext cx="0" cy="3819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8" name="Google Shape;1618;g1129100bab0_0_72"/>
          <p:cNvCxnSpPr/>
          <p:nvPr/>
        </p:nvCxnSpPr>
        <p:spPr>
          <a:xfrm>
            <a:off x="838176" y="4352714"/>
            <a:ext cx="1605000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19" name="Google Shape;1619;g1129100bab0_0_72"/>
          <p:cNvSpPr txBox="1"/>
          <p:nvPr/>
        </p:nvSpPr>
        <p:spPr>
          <a:xfrm>
            <a:off x="450889" y="1244898"/>
            <a:ext cx="11466900" cy="13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Cloud Capability Maturity Model is a model that evaluates and improves an enterprise’s information technology capabilities in cloud operations. It is designed to derive greater value from transformation from traditional on-premise IT environments to effective and efficient use of cloud platforms.</a:t>
            </a:r>
            <a:b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 b="0" i="0" u="none" strike="noStrike" cap="none" dirty="0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25563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0" name="Google Shape;1620;g1129100bab0_0_72"/>
          <p:cNvSpPr txBox="1"/>
          <p:nvPr/>
        </p:nvSpPr>
        <p:spPr>
          <a:xfrm>
            <a:off x="432000" y="6057125"/>
            <a:ext cx="46866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GB" sz="700" b="0" i="0" u="none" strike="noStrike" cap="none">
                <a:solidFill>
                  <a:srgbClr val="1A1A1A"/>
                </a:solidFill>
                <a:latin typeface="Arial"/>
                <a:ea typeface="Arial"/>
                <a:cs typeface="Arial"/>
                <a:sym typeface="Arial"/>
              </a:rPr>
              <a:t>*Cloud Maturity Model based on Open Alliance for Cloud Adoption</a:t>
            </a:r>
            <a:r>
              <a:rPr lang="en-GB" sz="700" b="0" i="0" u="none" strike="noStrike" cap="none" baseline="30000">
                <a:solidFill>
                  <a:srgbClr val="1A1A1A"/>
                </a:solidFill>
                <a:latin typeface="Arial"/>
                <a:ea typeface="Arial"/>
                <a:cs typeface="Arial"/>
                <a:sym typeface="Arial"/>
              </a:rPr>
              <a:t>SM</a:t>
            </a:r>
            <a:endParaRPr sz="700" b="0" i="0" u="none" strike="noStrike" cap="none" baseline="30000">
              <a:solidFill>
                <a:srgbClr val="1A1A1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3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 dirty="0"/>
              <a:t>Approach</a:t>
            </a:r>
            <a:endParaRPr dirty="0"/>
          </a:p>
        </p:txBody>
      </p:sp>
      <p:sp>
        <p:nvSpPr>
          <p:cNvPr id="1413" name="Google Shape;1413;p3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428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g1125f4caf5b_0_14"/>
          <p:cNvSpPr/>
          <p:nvPr/>
        </p:nvSpPr>
        <p:spPr>
          <a:xfrm>
            <a:off x="8064421" y="2251637"/>
            <a:ext cx="1518882" cy="382225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4" name="Google Shape;1564;g1125f4caf5b_0_14"/>
          <p:cNvSpPr txBox="1"/>
          <p:nvPr/>
        </p:nvSpPr>
        <p:spPr>
          <a:xfrm>
            <a:off x="8279392" y="2251637"/>
            <a:ext cx="1418100" cy="4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Identify optimization potentials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5" name="Google Shape;1565;g1125f4caf5b_0_14"/>
          <p:cNvSpPr/>
          <p:nvPr/>
        </p:nvSpPr>
        <p:spPr>
          <a:xfrm>
            <a:off x="6109718" y="2251637"/>
            <a:ext cx="1260086" cy="390000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" name="Google Shape;1567;g1125f4caf5b_0_14"/>
          <p:cNvSpPr/>
          <p:nvPr/>
        </p:nvSpPr>
        <p:spPr>
          <a:xfrm>
            <a:off x="7217063" y="2251637"/>
            <a:ext cx="1001327" cy="382225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8" name="Google Shape;1568;g1125f4caf5b_0_14"/>
          <p:cNvSpPr/>
          <p:nvPr/>
        </p:nvSpPr>
        <p:spPr>
          <a:xfrm>
            <a:off x="9415558" y="2251637"/>
            <a:ext cx="1155263" cy="390000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0" name="Google Shape;1570;g1125f4caf5b_0_14"/>
          <p:cNvSpPr/>
          <p:nvPr/>
        </p:nvSpPr>
        <p:spPr>
          <a:xfrm>
            <a:off x="432000" y="1789437"/>
            <a:ext cx="2196000" cy="390000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4400" tIns="54000" rIns="14400" bIns="25700" anchor="ctr" anchorCtr="0">
            <a:noAutofit/>
          </a:bodyPr>
          <a:lstStyle/>
          <a:p>
            <a:pPr algn="ctr"/>
            <a:r>
              <a:rPr lang="en-GB" sz="1300" b="1" dirty="0">
                <a:solidFill>
                  <a:schemeClr val="dk1"/>
                </a:solidFill>
              </a:rPr>
              <a:t>Analysis scope &amp; stakeholders</a:t>
            </a:r>
            <a:endParaRPr lang="en-GB" sz="1300" dirty="0">
              <a:solidFill>
                <a:schemeClr val="dk1"/>
              </a:solidFill>
            </a:endParaRPr>
          </a:p>
        </p:txBody>
      </p:sp>
      <p:sp>
        <p:nvSpPr>
          <p:cNvPr id="1571" name="Google Shape;1571;g1125f4caf5b_0_14"/>
          <p:cNvSpPr/>
          <p:nvPr/>
        </p:nvSpPr>
        <p:spPr>
          <a:xfrm>
            <a:off x="301374" y="4456232"/>
            <a:ext cx="2160000" cy="1646906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r>
              <a:rPr lang="en-GB" sz="1100" b="1" dirty="0"/>
              <a:t>Result</a:t>
            </a:r>
            <a:r>
              <a:rPr lang="en-GB" sz="1100" dirty="0"/>
              <a:t>:</a:t>
            </a:r>
            <a:endParaRPr lang="en-US" sz="1100" dirty="0"/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Scope statement including target use cases to be enabled</a:t>
            </a:r>
            <a:endParaRPr lang="en-US" sz="1100" dirty="0"/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Timeline in which those use cases should be delivered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Relevant domains are selected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Interviews are scheduled</a:t>
            </a:r>
            <a:endParaRPr lang="en-US" sz="1100" dirty="0"/>
          </a:p>
          <a:p>
            <a:pPr marR="0" lvl="0" algn="l">
              <a:lnSpc>
                <a:spcPct val="115000"/>
              </a:lnSpc>
              <a:spcBef>
                <a:spcPts val="1100"/>
              </a:spcBef>
              <a:spcAft>
                <a:spcPts val="500"/>
              </a:spcAft>
              <a:buClr>
                <a:srgbClr val="000000"/>
              </a:buClr>
              <a:buSzPts val="1300"/>
            </a:pPr>
            <a:endParaRPr lang="en-US" sz="1100" b="0" i="0" u="none" strike="noStrike" cap="none" dirty="0">
              <a:solidFill>
                <a:srgbClr val="111026"/>
              </a:solidFill>
              <a:ea typeface="Calibri"/>
            </a:endParaRPr>
          </a:p>
        </p:txBody>
      </p:sp>
      <p:sp>
        <p:nvSpPr>
          <p:cNvPr id="1572" name="Google Shape;1572;g1125f4caf5b_0_14"/>
          <p:cNvSpPr/>
          <p:nvPr/>
        </p:nvSpPr>
        <p:spPr>
          <a:xfrm>
            <a:off x="2587610" y="4456232"/>
            <a:ext cx="2160000" cy="1639765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lvl="1">
              <a:buSzPts val="1300"/>
            </a:pPr>
            <a:r>
              <a:rPr lang="en-GB" sz="1100" b="1" dirty="0"/>
              <a:t>Result</a:t>
            </a:r>
            <a:r>
              <a:rPr lang="en-GB" sz="1100" dirty="0"/>
              <a:t>:</a:t>
            </a:r>
            <a:endParaRPr lang="en-US" sz="1100" dirty="0"/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A list of key themes and questions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A short slide overview to introduce the stakeholders to the audit </a:t>
            </a:r>
            <a:endParaRPr lang="en-US" sz="1100" dirty="0"/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Statement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the </a:t>
            </a:r>
            <a:r>
              <a:rPr lang="en-GB" sz="1100" dirty="0"/>
              <a:t>desired target state per domain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Questionnaires per domain</a:t>
            </a:r>
            <a:endParaRPr lang="en-GB"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244475" indent="-168910">
              <a:lnSpc>
                <a:spcPct val="114999"/>
              </a:lnSpc>
              <a:spcBef>
                <a:spcPts val="1100"/>
              </a:spcBef>
              <a:buSzPts val="1300"/>
              <a:buFont typeface="Arial"/>
              <a:buChar char="●"/>
            </a:pPr>
            <a:endParaRPr lang="en-GB" sz="1100" dirty="0"/>
          </a:p>
        </p:txBody>
      </p:sp>
      <p:sp>
        <p:nvSpPr>
          <p:cNvPr id="1573" name="Google Shape;1573;g1125f4caf5b_0_1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940" dirty="0"/>
              <a:t>Step by step approach for the Cloud Capability Maturity Assessment</a:t>
            </a:r>
            <a:endParaRPr sz="2940" dirty="0"/>
          </a:p>
        </p:txBody>
      </p:sp>
      <p:sp>
        <p:nvSpPr>
          <p:cNvPr id="1574" name="Google Shape;1574;g1125f4caf5b_0_14"/>
          <p:cNvSpPr/>
          <p:nvPr/>
        </p:nvSpPr>
        <p:spPr>
          <a:xfrm>
            <a:off x="2504325" y="1789437"/>
            <a:ext cx="2338800" cy="390000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4400" tIns="54000" rIns="14400" bIns="25700" anchor="ctr" anchorCtr="0">
            <a:noAutofit/>
          </a:bodyPr>
          <a:lstStyle/>
          <a:p>
            <a:pPr algn="ctr"/>
            <a:r>
              <a:rPr lang="en-GB" sz="1300" b="1" dirty="0">
                <a:solidFill>
                  <a:schemeClr val="dk1"/>
                </a:solidFill>
              </a:rPr>
              <a:t>Preparation for assessment</a:t>
            </a:r>
          </a:p>
        </p:txBody>
      </p:sp>
      <p:sp>
        <p:nvSpPr>
          <p:cNvPr id="1575" name="Google Shape;1575;g1125f4caf5b_0_14"/>
          <p:cNvSpPr/>
          <p:nvPr/>
        </p:nvSpPr>
        <p:spPr>
          <a:xfrm>
            <a:off x="4730525" y="1789437"/>
            <a:ext cx="6874463" cy="390000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Conduct Assessment</a:t>
            </a:r>
            <a:endParaRPr sz="13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6" name="Google Shape;1576;g1125f4caf5b_0_14"/>
          <p:cNvSpPr/>
          <p:nvPr/>
        </p:nvSpPr>
        <p:spPr>
          <a:xfrm>
            <a:off x="4730425" y="2243862"/>
            <a:ext cx="1522286" cy="382224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8" name="Google Shape;1578;g1125f4caf5b_0_14"/>
          <p:cNvSpPr txBox="1"/>
          <p:nvPr/>
        </p:nvSpPr>
        <p:spPr>
          <a:xfrm>
            <a:off x="6366663" y="2259412"/>
            <a:ext cx="1129028" cy="449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pPr>
              <a:buSzPts val="1100"/>
            </a:pPr>
            <a:r>
              <a:rPr lang="en-GB" sz="1100" dirty="0">
                <a:solidFill>
                  <a:schemeClr val="dk1"/>
                </a:solidFill>
              </a:rPr>
              <a:t>Fill-in questionnaires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579" name="Google Shape;1579;g1125f4caf5b_0_14"/>
          <p:cNvSpPr txBox="1"/>
          <p:nvPr/>
        </p:nvSpPr>
        <p:spPr>
          <a:xfrm>
            <a:off x="5221760" y="2251637"/>
            <a:ext cx="1038600" cy="449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r>
              <a:rPr lang="en-GB" sz="1100" dirty="0">
                <a:solidFill>
                  <a:schemeClr val="dk1"/>
                </a:solidFill>
              </a:rPr>
              <a:t>Conduct interviews</a:t>
            </a:r>
            <a:endParaRPr lang="en-US" dirty="0"/>
          </a:p>
        </p:txBody>
      </p:sp>
      <p:sp>
        <p:nvSpPr>
          <p:cNvPr id="1580" name="Google Shape;1580;g1125f4caf5b_0_14"/>
          <p:cNvSpPr txBox="1"/>
          <p:nvPr/>
        </p:nvSpPr>
        <p:spPr>
          <a:xfrm>
            <a:off x="7541510" y="2251637"/>
            <a:ext cx="687013" cy="61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pPr>
              <a:buSzPts val="1100"/>
            </a:pPr>
            <a:r>
              <a:rPr lang="en-GB" sz="1100" dirty="0">
                <a:solidFill>
                  <a:schemeClr val="dk1"/>
                </a:solidFill>
              </a:rPr>
              <a:t>Identify gaps</a:t>
            </a:r>
            <a:endParaRPr lang="en-GB"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1" name="Google Shape;1581;g1125f4caf5b_0_14"/>
          <p:cNvSpPr txBox="1"/>
          <p:nvPr/>
        </p:nvSpPr>
        <p:spPr>
          <a:xfrm>
            <a:off x="9696061" y="2259412"/>
            <a:ext cx="810900" cy="4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Create roadmap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8" name="Google Shape;1588;g1125f4caf5b_0_14"/>
          <p:cNvSpPr/>
          <p:nvPr/>
        </p:nvSpPr>
        <p:spPr>
          <a:xfrm>
            <a:off x="677475" y="1513687"/>
            <a:ext cx="343800" cy="3438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1200" tIns="91425" rIns="54000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9" name="Google Shape;1589;g1125f4caf5b_0_14"/>
          <p:cNvSpPr/>
          <p:nvPr/>
        </p:nvSpPr>
        <p:spPr>
          <a:xfrm>
            <a:off x="2701696" y="1544789"/>
            <a:ext cx="343800" cy="3438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1200" tIns="91425" rIns="54000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0" name="Google Shape;1590;g1125f4caf5b_0_14"/>
          <p:cNvSpPr/>
          <p:nvPr/>
        </p:nvSpPr>
        <p:spPr>
          <a:xfrm>
            <a:off x="4526148" y="1548375"/>
            <a:ext cx="343800" cy="3438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1200" tIns="91425" rIns="54000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82B1CDD-2560-6F03-C751-C981E1510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033" y="2520802"/>
            <a:ext cx="1849015" cy="88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C6F815DF-126D-637C-4988-25334A522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420" y="3259775"/>
            <a:ext cx="1849017" cy="890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033EE01-9802-8AD1-9910-931B3F6FE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318" y="2521170"/>
            <a:ext cx="1833466" cy="882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C6A4E1FB-D6C3-956F-F3F3-AE7261CA78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726" y="3270610"/>
            <a:ext cx="1856793" cy="892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Google Shape;1568;g1125f4caf5b_0_14">
            <a:extLst>
              <a:ext uri="{FF2B5EF4-FFF2-40B4-BE49-F238E27FC236}">
                <a16:creationId xmlns:a16="http://schemas.microsoft.com/office/drawing/2014/main" id="{204D8A09-7748-D7F5-FDF8-078DB5725586}"/>
              </a:ext>
            </a:extLst>
          </p:cNvPr>
          <p:cNvSpPr/>
          <p:nvPr/>
        </p:nvSpPr>
        <p:spPr>
          <a:xfrm>
            <a:off x="10395272" y="2243861"/>
            <a:ext cx="1209691" cy="390001"/>
          </a:xfrm>
          <a:prstGeom prst="chevron">
            <a:avLst>
              <a:gd name="adj" fmla="val 50000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581;g1125f4caf5b_0_14">
            <a:extLst>
              <a:ext uri="{FF2B5EF4-FFF2-40B4-BE49-F238E27FC236}">
                <a16:creationId xmlns:a16="http://schemas.microsoft.com/office/drawing/2014/main" id="{EB043C9F-8A0D-35B9-2B1A-E3EEA2D5F029}"/>
              </a:ext>
            </a:extLst>
          </p:cNvPr>
          <p:cNvSpPr txBox="1"/>
          <p:nvPr/>
        </p:nvSpPr>
        <p:spPr>
          <a:xfrm>
            <a:off x="10699102" y="2251637"/>
            <a:ext cx="1090818" cy="456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91425" bIns="91425" anchor="t" anchorCtr="0">
            <a:spAutoFit/>
          </a:bodyPr>
          <a:lstStyle/>
          <a:p>
            <a:r>
              <a:rPr lang="en-GB" sz="1100" dirty="0">
                <a:solidFill>
                  <a:schemeClr val="dk1"/>
                </a:solidFill>
              </a:rPr>
              <a:t>Consolidate report</a:t>
            </a:r>
            <a:endParaRPr lang="en-US" dirty="0">
              <a:solidFill>
                <a:schemeClr val="dk1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8BA7A4D-814D-E59F-7F1A-E3313D587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9910" y="2966412"/>
            <a:ext cx="1950100" cy="878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1AB97EC-58D2-523F-1A25-D6E16EA5B5F1}"/>
              </a:ext>
            </a:extLst>
          </p:cNvPr>
          <p:cNvGrpSpPr/>
          <p:nvPr/>
        </p:nvGrpSpPr>
        <p:grpSpPr>
          <a:xfrm>
            <a:off x="7158134" y="2820093"/>
            <a:ext cx="2922037" cy="1261329"/>
            <a:chOff x="7080379" y="2765664"/>
            <a:chExt cx="3170853" cy="1370186"/>
          </a:xfrm>
        </p:grpSpPr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ABC26177-0D66-9B77-8774-3DFF69B02B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1050" r="18946" b="552"/>
            <a:stretch/>
          </p:blipFill>
          <p:spPr>
            <a:xfrm>
              <a:off x="7080379" y="2765664"/>
              <a:ext cx="1477012" cy="8604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3949E4C4-90E7-5BB2-2B5A-AB86086D3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78012" y="3000361"/>
              <a:ext cx="1965649" cy="8650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A8B35E05-44D8-870E-0B43-D0EF84D65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308910" y="3258659"/>
              <a:ext cx="1942322" cy="87719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pic>
        <p:nvPicPr>
          <p:cNvPr id="10" name="Picture 10">
            <a:extLst>
              <a:ext uri="{FF2B5EF4-FFF2-40B4-BE49-F238E27FC236}">
                <a16:creationId xmlns:a16="http://schemas.microsoft.com/office/drawing/2014/main" id="{03D34ED8-BDB0-BE32-5124-ED5FA20544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62727" y="2869231"/>
            <a:ext cx="978160" cy="1212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Google Shape;1572;g1125f4caf5b_0_14">
            <a:extLst>
              <a:ext uri="{FF2B5EF4-FFF2-40B4-BE49-F238E27FC236}">
                <a16:creationId xmlns:a16="http://schemas.microsoft.com/office/drawing/2014/main" id="{6714C0ED-7087-5C63-BCB9-045604113BA2}"/>
              </a:ext>
            </a:extLst>
          </p:cNvPr>
          <p:cNvSpPr/>
          <p:nvPr/>
        </p:nvSpPr>
        <p:spPr>
          <a:xfrm>
            <a:off x="4873845" y="4456232"/>
            <a:ext cx="6610584" cy="1639765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51425" tIns="54000" rIns="51425" bIns="25700" anchor="t" anchorCtr="0">
            <a:noAutofit/>
          </a:bodyPr>
          <a:lstStyle/>
          <a:p>
            <a:pPr lvl="1">
              <a:buSzPts val="1300"/>
            </a:pPr>
            <a:r>
              <a:rPr lang="en-GB" sz="1100" b="1" dirty="0"/>
              <a:t>Result</a:t>
            </a:r>
            <a:r>
              <a:rPr lang="en-GB" sz="1100" dirty="0"/>
              <a:t>:</a:t>
            </a:r>
            <a:endParaRPr lang="en-US" sz="1100" dirty="0"/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Consolidated interview notes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OACA Questionnaires filled-in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Capability map with current and target maturity levels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Detailed overview of current state with respect to processes, technology and people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Gap Analysis between assessment results and targeted maturity level.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Roadmap with defined set of steps to move each domain from current to target state</a:t>
            </a:r>
          </a:p>
          <a:p>
            <a:pPr marL="171450" lvl="1" indent="-171450">
              <a:buSzPts val="1300"/>
              <a:buFont typeface="Arial,Sans-Serif"/>
              <a:buChar char="•"/>
            </a:pPr>
            <a:r>
              <a:rPr lang="en-GB" sz="1100" dirty="0"/>
              <a:t>Consolidated outputs of analysis and roadmap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HSD-Refresh-Theme-NOV1120B">
  <a:themeElements>
    <a:clrScheme name="NHSD-REFRESH-NOV1120A">
      <a:dk1>
        <a:srgbClr val="FFFFFF"/>
      </a:dk1>
      <a:lt1>
        <a:srgbClr val="231F20"/>
      </a:lt1>
      <a:dk2>
        <a:srgbClr val="0072CE"/>
      </a:dk2>
      <a:lt2>
        <a:srgbClr val="E8EDEE"/>
      </a:lt2>
      <a:accent1>
        <a:srgbClr val="005EB8"/>
      </a:accent1>
      <a:accent2>
        <a:srgbClr val="919EA8"/>
      </a:accent2>
      <a:accent3>
        <a:srgbClr val="DDE1E4"/>
      </a:accent3>
      <a:accent4>
        <a:srgbClr val="003087"/>
      </a:accent4>
      <a:accent5>
        <a:srgbClr val="99C7EB"/>
      </a:accent5>
      <a:accent6>
        <a:srgbClr val="425563"/>
      </a:accent6>
      <a:hlink>
        <a:srgbClr val="005EB8"/>
      </a:hlink>
      <a:folHlink>
        <a:srgbClr val="0030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HSD-Refresh-Theme-NOV1120B">
  <a:themeElements>
    <a:clrScheme name="NHSD-REFRESH-NOV1120A">
      <a:dk1>
        <a:srgbClr val="FFFFFF"/>
      </a:dk1>
      <a:lt1>
        <a:srgbClr val="231F20"/>
      </a:lt1>
      <a:dk2>
        <a:srgbClr val="0072CE"/>
      </a:dk2>
      <a:lt2>
        <a:srgbClr val="E8EDEE"/>
      </a:lt2>
      <a:accent1>
        <a:srgbClr val="005EB8"/>
      </a:accent1>
      <a:accent2>
        <a:srgbClr val="919EA8"/>
      </a:accent2>
      <a:accent3>
        <a:srgbClr val="DDE1E4"/>
      </a:accent3>
      <a:accent4>
        <a:srgbClr val="003087"/>
      </a:accent4>
      <a:accent5>
        <a:srgbClr val="99C7EB"/>
      </a:accent5>
      <a:accent6>
        <a:srgbClr val="425563"/>
      </a:accent6>
      <a:hlink>
        <a:srgbClr val="005EB8"/>
      </a:hlink>
      <a:folHlink>
        <a:srgbClr val="0030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HSD-Refresh-Theme-NOV1120B">
  <a:themeElements>
    <a:clrScheme name="NHSD-REFRESH-NOV1120A">
      <a:dk1>
        <a:srgbClr val="FFFFFF"/>
      </a:dk1>
      <a:lt1>
        <a:srgbClr val="231F20"/>
      </a:lt1>
      <a:dk2>
        <a:srgbClr val="0072CE"/>
      </a:dk2>
      <a:lt2>
        <a:srgbClr val="E8EDEE"/>
      </a:lt2>
      <a:accent1>
        <a:srgbClr val="005EB8"/>
      </a:accent1>
      <a:accent2>
        <a:srgbClr val="919EA8"/>
      </a:accent2>
      <a:accent3>
        <a:srgbClr val="DDE1E4"/>
      </a:accent3>
      <a:accent4>
        <a:srgbClr val="003087"/>
      </a:accent4>
      <a:accent5>
        <a:srgbClr val="99C7EB"/>
      </a:accent5>
      <a:accent6>
        <a:srgbClr val="425563"/>
      </a:accent6>
      <a:hlink>
        <a:srgbClr val="005EB8"/>
      </a:hlink>
      <a:folHlink>
        <a:srgbClr val="0030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2225</TotalTime>
  <Words>3515</Words>
  <Application>Microsoft Office PowerPoint</Application>
  <PresentationFormat>Widescreen</PresentationFormat>
  <Paragraphs>760</Paragraphs>
  <Slides>35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Arial,Sans-Serif</vt:lpstr>
      <vt:lpstr>Calibri</vt:lpstr>
      <vt:lpstr>NHSD-Refresh-Theme-NOV1120B</vt:lpstr>
      <vt:lpstr>NHSD-Refresh-Theme-NOV1120B</vt:lpstr>
      <vt:lpstr>NHSD-Refresh-Theme-NOV1120B</vt:lpstr>
      <vt:lpstr>Cloud Capability Maturity Assessment</vt:lpstr>
      <vt:lpstr>Introduction</vt:lpstr>
      <vt:lpstr>Contents</vt:lpstr>
      <vt:lpstr>PowerPoint Presentation</vt:lpstr>
      <vt:lpstr>The Cloud Maturity Assessment evaluates the maturity of both technical and non-technical cloud capabilities</vt:lpstr>
      <vt:lpstr>How the model is structured</vt:lpstr>
      <vt:lpstr>PowerPoint Presentation</vt:lpstr>
      <vt:lpstr>PowerPoint Presentation</vt:lpstr>
      <vt:lpstr>Step by step approach for the Cloud Capability Maturity Assessment</vt:lpstr>
      <vt:lpstr>To measure Cloud Maturity level, selected domains are analysed by conducting interviews/surveys with the relevant key stakeholders</vt:lpstr>
      <vt:lpstr>It is recommended to  focus on eight to ten domains </vt:lpstr>
      <vt:lpstr>PowerPoint Presentation</vt:lpstr>
      <vt:lpstr>Assessment week-by-week plan</vt:lpstr>
      <vt:lpstr>Plan Assumptions</vt:lpstr>
      <vt:lpstr>Outputs</vt:lpstr>
      <vt:lpstr>Proposed team</vt:lpstr>
      <vt:lpstr>Risks / Mitigations</vt:lpstr>
      <vt:lpstr>PowerPoint Presentation</vt:lpstr>
      <vt:lpstr>Stakeholder roles</vt:lpstr>
      <vt:lpstr>Stakeholder commitment</vt:lpstr>
      <vt:lpstr>Information requirement </vt:lpstr>
      <vt:lpstr>PowerPoint Presentation</vt:lpstr>
      <vt:lpstr>PowerPoint Presentation</vt:lpstr>
      <vt:lpstr>Product Descriptions</vt:lpstr>
      <vt:lpstr>Product Descriptions</vt:lpstr>
      <vt:lpstr>Product Descriptions</vt:lpstr>
      <vt:lpstr>PowerPoint Presentation</vt:lpstr>
      <vt:lpstr>Workshop Agendas</vt:lpstr>
      <vt:lpstr>Workshop Agendas</vt:lpstr>
      <vt:lpstr>High-level themes for the interviews</vt:lpstr>
      <vt:lpstr>Domain specific themes for the interviews 1/2</vt:lpstr>
      <vt:lpstr>Domain specific themes for the interviews 2/2</vt:lpstr>
      <vt:lpstr>PowerPoint Presentation</vt:lpstr>
      <vt:lpstr>Index of Templates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Gregory Wye</dc:creator>
  <cp:lastModifiedBy>Douglas O'Connor</cp:lastModifiedBy>
  <cp:revision>660</cp:revision>
  <dcterms:created xsi:type="dcterms:W3CDTF">2020-11-30T10:49:03Z</dcterms:created>
  <dcterms:modified xsi:type="dcterms:W3CDTF">2022-06-14T14:07:34Z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0x010100F56AC1E539A90047BC30B3C9F7C85DBF009974B1B821AB36488BB2955A9F4B5285</vt:lpwstr>
  </property>
  <property fmtid="{D5CDD505-2E9C-101B-9397-08002B2CF9AE}" pid="3" name="_dlc_DocIdItemGuid">
    <vt:lpwstr>56579ddb-1cdf-4035-9a3d-2da04fab6c26</vt:lpwstr>
  </property>
</Properties>
</file>