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37"/>
  </p:notesMasterIdLst>
  <p:handoutMasterIdLst>
    <p:handoutMasterId r:id="rId38"/>
  </p:handoutMasterIdLst>
  <p:sldIdLst>
    <p:sldId id="291" r:id="rId5"/>
    <p:sldId id="1797" r:id="rId6"/>
    <p:sldId id="1810" r:id="rId7"/>
    <p:sldId id="1876" r:id="rId8"/>
    <p:sldId id="1877" r:id="rId9"/>
    <p:sldId id="1817" r:id="rId10"/>
    <p:sldId id="542" r:id="rId11"/>
    <p:sldId id="540" r:id="rId12"/>
    <p:sldId id="265" r:id="rId13"/>
    <p:sldId id="537" r:id="rId14"/>
    <p:sldId id="538" r:id="rId15"/>
    <p:sldId id="553" r:id="rId16"/>
    <p:sldId id="1859" r:id="rId17"/>
    <p:sldId id="1875" r:id="rId18"/>
    <p:sldId id="1858" r:id="rId19"/>
    <p:sldId id="1861" r:id="rId20"/>
    <p:sldId id="1862" r:id="rId21"/>
    <p:sldId id="1868" r:id="rId22"/>
    <p:sldId id="1863" r:id="rId23"/>
    <p:sldId id="1864" r:id="rId24"/>
    <p:sldId id="1865" r:id="rId25"/>
    <p:sldId id="1866" r:id="rId26"/>
    <p:sldId id="1867" r:id="rId27"/>
    <p:sldId id="1870" r:id="rId28"/>
    <p:sldId id="586" r:id="rId29"/>
    <p:sldId id="1807" r:id="rId30"/>
    <p:sldId id="1871" r:id="rId31"/>
    <p:sldId id="1872" r:id="rId32"/>
    <p:sldId id="1874" r:id="rId33"/>
    <p:sldId id="1873" r:id="rId34"/>
    <p:sldId id="1869" r:id="rId35"/>
    <p:sldId id="270" r:id="rId36"/>
  </p:sldIdLst>
  <p:sldSz cx="9144000" cy="5143500" type="screen16x9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ill Watkins" initials="JW" lastIdx="2" clrIdx="0">
    <p:extLst>
      <p:ext uri="{19B8F6BF-5375-455C-9EA6-DF929625EA0E}">
        <p15:presenceInfo xmlns:p15="http://schemas.microsoft.com/office/powerpoint/2012/main" userId="77380388280dadfc" providerId="Windows Live"/>
      </p:ext>
    </p:extLst>
  </p:cmAuthor>
  <p:cmAuthor id="2" name="Aaron Pearce" initials="AP" lastIdx="5" clrIdx="1">
    <p:extLst>
      <p:ext uri="{19B8F6BF-5375-455C-9EA6-DF929625EA0E}">
        <p15:presenceInfo xmlns:p15="http://schemas.microsoft.com/office/powerpoint/2012/main" userId="S::AAPE1@hscic.gov.uk::9a957965-db29-47c2-93a4-43ec633d4bf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18AEA"/>
    <a:srgbClr val="D69ED3"/>
    <a:srgbClr val="FF7C80"/>
    <a:srgbClr val="CBD2E6"/>
    <a:srgbClr val="A975B9"/>
    <a:srgbClr val="B870CE"/>
    <a:srgbClr val="C678C2"/>
    <a:srgbClr val="EDDCF4"/>
    <a:srgbClr val="FF99CC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E12A909-8657-50AE-453E-EBD9A9BF99EF}" v="36" dt="2021-09-24T15:31:32.835"/>
    <p1510:client id="{3D27416F-C3A0-45D3-8D8E-0C4F91190C59}" v="43" vWet="49" dt="2021-10-04T14:31:52.761"/>
    <p1510:client id="{5502FD61-CF3F-6D81-CA93-8620A818218B}" v="13" dt="2021-10-04T14:34:12.011"/>
    <p1510:client id="{6C60093A-E6D3-C081-DBD5-C31E2EDB0D03}" v="4" dt="2021-12-10T07:55:58.72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1620"/>
        <p:guide pos="2880"/>
      </p:guideLst>
    </p:cSldViewPr>
  </p:slide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3126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commentAuthors" Target="commentAuthor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notesMaster" Target="notesMasters/notesMaster1.xml"/><Relationship Id="rId40" Type="http://schemas.openxmlformats.org/officeDocument/2006/relationships/presProps" Target="presProps.xml"/><Relationship Id="rId45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handoutMaster" Target="handoutMasters/handoutMaster1.xml"/><Relationship Id="rId20" Type="http://schemas.openxmlformats.org/officeDocument/2006/relationships/slide" Target="slides/slide16.xml"/><Relationship Id="rId41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iela Simonato" userId="S::dasi8@hscic.gov.uk::77554389-cf48-4aba-8173-bcf85700043f" providerId="AD" clId="Web-{5502FD61-CF3F-6D81-CA93-8620A818218B}"/>
    <pc:docChg chg="modSld">
      <pc:chgData name="Daniela Simonato" userId="S::dasi8@hscic.gov.uk::77554389-cf48-4aba-8173-bcf85700043f" providerId="AD" clId="Web-{5502FD61-CF3F-6D81-CA93-8620A818218B}" dt="2021-10-04T14:34:12.011" v="12" actId="14100"/>
      <pc:docMkLst>
        <pc:docMk/>
      </pc:docMkLst>
      <pc:sldChg chg="addSp delSp modSp">
        <pc:chgData name="Daniela Simonato" userId="S::dasi8@hscic.gov.uk::77554389-cf48-4aba-8173-bcf85700043f" providerId="AD" clId="Web-{5502FD61-CF3F-6D81-CA93-8620A818218B}" dt="2021-10-04T14:34:12.011" v="12" actId="14100"/>
        <pc:sldMkLst>
          <pc:docMk/>
          <pc:sldMk cId="1671253517" sldId="1875"/>
        </pc:sldMkLst>
        <pc:spChg chg="add del mod">
          <ac:chgData name="Daniela Simonato" userId="S::dasi8@hscic.gov.uk::77554389-cf48-4aba-8173-bcf85700043f" providerId="AD" clId="Web-{5502FD61-CF3F-6D81-CA93-8620A818218B}" dt="2021-10-04T14:32:11.555" v="5"/>
          <ac:spMkLst>
            <pc:docMk/>
            <pc:sldMk cId="1671253517" sldId="1875"/>
            <ac:spMk id="5" creationId="{580684F4-73C1-4C29-B1F1-24B0F009CA99}"/>
          </ac:spMkLst>
        </pc:spChg>
        <pc:spChg chg="add del mod">
          <ac:chgData name="Daniela Simonato" userId="S::dasi8@hscic.gov.uk::77554389-cf48-4aba-8173-bcf85700043f" providerId="AD" clId="Web-{5502FD61-CF3F-6D81-CA93-8620A818218B}" dt="2021-10-04T14:32:09.743" v="4"/>
          <ac:spMkLst>
            <pc:docMk/>
            <pc:sldMk cId="1671253517" sldId="1875"/>
            <ac:spMk id="6" creationId="{F337241F-5E85-4B19-A01B-53AC1A0CB292}"/>
          </ac:spMkLst>
        </pc:spChg>
        <pc:spChg chg="add del mod">
          <ac:chgData name="Daniela Simonato" userId="S::dasi8@hscic.gov.uk::77554389-cf48-4aba-8173-bcf85700043f" providerId="AD" clId="Web-{5502FD61-CF3F-6D81-CA93-8620A818218B}" dt="2021-10-04T14:33:46.464" v="7"/>
          <ac:spMkLst>
            <pc:docMk/>
            <pc:sldMk cId="1671253517" sldId="1875"/>
            <ac:spMk id="8" creationId="{88AAD907-8E4F-4EBB-A77D-2F64260DDACC}"/>
          </ac:spMkLst>
        </pc:spChg>
        <pc:picChg chg="add del">
          <ac:chgData name="Daniela Simonato" userId="S::dasi8@hscic.gov.uk::77554389-cf48-4aba-8173-bcf85700043f" providerId="AD" clId="Web-{5502FD61-CF3F-6D81-CA93-8620A818218B}" dt="2021-10-04T14:33:30.213" v="6"/>
          <ac:picMkLst>
            <pc:docMk/>
            <pc:sldMk cId="1671253517" sldId="1875"/>
            <ac:picMk id="9" creationId="{8103C896-55A8-45B2-BC62-390E609BE4CA}"/>
          </ac:picMkLst>
        </pc:picChg>
        <pc:picChg chg="add mod ord">
          <ac:chgData name="Daniela Simonato" userId="S::dasi8@hscic.gov.uk::77554389-cf48-4aba-8173-bcf85700043f" providerId="AD" clId="Web-{5502FD61-CF3F-6D81-CA93-8620A818218B}" dt="2021-10-04T14:34:12.011" v="12" actId="14100"/>
          <ac:picMkLst>
            <pc:docMk/>
            <pc:sldMk cId="1671253517" sldId="1875"/>
            <ac:picMk id="10" creationId="{3241D255-38CE-4056-831E-D0E98E00A6A9}"/>
          </ac:picMkLst>
        </pc:picChg>
      </pc:sldChg>
    </pc:docChg>
  </pc:docChgLst>
  <pc:docChgLst>
    <pc:chgData name="Neal Lilly" userId="S::neli1@hscic.gov.uk::1e09cc3b-d6f7-4ab3-b044-73fdf6d693fd" providerId="AD" clId="Web-{6C60093A-E6D3-C081-DBD5-C31E2EDB0D03}"/>
    <pc:docChg chg="modSld">
      <pc:chgData name="Neal Lilly" userId="S::neli1@hscic.gov.uk::1e09cc3b-d6f7-4ab3-b044-73fdf6d693fd" providerId="AD" clId="Web-{6C60093A-E6D3-C081-DBD5-C31E2EDB0D03}" dt="2021-12-10T07:55:58.726" v="3"/>
      <pc:docMkLst>
        <pc:docMk/>
      </pc:docMkLst>
      <pc:sldChg chg="addSp delSp">
        <pc:chgData name="Neal Lilly" userId="S::neli1@hscic.gov.uk::1e09cc3b-d6f7-4ab3-b044-73fdf6d693fd" providerId="AD" clId="Web-{6C60093A-E6D3-C081-DBD5-C31E2EDB0D03}" dt="2021-12-10T07:55:58.726" v="3"/>
        <pc:sldMkLst>
          <pc:docMk/>
          <pc:sldMk cId="3582026036" sldId="291"/>
        </pc:sldMkLst>
        <pc:spChg chg="add del">
          <ac:chgData name="Neal Lilly" userId="S::neli1@hscic.gov.uk::1e09cc3b-d6f7-4ab3-b044-73fdf6d693fd" providerId="AD" clId="Web-{6C60093A-E6D3-C081-DBD5-C31E2EDB0D03}" dt="2021-12-10T07:55:58.726" v="3"/>
          <ac:spMkLst>
            <pc:docMk/>
            <pc:sldMk cId="3582026036" sldId="291"/>
            <ac:spMk id="3" creationId="{49CF19A1-912E-4C03-8AA2-EC326A94E766}"/>
          </ac:spMkLst>
        </pc:spChg>
      </pc:sldChg>
      <pc:sldChg chg="modSp">
        <pc:chgData name="Neal Lilly" userId="S::neli1@hscic.gov.uk::1e09cc3b-d6f7-4ab3-b044-73fdf6d693fd" providerId="AD" clId="Web-{6C60093A-E6D3-C081-DBD5-C31E2EDB0D03}" dt="2021-12-09T16:20:25.644" v="1" actId="14100"/>
        <pc:sldMkLst>
          <pc:docMk/>
          <pc:sldMk cId="1382633585" sldId="1874"/>
        </pc:sldMkLst>
        <pc:picChg chg="mod">
          <ac:chgData name="Neal Lilly" userId="S::neli1@hscic.gov.uk::1e09cc3b-d6f7-4ab3-b044-73fdf6d693fd" providerId="AD" clId="Web-{6C60093A-E6D3-C081-DBD5-C31E2EDB0D03}" dt="2021-12-09T16:20:25.644" v="1" actId="14100"/>
          <ac:picMkLst>
            <pc:docMk/>
            <pc:sldMk cId="1382633585" sldId="1874"/>
            <ac:picMk id="6" creationId="{B6709642-8812-40E5-83A9-7B5D814627FF}"/>
          </ac:picMkLst>
        </pc:picChg>
      </pc:sldChg>
    </pc:docChg>
  </pc:docChgLst>
  <pc:docChgLst>
    <pc:chgData name="Daniela Simonato" userId="S::dasi8@hscic.gov.uk::77554389-cf48-4aba-8173-bcf85700043f" providerId="AD" clId="Web-{1E12A909-8657-50AE-453E-EBD9A9BF99EF}"/>
    <pc:docChg chg="addSld delSld modSld">
      <pc:chgData name="Daniela Simonato" userId="S::dasi8@hscic.gov.uk::77554389-cf48-4aba-8173-bcf85700043f" providerId="AD" clId="Web-{1E12A909-8657-50AE-453E-EBD9A9BF99EF}" dt="2021-09-24T15:31:32.835" v="31"/>
      <pc:docMkLst>
        <pc:docMk/>
      </pc:docMkLst>
      <pc:sldChg chg="del">
        <pc:chgData name="Daniela Simonato" userId="S::dasi8@hscic.gov.uk::77554389-cf48-4aba-8173-bcf85700043f" providerId="AD" clId="Web-{1E12A909-8657-50AE-453E-EBD9A9BF99EF}" dt="2021-09-24T14:35:54.091" v="18"/>
        <pc:sldMkLst>
          <pc:docMk/>
          <pc:sldMk cId="772666065" sldId="328"/>
        </pc:sldMkLst>
      </pc:sldChg>
      <pc:sldChg chg="del">
        <pc:chgData name="Daniela Simonato" userId="S::dasi8@hscic.gov.uk::77554389-cf48-4aba-8173-bcf85700043f" providerId="AD" clId="Web-{1E12A909-8657-50AE-453E-EBD9A9BF99EF}" dt="2021-09-24T15:29:51.020" v="29"/>
        <pc:sldMkLst>
          <pc:docMk/>
          <pc:sldMk cId="2809547715" sldId="560"/>
        </pc:sldMkLst>
      </pc:sldChg>
      <pc:sldChg chg="del">
        <pc:chgData name="Daniela Simonato" userId="S::dasi8@hscic.gov.uk::77554389-cf48-4aba-8173-bcf85700043f" providerId="AD" clId="Web-{1E12A909-8657-50AE-453E-EBD9A9BF99EF}" dt="2021-09-24T15:31:32.835" v="31"/>
        <pc:sldMkLst>
          <pc:docMk/>
          <pc:sldMk cId="3221629218" sldId="1812"/>
        </pc:sldMkLst>
      </pc:sldChg>
      <pc:sldChg chg="del">
        <pc:chgData name="Daniela Simonato" userId="S::dasi8@hscic.gov.uk::77554389-cf48-4aba-8173-bcf85700043f" providerId="AD" clId="Web-{1E12A909-8657-50AE-453E-EBD9A9BF99EF}" dt="2021-09-24T14:30:38.145" v="0"/>
        <pc:sldMkLst>
          <pc:docMk/>
          <pc:sldMk cId="880964962" sldId="1875"/>
        </pc:sldMkLst>
      </pc:sldChg>
      <pc:sldChg chg="addSp delSp modSp add replId">
        <pc:chgData name="Daniela Simonato" userId="S::dasi8@hscic.gov.uk::77554389-cf48-4aba-8173-bcf85700043f" providerId="AD" clId="Web-{1E12A909-8657-50AE-453E-EBD9A9BF99EF}" dt="2021-09-24T14:35:45.309" v="17" actId="14100"/>
        <pc:sldMkLst>
          <pc:docMk/>
          <pc:sldMk cId="1671253517" sldId="1875"/>
        </pc:sldMkLst>
        <pc:spChg chg="add del mod">
          <ac:chgData name="Daniela Simonato" userId="S::dasi8@hscic.gov.uk::77554389-cf48-4aba-8173-bcf85700043f" providerId="AD" clId="Web-{1E12A909-8657-50AE-453E-EBD9A9BF99EF}" dt="2021-09-24T14:33:17.696" v="3"/>
          <ac:spMkLst>
            <pc:docMk/>
            <pc:sldMk cId="1671253517" sldId="1875"/>
            <ac:spMk id="5" creationId="{02915491-7559-493A-88BD-FCAF7D6AAB76}"/>
          </ac:spMkLst>
        </pc:spChg>
        <pc:spChg chg="add del mod">
          <ac:chgData name="Daniela Simonato" userId="S::dasi8@hscic.gov.uk::77554389-cf48-4aba-8173-bcf85700043f" providerId="AD" clId="Web-{1E12A909-8657-50AE-453E-EBD9A9BF99EF}" dt="2021-09-24T14:33:50.290" v="6"/>
          <ac:spMkLst>
            <pc:docMk/>
            <pc:sldMk cId="1671253517" sldId="1875"/>
            <ac:spMk id="8" creationId="{50BB89C8-E32C-4E2A-93CE-7F4474DB8448}"/>
          </ac:spMkLst>
        </pc:spChg>
        <pc:picChg chg="add del mod ord">
          <ac:chgData name="Daniela Simonato" userId="S::dasi8@hscic.gov.uk::77554389-cf48-4aba-8173-bcf85700043f" providerId="AD" clId="Web-{1E12A909-8657-50AE-453E-EBD9A9BF99EF}" dt="2021-09-24T14:33:35.088" v="5"/>
          <ac:picMkLst>
            <pc:docMk/>
            <pc:sldMk cId="1671253517" sldId="1875"/>
            <ac:picMk id="6" creationId="{CA95C528-9883-4B77-B5AB-4FCC8A96F395}"/>
          </ac:picMkLst>
        </pc:picChg>
        <pc:picChg chg="add mod ord">
          <ac:chgData name="Daniela Simonato" userId="S::dasi8@hscic.gov.uk::77554389-cf48-4aba-8173-bcf85700043f" providerId="AD" clId="Web-{1E12A909-8657-50AE-453E-EBD9A9BF99EF}" dt="2021-09-24T14:35:45.309" v="17" actId="14100"/>
          <ac:picMkLst>
            <pc:docMk/>
            <pc:sldMk cId="1671253517" sldId="1875"/>
            <ac:picMk id="9" creationId="{8103C896-55A8-45B2-BC62-390E609BE4CA}"/>
          </ac:picMkLst>
        </pc:picChg>
        <pc:picChg chg="del">
          <ac:chgData name="Daniela Simonato" userId="S::dasi8@hscic.gov.uk::77554389-cf48-4aba-8173-bcf85700043f" providerId="AD" clId="Web-{1E12A909-8657-50AE-453E-EBD9A9BF99EF}" dt="2021-09-24T14:31:03.005" v="2"/>
          <ac:picMkLst>
            <pc:docMk/>
            <pc:sldMk cId="1671253517" sldId="1875"/>
            <ac:picMk id="12" creationId="{ADC5461B-AE5B-4EF4-B4FD-6CCEF54A6225}"/>
          </ac:picMkLst>
        </pc:picChg>
      </pc:sldChg>
      <pc:sldChg chg="addSp delSp modSp add replId">
        <pc:chgData name="Daniela Simonato" userId="S::dasi8@hscic.gov.uk::77554389-cf48-4aba-8173-bcf85700043f" providerId="AD" clId="Web-{1E12A909-8657-50AE-453E-EBD9A9BF99EF}" dt="2021-09-24T14:46:39.545" v="28" actId="14100"/>
        <pc:sldMkLst>
          <pc:docMk/>
          <pc:sldMk cId="930808496" sldId="1876"/>
        </pc:sldMkLst>
        <pc:picChg chg="add mod">
          <ac:chgData name="Daniela Simonato" userId="S::dasi8@hscic.gov.uk::77554389-cf48-4aba-8173-bcf85700043f" providerId="AD" clId="Web-{1E12A909-8657-50AE-453E-EBD9A9BF99EF}" dt="2021-09-24T14:46:39.545" v="28" actId="14100"/>
          <ac:picMkLst>
            <pc:docMk/>
            <pc:sldMk cId="930808496" sldId="1876"/>
            <ac:picMk id="2" creationId="{D6FBCADF-D02B-4834-ACBC-8AC9260783F5}"/>
          </ac:picMkLst>
        </pc:picChg>
        <pc:picChg chg="del">
          <ac:chgData name="Daniela Simonato" userId="S::dasi8@hscic.gov.uk::77554389-cf48-4aba-8173-bcf85700043f" providerId="AD" clId="Web-{1E12A909-8657-50AE-453E-EBD9A9BF99EF}" dt="2021-09-24T14:45:05.230" v="20"/>
          <ac:picMkLst>
            <pc:docMk/>
            <pc:sldMk cId="930808496" sldId="1876"/>
            <ac:picMk id="4" creationId="{A9E16934-EB08-4AF6-8E14-79130C162711}"/>
          </ac:picMkLst>
        </pc:picChg>
      </pc:sldChg>
      <pc:sldChg chg="addSp delSp modSp add replId">
        <pc:chgData name="Daniela Simonato" userId="S::dasi8@hscic.gov.uk::77554389-cf48-4aba-8173-bcf85700043f" providerId="AD" clId="Web-{1E12A909-8657-50AE-453E-EBD9A9BF99EF}" dt="2021-09-24T15:30:59.115" v="30"/>
        <pc:sldMkLst>
          <pc:docMk/>
          <pc:sldMk cId="4121076897" sldId="1877"/>
        </pc:sldMkLst>
        <pc:spChg chg="add del mod">
          <ac:chgData name="Daniela Simonato" userId="S::dasi8@hscic.gov.uk::77554389-cf48-4aba-8173-bcf85700043f" providerId="AD" clId="Web-{1E12A909-8657-50AE-453E-EBD9A9BF99EF}" dt="2021-09-24T15:30:59.115" v="30"/>
          <ac:spMkLst>
            <pc:docMk/>
            <pc:sldMk cId="4121076897" sldId="1877"/>
            <ac:spMk id="5" creationId="{C86A1A8F-1800-46CD-86C3-8C1AD0952A39}"/>
          </ac:spMkLst>
        </pc:spChg>
        <pc:picChg chg="add mod ord">
          <ac:chgData name="Daniela Simonato" userId="S::dasi8@hscic.gov.uk::77554389-cf48-4aba-8173-bcf85700043f" providerId="AD" clId="Web-{1E12A909-8657-50AE-453E-EBD9A9BF99EF}" dt="2021-09-24T15:30:59.115" v="30"/>
          <ac:picMkLst>
            <pc:docMk/>
            <pc:sldMk cId="4121076897" sldId="1877"/>
            <ac:picMk id="3" creationId="{DFF3C5A1-A41C-413D-8DB6-20350ACD6454}"/>
          </ac:picMkLst>
        </pc:picChg>
        <pc:picChg chg="del">
          <ac:chgData name="Daniela Simonato" userId="S::dasi8@hscic.gov.uk::77554389-cf48-4aba-8173-bcf85700043f" providerId="AD" clId="Web-{1E12A909-8657-50AE-453E-EBD9A9BF99EF}" dt="2021-09-24T14:45:15.168" v="22"/>
          <ac:picMkLst>
            <pc:docMk/>
            <pc:sldMk cId="4121076897" sldId="1877"/>
            <ac:picMk id="10" creationId="{E2693E08-B0FC-42EE-8C56-97F254FBC327}"/>
          </ac:picMkLst>
        </pc:picChg>
      </pc:sldChg>
    </pc:docChg>
  </pc:docChgLst>
  <pc:docChgLst>
    <pc:chgData name="Daniela Simonato" userId="S::dasi8@hscic.gov.uk::77554389-cf48-4aba-8173-bcf85700043f" providerId="AD" clId="Web-{8F66381D-78CE-6F4D-3E21-0B508B2E7D6E}"/>
    <pc:docChg chg="modSld">
      <pc:chgData name="Daniela Simonato" userId="S::dasi8@hscic.gov.uk::77554389-cf48-4aba-8173-bcf85700043f" providerId="AD" clId="Web-{8F66381D-78CE-6F4D-3E21-0B508B2E7D6E}" dt="2021-09-24T13:53:28.931" v="27" actId="20577"/>
      <pc:docMkLst>
        <pc:docMk/>
      </pc:docMkLst>
      <pc:sldChg chg="modSp">
        <pc:chgData name="Daniela Simonato" userId="S::dasi8@hscic.gov.uk::77554389-cf48-4aba-8173-bcf85700043f" providerId="AD" clId="Web-{8F66381D-78CE-6F4D-3E21-0B508B2E7D6E}" dt="2021-09-24T13:53:28.931" v="27" actId="20577"/>
        <pc:sldMkLst>
          <pc:docMk/>
          <pc:sldMk cId="2471958997" sldId="542"/>
        </pc:sldMkLst>
        <pc:graphicFrameChg chg="modGraphic">
          <ac:chgData name="Daniela Simonato" userId="S::dasi8@hscic.gov.uk::77554389-cf48-4aba-8173-bcf85700043f" providerId="AD" clId="Web-{8F66381D-78CE-6F4D-3E21-0B508B2E7D6E}" dt="2021-09-24T13:53:28.931" v="27" actId="20577"/>
          <ac:graphicFrameMkLst>
            <pc:docMk/>
            <pc:sldMk cId="2471958997" sldId="542"/>
            <ac:graphicFrameMk id="8" creationId="{01DF432D-C3F7-45FB-A004-D4B9A8CBC399}"/>
          </ac:graphicFrameMkLst>
        </pc:graphicFrameChg>
      </pc:sldChg>
    </pc:docChg>
  </pc:docChgLst>
  <pc:docChgLst>
    <pc:chgData name="Tony Heap" userId="3ecb4e81-d0d2-43fe-821d-3510f46574b5" providerId="ADAL" clId="{3D27416F-C3A0-45D3-8D8E-0C4F91190C59}"/>
    <pc:docChg chg="undo custSel addSld delSld modSld sldOrd delSection modSection">
      <pc:chgData name="Tony Heap" userId="3ecb4e81-d0d2-43fe-821d-3510f46574b5" providerId="ADAL" clId="{3D27416F-C3A0-45D3-8D8E-0C4F91190C59}" dt="2021-09-24T12:38:23.447" v="3861"/>
      <pc:docMkLst>
        <pc:docMk/>
      </pc:docMkLst>
      <pc:sldChg chg="modSp mod">
        <pc:chgData name="Tony Heap" userId="3ecb4e81-d0d2-43fe-821d-3510f46574b5" providerId="ADAL" clId="{3D27416F-C3A0-45D3-8D8E-0C4F91190C59}" dt="2021-07-22T11:36:19.477" v="74" actId="20577"/>
        <pc:sldMkLst>
          <pc:docMk/>
          <pc:sldMk cId="3582026036" sldId="291"/>
        </pc:sldMkLst>
        <pc:spChg chg="mod">
          <ac:chgData name="Tony Heap" userId="3ecb4e81-d0d2-43fe-821d-3510f46574b5" providerId="ADAL" clId="{3D27416F-C3A0-45D3-8D8E-0C4F91190C59}" dt="2021-07-22T11:36:19.477" v="74" actId="20577"/>
          <ac:spMkLst>
            <pc:docMk/>
            <pc:sldMk cId="3582026036" sldId="291"/>
            <ac:spMk id="8" creationId="{00000000-0000-0000-0000-000000000000}"/>
          </ac:spMkLst>
        </pc:spChg>
      </pc:sldChg>
      <pc:sldChg chg="del">
        <pc:chgData name="Tony Heap" userId="3ecb4e81-d0d2-43fe-821d-3510f46574b5" providerId="ADAL" clId="{3D27416F-C3A0-45D3-8D8E-0C4F91190C59}" dt="2021-07-28T14:46:50.901" v="2349" actId="47"/>
        <pc:sldMkLst>
          <pc:docMk/>
          <pc:sldMk cId="1298812296" sldId="300"/>
        </pc:sldMkLst>
      </pc:sldChg>
      <pc:sldChg chg="del">
        <pc:chgData name="Tony Heap" userId="3ecb4e81-d0d2-43fe-821d-3510f46574b5" providerId="ADAL" clId="{3D27416F-C3A0-45D3-8D8E-0C4F91190C59}" dt="2021-07-22T11:43:55.697" v="220" actId="47"/>
        <pc:sldMkLst>
          <pc:docMk/>
          <pc:sldMk cId="1803300129" sldId="543"/>
        </pc:sldMkLst>
      </pc:sldChg>
      <pc:sldChg chg="del ord">
        <pc:chgData name="Tony Heap" userId="3ecb4e81-d0d2-43fe-821d-3510f46574b5" providerId="ADAL" clId="{3D27416F-C3A0-45D3-8D8E-0C4F91190C59}" dt="2021-07-28T16:02:05.220" v="2849" actId="47"/>
        <pc:sldMkLst>
          <pc:docMk/>
          <pc:sldMk cId="3817353282" sldId="544"/>
        </pc:sldMkLst>
      </pc:sldChg>
      <pc:sldChg chg="del">
        <pc:chgData name="Tony Heap" userId="3ecb4e81-d0d2-43fe-821d-3510f46574b5" providerId="ADAL" clId="{3D27416F-C3A0-45D3-8D8E-0C4F91190C59}" dt="2021-07-22T11:42:37.906" v="217" actId="47"/>
        <pc:sldMkLst>
          <pc:docMk/>
          <pc:sldMk cId="2033128536" sldId="554"/>
        </pc:sldMkLst>
      </pc:sldChg>
      <pc:sldChg chg="del">
        <pc:chgData name="Tony Heap" userId="3ecb4e81-d0d2-43fe-821d-3510f46574b5" providerId="ADAL" clId="{3D27416F-C3A0-45D3-8D8E-0C4F91190C59}" dt="2021-07-22T11:42:37.906" v="217" actId="47"/>
        <pc:sldMkLst>
          <pc:docMk/>
          <pc:sldMk cId="836309922" sldId="555"/>
        </pc:sldMkLst>
      </pc:sldChg>
      <pc:sldChg chg="del">
        <pc:chgData name="Tony Heap" userId="3ecb4e81-d0d2-43fe-821d-3510f46574b5" providerId="ADAL" clId="{3D27416F-C3A0-45D3-8D8E-0C4F91190C59}" dt="2021-07-22T11:42:37.906" v="217" actId="47"/>
        <pc:sldMkLst>
          <pc:docMk/>
          <pc:sldMk cId="2752240624" sldId="556"/>
        </pc:sldMkLst>
      </pc:sldChg>
      <pc:sldChg chg="del">
        <pc:chgData name="Tony Heap" userId="3ecb4e81-d0d2-43fe-821d-3510f46574b5" providerId="ADAL" clId="{3D27416F-C3A0-45D3-8D8E-0C4F91190C59}" dt="2021-07-22T11:42:37.906" v="217" actId="47"/>
        <pc:sldMkLst>
          <pc:docMk/>
          <pc:sldMk cId="1907834406" sldId="557"/>
        </pc:sldMkLst>
      </pc:sldChg>
      <pc:sldChg chg="del">
        <pc:chgData name="Tony Heap" userId="3ecb4e81-d0d2-43fe-821d-3510f46574b5" providerId="ADAL" clId="{3D27416F-C3A0-45D3-8D8E-0C4F91190C59}" dt="2021-07-22T11:42:37.906" v="217" actId="47"/>
        <pc:sldMkLst>
          <pc:docMk/>
          <pc:sldMk cId="1513308971" sldId="558"/>
        </pc:sldMkLst>
      </pc:sldChg>
      <pc:sldChg chg="del">
        <pc:chgData name="Tony Heap" userId="3ecb4e81-d0d2-43fe-821d-3510f46574b5" providerId="ADAL" clId="{3D27416F-C3A0-45D3-8D8E-0C4F91190C59}" dt="2021-07-22T11:42:37.906" v="217" actId="47"/>
        <pc:sldMkLst>
          <pc:docMk/>
          <pc:sldMk cId="653970595" sldId="559"/>
        </pc:sldMkLst>
      </pc:sldChg>
      <pc:sldChg chg="del">
        <pc:chgData name="Tony Heap" userId="3ecb4e81-d0d2-43fe-821d-3510f46574b5" providerId="ADAL" clId="{3D27416F-C3A0-45D3-8D8E-0C4F91190C59}" dt="2021-07-22T11:42:37.906" v="217" actId="47"/>
        <pc:sldMkLst>
          <pc:docMk/>
          <pc:sldMk cId="1634706900" sldId="574"/>
        </pc:sldMkLst>
      </pc:sldChg>
      <pc:sldChg chg="del">
        <pc:chgData name="Tony Heap" userId="3ecb4e81-d0d2-43fe-821d-3510f46574b5" providerId="ADAL" clId="{3D27416F-C3A0-45D3-8D8E-0C4F91190C59}" dt="2021-07-22T11:43:04.635" v="219" actId="47"/>
        <pc:sldMkLst>
          <pc:docMk/>
          <pc:sldMk cId="3975807577" sldId="575"/>
        </pc:sldMkLst>
      </pc:sldChg>
      <pc:sldChg chg="del">
        <pc:chgData name="Tony Heap" userId="3ecb4e81-d0d2-43fe-821d-3510f46574b5" providerId="ADAL" clId="{3D27416F-C3A0-45D3-8D8E-0C4F91190C59}" dt="2021-07-22T11:43:55.697" v="220" actId="47"/>
        <pc:sldMkLst>
          <pc:docMk/>
          <pc:sldMk cId="1377793564" sldId="576"/>
        </pc:sldMkLst>
      </pc:sldChg>
      <pc:sldChg chg="del">
        <pc:chgData name="Tony Heap" userId="3ecb4e81-d0d2-43fe-821d-3510f46574b5" providerId="ADAL" clId="{3D27416F-C3A0-45D3-8D8E-0C4F91190C59}" dt="2021-07-22T11:42:37.906" v="217" actId="47"/>
        <pc:sldMkLst>
          <pc:docMk/>
          <pc:sldMk cId="217178056" sldId="583"/>
        </pc:sldMkLst>
      </pc:sldChg>
      <pc:sldChg chg="del">
        <pc:chgData name="Tony Heap" userId="3ecb4e81-d0d2-43fe-821d-3510f46574b5" providerId="ADAL" clId="{3D27416F-C3A0-45D3-8D8E-0C4F91190C59}" dt="2021-07-22T11:43:55.697" v="220" actId="47"/>
        <pc:sldMkLst>
          <pc:docMk/>
          <pc:sldMk cId="1558091595" sldId="584"/>
        </pc:sldMkLst>
      </pc:sldChg>
      <pc:sldChg chg="del">
        <pc:chgData name="Tony Heap" userId="3ecb4e81-d0d2-43fe-821d-3510f46574b5" providerId="ADAL" clId="{3D27416F-C3A0-45D3-8D8E-0C4F91190C59}" dt="2021-07-22T11:43:55.697" v="220" actId="47"/>
        <pc:sldMkLst>
          <pc:docMk/>
          <pc:sldMk cId="1405394233" sldId="585"/>
        </pc:sldMkLst>
      </pc:sldChg>
      <pc:sldChg chg="addSp modSp mod">
        <pc:chgData name="Tony Heap" userId="3ecb4e81-d0d2-43fe-821d-3510f46574b5" providerId="ADAL" clId="{3D27416F-C3A0-45D3-8D8E-0C4F91190C59}" dt="2021-07-28T16:17:17.812" v="3238" actId="1076"/>
        <pc:sldMkLst>
          <pc:docMk/>
          <pc:sldMk cId="332979938" sldId="586"/>
        </pc:sldMkLst>
        <pc:spChg chg="mod">
          <ac:chgData name="Tony Heap" userId="3ecb4e81-d0d2-43fe-821d-3510f46574b5" providerId="ADAL" clId="{3D27416F-C3A0-45D3-8D8E-0C4F91190C59}" dt="2021-07-28T16:10:21.216" v="2924" actId="27636"/>
          <ac:spMkLst>
            <pc:docMk/>
            <pc:sldMk cId="332979938" sldId="586"/>
            <ac:spMk id="3" creationId="{DD208E76-9064-4F37-AB2B-2E0C0E5E9386}"/>
          </ac:spMkLst>
        </pc:spChg>
        <pc:picChg chg="add mod">
          <ac:chgData name="Tony Heap" userId="3ecb4e81-d0d2-43fe-821d-3510f46574b5" providerId="ADAL" clId="{3D27416F-C3A0-45D3-8D8E-0C4F91190C59}" dt="2021-07-28T16:17:17.812" v="3238" actId="1076"/>
          <ac:picMkLst>
            <pc:docMk/>
            <pc:sldMk cId="332979938" sldId="586"/>
            <ac:picMk id="5" creationId="{AD039B0E-9AF5-4765-92A8-7BED94BFBEE1}"/>
          </ac:picMkLst>
        </pc:picChg>
      </pc:sldChg>
      <pc:sldChg chg="del">
        <pc:chgData name="Tony Heap" userId="3ecb4e81-d0d2-43fe-821d-3510f46574b5" providerId="ADAL" clId="{3D27416F-C3A0-45D3-8D8E-0C4F91190C59}" dt="2021-07-28T14:46:46.863" v="2347" actId="47"/>
        <pc:sldMkLst>
          <pc:docMk/>
          <pc:sldMk cId="3143384126" sldId="587"/>
        </pc:sldMkLst>
      </pc:sldChg>
      <pc:sldChg chg="del">
        <pc:chgData name="Tony Heap" userId="3ecb4e81-d0d2-43fe-821d-3510f46574b5" providerId="ADAL" clId="{3D27416F-C3A0-45D3-8D8E-0C4F91190C59}" dt="2021-07-22T11:43:55.697" v="220" actId="47"/>
        <pc:sldMkLst>
          <pc:docMk/>
          <pc:sldMk cId="1305605723" sldId="588"/>
        </pc:sldMkLst>
      </pc:sldChg>
      <pc:sldChg chg="del">
        <pc:chgData name="Tony Heap" userId="3ecb4e81-d0d2-43fe-821d-3510f46574b5" providerId="ADAL" clId="{3D27416F-C3A0-45D3-8D8E-0C4F91190C59}" dt="2021-07-28T14:46:47.711" v="2348" actId="47"/>
        <pc:sldMkLst>
          <pc:docMk/>
          <pc:sldMk cId="285589760" sldId="590"/>
        </pc:sldMkLst>
      </pc:sldChg>
      <pc:sldChg chg="del">
        <pc:chgData name="Tony Heap" userId="3ecb4e81-d0d2-43fe-821d-3510f46574b5" providerId="ADAL" clId="{3D27416F-C3A0-45D3-8D8E-0C4F91190C59}" dt="2021-07-28T14:46:38.174" v="2345" actId="47"/>
        <pc:sldMkLst>
          <pc:docMk/>
          <pc:sldMk cId="1838874066" sldId="591"/>
        </pc:sldMkLst>
      </pc:sldChg>
      <pc:sldChg chg="del">
        <pc:chgData name="Tony Heap" userId="3ecb4e81-d0d2-43fe-821d-3510f46574b5" providerId="ADAL" clId="{3D27416F-C3A0-45D3-8D8E-0C4F91190C59}" dt="2021-07-22T11:42:50.593" v="218" actId="47"/>
        <pc:sldMkLst>
          <pc:docMk/>
          <pc:sldMk cId="331551642" sldId="592"/>
        </pc:sldMkLst>
      </pc:sldChg>
      <pc:sldChg chg="del">
        <pc:chgData name="Tony Heap" userId="3ecb4e81-d0d2-43fe-821d-3510f46574b5" providerId="ADAL" clId="{3D27416F-C3A0-45D3-8D8E-0C4F91190C59}" dt="2021-07-22T11:42:50.593" v="218" actId="47"/>
        <pc:sldMkLst>
          <pc:docMk/>
          <pc:sldMk cId="3021215138" sldId="593"/>
        </pc:sldMkLst>
      </pc:sldChg>
      <pc:sldChg chg="del">
        <pc:chgData name="Tony Heap" userId="3ecb4e81-d0d2-43fe-821d-3510f46574b5" providerId="ADAL" clId="{3D27416F-C3A0-45D3-8D8E-0C4F91190C59}" dt="2021-07-22T11:42:50.593" v="218" actId="47"/>
        <pc:sldMkLst>
          <pc:docMk/>
          <pc:sldMk cId="45699717" sldId="1722"/>
        </pc:sldMkLst>
      </pc:sldChg>
      <pc:sldChg chg="del">
        <pc:chgData name="Tony Heap" userId="3ecb4e81-d0d2-43fe-821d-3510f46574b5" providerId="ADAL" clId="{3D27416F-C3A0-45D3-8D8E-0C4F91190C59}" dt="2021-07-22T11:42:50.593" v="218" actId="47"/>
        <pc:sldMkLst>
          <pc:docMk/>
          <pc:sldMk cId="1523070552" sldId="1787"/>
        </pc:sldMkLst>
      </pc:sldChg>
      <pc:sldChg chg="del">
        <pc:chgData name="Tony Heap" userId="3ecb4e81-d0d2-43fe-821d-3510f46574b5" providerId="ADAL" clId="{3D27416F-C3A0-45D3-8D8E-0C4F91190C59}" dt="2021-07-22T11:42:50.593" v="218" actId="47"/>
        <pc:sldMkLst>
          <pc:docMk/>
          <pc:sldMk cId="3220489410" sldId="1788"/>
        </pc:sldMkLst>
      </pc:sldChg>
      <pc:sldChg chg="del">
        <pc:chgData name="Tony Heap" userId="3ecb4e81-d0d2-43fe-821d-3510f46574b5" providerId="ADAL" clId="{3D27416F-C3A0-45D3-8D8E-0C4F91190C59}" dt="2021-07-22T11:43:55.697" v="220" actId="47"/>
        <pc:sldMkLst>
          <pc:docMk/>
          <pc:sldMk cId="543752049" sldId="1792"/>
        </pc:sldMkLst>
      </pc:sldChg>
      <pc:sldChg chg="del">
        <pc:chgData name="Tony Heap" userId="3ecb4e81-d0d2-43fe-821d-3510f46574b5" providerId="ADAL" clId="{3D27416F-C3A0-45D3-8D8E-0C4F91190C59}" dt="2021-07-22T11:43:55.697" v="220" actId="47"/>
        <pc:sldMkLst>
          <pc:docMk/>
          <pc:sldMk cId="2798545624" sldId="1793"/>
        </pc:sldMkLst>
      </pc:sldChg>
      <pc:sldChg chg="del">
        <pc:chgData name="Tony Heap" userId="3ecb4e81-d0d2-43fe-821d-3510f46574b5" providerId="ADAL" clId="{3D27416F-C3A0-45D3-8D8E-0C4F91190C59}" dt="2021-07-22T11:43:55.697" v="220" actId="47"/>
        <pc:sldMkLst>
          <pc:docMk/>
          <pc:sldMk cId="4169056696" sldId="1794"/>
        </pc:sldMkLst>
      </pc:sldChg>
      <pc:sldChg chg="del">
        <pc:chgData name="Tony Heap" userId="3ecb4e81-d0d2-43fe-821d-3510f46574b5" providerId="ADAL" clId="{3D27416F-C3A0-45D3-8D8E-0C4F91190C59}" dt="2021-07-22T11:43:55.697" v="220" actId="47"/>
        <pc:sldMkLst>
          <pc:docMk/>
          <pc:sldMk cId="4062198592" sldId="1795"/>
        </pc:sldMkLst>
      </pc:sldChg>
      <pc:sldChg chg="del">
        <pc:chgData name="Tony Heap" userId="3ecb4e81-d0d2-43fe-821d-3510f46574b5" providerId="ADAL" clId="{3D27416F-C3A0-45D3-8D8E-0C4F91190C59}" dt="2021-07-22T11:43:55.697" v="220" actId="47"/>
        <pc:sldMkLst>
          <pc:docMk/>
          <pc:sldMk cId="3672987354" sldId="1796"/>
        </pc:sldMkLst>
      </pc:sldChg>
      <pc:sldChg chg="modSp mod">
        <pc:chgData name="Tony Heap" userId="3ecb4e81-d0d2-43fe-821d-3510f46574b5" providerId="ADAL" clId="{3D27416F-C3A0-45D3-8D8E-0C4F91190C59}" dt="2021-07-22T11:44:29.022" v="242" actId="20577"/>
        <pc:sldMkLst>
          <pc:docMk/>
          <pc:sldMk cId="1575029931" sldId="1797"/>
        </pc:sldMkLst>
        <pc:spChg chg="mod">
          <ac:chgData name="Tony Heap" userId="3ecb4e81-d0d2-43fe-821d-3510f46574b5" providerId="ADAL" clId="{3D27416F-C3A0-45D3-8D8E-0C4F91190C59}" dt="2021-07-22T11:38:38.549" v="215" actId="20577"/>
          <ac:spMkLst>
            <pc:docMk/>
            <pc:sldMk cId="1575029931" sldId="1797"/>
            <ac:spMk id="2" creationId="{ECC9DF7C-4C0A-4C7E-BE55-5F9C83AE7A98}"/>
          </ac:spMkLst>
        </pc:spChg>
        <pc:spChg chg="mod">
          <ac:chgData name="Tony Heap" userId="3ecb4e81-d0d2-43fe-821d-3510f46574b5" providerId="ADAL" clId="{3D27416F-C3A0-45D3-8D8E-0C4F91190C59}" dt="2021-07-22T11:44:29.022" v="242" actId="20577"/>
          <ac:spMkLst>
            <pc:docMk/>
            <pc:sldMk cId="1575029931" sldId="1797"/>
            <ac:spMk id="3" creationId="{6F2F3E4E-3991-45B4-BB59-78887D92B0A3}"/>
          </ac:spMkLst>
        </pc:spChg>
      </pc:sldChg>
      <pc:sldChg chg="del">
        <pc:chgData name="Tony Heap" userId="3ecb4e81-d0d2-43fe-821d-3510f46574b5" providerId="ADAL" clId="{3D27416F-C3A0-45D3-8D8E-0C4F91190C59}" dt="2021-07-22T11:43:55.697" v="220" actId="47"/>
        <pc:sldMkLst>
          <pc:docMk/>
          <pc:sldMk cId="4002411482" sldId="1801"/>
        </pc:sldMkLst>
      </pc:sldChg>
      <pc:sldChg chg="del">
        <pc:chgData name="Tony Heap" userId="3ecb4e81-d0d2-43fe-821d-3510f46574b5" providerId="ADAL" clId="{3D27416F-C3A0-45D3-8D8E-0C4F91190C59}" dt="2021-07-22T11:43:55.697" v="220" actId="47"/>
        <pc:sldMkLst>
          <pc:docMk/>
          <pc:sldMk cId="1591208287" sldId="1802"/>
        </pc:sldMkLst>
      </pc:sldChg>
      <pc:sldChg chg="del">
        <pc:chgData name="Tony Heap" userId="3ecb4e81-d0d2-43fe-821d-3510f46574b5" providerId="ADAL" clId="{3D27416F-C3A0-45D3-8D8E-0C4F91190C59}" dt="2021-07-22T11:43:55.697" v="220" actId="47"/>
        <pc:sldMkLst>
          <pc:docMk/>
          <pc:sldMk cId="1526254596" sldId="1803"/>
        </pc:sldMkLst>
      </pc:sldChg>
      <pc:sldChg chg="del">
        <pc:chgData name="Tony Heap" userId="3ecb4e81-d0d2-43fe-821d-3510f46574b5" providerId="ADAL" clId="{3D27416F-C3A0-45D3-8D8E-0C4F91190C59}" dt="2021-07-22T11:43:55.697" v="220" actId="47"/>
        <pc:sldMkLst>
          <pc:docMk/>
          <pc:sldMk cId="2543158549" sldId="1804"/>
        </pc:sldMkLst>
      </pc:sldChg>
      <pc:sldChg chg="del">
        <pc:chgData name="Tony Heap" userId="3ecb4e81-d0d2-43fe-821d-3510f46574b5" providerId="ADAL" clId="{3D27416F-C3A0-45D3-8D8E-0C4F91190C59}" dt="2021-07-22T11:43:55.697" v="220" actId="47"/>
        <pc:sldMkLst>
          <pc:docMk/>
          <pc:sldMk cId="2867698994" sldId="1805"/>
        </pc:sldMkLst>
      </pc:sldChg>
      <pc:sldChg chg="modSp mod">
        <pc:chgData name="Tony Heap" userId="3ecb4e81-d0d2-43fe-821d-3510f46574b5" providerId="ADAL" clId="{3D27416F-C3A0-45D3-8D8E-0C4F91190C59}" dt="2021-07-28T16:17:30.933" v="3240" actId="1076"/>
        <pc:sldMkLst>
          <pc:docMk/>
          <pc:sldMk cId="3639984433" sldId="1807"/>
        </pc:sldMkLst>
        <pc:picChg chg="mod">
          <ac:chgData name="Tony Heap" userId="3ecb4e81-d0d2-43fe-821d-3510f46574b5" providerId="ADAL" clId="{3D27416F-C3A0-45D3-8D8E-0C4F91190C59}" dt="2021-07-28T16:17:30.933" v="3240" actId="1076"/>
          <ac:picMkLst>
            <pc:docMk/>
            <pc:sldMk cId="3639984433" sldId="1807"/>
            <ac:picMk id="5" creationId="{31F00D2B-771E-4F61-87D4-F65871DF8D37}"/>
          </ac:picMkLst>
        </pc:picChg>
      </pc:sldChg>
      <pc:sldChg chg="del">
        <pc:chgData name="Tony Heap" userId="3ecb4e81-d0d2-43fe-821d-3510f46574b5" providerId="ADAL" clId="{3D27416F-C3A0-45D3-8D8E-0C4F91190C59}" dt="2021-07-28T14:45:58.920" v="2344" actId="47"/>
        <pc:sldMkLst>
          <pc:docMk/>
          <pc:sldMk cId="3188433888" sldId="1808"/>
        </pc:sldMkLst>
      </pc:sldChg>
      <pc:sldChg chg="del">
        <pc:chgData name="Tony Heap" userId="3ecb4e81-d0d2-43fe-821d-3510f46574b5" providerId="ADAL" clId="{3D27416F-C3A0-45D3-8D8E-0C4F91190C59}" dt="2021-07-22T11:43:55.697" v="220" actId="47"/>
        <pc:sldMkLst>
          <pc:docMk/>
          <pc:sldMk cId="584154548" sldId="1809"/>
        </pc:sldMkLst>
      </pc:sldChg>
      <pc:sldChg chg="ord">
        <pc:chgData name="Tony Heap" userId="3ecb4e81-d0d2-43fe-821d-3510f46574b5" providerId="ADAL" clId="{3D27416F-C3A0-45D3-8D8E-0C4F91190C59}" dt="2021-09-24T12:38:23.447" v="3861"/>
        <pc:sldMkLst>
          <pc:docMk/>
          <pc:sldMk cId="1911354993" sldId="1810"/>
        </pc:sldMkLst>
      </pc:sldChg>
      <pc:sldChg chg="del">
        <pc:chgData name="Tony Heap" userId="3ecb4e81-d0d2-43fe-821d-3510f46574b5" providerId="ADAL" clId="{3D27416F-C3A0-45D3-8D8E-0C4F91190C59}" dt="2021-07-28T14:46:45.367" v="2346" actId="47"/>
        <pc:sldMkLst>
          <pc:docMk/>
          <pc:sldMk cId="1567871627" sldId="1811"/>
        </pc:sldMkLst>
      </pc:sldChg>
      <pc:sldChg chg="del">
        <pc:chgData name="Tony Heap" userId="3ecb4e81-d0d2-43fe-821d-3510f46574b5" providerId="ADAL" clId="{3D27416F-C3A0-45D3-8D8E-0C4F91190C59}" dt="2021-07-22T11:43:55.697" v="220" actId="47"/>
        <pc:sldMkLst>
          <pc:docMk/>
          <pc:sldMk cId="668730993" sldId="1813"/>
        </pc:sldMkLst>
      </pc:sldChg>
      <pc:sldChg chg="del">
        <pc:chgData name="Tony Heap" userId="3ecb4e81-d0d2-43fe-821d-3510f46574b5" providerId="ADAL" clId="{3D27416F-C3A0-45D3-8D8E-0C4F91190C59}" dt="2021-07-22T11:43:55.697" v="220" actId="47"/>
        <pc:sldMkLst>
          <pc:docMk/>
          <pc:sldMk cId="642734954" sldId="1814"/>
        </pc:sldMkLst>
      </pc:sldChg>
      <pc:sldChg chg="del">
        <pc:chgData name="Tony Heap" userId="3ecb4e81-d0d2-43fe-821d-3510f46574b5" providerId="ADAL" clId="{3D27416F-C3A0-45D3-8D8E-0C4F91190C59}" dt="2021-07-22T11:43:55.697" v="220" actId="47"/>
        <pc:sldMkLst>
          <pc:docMk/>
          <pc:sldMk cId="632645245" sldId="1818"/>
        </pc:sldMkLst>
      </pc:sldChg>
      <pc:sldChg chg="del">
        <pc:chgData name="Tony Heap" userId="3ecb4e81-d0d2-43fe-821d-3510f46574b5" providerId="ADAL" clId="{3D27416F-C3A0-45D3-8D8E-0C4F91190C59}" dt="2021-07-22T11:43:55.697" v="220" actId="47"/>
        <pc:sldMkLst>
          <pc:docMk/>
          <pc:sldMk cId="2100354198" sldId="1819"/>
        </pc:sldMkLst>
      </pc:sldChg>
      <pc:sldChg chg="del">
        <pc:chgData name="Tony Heap" userId="3ecb4e81-d0d2-43fe-821d-3510f46574b5" providerId="ADAL" clId="{3D27416F-C3A0-45D3-8D8E-0C4F91190C59}" dt="2021-07-22T11:43:55.697" v="220" actId="47"/>
        <pc:sldMkLst>
          <pc:docMk/>
          <pc:sldMk cId="139393253" sldId="1822"/>
        </pc:sldMkLst>
      </pc:sldChg>
      <pc:sldChg chg="del">
        <pc:chgData name="Tony Heap" userId="3ecb4e81-d0d2-43fe-821d-3510f46574b5" providerId="ADAL" clId="{3D27416F-C3A0-45D3-8D8E-0C4F91190C59}" dt="2021-07-22T11:43:55.697" v="220" actId="47"/>
        <pc:sldMkLst>
          <pc:docMk/>
          <pc:sldMk cId="910686157" sldId="1823"/>
        </pc:sldMkLst>
      </pc:sldChg>
      <pc:sldChg chg="del">
        <pc:chgData name="Tony Heap" userId="3ecb4e81-d0d2-43fe-821d-3510f46574b5" providerId="ADAL" clId="{3D27416F-C3A0-45D3-8D8E-0C4F91190C59}" dt="2021-07-22T11:43:55.697" v="220" actId="47"/>
        <pc:sldMkLst>
          <pc:docMk/>
          <pc:sldMk cId="4049347656" sldId="1845"/>
        </pc:sldMkLst>
      </pc:sldChg>
      <pc:sldChg chg="del">
        <pc:chgData name="Tony Heap" userId="3ecb4e81-d0d2-43fe-821d-3510f46574b5" providerId="ADAL" clId="{3D27416F-C3A0-45D3-8D8E-0C4F91190C59}" dt="2021-07-22T11:43:55.697" v="220" actId="47"/>
        <pc:sldMkLst>
          <pc:docMk/>
          <pc:sldMk cId="2179860527" sldId="1846"/>
        </pc:sldMkLst>
      </pc:sldChg>
      <pc:sldChg chg="del">
        <pc:chgData name="Tony Heap" userId="3ecb4e81-d0d2-43fe-821d-3510f46574b5" providerId="ADAL" clId="{3D27416F-C3A0-45D3-8D8E-0C4F91190C59}" dt="2021-07-22T11:43:55.697" v="220" actId="47"/>
        <pc:sldMkLst>
          <pc:docMk/>
          <pc:sldMk cId="1277997" sldId="1847"/>
        </pc:sldMkLst>
      </pc:sldChg>
      <pc:sldChg chg="del">
        <pc:chgData name="Tony Heap" userId="3ecb4e81-d0d2-43fe-821d-3510f46574b5" providerId="ADAL" clId="{3D27416F-C3A0-45D3-8D8E-0C4F91190C59}" dt="2021-07-22T11:43:55.697" v="220" actId="47"/>
        <pc:sldMkLst>
          <pc:docMk/>
          <pc:sldMk cId="2286889864" sldId="1848"/>
        </pc:sldMkLst>
      </pc:sldChg>
      <pc:sldChg chg="del">
        <pc:chgData name="Tony Heap" userId="3ecb4e81-d0d2-43fe-821d-3510f46574b5" providerId="ADAL" clId="{3D27416F-C3A0-45D3-8D8E-0C4F91190C59}" dt="2021-07-22T11:43:55.697" v="220" actId="47"/>
        <pc:sldMkLst>
          <pc:docMk/>
          <pc:sldMk cId="2986337610" sldId="1849"/>
        </pc:sldMkLst>
      </pc:sldChg>
      <pc:sldChg chg="del">
        <pc:chgData name="Tony Heap" userId="3ecb4e81-d0d2-43fe-821d-3510f46574b5" providerId="ADAL" clId="{3D27416F-C3A0-45D3-8D8E-0C4F91190C59}" dt="2021-07-22T11:43:55.697" v="220" actId="47"/>
        <pc:sldMkLst>
          <pc:docMk/>
          <pc:sldMk cId="2068950654" sldId="1850"/>
        </pc:sldMkLst>
      </pc:sldChg>
      <pc:sldChg chg="del">
        <pc:chgData name="Tony Heap" userId="3ecb4e81-d0d2-43fe-821d-3510f46574b5" providerId="ADAL" clId="{3D27416F-C3A0-45D3-8D8E-0C4F91190C59}" dt="2021-07-22T11:43:55.697" v="220" actId="47"/>
        <pc:sldMkLst>
          <pc:docMk/>
          <pc:sldMk cId="4130018676" sldId="1851"/>
        </pc:sldMkLst>
      </pc:sldChg>
      <pc:sldChg chg="del">
        <pc:chgData name="Tony Heap" userId="3ecb4e81-d0d2-43fe-821d-3510f46574b5" providerId="ADAL" clId="{3D27416F-C3A0-45D3-8D8E-0C4F91190C59}" dt="2021-07-22T11:43:55.697" v="220" actId="47"/>
        <pc:sldMkLst>
          <pc:docMk/>
          <pc:sldMk cId="2498368417" sldId="1857"/>
        </pc:sldMkLst>
      </pc:sldChg>
      <pc:sldChg chg="modSp add">
        <pc:chgData name="Tony Heap" userId="3ecb4e81-d0d2-43fe-821d-3510f46574b5" providerId="ADAL" clId="{3D27416F-C3A0-45D3-8D8E-0C4F91190C59}" dt="2021-09-02T09:41:15.044" v="3859" actId="113"/>
        <pc:sldMkLst>
          <pc:docMk/>
          <pc:sldMk cId="1508238522" sldId="1859"/>
        </pc:sldMkLst>
        <pc:graphicFrameChg chg="mod">
          <ac:chgData name="Tony Heap" userId="3ecb4e81-d0d2-43fe-821d-3510f46574b5" providerId="ADAL" clId="{3D27416F-C3A0-45D3-8D8E-0C4F91190C59}" dt="2021-09-02T09:41:15.044" v="3859" actId="113"/>
          <ac:graphicFrameMkLst>
            <pc:docMk/>
            <pc:sldMk cId="1508238522" sldId="1859"/>
            <ac:graphicFrameMk id="7" creationId="{D3B7DD81-4B3C-4885-9C95-E4DA8DA7BE02}"/>
          </ac:graphicFrameMkLst>
        </pc:graphicFrameChg>
      </pc:sldChg>
      <pc:sldChg chg="addSp modSp new del mod ord">
        <pc:chgData name="Tony Heap" userId="3ecb4e81-d0d2-43fe-821d-3510f46574b5" providerId="ADAL" clId="{3D27416F-C3A0-45D3-8D8E-0C4F91190C59}" dt="2021-07-29T15:51:06.111" v="3643" actId="47"/>
        <pc:sldMkLst>
          <pc:docMk/>
          <pc:sldMk cId="66848049" sldId="1860"/>
        </pc:sldMkLst>
        <pc:spChg chg="mod">
          <ac:chgData name="Tony Heap" userId="3ecb4e81-d0d2-43fe-821d-3510f46574b5" providerId="ADAL" clId="{3D27416F-C3A0-45D3-8D8E-0C4F91190C59}" dt="2021-07-29T15:37:27.456" v="3347" actId="20577"/>
          <ac:spMkLst>
            <pc:docMk/>
            <pc:sldMk cId="66848049" sldId="1860"/>
            <ac:spMk id="2" creationId="{99123CD4-4735-4DFB-B2DA-A006FCC65996}"/>
          </ac:spMkLst>
        </pc:spChg>
        <pc:spChg chg="mod">
          <ac:chgData name="Tony Heap" userId="3ecb4e81-d0d2-43fe-821d-3510f46574b5" providerId="ADAL" clId="{3D27416F-C3A0-45D3-8D8E-0C4F91190C59}" dt="2021-07-29T15:39:09.714" v="3413"/>
          <ac:spMkLst>
            <pc:docMk/>
            <pc:sldMk cId="66848049" sldId="1860"/>
            <ac:spMk id="3" creationId="{509194D6-5EA7-44EC-8A1C-714E78DBB9BC}"/>
          </ac:spMkLst>
        </pc:spChg>
        <pc:picChg chg="add mod">
          <ac:chgData name="Tony Heap" userId="3ecb4e81-d0d2-43fe-821d-3510f46574b5" providerId="ADAL" clId="{3D27416F-C3A0-45D3-8D8E-0C4F91190C59}" dt="2021-07-29T15:38:39.422" v="3405" actId="1076"/>
          <ac:picMkLst>
            <pc:docMk/>
            <pc:sldMk cId="66848049" sldId="1860"/>
            <ac:picMk id="1026" creationId="{C93104BA-327C-4035-84D8-6CEA8FE3C0F1}"/>
          </ac:picMkLst>
        </pc:picChg>
      </pc:sldChg>
      <pc:sldChg chg="modSp new mod">
        <pc:chgData name="Tony Heap" userId="3ecb4e81-d0d2-43fe-821d-3510f46574b5" providerId="ADAL" clId="{3D27416F-C3A0-45D3-8D8E-0C4F91190C59}" dt="2021-07-28T14:44:07.871" v="2324" actId="20577"/>
        <pc:sldMkLst>
          <pc:docMk/>
          <pc:sldMk cId="4004758020" sldId="1861"/>
        </pc:sldMkLst>
        <pc:spChg chg="mod">
          <ac:chgData name="Tony Heap" userId="3ecb4e81-d0d2-43fe-821d-3510f46574b5" providerId="ADAL" clId="{3D27416F-C3A0-45D3-8D8E-0C4F91190C59}" dt="2021-07-28T14:42:02.518" v="2154" actId="20577"/>
          <ac:spMkLst>
            <pc:docMk/>
            <pc:sldMk cId="4004758020" sldId="1861"/>
            <ac:spMk id="2" creationId="{82B00030-F42F-4A36-BDF1-03F5945D13B9}"/>
          </ac:spMkLst>
        </pc:spChg>
        <pc:spChg chg="mod">
          <ac:chgData name="Tony Heap" userId="3ecb4e81-d0d2-43fe-821d-3510f46574b5" providerId="ADAL" clId="{3D27416F-C3A0-45D3-8D8E-0C4F91190C59}" dt="2021-07-28T14:44:07.871" v="2324" actId="20577"/>
          <ac:spMkLst>
            <pc:docMk/>
            <pc:sldMk cId="4004758020" sldId="1861"/>
            <ac:spMk id="3" creationId="{CF1927FD-EFCE-40A2-B1A0-DC3C51757A9B}"/>
          </ac:spMkLst>
        </pc:spChg>
      </pc:sldChg>
      <pc:sldChg chg="addSp delSp modSp new mod modClrScheme chgLayout">
        <pc:chgData name="Tony Heap" userId="3ecb4e81-d0d2-43fe-821d-3510f46574b5" providerId="ADAL" clId="{3D27416F-C3A0-45D3-8D8E-0C4F91190C59}" dt="2021-07-28T14:44:17.872" v="2329" actId="5793"/>
        <pc:sldMkLst>
          <pc:docMk/>
          <pc:sldMk cId="1736017752" sldId="1862"/>
        </pc:sldMkLst>
        <pc:spChg chg="del">
          <ac:chgData name="Tony Heap" userId="3ecb4e81-d0d2-43fe-821d-3510f46574b5" providerId="ADAL" clId="{3D27416F-C3A0-45D3-8D8E-0C4F91190C59}" dt="2021-07-22T11:57:09.615" v="1313" actId="700"/>
          <ac:spMkLst>
            <pc:docMk/>
            <pc:sldMk cId="1736017752" sldId="1862"/>
            <ac:spMk id="2" creationId="{DD845A97-D073-4F24-9414-25A510F0246E}"/>
          </ac:spMkLst>
        </pc:spChg>
        <pc:spChg chg="del mod ord">
          <ac:chgData name="Tony Heap" userId="3ecb4e81-d0d2-43fe-821d-3510f46574b5" providerId="ADAL" clId="{3D27416F-C3A0-45D3-8D8E-0C4F91190C59}" dt="2021-07-22T11:57:09.615" v="1313" actId="700"/>
          <ac:spMkLst>
            <pc:docMk/>
            <pc:sldMk cId="1736017752" sldId="1862"/>
            <ac:spMk id="3" creationId="{226215CB-05A9-478A-A75D-B1B6127D81E6}"/>
          </ac:spMkLst>
        </pc:spChg>
        <pc:spChg chg="mod ord">
          <ac:chgData name="Tony Heap" userId="3ecb4e81-d0d2-43fe-821d-3510f46574b5" providerId="ADAL" clId="{3D27416F-C3A0-45D3-8D8E-0C4F91190C59}" dt="2021-07-22T11:57:26.149" v="1314" actId="700"/>
          <ac:spMkLst>
            <pc:docMk/>
            <pc:sldMk cId="1736017752" sldId="1862"/>
            <ac:spMk id="4" creationId="{CCD5ABF8-211E-4E56-98E7-37C1ED2DF916}"/>
          </ac:spMkLst>
        </pc:spChg>
        <pc:spChg chg="add del mod ord">
          <ac:chgData name="Tony Heap" userId="3ecb4e81-d0d2-43fe-821d-3510f46574b5" providerId="ADAL" clId="{3D27416F-C3A0-45D3-8D8E-0C4F91190C59}" dt="2021-07-22T11:57:26.149" v="1314" actId="700"/>
          <ac:spMkLst>
            <pc:docMk/>
            <pc:sldMk cId="1736017752" sldId="1862"/>
            <ac:spMk id="5" creationId="{13C5DEBA-84C6-4204-AE49-878127C48C22}"/>
          </ac:spMkLst>
        </pc:spChg>
        <pc:spChg chg="add del mod ord">
          <ac:chgData name="Tony Heap" userId="3ecb4e81-d0d2-43fe-821d-3510f46574b5" providerId="ADAL" clId="{3D27416F-C3A0-45D3-8D8E-0C4F91190C59}" dt="2021-07-22T11:57:26.149" v="1314" actId="700"/>
          <ac:spMkLst>
            <pc:docMk/>
            <pc:sldMk cId="1736017752" sldId="1862"/>
            <ac:spMk id="6" creationId="{11E8B152-3389-4117-B172-E78923D06E68}"/>
          </ac:spMkLst>
        </pc:spChg>
        <pc:spChg chg="add del mod ord">
          <ac:chgData name="Tony Heap" userId="3ecb4e81-d0d2-43fe-821d-3510f46574b5" providerId="ADAL" clId="{3D27416F-C3A0-45D3-8D8E-0C4F91190C59}" dt="2021-07-22T11:57:26.149" v="1314" actId="700"/>
          <ac:spMkLst>
            <pc:docMk/>
            <pc:sldMk cId="1736017752" sldId="1862"/>
            <ac:spMk id="7" creationId="{D7D5BD68-71A1-4CA1-B715-2300EC518EFF}"/>
          </ac:spMkLst>
        </pc:spChg>
        <pc:spChg chg="add mod ord">
          <ac:chgData name="Tony Heap" userId="3ecb4e81-d0d2-43fe-821d-3510f46574b5" providerId="ADAL" clId="{3D27416F-C3A0-45D3-8D8E-0C4F91190C59}" dt="2021-07-28T14:44:17.872" v="2329" actId="5793"/>
          <ac:spMkLst>
            <pc:docMk/>
            <pc:sldMk cId="1736017752" sldId="1862"/>
            <ac:spMk id="8" creationId="{69F8F299-6A80-4E52-8350-4AD8D3E60C06}"/>
          </ac:spMkLst>
        </pc:spChg>
        <pc:spChg chg="add mod ord">
          <ac:chgData name="Tony Heap" userId="3ecb4e81-d0d2-43fe-821d-3510f46574b5" providerId="ADAL" clId="{3D27416F-C3A0-45D3-8D8E-0C4F91190C59}" dt="2021-07-22T11:57:26.149" v="1314" actId="700"/>
          <ac:spMkLst>
            <pc:docMk/>
            <pc:sldMk cId="1736017752" sldId="1862"/>
            <ac:spMk id="9" creationId="{FD9082A5-6977-479B-B7DC-A4B38F30F8B6}"/>
          </ac:spMkLst>
        </pc:spChg>
      </pc:sldChg>
      <pc:sldChg chg="modSp new mod ord">
        <pc:chgData name="Tony Heap" userId="3ecb4e81-d0d2-43fe-821d-3510f46574b5" providerId="ADAL" clId="{3D27416F-C3A0-45D3-8D8E-0C4F91190C59}" dt="2021-07-22T12:06:09.119" v="1825" actId="20577"/>
        <pc:sldMkLst>
          <pc:docMk/>
          <pc:sldMk cId="2797589168" sldId="1863"/>
        </pc:sldMkLst>
        <pc:spChg chg="mod">
          <ac:chgData name="Tony Heap" userId="3ecb4e81-d0d2-43fe-821d-3510f46574b5" providerId="ADAL" clId="{3D27416F-C3A0-45D3-8D8E-0C4F91190C59}" dt="2021-07-22T12:06:09.119" v="1825" actId="20577"/>
          <ac:spMkLst>
            <pc:docMk/>
            <pc:sldMk cId="2797589168" sldId="1863"/>
            <ac:spMk id="2" creationId="{569C2019-FDCB-4D85-9B4E-5956B0B56D75}"/>
          </ac:spMkLst>
        </pc:spChg>
        <pc:spChg chg="mod">
          <ac:chgData name="Tony Heap" userId="3ecb4e81-d0d2-43fe-821d-3510f46574b5" providerId="ADAL" clId="{3D27416F-C3A0-45D3-8D8E-0C4F91190C59}" dt="2021-07-22T12:03:50.788" v="1751"/>
          <ac:spMkLst>
            <pc:docMk/>
            <pc:sldMk cId="2797589168" sldId="1863"/>
            <ac:spMk id="3" creationId="{89045CCC-12B1-4A21-AC3E-F3433D289357}"/>
          </ac:spMkLst>
        </pc:spChg>
      </pc:sldChg>
      <pc:sldChg chg="new del">
        <pc:chgData name="Tony Heap" userId="3ecb4e81-d0d2-43fe-821d-3510f46574b5" providerId="ADAL" clId="{3D27416F-C3A0-45D3-8D8E-0C4F91190C59}" dt="2021-07-22T11:57:45.277" v="1342" actId="680"/>
        <pc:sldMkLst>
          <pc:docMk/>
          <pc:sldMk cId="3782683809" sldId="1863"/>
        </pc:sldMkLst>
      </pc:sldChg>
      <pc:sldChg chg="modSp new mod">
        <pc:chgData name="Tony Heap" userId="3ecb4e81-d0d2-43fe-821d-3510f46574b5" providerId="ADAL" clId="{3D27416F-C3A0-45D3-8D8E-0C4F91190C59}" dt="2021-07-22T12:04:47.176" v="1765" actId="20577"/>
        <pc:sldMkLst>
          <pc:docMk/>
          <pc:sldMk cId="351565502" sldId="1864"/>
        </pc:sldMkLst>
        <pc:spChg chg="mod">
          <ac:chgData name="Tony Heap" userId="3ecb4e81-d0d2-43fe-821d-3510f46574b5" providerId="ADAL" clId="{3D27416F-C3A0-45D3-8D8E-0C4F91190C59}" dt="2021-07-22T12:02:11.623" v="1636" actId="20577"/>
          <ac:spMkLst>
            <pc:docMk/>
            <pc:sldMk cId="351565502" sldId="1864"/>
            <ac:spMk id="2" creationId="{95E96802-AE08-42DA-8CED-6E622D553D4B}"/>
          </ac:spMkLst>
        </pc:spChg>
        <pc:spChg chg="mod">
          <ac:chgData name="Tony Heap" userId="3ecb4e81-d0d2-43fe-821d-3510f46574b5" providerId="ADAL" clId="{3D27416F-C3A0-45D3-8D8E-0C4F91190C59}" dt="2021-07-22T12:04:47.176" v="1765" actId="20577"/>
          <ac:spMkLst>
            <pc:docMk/>
            <pc:sldMk cId="351565502" sldId="1864"/>
            <ac:spMk id="3" creationId="{C303AF6C-BD9D-4CE7-98CA-135DC74582FA}"/>
          </ac:spMkLst>
        </pc:spChg>
      </pc:sldChg>
      <pc:sldChg chg="modSp new mod">
        <pc:chgData name="Tony Heap" userId="3ecb4e81-d0d2-43fe-821d-3510f46574b5" providerId="ADAL" clId="{3D27416F-C3A0-45D3-8D8E-0C4F91190C59}" dt="2021-07-22T12:06:57.727" v="1985" actId="20577"/>
        <pc:sldMkLst>
          <pc:docMk/>
          <pc:sldMk cId="2267184987" sldId="1865"/>
        </pc:sldMkLst>
        <pc:spChg chg="mod">
          <ac:chgData name="Tony Heap" userId="3ecb4e81-d0d2-43fe-821d-3510f46574b5" providerId="ADAL" clId="{3D27416F-C3A0-45D3-8D8E-0C4F91190C59}" dt="2021-07-22T12:06:16.191" v="1834" actId="20577"/>
          <ac:spMkLst>
            <pc:docMk/>
            <pc:sldMk cId="2267184987" sldId="1865"/>
            <ac:spMk id="2" creationId="{3B8DEC63-59BA-4441-9DC6-FF3A5BC21B77}"/>
          </ac:spMkLst>
        </pc:spChg>
        <pc:spChg chg="mod">
          <ac:chgData name="Tony Heap" userId="3ecb4e81-d0d2-43fe-821d-3510f46574b5" providerId="ADAL" clId="{3D27416F-C3A0-45D3-8D8E-0C4F91190C59}" dt="2021-07-22T12:06:57.727" v="1985" actId="20577"/>
          <ac:spMkLst>
            <pc:docMk/>
            <pc:sldMk cId="2267184987" sldId="1865"/>
            <ac:spMk id="3" creationId="{F3D926E3-35CF-4590-AD61-34A277D00F4C}"/>
          </ac:spMkLst>
        </pc:spChg>
      </pc:sldChg>
      <pc:sldChg chg="addSp modSp new mod">
        <pc:chgData name="Tony Heap" userId="3ecb4e81-d0d2-43fe-821d-3510f46574b5" providerId="ADAL" clId="{3D27416F-C3A0-45D3-8D8E-0C4F91190C59}" dt="2021-07-28T16:04:09.195" v="2853" actId="692"/>
        <pc:sldMkLst>
          <pc:docMk/>
          <pc:sldMk cId="551339135" sldId="1866"/>
        </pc:sldMkLst>
        <pc:spChg chg="mod">
          <ac:chgData name="Tony Heap" userId="3ecb4e81-d0d2-43fe-821d-3510f46574b5" providerId="ADAL" clId="{3D27416F-C3A0-45D3-8D8E-0C4F91190C59}" dt="2021-07-22T12:07:16.417" v="1996" actId="20577"/>
          <ac:spMkLst>
            <pc:docMk/>
            <pc:sldMk cId="551339135" sldId="1866"/>
            <ac:spMk id="2" creationId="{70FB9846-BCA3-42DD-ABCE-11EF92F0978F}"/>
          </ac:spMkLst>
        </pc:spChg>
        <pc:spChg chg="mod">
          <ac:chgData name="Tony Heap" userId="3ecb4e81-d0d2-43fe-821d-3510f46574b5" providerId="ADAL" clId="{3D27416F-C3A0-45D3-8D8E-0C4F91190C59}" dt="2021-07-22T12:07:56.152" v="2107" actId="20577"/>
          <ac:spMkLst>
            <pc:docMk/>
            <pc:sldMk cId="551339135" sldId="1866"/>
            <ac:spMk id="3" creationId="{A9D8EEDB-BB40-4CC3-94D7-C63ED416D0C1}"/>
          </ac:spMkLst>
        </pc:spChg>
        <pc:picChg chg="add mod">
          <ac:chgData name="Tony Heap" userId="3ecb4e81-d0d2-43fe-821d-3510f46574b5" providerId="ADAL" clId="{3D27416F-C3A0-45D3-8D8E-0C4F91190C59}" dt="2021-07-28T16:04:09.195" v="2853" actId="692"/>
          <ac:picMkLst>
            <pc:docMk/>
            <pc:sldMk cId="551339135" sldId="1866"/>
            <ac:picMk id="6" creationId="{312CFFA1-8C6E-4933-892F-EE5B98E5BFB2}"/>
          </ac:picMkLst>
        </pc:picChg>
      </pc:sldChg>
      <pc:sldChg chg="modSp add mod">
        <pc:chgData name="Tony Heap" userId="3ecb4e81-d0d2-43fe-821d-3510f46574b5" providerId="ADAL" clId="{3D27416F-C3A0-45D3-8D8E-0C4F91190C59}" dt="2021-07-28T14:44:24.272" v="2334" actId="5793"/>
        <pc:sldMkLst>
          <pc:docMk/>
          <pc:sldMk cId="868667551" sldId="1867"/>
        </pc:sldMkLst>
        <pc:spChg chg="mod">
          <ac:chgData name="Tony Heap" userId="3ecb4e81-d0d2-43fe-821d-3510f46574b5" providerId="ADAL" clId="{3D27416F-C3A0-45D3-8D8E-0C4F91190C59}" dt="2021-07-28T14:44:24.272" v="2334" actId="5793"/>
          <ac:spMkLst>
            <pc:docMk/>
            <pc:sldMk cId="868667551" sldId="1867"/>
            <ac:spMk id="8" creationId="{69F8F299-6A80-4E52-8350-4AD8D3E60C06}"/>
          </ac:spMkLst>
        </pc:spChg>
      </pc:sldChg>
      <pc:sldChg chg="addSp delSp modSp add mod">
        <pc:chgData name="Tony Heap" userId="3ecb4e81-d0d2-43fe-821d-3510f46574b5" providerId="ADAL" clId="{3D27416F-C3A0-45D3-8D8E-0C4F91190C59}" dt="2021-07-28T16:01:33.531" v="2848" actId="1076"/>
        <pc:sldMkLst>
          <pc:docMk/>
          <pc:sldMk cId="3577649043" sldId="1868"/>
        </pc:sldMkLst>
        <pc:spChg chg="del">
          <ac:chgData name="Tony Heap" userId="3ecb4e81-d0d2-43fe-821d-3510f46574b5" providerId="ADAL" clId="{3D27416F-C3A0-45D3-8D8E-0C4F91190C59}" dt="2021-07-28T14:49:06.353" v="2351" actId="478"/>
          <ac:spMkLst>
            <pc:docMk/>
            <pc:sldMk cId="3577649043" sldId="1868"/>
            <ac:spMk id="3" creationId="{89045CCC-12B1-4A21-AC3E-F3433D289357}"/>
          </ac:spMkLst>
        </pc:spChg>
        <pc:spChg chg="add del mod">
          <ac:chgData name="Tony Heap" userId="3ecb4e81-d0d2-43fe-821d-3510f46574b5" providerId="ADAL" clId="{3D27416F-C3A0-45D3-8D8E-0C4F91190C59}" dt="2021-07-28T14:49:44.270" v="2352" actId="478"/>
          <ac:spMkLst>
            <pc:docMk/>
            <pc:sldMk cId="3577649043" sldId="1868"/>
            <ac:spMk id="6" creationId="{2C651DBD-4132-485F-AA76-0672F7C16AC4}"/>
          </ac:spMkLst>
        </pc:spChg>
        <pc:spChg chg="add mod">
          <ac:chgData name="Tony Heap" userId="3ecb4e81-d0d2-43fe-821d-3510f46574b5" providerId="ADAL" clId="{3D27416F-C3A0-45D3-8D8E-0C4F91190C59}" dt="2021-07-28T15:57:40.611" v="2757" actId="1076"/>
          <ac:spMkLst>
            <pc:docMk/>
            <pc:sldMk cId="3577649043" sldId="1868"/>
            <ac:spMk id="17" creationId="{B49FCBFC-3A2E-498C-9B5C-53A222C83141}"/>
          </ac:spMkLst>
        </pc:spChg>
        <pc:spChg chg="add mod">
          <ac:chgData name="Tony Heap" userId="3ecb4e81-d0d2-43fe-821d-3510f46574b5" providerId="ADAL" clId="{3D27416F-C3A0-45D3-8D8E-0C4F91190C59}" dt="2021-07-28T16:01:30.964" v="2847" actId="14100"/>
          <ac:spMkLst>
            <pc:docMk/>
            <pc:sldMk cId="3577649043" sldId="1868"/>
            <ac:spMk id="22" creationId="{06F60AE9-305F-4C0B-9FA5-4C76F9CC9E38}"/>
          </ac:spMkLst>
        </pc:spChg>
        <pc:spChg chg="add mod">
          <ac:chgData name="Tony Heap" userId="3ecb4e81-d0d2-43fe-821d-3510f46574b5" providerId="ADAL" clId="{3D27416F-C3A0-45D3-8D8E-0C4F91190C59}" dt="2021-07-28T16:01:23.500" v="2845" actId="1076"/>
          <ac:spMkLst>
            <pc:docMk/>
            <pc:sldMk cId="3577649043" sldId="1868"/>
            <ac:spMk id="23" creationId="{B17FC905-C9E1-40D5-A278-EBCDB5BDB4DB}"/>
          </ac:spMkLst>
        </pc:spChg>
        <pc:spChg chg="add mod">
          <ac:chgData name="Tony Heap" userId="3ecb4e81-d0d2-43fe-821d-3510f46574b5" providerId="ADAL" clId="{3D27416F-C3A0-45D3-8D8E-0C4F91190C59}" dt="2021-07-28T15:59:38.810" v="2780" actId="14100"/>
          <ac:spMkLst>
            <pc:docMk/>
            <pc:sldMk cId="3577649043" sldId="1868"/>
            <ac:spMk id="24" creationId="{CDF04E78-22FC-45BF-8776-FE8B8CAA57CE}"/>
          </ac:spMkLst>
        </pc:spChg>
        <pc:spChg chg="add mod">
          <ac:chgData name="Tony Heap" userId="3ecb4e81-d0d2-43fe-821d-3510f46574b5" providerId="ADAL" clId="{3D27416F-C3A0-45D3-8D8E-0C4F91190C59}" dt="2021-07-28T16:01:07.973" v="2844" actId="20577"/>
          <ac:spMkLst>
            <pc:docMk/>
            <pc:sldMk cId="3577649043" sldId="1868"/>
            <ac:spMk id="25" creationId="{519E08E9-B780-41A3-BA6B-790667515D51}"/>
          </ac:spMkLst>
        </pc:spChg>
        <pc:spChg chg="add mod">
          <ac:chgData name="Tony Heap" userId="3ecb4e81-d0d2-43fe-821d-3510f46574b5" providerId="ADAL" clId="{3D27416F-C3A0-45D3-8D8E-0C4F91190C59}" dt="2021-07-28T16:01:27.211" v="2846" actId="1076"/>
          <ac:spMkLst>
            <pc:docMk/>
            <pc:sldMk cId="3577649043" sldId="1868"/>
            <ac:spMk id="26" creationId="{BE418E75-9381-4B2C-AE7A-6E97ECC77867}"/>
          </ac:spMkLst>
        </pc:spChg>
        <pc:spChg chg="add mod">
          <ac:chgData name="Tony Heap" userId="3ecb4e81-d0d2-43fe-821d-3510f46574b5" providerId="ADAL" clId="{3D27416F-C3A0-45D3-8D8E-0C4F91190C59}" dt="2021-07-28T15:59:33.051" v="2778" actId="1076"/>
          <ac:spMkLst>
            <pc:docMk/>
            <pc:sldMk cId="3577649043" sldId="1868"/>
            <ac:spMk id="27" creationId="{40667BC1-8F95-4652-A72D-9D500DD1A14C}"/>
          </ac:spMkLst>
        </pc:spChg>
        <pc:spChg chg="add mod">
          <ac:chgData name="Tony Heap" userId="3ecb4e81-d0d2-43fe-821d-3510f46574b5" providerId="ADAL" clId="{3D27416F-C3A0-45D3-8D8E-0C4F91190C59}" dt="2021-07-28T15:59:54.803" v="2782" actId="1076"/>
          <ac:spMkLst>
            <pc:docMk/>
            <pc:sldMk cId="3577649043" sldId="1868"/>
            <ac:spMk id="30" creationId="{1479FC28-4A64-49FE-96F6-8E11694C67F5}"/>
          </ac:spMkLst>
        </pc:spChg>
        <pc:spChg chg="add mod">
          <ac:chgData name="Tony Heap" userId="3ecb4e81-d0d2-43fe-821d-3510f46574b5" providerId="ADAL" clId="{3D27416F-C3A0-45D3-8D8E-0C4F91190C59}" dt="2021-07-28T16:00:30.916" v="2824" actId="1076"/>
          <ac:spMkLst>
            <pc:docMk/>
            <pc:sldMk cId="3577649043" sldId="1868"/>
            <ac:spMk id="31" creationId="{91BCDFB7-5489-44EC-AF2D-16B66486157D}"/>
          </ac:spMkLst>
        </pc:spChg>
        <pc:picChg chg="add del mod">
          <ac:chgData name="Tony Heap" userId="3ecb4e81-d0d2-43fe-821d-3510f46574b5" providerId="ADAL" clId="{3D27416F-C3A0-45D3-8D8E-0C4F91190C59}" dt="2021-07-28T14:54:12.982" v="2358" actId="478"/>
          <ac:picMkLst>
            <pc:docMk/>
            <pc:sldMk cId="3577649043" sldId="1868"/>
            <ac:picMk id="8" creationId="{31B2331B-E98F-4D97-89FC-73AD7F94BBA1}"/>
          </ac:picMkLst>
        </pc:picChg>
        <pc:picChg chg="add del">
          <ac:chgData name="Tony Heap" userId="3ecb4e81-d0d2-43fe-821d-3510f46574b5" providerId="ADAL" clId="{3D27416F-C3A0-45D3-8D8E-0C4F91190C59}" dt="2021-07-28T14:56:11.920" v="2360" actId="478"/>
          <ac:picMkLst>
            <pc:docMk/>
            <pc:sldMk cId="3577649043" sldId="1868"/>
            <ac:picMk id="10" creationId="{6FBA5897-61A5-458A-847A-06662CA2646C}"/>
          </ac:picMkLst>
        </pc:picChg>
        <pc:picChg chg="add del mod">
          <ac:chgData name="Tony Heap" userId="3ecb4e81-d0d2-43fe-821d-3510f46574b5" providerId="ADAL" clId="{3D27416F-C3A0-45D3-8D8E-0C4F91190C59}" dt="2021-07-28T15:09:27.455" v="2363" actId="478"/>
          <ac:picMkLst>
            <pc:docMk/>
            <pc:sldMk cId="3577649043" sldId="1868"/>
            <ac:picMk id="12" creationId="{CC1E0C93-4945-41AB-BC41-137F2A2D90C7}"/>
          </ac:picMkLst>
        </pc:picChg>
        <pc:picChg chg="add mod">
          <ac:chgData name="Tony Heap" userId="3ecb4e81-d0d2-43fe-821d-3510f46574b5" providerId="ADAL" clId="{3D27416F-C3A0-45D3-8D8E-0C4F91190C59}" dt="2021-07-28T16:01:33.531" v="2848" actId="1076"/>
          <ac:picMkLst>
            <pc:docMk/>
            <pc:sldMk cId="3577649043" sldId="1868"/>
            <ac:picMk id="14" creationId="{14B459A0-352F-4FA1-9008-FD14BC6976E8}"/>
          </ac:picMkLst>
        </pc:picChg>
        <pc:picChg chg="add mod">
          <ac:chgData name="Tony Heap" userId="3ecb4e81-d0d2-43fe-821d-3510f46574b5" providerId="ADAL" clId="{3D27416F-C3A0-45D3-8D8E-0C4F91190C59}" dt="2021-07-28T15:57:47.836" v="2759" actId="14100"/>
          <ac:picMkLst>
            <pc:docMk/>
            <pc:sldMk cId="3577649043" sldId="1868"/>
            <ac:picMk id="16" creationId="{4E02B660-175D-43C3-A24C-9859C917B1C5}"/>
          </ac:picMkLst>
        </pc:picChg>
        <pc:picChg chg="add mod">
          <ac:chgData name="Tony Heap" userId="3ecb4e81-d0d2-43fe-821d-3510f46574b5" providerId="ADAL" clId="{3D27416F-C3A0-45D3-8D8E-0C4F91190C59}" dt="2021-07-28T15:58:21.722" v="2768" actId="1076"/>
          <ac:picMkLst>
            <pc:docMk/>
            <pc:sldMk cId="3577649043" sldId="1868"/>
            <ac:picMk id="19" creationId="{88726042-ADD7-4C2E-AB01-3C615D46A913}"/>
          </ac:picMkLst>
        </pc:picChg>
        <pc:picChg chg="add mod">
          <ac:chgData name="Tony Heap" userId="3ecb4e81-d0d2-43fe-821d-3510f46574b5" providerId="ADAL" clId="{3D27416F-C3A0-45D3-8D8E-0C4F91190C59}" dt="2021-07-28T16:00:33.459" v="2825" actId="1076"/>
          <ac:picMkLst>
            <pc:docMk/>
            <pc:sldMk cId="3577649043" sldId="1868"/>
            <ac:picMk id="21" creationId="{A745B3C7-E641-46D2-B3EF-CD015AC2C490}"/>
          </ac:picMkLst>
        </pc:picChg>
        <pc:picChg chg="add mod">
          <ac:chgData name="Tony Heap" userId="3ecb4e81-d0d2-43fe-821d-3510f46574b5" providerId="ADAL" clId="{3D27416F-C3A0-45D3-8D8E-0C4F91190C59}" dt="2021-07-28T16:00:43.116" v="2826" actId="692"/>
          <ac:picMkLst>
            <pc:docMk/>
            <pc:sldMk cId="3577649043" sldId="1868"/>
            <ac:picMk id="29" creationId="{2BBC8CE3-CE13-4177-8217-138ADFAE3EE5}"/>
          </ac:picMkLst>
        </pc:picChg>
      </pc:sldChg>
      <pc:sldChg chg="modSp add mod">
        <pc:chgData name="Tony Heap" userId="3ecb4e81-d0d2-43fe-821d-3510f46574b5" providerId="ADAL" clId="{3D27416F-C3A0-45D3-8D8E-0C4F91190C59}" dt="2021-07-29T15:52:54.249" v="3705" actId="20577"/>
        <pc:sldMkLst>
          <pc:docMk/>
          <pc:sldMk cId="2989698416" sldId="1869"/>
        </pc:sldMkLst>
        <pc:spChg chg="mod">
          <ac:chgData name="Tony Heap" userId="3ecb4e81-d0d2-43fe-821d-3510f46574b5" providerId="ADAL" clId="{3D27416F-C3A0-45D3-8D8E-0C4F91190C59}" dt="2021-07-28T16:10:53.093" v="2935" actId="20577"/>
          <ac:spMkLst>
            <pc:docMk/>
            <pc:sldMk cId="2989698416" sldId="1869"/>
            <ac:spMk id="2" creationId="{99123CD4-4735-4DFB-B2DA-A006FCC65996}"/>
          </ac:spMkLst>
        </pc:spChg>
        <pc:spChg chg="mod">
          <ac:chgData name="Tony Heap" userId="3ecb4e81-d0d2-43fe-821d-3510f46574b5" providerId="ADAL" clId="{3D27416F-C3A0-45D3-8D8E-0C4F91190C59}" dt="2021-07-29T15:52:54.249" v="3705" actId="20577"/>
          <ac:spMkLst>
            <pc:docMk/>
            <pc:sldMk cId="2989698416" sldId="1869"/>
            <ac:spMk id="3" creationId="{509194D6-5EA7-44EC-8A1C-714E78DBB9BC}"/>
          </ac:spMkLst>
        </pc:spChg>
      </pc:sldChg>
      <pc:sldChg chg="addSp modSp new mod ord">
        <pc:chgData name="Tony Heap" userId="3ecb4e81-d0d2-43fe-821d-3510f46574b5" providerId="ADAL" clId="{3D27416F-C3A0-45D3-8D8E-0C4F91190C59}" dt="2021-07-28T16:17:08.223" v="3237" actId="20577"/>
        <pc:sldMkLst>
          <pc:docMk/>
          <pc:sldMk cId="338750104" sldId="1870"/>
        </pc:sldMkLst>
        <pc:spChg chg="mod">
          <ac:chgData name="Tony Heap" userId="3ecb4e81-d0d2-43fe-821d-3510f46574b5" providerId="ADAL" clId="{3D27416F-C3A0-45D3-8D8E-0C4F91190C59}" dt="2021-07-28T16:17:08.223" v="3237" actId="20577"/>
          <ac:spMkLst>
            <pc:docMk/>
            <pc:sldMk cId="338750104" sldId="1870"/>
            <ac:spMk id="2" creationId="{7A23D780-8FD5-43A9-BACD-FB7C6FE70FAC}"/>
          </ac:spMkLst>
        </pc:spChg>
        <pc:spChg chg="mod">
          <ac:chgData name="Tony Heap" userId="3ecb4e81-d0d2-43fe-821d-3510f46574b5" providerId="ADAL" clId="{3D27416F-C3A0-45D3-8D8E-0C4F91190C59}" dt="2021-07-28T16:16:56.430" v="3221" actId="20577"/>
          <ac:spMkLst>
            <pc:docMk/>
            <pc:sldMk cId="338750104" sldId="1870"/>
            <ac:spMk id="3" creationId="{6106ACC8-422F-48A7-817A-46C67C4B2A61}"/>
          </ac:spMkLst>
        </pc:spChg>
        <pc:spChg chg="add mod">
          <ac:chgData name="Tony Heap" userId="3ecb4e81-d0d2-43fe-821d-3510f46574b5" providerId="ADAL" clId="{3D27416F-C3A0-45D3-8D8E-0C4F91190C59}" dt="2021-07-28T16:14:06.040" v="3099" actId="122"/>
          <ac:spMkLst>
            <pc:docMk/>
            <pc:sldMk cId="338750104" sldId="1870"/>
            <ac:spMk id="8" creationId="{1EA0693D-C2B3-419E-9CE9-003EA9129C29}"/>
          </ac:spMkLst>
        </pc:spChg>
        <pc:picChg chg="add mod">
          <ac:chgData name="Tony Heap" userId="3ecb4e81-d0d2-43fe-821d-3510f46574b5" providerId="ADAL" clId="{3D27416F-C3A0-45D3-8D8E-0C4F91190C59}" dt="2021-07-28T16:16:38.940" v="3216" actId="14100"/>
          <ac:picMkLst>
            <pc:docMk/>
            <pc:sldMk cId="338750104" sldId="1870"/>
            <ac:picMk id="6" creationId="{AC21AC86-1098-4A03-B108-2D4E0D52271C}"/>
          </ac:picMkLst>
        </pc:picChg>
      </pc:sldChg>
      <pc:sldChg chg="addSp delSp modSp add mod">
        <pc:chgData name="Tony Heap" userId="3ecb4e81-d0d2-43fe-821d-3510f46574b5" providerId="ADAL" clId="{3D27416F-C3A0-45D3-8D8E-0C4F91190C59}" dt="2021-07-28T16:16:29.229" v="3215" actId="1076"/>
        <pc:sldMkLst>
          <pc:docMk/>
          <pc:sldMk cId="3187979315" sldId="1871"/>
        </pc:sldMkLst>
        <pc:spChg chg="mod">
          <ac:chgData name="Tony Heap" userId="3ecb4e81-d0d2-43fe-821d-3510f46574b5" providerId="ADAL" clId="{3D27416F-C3A0-45D3-8D8E-0C4F91190C59}" dt="2021-07-28T16:15:26.893" v="3122" actId="20577"/>
          <ac:spMkLst>
            <pc:docMk/>
            <pc:sldMk cId="3187979315" sldId="1871"/>
            <ac:spMk id="2" creationId="{4DD40E93-EA79-427B-98F1-876FEF033211}"/>
          </ac:spMkLst>
        </pc:spChg>
        <pc:spChg chg="add mod">
          <ac:chgData name="Tony Heap" userId="3ecb4e81-d0d2-43fe-821d-3510f46574b5" providerId="ADAL" clId="{3D27416F-C3A0-45D3-8D8E-0C4F91190C59}" dt="2021-07-28T16:16:18.078" v="3212" actId="20577"/>
          <ac:spMkLst>
            <pc:docMk/>
            <pc:sldMk cId="3187979315" sldId="1871"/>
            <ac:spMk id="6" creationId="{1C1572E2-C113-43DB-AADF-9C00B248484A}"/>
          </ac:spMkLst>
        </pc:spChg>
        <pc:picChg chg="del">
          <ac:chgData name="Tony Heap" userId="3ecb4e81-d0d2-43fe-821d-3510f46574b5" providerId="ADAL" clId="{3D27416F-C3A0-45D3-8D8E-0C4F91190C59}" dt="2021-07-28T16:15:28.873" v="3123" actId="478"/>
          <ac:picMkLst>
            <pc:docMk/>
            <pc:sldMk cId="3187979315" sldId="1871"/>
            <ac:picMk id="5" creationId="{31F00D2B-771E-4F61-87D4-F65871DF8D37}"/>
          </ac:picMkLst>
        </pc:picChg>
        <pc:picChg chg="add mod">
          <ac:chgData name="Tony Heap" userId="3ecb4e81-d0d2-43fe-821d-3510f46574b5" providerId="ADAL" clId="{3D27416F-C3A0-45D3-8D8E-0C4F91190C59}" dt="2021-07-28T16:16:29.229" v="3215" actId="1076"/>
          <ac:picMkLst>
            <pc:docMk/>
            <pc:sldMk cId="3187979315" sldId="1871"/>
            <ac:picMk id="8" creationId="{5D2D5CC9-BAC7-4082-8C2B-03764346DFFD}"/>
          </ac:picMkLst>
        </pc:picChg>
      </pc:sldChg>
      <pc:sldChg chg="addSp modSp add mod">
        <pc:chgData name="Tony Heap" userId="3ecb4e81-d0d2-43fe-821d-3510f46574b5" providerId="ADAL" clId="{3D27416F-C3A0-45D3-8D8E-0C4F91190C59}" dt="2021-07-29T15:50:46.800" v="3642" actId="20577"/>
        <pc:sldMkLst>
          <pc:docMk/>
          <pc:sldMk cId="2966010683" sldId="1872"/>
        </pc:sldMkLst>
        <pc:spChg chg="mod">
          <ac:chgData name="Tony Heap" userId="3ecb4e81-d0d2-43fe-821d-3510f46574b5" providerId="ADAL" clId="{3D27416F-C3A0-45D3-8D8E-0C4F91190C59}" dt="2021-07-28T16:19:10.102" v="3313" actId="20577"/>
          <ac:spMkLst>
            <pc:docMk/>
            <pc:sldMk cId="2966010683" sldId="1872"/>
            <ac:spMk id="2" creationId="{99123CD4-4735-4DFB-B2DA-A006FCC65996}"/>
          </ac:spMkLst>
        </pc:spChg>
        <pc:spChg chg="mod">
          <ac:chgData name="Tony Heap" userId="3ecb4e81-d0d2-43fe-821d-3510f46574b5" providerId="ADAL" clId="{3D27416F-C3A0-45D3-8D8E-0C4F91190C59}" dt="2021-07-29T15:50:46.800" v="3642" actId="20577"/>
          <ac:spMkLst>
            <pc:docMk/>
            <pc:sldMk cId="2966010683" sldId="1872"/>
            <ac:spMk id="3" creationId="{509194D6-5EA7-44EC-8A1C-714E78DBB9BC}"/>
          </ac:spMkLst>
        </pc:spChg>
        <pc:spChg chg="add mod">
          <ac:chgData name="Tony Heap" userId="3ecb4e81-d0d2-43fe-821d-3510f46574b5" providerId="ADAL" clId="{3D27416F-C3A0-45D3-8D8E-0C4F91190C59}" dt="2021-07-29T15:49:05.856" v="3518" actId="14100"/>
          <ac:spMkLst>
            <pc:docMk/>
            <pc:sldMk cId="2966010683" sldId="1872"/>
            <ac:spMk id="11" creationId="{4A317D1B-D6B2-4D20-8691-DEC9533639DA}"/>
          </ac:spMkLst>
        </pc:spChg>
        <pc:spChg chg="add">
          <ac:chgData name="Tony Heap" userId="3ecb4e81-d0d2-43fe-821d-3510f46574b5" providerId="ADAL" clId="{3D27416F-C3A0-45D3-8D8E-0C4F91190C59}" dt="2021-07-29T15:49:16.653" v="3519" actId="11529"/>
          <ac:spMkLst>
            <pc:docMk/>
            <pc:sldMk cId="2966010683" sldId="1872"/>
            <ac:spMk id="12" creationId="{D5A0C398-997A-487B-9344-3485D134FDCF}"/>
          </ac:spMkLst>
        </pc:spChg>
        <pc:spChg chg="add mod">
          <ac:chgData name="Tony Heap" userId="3ecb4e81-d0d2-43fe-821d-3510f46574b5" providerId="ADAL" clId="{3D27416F-C3A0-45D3-8D8E-0C4F91190C59}" dt="2021-07-29T15:49:52.767" v="3535" actId="1076"/>
          <ac:spMkLst>
            <pc:docMk/>
            <pc:sldMk cId="2966010683" sldId="1872"/>
            <ac:spMk id="13" creationId="{66C703A1-E69E-4E84-8210-485D046CB103}"/>
          </ac:spMkLst>
        </pc:spChg>
        <pc:spChg chg="add mod">
          <ac:chgData name="Tony Heap" userId="3ecb4e81-d0d2-43fe-821d-3510f46574b5" providerId="ADAL" clId="{3D27416F-C3A0-45D3-8D8E-0C4F91190C59}" dt="2021-07-29T15:50:02.712" v="3546" actId="1076"/>
          <ac:spMkLst>
            <pc:docMk/>
            <pc:sldMk cId="2966010683" sldId="1872"/>
            <ac:spMk id="14" creationId="{4093699F-C12E-412C-B33E-E29537ECF07A}"/>
          </ac:spMkLst>
        </pc:spChg>
        <pc:spChg chg="add mod">
          <ac:chgData name="Tony Heap" userId="3ecb4e81-d0d2-43fe-821d-3510f46574b5" providerId="ADAL" clId="{3D27416F-C3A0-45D3-8D8E-0C4F91190C59}" dt="2021-07-29T15:50:22.426" v="3592" actId="20577"/>
          <ac:spMkLst>
            <pc:docMk/>
            <pc:sldMk cId="2966010683" sldId="1872"/>
            <ac:spMk id="15" creationId="{C4053698-B9D5-4A01-BD08-EE73D5C0C968}"/>
          </ac:spMkLst>
        </pc:spChg>
        <pc:picChg chg="add mod">
          <ac:chgData name="Tony Heap" userId="3ecb4e81-d0d2-43fe-821d-3510f46574b5" providerId="ADAL" clId="{3D27416F-C3A0-45D3-8D8E-0C4F91190C59}" dt="2021-07-29T15:48:33.568" v="3513" actId="1076"/>
          <ac:picMkLst>
            <pc:docMk/>
            <pc:sldMk cId="2966010683" sldId="1872"/>
            <ac:picMk id="6" creationId="{01F269E8-96DE-4FCB-BFEC-7F352B68DE20}"/>
          </ac:picMkLst>
        </pc:picChg>
        <pc:picChg chg="add mod">
          <ac:chgData name="Tony Heap" userId="3ecb4e81-d0d2-43fe-821d-3510f46574b5" providerId="ADAL" clId="{3D27416F-C3A0-45D3-8D8E-0C4F91190C59}" dt="2021-07-29T15:49:21.672" v="3520" actId="14100"/>
          <ac:picMkLst>
            <pc:docMk/>
            <pc:sldMk cId="2966010683" sldId="1872"/>
            <ac:picMk id="8" creationId="{E54CA6A4-95BD-4369-B162-167BEDE8C670}"/>
          </ac:picMkLst>
        </pc:picChg>
        <pc:picChg chg="add mod">
          <ac:chgData name="Tony Heap" userId="3ecb4e81-d0d2-43fe-821d-3510f46574b5" providerId="ADAL" clId="{3D27416F-C3A0-45D3-8D8E-0C4F91190C59}" dt="2021-07-29T15:48:37.471" v="3514" actId="1076"/>
          <ac:picMkLst>
            <pc:docMk/>
            <pc:sldMk cId="2966010683" sldId="1872"/>
            <ac:picMk id="10" creationId="{39854DFE-CA5E-462D-A6AF-3A7E556674F8}"/>
          </ac:picMkLst>
        </pc:picChg>
      </pc:sldChg>
      <pc:sldChg chg="add del">
        <pc:chgData name="Tony Heap" userId="3ecb4e81-d0d2-43fe-821d-3510f46574b5" providerId="ADAL" clId="{3D27416F-C3A0-45D3-8D8E-0C4F91190C59}" dt="2021-07-28T16:15:30.666" v="3125"/>
        <pc:sldMkLst>
          <pc:docMk/>
          <pc:sldMk cId="3618063493" sldId="1872"/>
        </pc:sldMkLst>
      </pc:sldChg>
      <pc:sldChg chg="add del">
        <pc:chgData name="Tony Heap" userId="3ecb4e81-d0d2-43fe-821d-3510f46574b5" providerId="ADAL" clId="{3D27416F-C3A0-45D3-8D8E-0C4F91190C59}" dt="2021-07-28T16:15:38.730" v="3127"/>
        <pc:sldMkLst>
          <pc:docMk/>
          <pc:sldMk cId="3745032359" sldId="1872"/>
        </pc:sldMkLst>
      </pc:sldChg>
      <pc:sldChg chg="delSp modSp add mod">
        <pc:chgData name="Tony Heap" userId="3ecb4e81-d0d2-43fe-821d-3510f46574b5" providerId="ADAL" clId="{3D27416F-C3A0-45D3-8D8E-0C4F91190C59}" dt="2021-07-29T15:44:20.961" v="3495" actId="20577"/>
        <pc:sldMkLst>
          <pc:docMk/>
          <pc:sldMk cId="1687616092" sldId="1873"/>
        </pc:sldMkLst>
        <pc:spChg chg="mod">
          <ac:chgData name="Tony Heap" userId="3ecb4e81-d0d2-43fe-821d-3510f46574b5" providerId="ADAL" clId="{3D27416F-C3A0-45D3-8D8E-0C4F91190C59}" dt="2021-07-29T15:37:56.535" v="3392" actId="20577"/>
          <ac:spMkLst>
            <pc:docMk/>
            <pc:sldMk cId="1687616092" sldId="1873"/>
            <ac:spMk id="2" creationId="{99123CD4-4735-4DFB-B2DA-A006FCC65996}"/>
          </ac:spMkLst>
        </pc:spChg>
        <pc:spChg chg="mod">
          <ac:chgData name="Tony Heap" userId="3ecb4e81-d0d2-43fe-821d-3510f46574b5" providerId="ADAL" clId="{3D27416F-C3A0-45D3-8D8E-0C4F91190C59}" dt="2021-07-29T15:44:20.961" v="3495" actId="20577"/>
          <ac:spMkLst>
            <pc:docMk/>
            <pc:sldMk cId="1687616092" sldId="1873"/>
            <ac:spMk id="3" creationId="{509194D6-5EA7-44EC-8A1C-714E78DBB9BC}"/>
          </ac:spMkLst>
        </pc:spChg>
        <pc:picChg chg="del">
          <ac:chgData name="Tony Heap" userId="3ecb4e81-d0d2-43fe-821d-3510f46574b5" providerId="ADAL" clId="{3D27416F-C3A0-45D3-8D8E-0C4F91190C59}" dt="2021-07-29T15:37:58.717" v="3393" actId="478"/>
          <ac:picMkLst>
            <pc:docMk/>
            <pc:sldMk cId="1687616092" sldId="1873"/>
            <ac:picMk id="1026" creationId="{C93104BA-327C-4035-84D8-6CEA8FE3C0F1}"/>
          </ac:picMkLst>
        </pc:picChg>
      </pc:sldChg>
      <pc:sldChg chg="addSp modSp add mod">
        <pc:chgData name="Tony Heap" userId="3ecb4e81-d0d2-43fe-821d-3510f46574b5" providerId="ADAL" clId="{3D27416F-C3A0-45D3-8D8E-0C4F91190C59}" dt="2021-07-29T15:51:17.928" v="3645" actId="14100"/>
        <pc:sldMkLst>
          <pc:docMk/>
          <pc:sldMk cId="1382633585" sldId="1874"/>
        </pc:sldMkLst>
        <pc:picChg chg="add mod">
          <ac:chgData name="Tony Heap" userId="3ecb4e81-d0d2-43fe-821d-3510f46574b5" providerId="ADAL" clId="{3D27416F-C3A0-45D3-8D8E-0C4F91190C59}" dt="2021-07-29T15:51:15.657" v="3644" actId="1076"/>
          <ac:picMkLst>
            <pc:docMk/>
            <pc:sldMk cId="1382633585" sldId="1874"/>
            <ac:picMk id="6" creationId="{B6709642-8812-40E5-83A9-7B5D814627FF}"/>
          </ac:picMkLst>
        </pc:picChg>
        <pc:picChg chg="add mod">
          <ac:chgData name="Tony Heap" userId="3ecb4e81-d0d2-43fe-821d-3510f46574b5" providerId="ADAL" clId="{3D27416F-C3A0-45D3-8D8E-0C4F91190C59}" dt="2021-07-29T15:43:39.743" v="3424" actId="1076"/>
          <ac:picMkLst>
            <pc:docMk/>
            <pc:sldMk cId="1382633585" sldId="1874"/>
            <ac:picMk id="8" creationId="{3290DF0E-95A6-4822-B066-09EF1FB43331}"/>
          </ac:picMkLst>
        </pc:picChg>
        <pc:picChg chg="mod">
          <ac:chgData name="Tony Heap" userId="3ecb4e81-d0d2-43fe-821d-3510f46574b5" providerId="ADAL" clId="{3D27416F-C3A0-45D3-8D8E-0C4F91190C59}" dt="2021-07-29T15:51:17.928" v="3645" actId="14100"/>
          <ac:picMkLst>
            <pc:docMk/>
            <pc:sldMk cId="1382633585" sldId="1874"/>
            <ac:picMk id="1026" creationId="{C93104BA-327C-4035-84D8-6CEA8FE3C0F1}"/>
          </ac:picMkLst>
        </pc:picChg>
      </pc:sldChg>
      <pc:sldChg chg="modSp add mod">
        <pc:chgData name="Tony Heap" userId="3ecb4e81-d0d2-43fe-821d-3510f46574b5" providerId="ADAL" clId="{3D27416F-C3A0-45D3-8D8E-0C4F91190C59}" dt="2021-07-29T15:53:56.570" v="3852" actId="20577"/>
        <pc:sldMkLst>
          <pc:docMk/>
          <pc:sldMk cId="880964962" sldId="1875"/>
        </pc:sldMkLst>
        <pc:spChg chg="mod">
          <ac:chgData name="Tony Heap" userId="3ecb4e81-d0d2-43fe-821d-3510f46574b5" providerId="ADAL" clId="{3D27416F-C3A0-45D3-8D8E-0C4F91190C59}" dt="2021-07-29T15:53:07.569" v="3711" actId="20577"/>
          <ac:spMkLst>
            <pc:docMk/>
            <pc:sldMk cId="880964962" sldId="1875"/>
            <ac:spMk id="2" creationId="{99123CD4-4735-4DFB-B2DA-A006FCC65996}"/>
          </ac:spMkLst>
        </pc:spChg>
        <pc:spChg chg="mod">
          <ac:chgData name="Tony Heap" userId="3ecb4e81-d0d2-43fe-821d-3510f46574b5" providerId="ADAL" clId="{3D27416F-C3A0-45D3-8D8E-0C4F91190C59}" dt="2021-07-29T15:53:56.570" v="3852" actId="20577"/>
          <ac:spMkLst>
            <pc:docMk/>
            <pc:sldMk cId="880964962" sldId="1875"/>
            <ac:spMk id="3" creationId="{509194D6-5EA7-44EC-8A1C-714E78DBB9BC}"/>
          </ac:spMkLst>
        </pc:spChg>
      </pc:sldChg>
      <pc:sldMasterChg chg="delSldLayout">
        <pc:chgData name="Tony Heap" userId="3ecb4e81-d0d2-43fe-821d-3510f46574b5" providerId="ADAL" clId="{3D27416F-C3A0-45D3-8D8E-0C4F91190C59}" dt="2021-07-22T11:42:50.593" v="218" actId="47"/>
        <pc:sldMasterMkLst>
          <pc:docMk/>
          <pc:sldMasterMk cId="554456388" sldId="2147483660"/>
        </pc:sldMasterMkLst>
        <pc:sldLayoutChg chg="del">
          <pc:chgData name="Tony Heap" userId="3ecb4e81-d0d2-43fe-821d-3510f46574b5" providerId="ADAL" clId="{3D27416F-C3A0-45D3-8D8E-0C4F91190C59}" dt="2021-07-22T11:42:50.593" v="218" actId="47"/>
          <pc:sldLayoutMkLst>
            <pc:docMk/>
            <pc:sldMasterMk cId="554456388" sldId="2147483660"/>
            <pc:sldLayoutMk cId="3299966827" sldId="2147483689"/>
          </pc:sldLayoutMkLst>
        </pc:sldLayoutChg>
        <pc:sldLayoutChg chg="del">
          <pc:chgData name="Tony Heap" userId="3ecb4e81-d0d2-43fe-821d-3510f46574b5" providerId="ADAL" clId="{3D27416F-C3A0-45D3-8D8E-0C4F91190C59}" dt="2021-07-22T11:42:50.593" v="218" actId="47"/>
          <pc:sldLayoutMkLst>
            <pc:docMk/>
            <pc:sldMasterMk cId="554456388" sldId="2147483660"/>
            <pc:sldLayoutMk cId="3740477151" sldId="2147483690"/>
          </pc:sldLayoutMkLst>
        </pc:sldLayoutChg>
      </pc:sldMaster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827D64F-DE65-4364-9F48-448670897C34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3BB821AF-D5F8-42F0-B585-980C7C0A5975}">
      <dgm:prSet phldrT="[Text]"/>
      <dgm:spPr/>
      <dgm:t>
        <a:bodyPr/>
        <a:lstStyle/>
        <a:p>
          <a:r>
            <a:rPr lang="en-GB"/>
            <a:t>GP software</a:t>
          </a:r>
        </a:p>
      </dgm:t>
    </dgm:pt>
    <dgm:pt modelId="{239F9021-39EA-4B20-8BE5-7F1B2F8D349C}" type="parTrans" cxnId="{BCD8C251-5DFF-41FE-825C-06159749B6EE}">
      <dgm:prSet/>
      <dgm:spPr/>
      <dgm:t>
        <a:bodyPr/>
        <a:lstStyle/>
        <a:p>
          <a:endParaRPr lang="en-GB"/>
        </a:p>
      </dgm:t>
    </dgm:pt>
    <dgm:pt modelId="{1E18E08B-4497-4617-8993-732320F10EBF}" type="sibTrans" cxnId="{BCD8C251-5DFF-41FE-825C-06159749B6EE}">
      <dgm:prSet/>
      <dgm:spPr/>
      <dgm:t>
        <a:bodyPr/>
        <a:lstStyle/>
        <a:p>
          <a:endParaRPr lang="en-GB"/>
        </a:p>
      </dgm:t>
    </dgm:pt>
    <dgm:pt modelId="{8C32756F-AEB7-40D8-AF56-9AA2BBCAAD40}">
      <dgm:prSet phldrT="[Text]"/>
      <dgm:spPr/>
      <dgm:t>
        <a:bodyPr/>
        <a:lstStyle/>
        <a:p>
          <a:r>
            <a:rPr lang="en-GB"/>
            <a:t>Trust software</a:t>
          </a:r>
        </a:p>
      </dgm:t>
    </dgm:pt>
    <dgm:pt modelId="{CD7DD392-E221-4640-ACEE-F58C43FAD266}" type="parTrans" cxnId="{90EF5101-0A8C-4244-A088-F137123BC9AC}">
      <dgm:prSet/>
      <dgm:spPr/>
      <dgm:t>
        <a:bodyPr/>
        <a:lstStyle/>
        <a:p>
          <a:endParaRPr lang="en-GB"/>
        </a:p>
      </dgm:t>
    </dgm:pt>
    <dgm:pt modelId="{1A2674BE-61E5-49E0-A5AF-6777112F6584}" type="sibTrans" cxnId="{90EF5101-0A8C-4244-A088-F137123BC9AC}">
      <dgm:prSet/>
      <dgm:spPr/>
      <dgm:t>
        <a:bodyPr/>
        <a:lstStyle/>
        <a:p>
          <a:endParaRPr lang="en-GB"/>
        </a:p>
      </dgm:t>
    </dgm:pt>
    <dgm:pt modelId="{DB0B186A-558A-47CF-A259-6278E3893C6B}">
      <dgm:prSet phldrT="[Text]"/>
      <dgm:spPr/>
      <dgm:t>
        <a:bodyPr/>
        <a:lstStyle/>
        <a:p>
          <a:r>
            <a:rPr lang="en-GB"/>
            <a:t>NHS App</a:t>
          </a:r>
        </a:p>
      </dgm:t>
    </dgm:pt>
    <dgm:pt modelId="{10F1D823-7589-4128-9BFB-76D98113A8C1}" type="parTrans" cxnId="{BE351A20-1A20-461D-A9B7-D8481E60CA58}">
      <dgm:prSet/>
      <dgm:spPr/>
      <dgm:t>
        <a:bodyPr/>
        <a:lstStyle/>
        <a:p>
          <a:endParaRPr lang="en-GB"/>
        </a:p>
      </dgm:t>
    </dgm:pt>
    <dgm:pt modelId="{2825B74F-C8D1-4FAB-BD72-4D71B410A10E}" type="sibTrans" cxnId="{BE351A20-1A20-461D-A9B7-D8481E60CA58}">
      <dgm:prSet/>
      <dgm:spPr/>
      <dgm:t>
        <a:bodyPr/>
        <a:lstStyle/>
        <a:p>
          <a:endParaRPr lang="en-GB"/>
        </a:p>
      </dgm:t>
    </dgm:pt>
    <dgm:pt modelId="{A0BE7A87-93C0-49C6-8AF9-FA57A3CC0937}">
      <dgm:prSet phldrT="[Text]"/>
      <dgm:spPr/>
      <dgm:t>
        <a:bodyPr/>
        <a:lstStyle/>
        <a:p>
          <a:r>
            <a:rPr lang="en-GB"/>
            <a:t>clinicians</a:t>
          </a:r>
        </a:p>
      </dgm:t>
    </dgm:pt>
    <dgm:pt modelId="{B3389064-9CC7-49E1-AE9C-83CB94A6C518}" type="parTrans" cxnId="{C1E01C3B-5FE8-4314-9D30-089A3FCDCC2E}">
      <dgm:prSet/>
      <dgm:spPr/>
    </dgm:pt>
    <dgm:pt modelId="{33250DF7-FAEB-4B65-8EA9-C414464C146F}" type="sibTrans" cxnId="{C1E01C3B-5FE8-4314-9D30-089A3FCDCC2E}">
      <dgm:prSet/>
      <dgm:spPr/>
    </dgm:pt>
    <dgm:pt modelId="{1DC1206A-1A7C-4638-BAE5-D9B63D02F0EF}">
      <dgm:prSet phldrT="[Text]"/>
      <dgm:spPr/>
      <dgm:t>
        <a:bodyPr/>
        <a:lstStyle/>
        <a:p>
          <a:r>
            <a:rPr lang="en-GB"/>
            <a:t>smartcard</a:t>
          </a:r>
        </a:p>
      </dgm:t>
    </dgm:pt>
    <dgm:pt modelId="{27374D3A-332C-4E16-BB76-C36D01B916C6}" type="parTrans" cxnId="{F521F577-1B7A-45EC-8A40-395BC0A1D7BA}">
      <dgm:prSet/>
      <dgm:spPr/>
    </dgm:pt>
    <dgm:pt modelId="{CB22382C-EF52-4390-A314-DDF37AC13536}" type="sibTrans" cxnId="{F521F577-1B7A-45EC-8A40-395BC0A1D7BA}">
      <dgm:prSet/>
      <dgm:spPr/>
    </dgm:pt>
    <dgm:pt modelId="{8777D55C-90A5-4AC2-825A-73A0555B2BBF}">
      <dgm:prSet/>
      <dgm:spPr/>
      <dgm:t>
        <a:bodyPr/>
        <a:lstStyle/>
        <a:p>
          <a:r>
            <a:rPr lang="en-GB"/>
            <a:t>clinicians</a:t>
          </a:r>
        </a:p>
      </dgm:t>
    </dgm:pt>
    <dgm:pt modelId="{FD292B9F-0152-4C12-B004-16D8EC900691}" type="parTrans" cxnId="{612E605A-193E-481F-A482-FA33BE259D3C}">
      <dgm:prSet/>
      <dgm:spPr/>
    </dgm:pt>
    <dgm:pt modelId="{E3749C81-E202-4B5B-B7B9-D1100ED18A66}" type="sibTrans" cxnId="{612E605A-193E-481F-A482-FA33BE259D3C}">
      <dgm:prSet/>
      <dgm:spPr/>
    </dgm:pt>
    <dgm:pt modelId="{333B4AA7-3C59-463F-8EB6-2637960CFBCB}">
      <dgm:prSet/>
      <dgm:spPr/>
      <dgm:t>
        <a:bodyPr/>
        <a:lstStyle/>
        <a:p>
          <a:r>
            <a:rPr lang="en-GB"/>
            <a:t>unattended use</a:t>
          </a:r>
        </a:p>
      </dgm:t>
    </dgm:pt>
    <dgm:pt modelId="{353816CB-990C-4237-8072-50D821D1A2B2}" type="parTrans" cxnId="{0CB707E7-EDC2-4045-9461-21619554C4DD}">
      <dgm:prSet/>
      <dgm:spPr/>
    </dgm:pt>
    <dgm:pt modelId="{F04A3980-BD1F-4C44-A9CB-AE3D4A92DC04}" type="sibTrans" cxnId="{0CB707E7-EDC2-4045-9461-21619554C4DD}">
      <dgm:prSet/>
      <dgm:spPr/>
    </dgm:pt>
    <dgm:pt modelId="{91CEDDDE-ED50-4906-BBCC-A57C721F1294}">
      <dgm:prSet/>
      <dgm:spPr/>
      <dgm:t>
        <a:bodyPr/>
        <a:lstStyle/>
        <a:p>
          <a:r>
            <a:rPr lang="en-GB"/>
            <a:t>smartcard</a:t>
          </a:r>
        </a:p>
      </dgm:t>
    </dgm:pt>
    <dgm:pt modelId="{98C1084D-1C08-4A65-BCDF-C2AB2CA124BD}" type="parTrans" cxnId="{A4CC9864-763F-45F1-869C-EF4371D53B40}">
      <dgm:prSet/>
      <dgm:spPr/>
    </dgm:pt>
    <dgm:pt modelId="{B0C47FC8-73CA-4918-BA91-89EF21CAF32E}" type="sibTrans" cxnId="{A4CC9864-763F-45F1-869C-EF4371D53B40}">
      <dgm:prSet/>
      <dgm:spPr/>
    </dgm:pt>
    <dgm:pt modelId="{4332C45D-07B1-4C59-8689-EE6C8A920BCC}">
      <dgm:prSet/>
      <dgm:spPr/>
      <dgm:t>
        <a:bodyPr/>
        <a:lstStyle/>
        <a:p>
          <a:r>
            <a:rPr lang="en-GB">
              <a:latin typeface="Arial"/>
            </a:rPr>
            <a:t>patients</a:t>
          </a:r>
          <a:endParaRPr lang="en-GB"/>
        </a:p>
      </dgm:t>
    </dgm:pt>
    <dgm:pt modelId="{E834E47D-F171-413E-A288-F94682C3AE37}" type="parTrans" cxnId="{FD1313E3-8BB8-4F7B-AB69-BB0857E824E8}">
      <dgm:prSet/>
      <dgm:spPr/>
    </dgm:pt>
    <dgm:pt modelId="{4C528C56-9D1F-4897-B502-D10ACD428C88}" type="sibTrans" cxnId="{FD1313E3-8BB8-4F7B-AB69-BB0857E824E8}">
      <dgm:prSet/>
      <dgm:spPr/>
    </dgm:pt>
    <dgm:pt modelId="{7EF3B357-F420-42E0-BCCD-A27BC8CF08CC}">
      <dgm:prSet/>
      <dgm:spPr/>
      <dgm:t>
        <a:bodyPr/>
        <a:lstStyle/>
        <a:p>
          <a:r>
            <a:rPr lang="en-GB"/>
            <a:t>NHS </a:t>
          </a:r>
          <a:r>
            <a:rPr lang="en-GB">
              <a:latin typeface="Arial"/>
            </a:rPr>
            <a:t>login</a:t>
          </a:r>
          <a:endParaRPr lang="en-GB"/>
        </a:p>
      </dgm:t>
    </dgm:pt>
    <dgm:pt modelId="{D13C393A-F374-4A9C-A6FF-4F72E6A708A2}" type="parTrans" cxnId="{B953E332-0984-44BF-BA61-9FAC1B02FF2D}">
      <dgm:prSet/>
      <dgm:spPr/>
    </dgm:pt>
    <dgm:pt modelId="{9BAAB6BB-50B8-4294-BBAE-BFAB325B7A7C}" type="sibTrans" cxnId="{B953E332-0984-44BF-BA61-9FAC1B02FF2D}">
      <dgm:prSet/>
      <dgm:spPr/>
    </dgm:pt>
    <dgm:pt modelId="{EE569434-4FD1-4B39-87B7-BFC32E756DFD}">
      <dgm:prSet phldrT="[Text]"/>
      <dgm:spPr/>
      <dgm:t>
        <a:bodyPr/>
        <a:lstStyle/>
        <a:p>
          <a:r>
            <a:rPr lang="en-GB"/>
            <a:t>Pharmacy software</a:t>
          </a:r>
        </a:p>
      </dgm:t>
    </dgm:pt>
    <dgm:pt modelId="{17D74D41-E74B-4DAA-A6A8-BD28FF6B71E4}" type="parTrans" cxnId="{747B5BAC-151E-4856-9998-D643B1BD8ECC}">
      <dgm:prSet/>
      <dgm:spPr/>
    </dgm:pt>
    <dgm:pt modelId="{C37BA2EC-A4E9-44E2-ADF3-9AAE43CE6A34}" type="sibTrans" cxnId="{747B5BAC-151E-4856-9998-D643B1BD8ECC}">
      <dgm:prSet/>
      <dgm:spPr/>
    </dgm:pt>
    <dgm:pt modelId="{66685D0F-92BB-4BF9-B786-BC71FE0E4F86}">
      <dgm:prSet phldrT="[Text]"/>
      <dgm:spPr/>
      <dgm:t>
        <a:bodyPr/>
        <a:lstStyle/>
        <a:p>
          <a:r>
            <a:rPr lang="en-GB"/>
            <a:t>pharmacists</a:t>
          </a:r>
        </a:p>
      </dgm:t>
    </dgm:pt>
    <dgm:pt modelId="{8FA1C0EE-0C3E-48A1-B276-AB703EE2D016}" type="parTrans" cxnId="{45122FB0-4EB4-45C0-BD0D-4C844E980512}">
      <dgm:prSet/>
      <dgm:spPr/>
    </dgm:pt>
    <dgm:pt modelId="{8BEEC220-67B9-4340-81C2-F25BC02CBB1C}" type="sibTrans" cxnId="{45122FB0-4EB4-45C0-BD0D-4C844E980512}">
      <dgm:prSet/>
      <dgm:spPr/>
    </dgm:pt>
    <dgm:pt modelId="{BF13B885-9506-42C2-BEDA-D1FCE09C6289}">
      <dgm:prSet phldrT="[Text]"/>
      <dgm:spPr/>
      <dgm:t>
        <a:bodyPr/>
        <a:lstStyle/>
        <a:p>
          <a:r>
            <a:rPr lang="en-GB"/>
            <a:t>smartcard</a:t>
          </a:r>
        </a:p>
      </dgm:t>
    </dgm:pt>
    <dgm:pt modelId="{F5A89531-0A67-4670-9AC7-BE7DDDC76E52}" type="parTrans" cxnId="{329A4E10-C8AC-4E98-948E-3C1A34BD4184}">
      <dgm:prSet/>
      <dgm:spPr/>
    </dgm:pt>
    <dgm:pt modelId="{8C43A8A3-18A3-4E34-B66B-B6877F0B4EB5}" type="sibTrans" cxnId="{329A4E10-C8AC-4E98-948E-3C1A34BD4184}">
      <dgm:prSet/>
      <dgm:spPr/>
    </dgm:pt>
    <dgm:pt modelId="{A53FCFA0-4427-4549-A9A3-D11EF59B7847}">
      <dgm:prSet phldrT="[Text]"/>
      <dgm:spPr/>
      <dgm:t>
        <a:bodyPr/>
        <a:lstStyle/>
        <a:p>
          <a:r>
            <a:rPr lang="en-GB"/>
            <a:t>Social care software</a:t>
          </a:r>
        </a:p>
      </dgm:t>
    </dgm:pt>
    <dgm:pt modelId="{2E5C5093-1D01-4FCB-A034-93C49A060BB0}" type="parTrans" cxnId="{AB290A7A-AB89-4581-8613-A984B3D37B3B}">
      <dgm:prSet/>
      <dgm:spPr/>
    </dgm:pt>
    <dgm:pt modelId="{B9547751-1B30-4851-962F-F54569E8CB04}" type="sibTrans" cxnId="{AB290A7A-AB89-4581-8613-A984B3D37B3B}">
      <dgm:prSet/>
      <dgm:spPr/>
    </dgm:pt>
    <dgm:pt modelId="{9F94A5AC-EC0F-4BC2-916F-E3C0BE55967B}">
      <dgm:prSet phldrT="[Text]"/>
      <dgm:spPr/>
      <dgm:t>
        <a:bodyPr/>
        <a:lstStyle/>
        <a:p>
          <a:r>
            <a:rPr lang="en-GB"/>
            <a:t>care workers</a:t>
          </a:r>
        </a:p>
      </dgm:t>
    </dgm:pt>
    <dgm:pt modelId="{203377EC-FEFA-409A-B84C-34429957E840}" type="parTrans" cxnId="{848C434C-4E57-4F05-987F-07CF7130AF66}">
      <dgm:prSet/>
      <dgm:spPr/>
    </dgm:pt>
    <dgm:pt modelId="{7A27A3FC-7BA5-403A-9747-D739284A04BA}" type="sibTrans" cxnId="{848C434C-4E57-4F05-987F-07CF7130AF66}">
      <dgm:prSet/>
      <dgm:spPr/>
    </dgm:pt>
    <dgm:pt modelId="{296B75B0-9077-460B-A6C4-992A5D1D0FCE}">
      <dgm:prSet phldrT="[Text]"/>
      <dgm:spPr/>
      <dgm:t>
        <a:bodyPr/>
        <a:lstStyle/>
        <a:p>
          <a:r>
            <a:rPr lang="en-GB"/>
            <a:t>out in the field</a:t>
          </a:r>
        </a:p>
      </dgm:t>
    </dgm:pt>
    <dgm:pt modelId="{B0B556FD-701A-4B23-863C-3DEC5F88D7E1}" type="parTrans" cxnId="{17FE2321-606A-44B6-9BAD-3CCFD01C206C}">
      <dgm:prSet/>
      <dgm:spPr/>
    </dgm:pt>
    <dgm:pt modelId="{D189545E-0644-4994-B53F-587C3DB9E72A}" type="sibTrans" cxnId="{17FE2321-606A-44B6-9BAD-3CCFD01C206C}">
      <dgm:prSet/>
      <dgm:spPr/>
    </dgm:pt>
    <dgm:pt modelId="{6DC131CA-6E66-4443-BE4E-80C0E3F04613}">
      <dgm:prSet/>
      <dgm:spPr/>
      <dgm:t>
        <a:bodyPr/>
        <a:lstStyle/>
        <a:p>
          <a:r>
            <a:rPr lang="en-GB"/>
            <a:t>Disruptive software</a:t>
          </a:r>
        </a:p>
      </dgm:t>
    </dgm:pt>
    <dgm:pt modelId="{9455A28B-4C4B-49D6-8742-EB253849CA87}" type="parTrans" cxnId="{FAFFA11B-594B-493F-9724-E664CDA73A90}">
      <dgm:prSet/>
      <dgm:spPr/>
    </dgm:pt>
    <dgm:pt modelId="{22899F69-F8F1-40C0-8AD0-C0DF1B36E482}" type="sibTrans" cxnId="{FAFFA11B-594B-493F-9724-E664CDA73A90}">
      <dgm:prSet/>
      <dgm:spPr/>
    </dgm:pt>
    <dgm:pt modelId="{C22A4232-A3C7-4CA3-8DFD-171DD2B1A236}">
      <dgm:prSet/>
      <dgm:spPr/>
      <dgm:t>
        <a:bodyPr/>
        <a:lstStyle/>
        <a:p>
          <a:r>
            <a:rPr lang="en-GB"/>
            <a:t>for </a:t>
          </a:r>
          <a:r>
            <a:rPr lang="en-GB">
              <a:latin typeface="Arial"/>
            </a:rPr>
            <a:t>patients</a:t>
          </a:r>
          <a:endParaRPr lang="en-GB"/>
        </a:p>
      </dgm:t>
    </dgm:pt>
    <dgm:pt modelId="{0C452E78-F305-44DE-AFDF-A144B5BD83BE}" type="parTrans" cxnId="{E4719EDB-AAA7-44E2-87B3-6205D190CCEF}">
      <dgm:prSet/>
      <dgm:spPr/>
    </dgm:pt>
    <dgm:pt modelId="{30C6C4BA-9620-43EF-981F-D070FFF0BCDC}" type="sibTrans" cxnId="{E4719EDB-AAA7-44E2-87B3-6205D190CCEF}">
      <dgm:prSet/>
      <dgm:spPr/>
    </dgm:pt>
    <dgm:pt modelId="{A644EAB7-26BE-4150-8A66-1641D641517C}" type="pres">
      <dgm:prSet presAssocID="{F827D64F-DE65-4364-9F48-448670897C34}" presName="diagram" presStyleCnt="0">
        <dgm:presLayoutVars>
          <dgm:dir/>
          <dgm:resizeHandles val="exact"/>
        </dgm:presLayoutVars>
      </dgm:prSet>
      <dgm:spPr/>
    </dgm:pt>
    <dgm:pt modelId="{B9012105-439B-4285-9A9D-547950081294}" type="pres">
      <dgm:prSet presAssocID="{3BB821AF-D5F8-42F0-B585-980C7C0A5975}" presName="node" presStyleLbl="node1" presStyleIdx="0" presStyleCnt="6">
        <dgm:presLayoutVars>
          <dgm:bulletEnabled val="1"/>
        </dgm:presLayoutVars>
      </dgm:prSet>
      <dgm:spPr/>
    </dgm:pt>
    <dgm:pt modelId="{9C0F943B-E2E5-464D-A36F-F40A49C22AAB}" type="pres">
      <dgm:prSet presAssocID="{1E18E08B-4497-4617-8993-732320F10EBF}" presName="sibTrans" presStyleCnt="0"/>
      <dgm:spPr/>
    </dgm:pt>
    <dgm:pt modelId="{3337BD80-F574-4926-9F8D-D7D88C41F921}" type="pres">
      <dgm:prSet presAssocID="{EE569434-4FD1-4B39-87B7-BFC32E756DFD}" presName="node" presStyleLbl="node1" presStyleIdx="1" presStyleCnt="6">
        <dgm:presLayoutVars>
          <dgm:bulletEnabled val="1"/>
        </dgm:presLayoutVars>
      </dgm:prSet>
      <dgm:spPr/>
    </dgm:pt>
    <dgm:pt modelId="{71AE737E-C0A3-4DA3-92B2-B68C81A63C52}" type="pres">
      <dgm:prSet presAssocID="{C37BA2EC-A4E9-44E2-ADF3-9AAE43CE6A34}" presName="sibTrans" presStyleCnt="0"/>
      <dgm:spPr/>
    </dgm:pt>
    <dgm:pt modelId="{9D67F2A7-04A9-409B-94E7-15CAAFA67804}" type="pres">
      <dgm:prSet presAssocID="{8C32756F-AEB7-40D8-AF56-9AA2BBCAAD40}" presName="node" presStyleLbl="node1" presStyleIdx="2" presStyleCnt="6">
        <dgm:presLayoutVars>
          <dgm:bulletEnabled val="1"/>
        </dgm:presLayoutVars>
      </dgm:prSet>
      <dgm:spPr/>
    </dgm:pt>
    <dgm:pt modelId="{2C473C34-614D-4696-8E03-D5E28D151F6C}" type="pres">
      <dgm:prSet presAssocID="{1A2674BE-61E5-49E0-A5AF-6777112F6584}" presName="sibTrans" presStyleCnt="0"/>
      <dgm:spPr/>
    </dgm:pt>
    <dgm:pt modelId="{5BCDAE40-8E73-4007-9F06-A8AAF7EEA46E}" type="pres">
      <dgm:prSet presAssocID="{A53FCFA0-4427-4549-A9A3-D11EF59B7847}" presName="node" presStyleLbl="node1" presStyleIdx="3" presStyleCnt="6">
        <dgm:presLayoutVars>
          <dgm:bulletEnabled val="1"/>
        </dgm:presLayoutVars>
      </dgm:prSet>
      <dgm:spPr/>
    </dgm:pt>
    <dgm:pt modelId="{DB8DCEBE-84B2-4DB8-B083-454C5C25B5BF}" type="pres">
      <dgm:prSet presAssocID="{B9547751-1B30-4851-962F-F54569E8CB04}" presName="sibTrans" presStyleCnt="0"/>
      <dgm:spPr/>
    </dgm:pt>
    <dgm:pt modelId="{B0CC6514-934B-4E51-9C09-A44E1EC7D691}" type="pres">
      <dgm:prSet presAssocID="{DB0B186A-558A-47CF-A259-6278E3893C6B}" presName="node" presStyleLbl="node1" presStyleIdx="4" presStyleCnt="6">
        <dgm:presLayoutVars>
          <dgm:bulletEnabled val="1"/>
        </dgm:presLayoutVars>
      </dgm:prSet>
      <dgm:spPr/>
    </dgm:pt>
    <dgm:pt modelId="{D8F00607-50BF-454C-A72F-D7DE343F9C01}" type="pres">
      <dgm:prSet presAssocID="{2825B74F-C8D1-4FAB-BD72-4D71B410A10E}" presName="sibTrans" presStyleCnt="0"/>
      <dgm:spPr/>
    </dgm:pt>
    <dgm:pt modelId="{65E8E305-4B8C-4CE6-9177-CBCFC27A1BF0}" type="pres">
      <dgm:prSet presAssocID="{6DC131CA-6E66-4443-BE4E-80C0E3F04613}" presName="node" presStyleLbl="node1" presStyleIdx="5" presStyleCnt="6">
        <dgm:presLayoutVars>
          <dgm:bulletEnabled val="1"/>
        </dgm:presLayoutVars>
      </dgm:prSet>
      <dgm:spPr/>
    </dgm:pt>
  </dgm:ptLst>
  <dgm:cxnLst>
    <dgm:cxn modelId="{48B10800-B946-4090-AE45-C095CD6B1B22}" type="presOf" srcId="{A53FCFA0-4427-4549-A9A3-D11EF59B7847}" destId="{5BCDAE40-8E73-4007-9F06-A8AAF7EEA46E}" srcOrd="0" destOrd="0" presId="urn:microsoft.com/office/officeart/2005/8/layout/default"/>
    <dgm:cxn modelId="{90EF5101-0A8C-4244-A088-F137123BC9AC}" srcId="{F827D64F-DE65-4364-9F48-448670897C34}" destId="{8C32756F-AEB7-40D8-AF56-9AA2BBCAAD40}" srcOrd="2" destOrd="0" parTransId="{CD7DD392-E221-4640-ACEE-F58C43FAD266}" sibTransId="{1A2674BE-61E5-49E0-A5AF-6777112F6584}"/>
    <dgm:cxn modelId="{3211E406-2D74-4212-A629-731DCB3055EC}" type="presOf" srcId="{6DC131CA-6E66-4443-BE4E-80C0E3F04613}" destId="{65E8E305-4B8C-4CE6-9177-CBCFC27A1BF0}" srcOrd="0" destOrd="0" presId="urn:microsoft.com/office/officeart/2005/8/layout/default"/>
    <dgm:cxn modelId="{DCD0E708-37DA-493E-832F-53FB38F89DD2}" type="presOf" srcId="{296B75B0-9077-460B-A6C4-992A5D1D0FCE}" destId="{5BCDAE40-8E73-4007-9F06-A8AAF7EEA46E}" srcOrd="0" destOrd="2" presId="urn:microsoft.com/office/officeart/2005/8/layout/default"/>
    <dgm:cxn modelId="{329A4E10-C8AC-4E98-948E-3C1A34BD4184}" srcId="{EE569434-4FD1-4B39-87B7-BFC32E756DFD}" destId="{BF13B885-9506-42C2-BEDA-D1FCE09C6289}" srcOrd="1" destOrd="0" parTransId="{F5A89531-0A67-4670-9AC7-BE7DDDC76E52}" sibTransId="{8C43A8A3-18A3-4E34-B66B-B6877F0B4EB5}"/>
    <dgm:cxn modelId="{773EB712-7016-4ACA-83F3-0B459CACFA2C}" type="presOf" srcId="{BF13B885-9506-42C2-BEDA-D1FCE09C6289}" destId="{3337BD80-F574-4926-9F8D-D7D88C41F921}" srcOrd="0" destOrd="2" presId="urn:microsoft.com/office/officeart/2005/8/layout/default"/>
    <dgm:cxn modelId="{FAFFA11B-594B-493F-9724-E664CDA73A90}" srcId="{F827D64F-DE65-4364-9F48-448670897C34}" destId="{6DC131CA-6E66-4443-BE4E-80C0E3F04613}" srcOrd="5" destOrd="0" parTransId="{9455A28B-4C4B-49D6-8742-EB253849CA87}" sibTransId="{22899F69-F8F1-40C0-8AD0-C0DF1B36E482}"/>
    <dgm:cxn modelId="{BE351A20-1A20-461D-A9B7-D8481E60CA58}" srcId="{F827D64F-DE65-4364-9F48-448670897C34}" destId="{DB0B186A-558A-47CF-A259-6278E3893C6B}" srcOrd="4" destOrd="0" parTransId="{10F1D823-7589-4128-9BFB-76D98113A8C1}" sibTransId="{2825B74F-C8D1-4FAB-BD72-4D71B410A10E}"/>
    <dgm:cxn modelId="{17FE2321-606A-44B6-9BAD-3CCFD01C206C}" srcId="{A53FCFA0-4427-4549-A9A3-D11EF59B7847}" destId="{296B75B0-9077-460B-A6C4-992A5D1D0FCE}" srcOrd="1" destOrd="0" parTransId="{B0B556FD-701A-4B23-863C-3DEC5F88D7E1}" sibTransId="{D189545E-0644-4994-B53F-587C3DB9E72A}"/>
    <dgm:cxn modelId="{B953E332-0984-44BF-BA61-9FAC1B02FF2D}" srcId="{DB0B186A-558A-47CF-A259-6278E3893C6B}" destId="{7EF3B357-F420-42E0-BCCD-A27BC8CF08CC}" srcOrd="1" destOrd="0" parTransId="{D13C393A-F374-4A9C-A6FF-4F72E6A708A2}" sibTransId="{9BAAB6BB-50B8-4294-BBAE-BFAB325B7A7C}"/>
    <dgm:cxn modelId="{C5F27533-394D-4C9B-85BF-FE3493CDB656}" type="presOf" srcId="{91CEDDDE-ED50-4906-BBCC-A57C721F1294}" destId="{9D67F2A7-04A9-409B-94E7-15CAAFA67804}" srcOrd="0" destOrd="2" presId="urn:microsoft.com/office/officeart/2005/8/layout/default"/>
    <dgm:cxn modelId="{C1E01C3B-5FE8-4314-9D30-089A3FCDCC2E}" srcId="{3BB821AF-D5F8-42F0-B585-980C7C0A5975}" destId="{A0BE7A87-93C0-49C6-8AF9-FA57A3CC0937}" srcOrd="0" destOrd="0" parTransId="{B3389064-9CC7-49E1-AE9C-83CB94A6C518}" sibTransId="{33250DF7-FAEB-4B65-8EA9-C414464C146F}"/>
    <dgm:cxn modelId="{A4CC9864-763F-45F1-869C-EF4371D53B40}" srcId="{8C32756F-AEB7-40D8-AF56-9AA2BBCAAD40}" destId="{91CEDDDE-ED50-4906-BBCC-A57C721F1294}" srcOrd="1" destOrd="0" parTransId="{98C1084D-1C08-4A65-BCDF-C2AB2CA124BD}" sibTransId="{B0C47FC8-73CA-4918-BA91-89EF21CAF32E}"/>
    <dgm:cxn modelId="{19DA5146-484C-4CCC-875F-C6CC7587EE90}" type="presOf" srcId="{8C32756F-AEB7-40D8-AF56-9AA2BBCAAD40}" destId="{9D67F2A7-04A9-409B-94E7-15CAAFA67804}" srcOrd="0" destOrd="0" presId="urn:microsoft.com/office/officeart/2005/8/layout/default"/>
    <dgm:cxn modelId="{848C434C-4E57-4F05-987F-07CF7130AF66}" srcId="{A53FCFA0-4427-4549-A9A3-D11EF59B7847}" destId="{9F94A5AC-EC0F-4BC2-916F-E3C0BE55967B}" srcOrd="0" destOrd="0" parTransId="{203377EC-FEFA-409A-B84C-34429957E840}" sibTransId="{7A27A3FC-7BA5-403A-9747-D739284A04BA}"/>
    <dgm:cxn modelId="{D062EF4F-86C2-441A-A297-E650765E8DF7}" type="presOf" srcId="{EE569434-4FD1-4B39-87B7-BFC32E756DFD}" destId="{3337BD80-F574-4926-9F8D-D7D88C41F921}" srcOrd="0" destOrd="0" presId="urn:microsoft.com/office/officeart/2005/8/layout/default"/>
    <dgm:cxn modelId="{BCD8C251-5DFF-41FE-825C-06159749B6EE}" srcId="{F827D64F-DE65-4364-9F48-448670897C34}" destId="{3BB821AF-D5F8-42F0-B585-980C7C0A5975}" srcOrd="0" destOrd="0" parTransId="{239F9021-39EA-4B20-8BE5-7F1B2F8D349C}" sibTransId="{1E18E08B-4497-4617-8993-732320F10EBF}"/>
    <dgm:cxn modelId="{F521F577-1B7A-45EC-8A40-395BC0A1D7BA}" srcId="{3BB821AF-D5F8-42F0-B585-980C7C0A5975}" destId="{1DC1206A-1A7C-4638-BAE5-D9B63D02F0EF}" srcOrd="1" destOrd="0" parTransId="{27374D3A-332C-4E16-BB76-C36D01B916C6}" sibTransId="{CB22382C-EF52-4390-A314-DDF37AC13536}"/>
    <dgm:cxn modelId="{AB290A7A-AB89-4581-8613-A984B3D37B3B}" srcId="{F827D64F-DE65-4364-9F48-448670897C34}" destId="{A53FCFA0-4427-4549-A9A3-D11EF59B7847}" srcOrd="3" destOrd="0" parTransId="{2E5C5093-1D01-4FCB-A034-93C49A060BB0}" sibTransId="{B9547751-1B30-4851-962F-F54569E8CB04}"/>
    <dgm:cxn modelId="{612E605A-193E-481F-A482-FA33BE259D3C}" srcId="{8C32756F-AEB7-40D8-AF56-9AA2BBCAAD40}" destId="{8777D55C-90A5-4AC2-825A-73A0555B2BBF}" srcOrd="0" destOrd="0" parTransId="{FD292B9F-0152-4C12-B004-16D8EC900691}" sibTransId="{E3749C81-E202-4B5B-B7B9-D1100ED18A66}"/>
    <dgm:cxn modelId="{F3C5C97B-552B-4798-AD68-5D6487CBE4CD}" type="presOf" srcId="{9F94A5AC-EC0F-4BC2-916F-E3C0BE55967B}" destId="{5BCDAE40-8E73-4007-9F06-A8AAF7EEA46E}" srcOrd="0" destOrd="1" presId="urn:microsoft.com/office/officeart/2005/8/layout/default"/>
    <dgm:cxn modelId="{D0FBD67E-8B6A-4341-BC7D-8B52D7B9863E}" type="presOf" srcId="{4332C45D-07B1-4C59-8689-EE6C8A920BCC}" destId="{B0CC6514-934B-4E51-9C09-A44E1EC7D691}" srcOrd="0" destOrd="1" presId="urn:microsoft.com/office/officeart/2005/8/layout/default"/>
    <dgm:cxn modelId="{A2F0D495-6157-4D39-9CCB-7BD25C3DD924}" type="presOf" srcId="{8777D55C-90A5-4AC2-825A-73A0555B2BBF}" destId="{9D67F2A7-04A9-409B-94E7-15CAAFA67804}" srcOrd="0" destOrd="1" presId="urn:microsoft.com/office/officeart/2005/8/layout/default"/>
    <dgm:cxn modelId="{747B5BAC-151E-4856-9998-D643B1BD8ECC}" srcId="{F827D64F-DE65-4364-9F48-448670897C34}" destId="{EE569434-4FD1-4B39-87B7-BFC32E756DFD}" srcOrd="1" destOrd="0" parTransId="{17D74D41-E74B-4DAA-A6A8-BD28FF6B71E4}" sibTransId="{C37BA2EC-A4E9-44E2-ADF3-9AAE43CE6A34}"/>
    <dgm:cxn modelId="{45122FB0-4EB4-45C0-BD0D-4C844E980512}" srcId="{EE569434-4FD1-4B39-87B7-BFC32E756DFD}" destId="{66685D0F-92BB-4BF9-B786-BC71FE0E4F86}" srcOrd="0" destOrd="0" parTransId="{8FA1C0EE-0C3E-48A1-B276-AB703EE2D016}" sibTransId="{8BEEC220-67B9-4340-81C2-F25BC02CBB1C}"/>
    <dgm:cxn modelId="{A0645CB3-997E-44F6-A1CD-6C101B110BED}" type="presOf" srcId="{F827D64F-DE65-4364-9F48-448670897C34}" destId="{A644EAB7-26BE-4150-8A66-1641D641517C}" srcOrd="0" destOrd="0" presId="urn:microsoft.com/office/officeart/2005/8/layout/default"/>
    <dgm:cxn modelId="{F33446B3-C31F-4EE3-93DE-885F39CBBEBA}" type="presOf" srcId="{333B4AA7-3C59-463F-8EB6-2637960CFBCB}" destId="{9D67F2A7-04A9-409B-94E7-15CAAFA67804}" srcOrd="0" destOrd="3" presId="urn:microsoft.com/office/officeart/2005/8/layout/default"/>
    <dgm:cxn modelId="{60FECABC-3D4D-41CF-BC30-AF75444DBCCF}" type="presOf" srcId="{3BB821AF-D5F8-42F0-B585-980C7C0A5975}" destId="{B9012105-439B-4285-9A9D-547950081294}" srcOrd="0" destOrd="0" presId="urn:microsoft.com/office/officeart/2005/8/layout/default"/>
    <dgm:cxn modelId="{F73D9CC7-75A6-436B-8131-8466CFDE7181}" type="presOf" srcId="{DB0B186A-558A-47CF-A259-6278E3893C6B}" destId="{B0CC6514-934B-4E51-9C09-A44E1EC7D691}" srcOrd="0" destOrd="0" presId="urn:microsoft.com/office/officeart/2005/8/layout/default"/>
    <dgm:cxn modelId="{4F76C4C8-5756-4708-8255-3C1D532953E6}" type="presOf" srcId="{1DC1206A-1A7C-4638-BAE5-D9B63D02F0EF}" destId="{B9012105-439B-4285-9A9D-547950081294}" srcOrd="0" destOrd="2" presId="urn:microsoft.com/office/officeart/2005/8/layout/default"/>
    <dgm:cxn modelId="{6FFF25DA-54BD-424C-9082-68209C06C300}" type="presOf" srcId="{C22A4232-A3C7-4CA3-8DFD-171DD2B1A236}" destId="{65E8E305-4B8C-4CE6-9177-CBCFC27A1BF0}" srcOrd="0" destOrd="1" presId="urn:microsoft.com/office/officeart/2005/8/layout/default"/>
    <dgm:cxn modelId="{DA71E6DA-3466-470A-A391-D62B4E415BD7}" type="presOf" srcId="{7EF3B357-F420-42E0-BCCD-A27BC8CF08CC}" destId="{B0CC6514-934B-4E51-9C09-A44E1EC7D691}" srcOrd="0" destOrd="2" presId="urn:microsoft.com/office/officeart/2005/8/layout/default"/>
    <dgm:cxn modelId="{E4719EDB-AAA7-44E2-87B3-6205D190CCEF}" srcId="{6DC131CA-6E66-4443-BE4E-80C0E3F04613}" destId="{C22A4232-A3C7-4CA3-8DFD-171DD2B1A236}" srcOrd="0" destOrd="0" parTransId="{0C452E78-F305-44DE-AFDF-A144B5BD83BE}" sibTransId="{30C6C4BA-9620-43EF-981F-D070FFF0BCDC}"/>
    <dgm:cxn modelId="{83702ADF-26E6-444E-A9E3-B32DED9A5553}" type="presOf" srcId="{66685D0F-92BB-4BF9-B786-BC71FE0E4F86}" destId="{3337BD80-F574-4926-9F8D-D7D88C41F921}" srcOrd="0" destOrd="1" presId="urn:microsoft.com/office/officeart/2005/8/layout/default"/>
    <dgm:cxn modelId="{FD1313E3-8BB8-4F7B-AB69-BB0857E824E8}" srcId="{DB0B186A-558A-47CF-A259-6278E3893C6B}" destId="{4332C45D-07B1-4C59-8689-EE6C8A920BCC}" srcOrd="0" destOrd="0" parTransId="{E834E47D-F171-413E-A288-F94682C3AE37}" sibTransId="{4C528C56-9D1F-4897-B502-D10ACD428C88}"/>
    <dgm:cxn modelId="{0CB707E7-EDC2-4045-9461-21619554C4DD}" srcId="{8C32756F-AEB7-40D8-AF56-9AA2BBCAAD40}" destId="{333B4AA7-3C59-463F-8EB6-2637960CFBCB}" srcOrd="2" destOrd="0" parTransId="{353816CB-990C-4237-8072-50D821D1A2B2}" sibTransId="{F04A3980-BD1F-4C44-A9CB-AE3D4A92DC04}"/>
    <dgm:cxn modelId="{762DDFF0-6E32-438A-BA71-6A359ACB49F4}" type="presOf" srcId="{A0BE7A87-93C0-49C6-8AF9-FA57A3CC0937}" destId="{B9012105-439B-4285-9A9D-547950081294}" srcOrd="0" destOrd="1" presId="urn:microsoft.com/office/officeart/2005/8/layout/default"/>
    <dgm:cxn modelId="{A7D8D08E-F2D6-4CEA-AB38-5863E05BB139}" type="presParOf" srcId="{A644EAB7-26BE-4150-8A66-1641D641517C}" destId="{B9012105-439B-4285-9A9D-547950081294}" srcOrd="0" destOrd="0" presId="urn:microsoft.com/office/officeart/2005/8/layout/default"/>
    <dgm:cxn modelId="{75924751-63D3-4822-9F1B-1D1416D54344}" type="presParOf" srcId="{A644EAB7-26BE-4150-8A66-1641D641517C}" destId="{9C0F943B-E2E5-464D-A36F-F40A49C22AAB}" srcOrd="1" destOrd="0" presId="urn:microsoft.com/office/officeart/2005/8/layout/default"/>
    <dgm:cxn modelId="{35DC048D-4652-488A-9B78-0B4D9D1A6602}" type="presParOf" srcId="{A644EAB7-26BE-4150-8A66-1641D641517C}" destId="{3337BD80-F574-4926-9F8D-D7D88C41F921}" srcOrd="2" destOrd="0" presId="urn:microsoft.com/office/officeart/2005/8/layout/default"/>
    <dgm:cxn modelId="{4CC7EDD3-CDF0-4453-9434-E1937D2C8027}" type="presParOf" srcId="{A644EAB7-26BE-4150-8A66-1641D641517C}" destId="{71AE737E-C0A3-4DA3-92B2-B68C81A63C52}" srcOrd="3" destOrd="0" presId="urn:microsoft.com/office/officeart/2005/8/layout/default"/>
    <dgm:cxn modelId="{C15F96C7-F8F0-4B47-9C5F-808F740388BD}" type="presParOf" srcId="{A644EAB7-26BE-4150-8A66-1641D641517C}" destId="{9D67F2A7-04A9-409B-94E7-15CAAFA67804}" srcOrd="4" destOrd="0" presId="urn:microsoft.com/office/officeart/2005/8/layout/default"/>
    <dgm:cxn modelId="{B803C69E-9353-43E9-83EA-476C6726C076}" type="presParOf" srcId="{A644EAB7-26BE-4150-8A66-1641D641517C}" destId="{2C473C34-614D-4696-8E03-D5E28D151F6C}" srcOrd="5" destOrd="0" presId="urn:microsoft.com/office/officeart/2005/8/layout/default"/>
    <dgm:cxn modelId="{F2D2682A-5EB4-4564-BEF6-58C485383DE2}" type="presParOf" srcId="{A644EAB7-26BE-4150-8A66-1641D641517C}" destId="{5BCDAE40-8E73-4007-9F06-A8AAF7EEA46E}" srcOrd="6" destOrd="0" presId="urn:microsoft.com/office/officeart/2005/8/layout/default"/>
    <dgm:cxn modelId="{4042FC0E-1919-4DBC-A785-DBE91BBBCDEA}" type="presParOf" srcId="{A644EAB7-26BE-4150-8A66-1641D641517C}" destId="{DB8DCEBE-84B2-4DB8-B083-454C5C25B5BF}" srcOrd="7" destOrd="0" presId="urn:microsoft.com/office/officeart/2005/8/layout/default"/>
    <dgm:cxn modelId="{86085991-D213-4D47-82E3-7BBED2B2FDD3}" type="presParOf" srcId="{A644EAB7-26BE-4150-8A66-1641D641517C}" destId="{B0CC6514-934B-4E51-9C09-A44E1EC7D691}" srcOrd="8" destOrd="0" presId="urn:microsoft.com/office/officeart/2005/8/layout/default"/>
    <dgm:cxn modelId="{E64B661D-6FB3-4E9A-8A6E-29473F1D420A}" type="presParOf" srcId="{A644EAB7-26BE-4150-8A66-1641D641517C}" destId="{D8F00607-50BF-454C-A72F-D7DE343F9C01}" srcOrd="9" destOrd="0" presId="urn:microsoft.com/office/officeart/2005/8/layout/default"/>
    <dgm:cxn modelId="{D26803B6-018A-4DC1-855D-AEBF277DF472}" type="presParOf" srcId="{A644EAB7-26BE-4150-8A66-1641D641517C}" destId="{65E8E305-4B8C-4CE6-9177-CBCFC27A1BF0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E3941E6-6217-4048-9D3B-D1C7B1506F1D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8BB7B2C5-FE43-49C6-9A82-9EE9A19CA15F}">
      <dgm:prSet phldrT="[Text]"/>
      <dgm:spPr/>
      <dgm:t>
        <a:bodyPr/>
        <a:lstStyle/>
        <a:p>
          <a:r>
            <a:rPr lang="en-GB"/>
            <a:t>External software developers</a:t>
          </a:r>
        </a:p>
      </dgm:t>
    </dgm:pt>
    <dgm:pt modelId="{E18107E8-BC58-4897-84FE-B94C1B1DF450}" type="parTrans" cxnId="{63379F95-084E-49B2-9791-FAA7C86CE89F}">
      <dgm:prSet/>
      <dgm:spPr/>
      <dgm:t>
        <a:bodyPr/>
        <a:lstStyle/>
        <a:p>
          <a:endParaRPr lang="en-GB"/>
        </a:p>
      </dgm:t>
    </dgm:pt>
    <dgm:pt modelId="{E628CF10-10EF-4B08-BBB2-1C28A5BEE618}" type="sibTrans" cxnId="{63379F95-084E-49B2-9791-FAA7C86CE89F}">
      <dgm:prSet/>
      <dgm:spPr/>
      <dgm:t>
        <a:bodyPr/>
        <a:lstStyle/>
        <a:p>
          <a:endParaRPr lang="en-GB"/>
        </a:p>
      </dgm:t>
    </dgm:pt>
    <dgm:pt modelId="{D1DE6FD8-FE28-4248-8160-937567072DED}">
      <dgm:prSet phldrT="[Text]"/>
      <dgm:spPr/>
      <dgm:t>
        <a:bodyPr/>
        <a:lstStyle/>
        <a:p>
          <a:r>
            <a:rPr lang="en-GB"/>
            <a:t>Understand API delivery lifecycle</a:t>
          </a:r>
        </a:p>
      </dgm:t>
    </dgm:pt>
    <dgm:pt modelId="{5A067B33-DAA0-40EB-B50B-DEE17DD14B2A}" type="parTrans" cxnId="{F509A81A-C1F8-4B92-802E-FDD234670F3B}">
      <dgm:prSet/>
      <dgm:spPr/>
      <dgm:t>
        <a:bodyPr/>
        <a:lstStyle/>
        <a:p>
          <a:endParaRPr lang="en-GB"/>
        </a:p>
      </dgm:t>
    </dgm:pt>
    <dgm:pt modelId="{7C145401-1151-4BDB-9ADA-166296D7BC87}" type="sibTrans" cxnId="{F509A81A-C1F8-4B92-802E-FDD234670F3B}">
      <dgm:prSet/>
      <dgm:spPr/>
      <dgm:t>
        <a:bodyPr/>
        <a:lstStyle/>
        <a:p>
          <a:endParaRPr lang="en-GB"/>
        </a:p>
      </dgm:t>
    </dgm:pt>
    <dgm:pt modelId="{C564DA8C-D887-49E1-974D-9EF131A33015}">
      <dgm:prSet phldrT="[Text]"/>
      <dgm:spPr/>
      <dgm:t>
        <a:bodyPr/>
        <a:lstStyle/>
        <a:p>
          <a:r>
            <a:rPr lang="en-GB"/>
            <a:t>Have a platform to build on</a:t>
          </a:r>
        </a:p>
      </dgm:t>
    </dgm:pt>
    <dgm:pt modelId="{EDA11BA7-C7A2-41D4-ABA6-837CA48B4D66}" type="parTrans" cxnId="{745D6F07-4A97-4E3D-8ACB-0FA735AA0C45}">
      <dgm:prSet/>
      <dgm:spPr/>
      <dgm:t>
        <a:bodyPr/>
        <a:lstStyle/>
        <a:p>
          <a:endParaRPr lang="en-GB"/>
        </a:p>
      </dgm:t>
    </dgm:pt>
    <dgm:pt modelId="{FB593E1F-9F08-49ED-A3E7-154AB2C387A4}" type="sibTrans" cxnId="{745D6F07-4A97-4E3D-8ACB-0FA735AA0C45}">
      <dgm:prSet/>
      <dgm:spPr/>
      <dgm:t>
        <a:bodyPr/>
        <a:lstStyle/>
        <a:p>
          <a:endParaRPr lang="en-GB"/>
        </a:p>
      </dgm:t>
    </dgm:pt>
    <dgm:pt modelId="{C3C074B0-152C-496E-848C-5DBA8B26BC82}">
      <dgm:prSet phldrT="[Text]"/>
      <dgm:spPr/>
      <dgm:t>
        <a:bodyPr/>
        <a:lstStyle/>
        <a:p>
          <a:r>
            <a:rPr lang="en-GB"/>
            <a:t>Internal software developers</a:t>
          </a:r>
        </a:p>
      </dgm:t>
    </dgm:pt>
    <dgm:pt modelId="{CF9D6525-E2D6-4D19-B8AF-0AB6DBC49BCE}" type="parTrans" cxnId="{1CCD70E9-D63E-4D8F-A91C-7AA23B07E5FC}">
      <dgm:prSet/>
      <dgm:spPr/>
      <dgm:t>
        <a:bodyPr/>
        <a:lstStyle/>
        <a:p>
          <a:endParaRPr lang="en-GB"/>
        </a:p>
      </dgm:t>
    </dgm:pt>
    <dgm:pt modelId="{EFA2F970-A5F8-4486-81A1-32AF7B24EB10}" type="sibTrans" cxnId="{1CCD70E9-D63E-4D8F-A91C-7AA23B07E5FC}">
      <dgm:prSet/>
      <dgm:spPr/>
      <dgm:t>
        <a:bodyPr/>
        <a:lstStyle/>
        <a:p>
          <a:endParaRPr lang="en-GB"/>
        </a:p>
      </dgm:t>
    </dgm:pt>
    <dgm:pt modelId="{0209D34C-D90D-4E42-A7E4-0E9EF80EE003}">
      <dgm:prSet phldrT="[Text]"/>
      <dgm:spPr/>
      <dgm:t>
        <a:bodyPr/>
        <a:lstStyle/>
        <a:p>
          <a:r>
            <a:rPr lang="en-GB"/>
            <a:t>Coders</a:t>
          </a:r>
        </a:p>
      </dgm:t>
    </dgm:pt>
    <dgm:pt modelId="{BEA4210A-52E9-4204-9F8C-6E17D330C315}" type="parTrans" cxnId="{3C097D81-A109-4BEB-970C-71CEC2E8A661}">
      <dgm:prSet/>
      <dgm:spPr/>
      <dgm:t>
        <a:bodyPr/>
        <a:lstStyle/>
        <a:p>
          <a:endParaRPr lang="en-GB"/>
        </a:p>
      </dgm:t>
    </dgm:pt>
    <dgm:pt modelId="{138AF405-BCD5-4B4A-A7E8-DCFB8C5D0093}" type="sibTrans" cxnId="{3C097D81-A109-4BEB-970C-71CEC2E8A661}">
      <dgm:prSet/>
      <dgm:spPr/>
      <dgm:t>
        <a:bodyPr/>
        <a:lstStyle/>
        <a:p>
          <a:endParaRPr lang="en-GB"/>
        </a:p>
      </dgm:t>
    </dgm:pt>
    <dgm:pt modelId="{35728ECF-1890-4EFF-8795-4F4EFF467DAA}">
      <dgm:prSet phldrT="[Text]"/>
      <dgm:spPr/>
      <dgm:t>
        <a:bodyPr/>
        <a:lstStyle/>
        <a:p>
          <a:r>
            <a:rPr lang="en-GB"/>
            <a:t>Testers</a:t>
          </a:r>
        </a:p>
      </dgm:t>
    </dgm:pt>
    <dgm:pt modelId="{2E17AC44-B47B-4D01-B4DE-09B6147DD73D}" type="parTrans" cxnId="{80D5F768-2CE0-4D1C-AF85-8A2FBD1CD1D1}">
      <dgm:prSet/>
      <dgm:spPr/>
      <dgm:t>
        <a:bodyPr/>
        <a:lstStyle/>
        <a:p>
          <a:endParaRPr lang="en-GB"/>
        </a:p>
      </dgm:t>
    </dgm:pt>
    <dgm:pt modelId="{86CBE870-D3F8-431E-9A57-820DC583673D}" type="sibTrans" cxnId="{80D5F768-2CE0-4D1C-AF85-8A2FBD1CD1D1}">
      <dgm:prSet/>
      <dgm:spPr/>
      <dgm:t>
        <a:bodyPr/>
        <a:lstStyle/>
        <a:p>
          <a:endParaRPr lang="en-GB"/>
        </a:p>
      </dgm:t>
    </dgm:pt>
    <dgm:pt modelId="{3879E961-B201-4EE6-B423-B5C76A8CD1AD}">
      <dgm:prSet phldrT="[Text]"/>
      <dgm:spPr/>
      <dgm:t>
        <a:bodyPr/>
        <a:lstStyle/>
        <a:p>
          <a:r>
            <a:rPr lang="en-GB"/>
            <a:t>Product Owners</a:t>
          </a:r>
        </a:p>
      </dgm:t>
    </dgm:pt>
    <dgm:pt modelId="{892E5881-089E-4002-922C-459E231733D9}" type="parTrans" cxnId="{645E8622-E486-46C6-8614-7916CAED8B33}">
      <dgm:prSet/>
      <dgm:spPr/>
      <dgm:t>
        <a:bodyPr/>
        <a:lstStyle/>
        <a:p>
          <a:endParaRPr lang="en-GB"/>
        </a:p>
      </dgm:t>
    </dgm:pt>
    <dgm:pt modelId="{24BBD34B-B8D2-4C4E-BACB-2B46089F9539}" type="sibTrans" cxnId="{645E8622-E486-46C6-8614-7916CAED8B33}">
      <dgm:prSet/>
      <dgm:spPr/>
      <dgm:t>
        <a:bodyPr/>
        <a:lstStyle/>
        <a:p>
          <a:endParaRPr lang="en-GB"/>
        </a:p>
      </dgm:t>
    </dgm:pt>
    <dgm:pt modelId="{CE0EF812-089D-4E3B-847D-FA89399B65D8}">
      <dgm:prSet phldrT="[Text]"/>
      <dgm:spPr/>
      <dgm:t>
        <a:bodyPr/>
        <a:lstStyle/>
        <a:p>
          <a:r>
            <a:rPr lang="en-GB"/>
            <a:t>Read spec</a:t>
          </a:r>
        </a:p>
      </dgm:t>
    </dgm:pt>
    <dgm:pt modelId="{DD81587C-E6C1-4078-A78C-346348893FC5}" type="parTrans" cxnId="{385C1461-7A8C-4EA8-B5DB-7E563AFDF059}">
      <dgm:prSet/>
      <dgm:spPr/>
      <dgm:t>
        <a:bodyPr/>
        <a:lstStyle/>
        <a:p>
          <a:endParaRPr lang="en-GB"/>
        </a:p>
      </dgm:t>
    </dgm:pt>
    <dgm:pt modelId="{4BA19ADB-83C6-4D3F-BB19-86C8EA9A9937}" type="sibTrans" cxnId="{385C1461-7A8C-4EA8-B5DB-7E563AFDF059}">
      <dgm:prSet/>
      <dgm:spPr/>
      <dgm:t>
        <a:bodyPr/>
        <a:lstStyle/>
        <a:p>
          <a:endParaRPr lang="en-GB"/>
        </a:p>
      </dgm:t>
    </dgm:pt>
    <dgm:pt modelId="{F0A5234B-AAE9-4BD9-90DC-FE9777720AE6}">
      <dgm:prSet phldrT="[Text]"/>
      <dgm:spPr/>
      <dgm:t>
        <a:bodyPr/>
        <a:lstStyle/>
        <a:p>
          <a:r>
            <a:rPr lang="en-GB"/>
            <a:t>Test code</a:t>
          </a:r>
        </a:p>
      </dgm:t>
    </dgm:pt>
    <dgm:pt modelId="{13D73A61-2D28-4DC7-8C5F-9A6C76BC05CB}" type="parTrans" cxnId="{2FBAAC0D-9DD1-49F8-B4C8-E8F35FC55A52}">
      <dgm:prSet/>
      <dgm:spPr/>
      <dgm:t>
        <a:bodyPr/>
        <a:lstStyle/>
        <a:p>
          <a:endParaRPr lang="en-GB"/>
        </a:p>
      </dgm:t>
    </dgm:pt>
    <dgm:pt modelId="{371A092E-4E61-4A06-90C6-8792C201F99B}" type="sibTrans" cxnId="{2FBAAC0D-9DD1-49F8-B4C8-E8F35FC55A52}">
      <dgm:prSet/>
      <dgm:spPr/>
      <dgm:t>
        <a:bodyPr/>
        <a:lstStyle/>
        <a:p>
          <a:endParaRPr lang="en-GB"/>
        </a:p>
      </dgm:t>
    </dgm:pt>
    <dgm:pt modelId="{2EC0A1BD-54E6-48AF-99B3-7B776DD950B9}">
      <dgm:prSet phldrT="[Text]"/>
      <dgm:spPr/>
      <dgm:t>
        <a:bodyPr/>
        <a:lstStyle/>
        <a:p>
          <a:r>
            <a:rPr lang="en-GB"/>
            <a:t>Learn how testing works</a:t>
          </a:r>
        </a:p>
      </dgm:t>
    </dgm:pt>
    <dgm:pt modelId="{67B87420-03AC-4B5F-8017-E8ECB1C7CD3B}" type="parTrans" cxnId="{A437F60F-859F-4C5E-985D-E3990071F2BD}">
      <dgm:prSet/>
      <dgm:spPr/>
      <dgm:t>
        <a:bodyPr/>
        <a:lstStyle/>
        <a:p>
          <a:endParaRPr lang="en-GB"/>
        </a:p>
      </dgm:t>
    </dgm:pt>
    <dgm:pt modelId="{3F6E63F3-4205-4AB5-9365-2815B7781F0A}" type="sibTrans" cxnId="{A437F60F-859F-4C5E-985D-E3990071F2BD}">
      <dgm:prSet/>
      <dgm:spPr/>
      <dgm:t>
        <a:bodyPr/>
        <a:lstStyle/>
        <a:p>
          <a:endParaRPr lang="en-GB"/>
        </a:p>
      </dgm:t>
    </dgm:pt>
    <dgm:pt modelId="{D6A4402C-86CC-4DAF-9015-D6BC1A2FFD73}">
      <dgm:prSet phldrT="[Text]"/>
      <dgm:spPr/>
      <dgm:t>
        <a:bodyPr/>
        <a:lstStyle/>
        <a:p>
          <a:r>
            <a:rPr lang="en-GB"/>
            <a:t>System test</a:t>
          </a:r>
        </a:p>
      </dgm:t>
    </dgm:pt>
    <dgm:pt modelId="{035092B6-18E8-4936-9ADF-A50A2C341306}" type="parTrans" cxnId="{5BC5ACC6-38E8-474D-A786-E931D3584BD2}">
      <dgm:prSet/>
      <dgm:spPr/>
      <dgm:t>
        <a:bodyPr/>
        <a:lstStyle/>
        <a:p>
          <a:endParaRPr lang="en-GB"/>
        </a:p>
      </dgm:t>
    </dgm:pt>
    <dgm:pt modelId="{1079EE0B-2720-4425-9963-96E213CA8712}" type="sibTrans" cxnId="{5BC5ACC6-38E8-474D-A786-E931D3584BD2}">
      <dgm:prSet/>
      <dgm:spPr/>
      <dgm:t>
        <a:bodyPr/>
        <a:lstStyle/>
        <a:p>
          <a:endParaRPr lang="en-GB"/>
        </a:p>
      </dgm:t>
    </dgm:pt>
    <dgm:pt modelId="{45A0322D-E611-47FA-8E30-E82208FFF04B}">
      <dgm:prSet phldrT="[Text]"/>
      <dgm:spPr/>
      <dgm:t>
        <a:bodyPr/>
        <a:lstStyle/>
        <a:p>
          <a:r>
            <a:rPr lang="en-GB"/>
            <a:t>Learn how to integrate</a:t>
          </a:r>
        </a:p>
      </dgm:t>
    </dgm:pt>
    <dgm:pt modelId="{88424928-FA50-4E62-BC72-02A1D045DAEA}" type="parTrans" cxnId="{3B064DCD-55EC-4225-BED8-A6B9DA0D8007}">
      <dgm:prSet/>
      <dgm:spPr/>
      <dgm:t>
        <a:bodyPr/>
        <a:lstStyle/>
        <a:p>
          <a:endParaRPr lang="en-GB"/>
        </a:p>
      </dgm:t>
    </dgm:pt>
    <dgm:pt modelId="{930B41AF-218D-4AB2-8FB6-8F582F6C0F8D}" type="sibTrans" cxnId="{3B064DCD-55EC-4225-BED8-A6B9DA0D8007}">
      <dgm:prSet/>
      <dgm:spPr/>
      <dgm:t>
        <a:bodyPr/>
        <a:lstStyle/>
        <a:p>
          <a:endParaRPr lang="en-GB"/>
        </a:p>
      </dgm:t>
    </dgm:pt>
    <dgm:pt modelId="{D509C154-ED26-4218-94F6-B552C13A9BF2}">
      <dgm:prSet phldrT="[Text]"/>
      <dgm:spPr/>
      <dgm:t>
        <a:bodyPr/>
        <a:lstStyle/>
        <a:p>
          <a:r>
            <a:rPr lang="en-GB"/>
            <a:t>Learn about APIs</a:t>
          </a:r>
        </a:p>
      </dgm:t>
    </dgm:pt>
    <dgm:pt modelId="{69EDD0B5-8480-4744-9A1B-B46139F44091}" type="parTrans" cxnId="{B064A580-46B7-4DB0-9C2E-D81CA168D5FD}">
      <dgm:prSet/>
      <dgm:spPr/>
      <dgm:t>
        <a:bodyPr/>
        <a:lstStyle/>
        <a:p>
          <a:endParaRPr lang="en-GB"/>
        </a:p>
      </dgm:t>
    </dgm:pt>
    <dgm:pt modelId="{E07A0764-76A4-4F9B-99CF-BA9278AEC435}" type="sibTrans" cxnId="{B064A580-46B7-4DB0-9C2E-D81CA168D5FD}">
      <dgm:prSet/>
      <dgm:spPr/>
      <dgm:t>
        <a:bodyPr/>
        <a:lstStyle/>
        <a:p>
          <a:endParaRPr lang="en-GB"/>
        </a:p>
      </dgm:t>
    </dgm:pt>
    <dgm:pt modelId="{3264A70B-3E40-49ED-928C-5F497970747D}">
      <dgm:prSet phldrT="[Text]"/>
      <dgm:spPr/>
      <dgm:t>
        <a:bodyPr/>
        <a:lstStyle/>
        <a:p>
          <a:r>
            <a:rPr lang="en-GB"/>
            <a:t>Understand API capabilities</a:t>
          </a:r>
        </a:p>
      </dgm:t>
    </dgm:pt>
    <dgm:pt modelId="{15557E43-BD72-4B73-812A-BDE961827807}" type="parTrans" cxnId="{10D5F352-31B6-43FC-B0C2-BE895E384FF3}">
      <dgm:prSet/>
      <dgm:spPr/>
      <dgm:t>
        <a:bodyPr/>
        <a:lstStyle/>
        <a:p>
          <a:endParaRPr lang="en-GB"/>
        </a:p>
      </dgm:t>
    </dgm:pt>
    <dgm:pt modelId="{21098E93-584F-4E9E-8E0C-3E7EEEC07895}" type="sibTrans" cxnId="{10D5F352-31B6-43FC-B0C2-BE895E384FF3}">
      <dgm:prSet/>
      <dgm:spPr/>
      <dgm:t>
        <a:bodyPr/>
        <a:lstStyle/>
        <a:p>
          <a:endParaRPr lang="en-GB"/>
        </a:p>
      </dgm:t>
    </dgm:pt>
    <dgm:pt modelId="{39D9FCCF-F119-48BE-96F1-04B3D05C2116}">
      <dgm:prSet phldrT="[Text]"/>
      <dgm:spPr/>
      <dgm:t>
        <a:bodyPr/>
        <a:lstStyle/>
        <a:p>
          <a:r>
            <a:rPr lang="en-GB"/>
            <a:t>Understand auth</a:t>
          </a:r>
        </a:p>
      </dgm:t>
    </dgm:pt>
    <dgm:pt modelId="{6B7C0446-23B5-4E2E-85EE-33447CF00AB4}" type="parTrans" cxnId="{0DA50E26-5EE9-4470-A5EC-1B8E9855D65D}">
      <dgm:prSet/>
      <dgm:spPr/>
      <dgm:t>
        <a:bodyPr/>
        <a:lstStyle/>
        <a:p>
          <a:endParaRPr lang="en-GB"/>
        </a:p>
      </dgm:t>
    </dgm:pt>
    <dgm:pt modelId="{F085ED16-B805-4DBF-AE65-C80700EAEB1B}" type="sibTrans" cxnId="{0DA50E26-5EE9-4470-A5EC-1B8E9855D65D}">
      <dgm:prSet/>
      <dgm:spPr/>
      <dgm:t>
        <a:bodyPr/>
        <a:lstStyle/>
        <a:p>
          <a:endParaRPr lang="en-GB"/>
        </a:p>
      </dgm:t>
    </dgm:pt>
    <dgm:pt modelId="{05A5DC29-64C5-4871-896A-087620EDA876}">
      <dgm:prSet phldrT="[Text]"/>
      <dgm:spPr/>
      <dgm:t>
        <a:bodyPr/>
        <a:lstStyle/>
        <a:p>
          <a:r>
            <a:rPr lang="en-GB"/>
            <a:t>Get help and support</a:t>
          </a:r>
        </a:p>
      </dgm:t>
    </dgm:pt>
    <dgm:pt modelId="{8341006A-491D-4008-9CC7-108DD1C3D167}" type="parTrans" cxnId="{6BEAC716-4860-495D-AAB0-00D16F1225B8}">
      <dgm:prSet/>
      <dgm:spPr/>
      <dgm:t>
        <a:bodyPr/>
        <a:lstStyle/>
        <a:p>
          <a:endParaRPr lang="en-GB"/>
        </a:p>
      </dgm:t>
    </dgm:pt>
    <dgm:pt modelId="{DF7B8BFD-0A91-42C0-BDA5-C2DC571F2D7E}" type="sibTrans" cxnId="{6BEAC716-4860-495D-AAB0-00D16F1225B8}">
      <dgm:prSet/>
      <dgm:spPr/>
      <dgm:t>
        <a:bodyPr/>
        <a:lstStyle/>
        <a:p>
          <a:endParaRPr lang="en-GB"/>
        </a:p>
      </dgm:t>
    </dgm:pt>
    <dgm:pt modelId="{74E123AE-8672-4587-A98F-AD3E6EEA47F7}">
      <dgm:prSet phldrT="[Text]"/>
      <dgm:spPr/>
      <dgm:t>
        <a:bodyPr/>
        <a:lstStyle/>
        <a:p>
          <a:r>
            <a:rPr lang="en-GB"/>
            <a:t>Get help and support</a:t>
          </a:r>
        </a:p>
      </dgm:t>
    </dgm:pt>
    <dgm:pt modelId="{8D443806-3DDE-46ED-AD17-D6B5B7E0343C}" type="parTrans" cxnId="{88795058-D0BC-4E52-BC30-D05134F9E132}">
      <dgm:prSet/>
      <dgm:spPr/>
      <dgm:t>
        <a:bodyPr/>
        <a:lstStyle/>
        <a:p>
          <a:endParaRPr lang="en-GB"/>
        </a:p>
      </dgm:t>
    </dgm:pt>
    <dgm:pt modelId="{AC410331-B210-4DF5-AECC-3275A7AF9D9C}" type="sibTrans" cxnId="{88795058-D0BC-4E52-BC30-D05134F9E132}">
      <dgm:prSet/>
      <dgm:spPr/>
      <dgm:t>
        <a:bodyPr/>
        <a:lstStyle/>
        <a:p>
          <a:endParaRPr lang="en-GB"/>
        </a:p>
      </dgm:t>
    </dgm:pt>
    <dgm:pt modelId="{A51DAF0C-93B7-4894-9E96-D5BCC07BBB87}">
      <dgm:prSet phldrT="[Text]"/>
      <dgm:spPr/>
      <dgm:t>
        <a:bodyPr/>
        <a:lstStyle/>
        <a:p>
          <a:r>
            <a:rPr lang="en-GB"/>
            <a:t>Managers</a:t>
          </a:r>
        </a:p>
      </dgm:t>
    </dgm:pt>
    <dgm:pt modelId="{105D6528-02F4-43E2-96A0-749EDB71C25D}" type="parTrans" cxnId="{7CDBF413-B749-4523-A4BD-EDF5A662F4C8}">
      <dgm:prSet/>
      <dgm:spPr/>
      <dgm:t>
        <a:bodyPr/>
        <a:lstStyle/>
        <a:p>
          <a:endParaRPr lang="en-GB"/>
        </a:p>
      </dgm:t>
    </dgm:pt>
    <dgm:pt modelId="{52F87DAC-FCA2-4B9E-8C2D-E336264891BD}" type="sibTrans" cxnId="{7CDBF413-B749-4523-A4BD-EDF5A662F4C8}">
      <dgm:prSet/>
      <dgm:spPr/>
      <dgm:t>
        <a:bodyPr/>
        <a:lstStyle/>
        <a:p>
          <a:endParaRPr lang="en-GB"/>
        </a:p>
      </dgm:t>
    </dgm:pt>
    <dgm:pt modelId="{79FE00FB-20A3-4C1B-B383-7B2128DC86D3}">
      <dgm:prSet phldrT="[Text]"/>
      <dgm:spPr/>
      <dgm:t>
        <a:bodyPr/>
        <a:lstStyle/>
        <a:p>
          <a:r>
            <a:rPr lang="en-GB"/>
            <a:t>Learn how assurance works</a:t>
          </a:r>
        </a:p>
      </dgm:t>
    </dgm:pt>
    <dgm:pt modelId="{40BDBD00-BE7D-4E86-84BB-FEF8AAEA3420}" type="parTrans" cxnId="{6F3A21CC-55B1-4C62-90F0-70A5B2A8E72F}">
      <dgm:prSet/>
      <dgm:spPr/>
      <dgm:t>
        <a:bodyPr/>
        <a:lstStyle/>
        <a:p>
          <a:endParaRPr lang="en-GB"/>
        </a:p>
      </dgm:t>
    </dgm:pt>
    <dgm:pt modelId="{3B3811B9-C292-4738-A6B4-844019C01937}" type="sibTrans" cxnId="{6F3A21CC-55B1-4C62-90F0-70A5B2A8E72F}">
      <dgm:prSet/>
      <dgm:spPr/>
      <dgm:t>
        <a:bodyPr/>
        <a:lstStyle/>
        <a:p>
          <a:endParaRPr lang="en-GB"/>
        </a:p>
      </dgm:t>
    </dgm:pt>
    <dgm:pt modelId="{8EA1234D-0646-4ABA-823E-B19717CBF8AB}">
      <dgm:prSet phldrT="[Text]"/>
      <dgm:spPr/>
      <dgm:t>
        <a:bodyPr/>
        <a:lstStyle/>
        <a:p>
          <a:r>
            <a:rPr lang="en-GB"/>
            <a:t>Register apps</a:t>
          </a:r>
        </a:p>
      </dgm:t>
    </dgm:pt>
    <dgm:pt modelId="{1F144DE7-7270-44F0-AD20-C1E2EF1012BA}" type="parTrans" cxnId="{5A1CF32C-21B0-4188-9BC4-49E7892BD59A}">
      <dgm:prSet/>
      <dgm:spPr/>
      <dgm:t>
        <a:bodyPr/>
        <a:lstStyle/>
        <a:p>
          <a:endParaRPr lang="en-GB"/>
        </a:p>
      </dgm:t>
    </dgm:pt>
    <dgm:pt modelId="{2E38CA31-2295-492C-B472-7A0D668F10CF}" type="sibTrans" cxnId="{5A1CF32C-21B0-4188-9BC4-49E7892BD59A}">
      <dgm:prSet/>
      <dgm:spPr/>
      <dgm:t>
        <a:bodyPr/>
        <a:lstStyle/>
        <a:p>
          <a:endParaRPr lang="en-GB"/>
        </a:p>
      </dgm:t>
    </dgm:pt>
    <dgm:pt modelId="{6E32A665-B32D-4D23-9E3B-C0B454A77317}">
      <dgm:prSet phldrT="[Text]"/>
      <dgm:spPr/>
      <dgm:t>
        <a:bodyPr/>
        <a:lstStyle/>
        <a:p>
          <a:r>
            <a:rPr lang="en-GB"/>
            <a:t>Understand end-to-end process</a:t>
          </a:r>
        </a:p>
      </dgm:t>
    </dgm:pt>
    <dgm:pt modelId="{BFBD7703-36F6-4820-9771-5E8783501A56}" type="parTrans" cxnId="{EBB333A8-D3AD-461E-AFA3-9CC2E5D8579F}">
      <dgm:prSet/>
      <dgm:spPr/>
      <dgm:t>
        <a:bodyPr/>
        <a:lstStyle/>
        <a:p>
          <a:endParaRPr lang="en-GB"/>
        </a:p>
      </dgm:t>
    </dgm:pt>
    <dgm:pt modelId="{D146A60C-5B3E-4967-9937-514E94651006}" type="sibTrans" cxnId="{EBB333A8-D3AD-461E-AFA3-9CC2E5D8579F}">
      <dgm:prSet/>
      <dgm:spPr/>
      <dgm:t>
        <a:bodyPr/>
        <a:lstStyle/>
        <a:p>
          <a:endParaRPr lang="en-GB"/>
        </a:p>
      </dgm:t>
    </dgm:pt>
    <dgm:pt modelId="{6951C2EC-412B-4CD9-8C9F-7A3D0130FCB6}" type="pres">
      <dgm:prSet presAssocID="{3E3941E6-6217-4048-9D3B-D1C7B1506F1D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12E968F6-D339-4D11-86E8-98894B85D7B2}" type="pres">
      <dgm:prSet presAssocID="{8BB7B2C5-FE43-49C6-9A82-9EE9A19CA15F}" presName="hierRoot1" presStyleCnt="0">
        <dgm:presLayoutVars>
          <dgm:hierBranch val="init"/>
        </dgm:presLayoutVars>
      </dgm:prSet>
      <dgm:spPr/>
    </dgm:pt>
    <dgm:pt modelId="{84174FBB-6F3C-479A-B3A3-6B6136083490}" type="pres">
      <dgm:prSet presAssocID="{8BB7B2C5-FE43-49C6-9A82-9EE9A19CA15F}" presName="rootComposite1" presStyleCnt="0"/>
      <dgm:spPr/>
    </dgm:pt>
    <dgm:pt modelId="{0D387AF1-DD02-4037-AAA8-69A6341F4E3D}" type="pres">
      <dgm:prSet presAssocID="{8BB7B2C5-FE43-49C6-9A82-9EE9A19CA15F}" presName="rootText1" presStyleLbl="node0" presStyleIdx="0" presStyleCnt="2">
        <dgm:presLayoutVars>
          <dgm:chPref val="3"/>
        </dgm:presLayoutVars>
      </dgm:prSet>
      <dgm:spPr/>
    </dgm:pt>
    <dgm:pt modelId="{7FB48E94-CF6E-4570-B73D-1406010587A1}" type="pres">
      <dgm:prSet presAssocID="{8BB7B2C5-FE43-49C6-9A82-9EE9A19CA15F}" presName="rootConnector1" presStyleLbl="node1" presStyleIdx="0" presStyleCnt="0"/>
      <dgm:spPr/>
    </dgm:pt>
    <dgm:pt modelId="{55E435B8-86C2-4971-8832-2618AB81EAA7}" type="pres">
      <dgm:prSet presAssocID="{8BB7B2C5-FE43-49C6-9A82-9EE9A19CA15F}" presName="hierChild2" presStyleCnt="0"/>
      <dgm:spPr/>
    </dgm:pt>
    <dgm:pt modelId="{0726F149-F319-4310-A6E2-E3928CF7372E}" type="pres">
      <dgm:prSet presAssocID="{BEA4210A-52E9-4204-9F8C-6E17D330C315}" presName="Name37" presStyleLbl="parChTrans1D2" presStyleIdx="0" presStyleCnt="7"/>
      <dgm:spPr/>
    </dgm:pt>
    <dgm:pt modelId="{AC9B144B-2856-4D13-A939-536F1ADD48DC}" type="pres">
      <dgm:prSet presAssocID="{0209D34C-D90D-4E42-A7E4-0E9EF80EE003}" presName="hierRoot2" presStyleCnt="0">
        <dgm:presLayoutVars>
          <dgm:hierBranch val="init"/>
        </dgm:presLayoutVars>
      </dgm:prSet>
      <dgm:spPr/>
    </dgm:pt>
    <dgm:pt modelId="{A30FA800-A429-4C50-898C-F2429F428AE9}" type="pres">
      <dgm:prSet presAssocID="{0209D34C-D90D-4E42-A7E4-0E9EF80EE003}" presName="rootComposite" presStyleCnt="0"/>
      <dgm:spPr/>
    </dgm:pt>
    <dgm:pt modelId="{8AAE3867-86C7-4BF2-8D9B-9DBFCDE87AC9}" type="pres">
      <dgm:prSet presAssocID="{0209D34C-D90D-4E42-A7E4-0E9EF80EE003}" presName="rootText" presStyleLbl="node2" presStyleIdx="0" presStyleCnt="7">
        <dgm:presLayoutVars>
          <dgm:chPref val="3"/>
        </dgm:presLayoutVars>
      </dgm:prSet>
      <dgm:spPr/>
    </dgm:pt>
    <dgm:pt modelId="{B6B047C1-BFEA-4961-9F22-7A6A486576DC}" type="pres">
      <dgm:prSet presAssocID="{0209D34C-D90D-4E42-A7E4-0E9EF80EE003}" presName="rootConnector" presStyleLbl="node2" presStyleIdx="0" presStyleCnt="7"/>
      <dgm:spPr/>
    </dgm:pt>
    <dgm:pt modelId="{E7E34723-B5B2-425C-8BA2-F9F1456AC10E}" type="pres">
      <dgm:prSet presAssocID="{0209D34C-D90D-4E42-A7E4-0E9EF80EE003}" presName="hierChild4" presStyleCnt="0"/>
      <dgm:spPr/>
    </dgm:pt>
    <dgm:pt modelId="{2784AA07-9BB2-40B2-B456-F66AD9C79253}" type="pres">
      <dgm:prSet presAssocID="{88424928-FA50-4E62-BC72-02A1D045DAEA}" presName="Name37" presStyleLbl="parChTrans1D3" presStyleIdx="0" presStyleCnt="12"/>
      <dgm:spPr/>
    </dgm:pt>
    <dgm:pt modelId="{751EE74E-3648-412D-AB8D-9527DDEA8510}" type="pres">
      <dgm:prSet presAssocID="{45A0322D-E611-47FA-8E30-E82208FFF04B}" presName="hierRoot2" presStyleCnt="0">
        <dgm:presLayoutVars>
          <dgm:hierBranch val="init"/>
        </dgm:presLayoutVars>
      </dgm:prSet>
      <dgm:spPr/>
    </dgm:pt>
    <dgm:pt modelId="{2E332F0B-712F-4833-B318-1EE212BB0A90}" type="pres">
      <dgm:prSet presAssocID="{45A0322D-E611-47FA-8E30-E82208FFF04B}" presName="rootComposite" presStyleCnt="0"/>
      <dgm:spPr/>
    </dgm:pt>
    <dgm:pt modelId="{A869468E-8AE2-436F-99B6-D7F8F40AFB82}" type="pres">
      <dgm:prSet presAssocID="{45A0322D-E611-47FA-8E30-E82208FFF04B}" presName="rootText" presStyleLbl="node3" presStyleIdx="0" presStyleCnt="12">
        <dgm:presLayoutVars>
          <dgm:chPref val="3"/>
        </dgm:presLayoutVars>
      </dgm:prSet>
      <dgm:spPr/>
    </dgm:pt>
    <dgm:pt modelId="{96FFE6BE-6623-4F4C-8A70-D4D31CBD7AEA}" type="pres">
      <dgm:prSet presAssocID="{45A0322D-E611-47FA-8E30-E82208FFF04B}" presName="rootConnector" presStyleLbl="node3" presStyleIdx="0" presStyleCnt="12"/>
      <dgm:spPr/>
    </dgm:pt>
    <dgm:pt modelId="{4D870570-E1AF-4F27-AF1A-3A3AD5E60B45}" type="pres">
      <dgm:prSet presAssocID="{45A0322D-E611-47FA-8E30-E82208FFF04B}" presName="hierChild4" presStyleCnt="0"/>
      <dgm:spPr/>
    </dgm:pt>
    <dgm:pt modelId="{59EDFB02-111F-4E5B-A07B-F6D50FB85BEB}" type="pres">
      <dgm:prSet presAssocID="{45A0322D-E611-47FA-8E30-E82208FFF04B}" presName="hierChild5" presStyleCnt="0"/>
      <dgm:spPr/>
    </dgm:pt>
    <dgm:pt modelId="{AA35D46C-5DD4-4DB7-B24E-0FEA93DF0124}" type="pres">
      <dgm:prSet presAssocID="{6B7C0446-23B5-4E2E-85EE-33447CF00AB4}" presName="Name37" presStyleLbl="parChTrans1D3" presStyleIdx="1" presStyleCnt="12"/>
      <dgm:spPr/>
    </dgm:pt>
    <dgm:pt modelId="{8BDCBBAB-7111-4384-B377-6B203169B133}" type="pres">
      <dgm:prSet presAssocID="{39D9FCCF-F119-48BE-96F1-04B3D05C2116}" presName="hierRoot2" presStyleCnt="0">
        <dgm:presLayoutVars>
          <dgm:hierBranch val="init"/>
        </dgm:presLayoutVars>
      </dgm:prSet>
      <dgm:spPr/>
    </dgm:pt>
    <dgm:pt modelId="{23D54D07-9577-44FF-8155-0E3E9B5D5A4E}" type="pres">
      <dgm:prSet presAssocID="{39D9FCCF-F119-48BE-96F1-04B3D05C2116}" presName="rootComposite" presStyleCnt="0"/>
      <dgm:spPr/>
    </dgm:pt>
    <dgm:pt modelId="{0C652DBB-076B-4337-817A-F9344A322E11}" type="pres">
      <dgm:prSet presAssocID="{39D9FCCF-F119-48BE-96F1-04B3D05C2116}" presName="rootText" presStyleLbl="node3" presStyleIdx="1" presStyleCnt="12">
        <dgm:presLayoutVars>
          <dgm:chPref val="3"/>
        </dgm:presLayoutVars>
      </dgm:prSet>
      <dgm:spPr/>
    </dgm:pt>
    <dgm:pt modelId="{60BF1632-D68B-48A8-AB0F-269F9FEC9C3A}" type="pres">
      <dgm:prSet presAssocID="{39D9FCCF-F119-48BE-96F1-04B3D05C2116}" presName="rootConnector" presStyleLbl="node3" presStyleIdx="1" presStyleCnt="12"/>
      <dgm:spPr/>
    </dgm:pt>
    <dgm:pt modelId="{2693F2D8-0DDB-4A4D-A29B-3E33E0B838EF}" type="pres">
      <dgm:prSet presAssocID="{39D9FCCF-F119-48BE-96F1-04B3D05C2116}" presName="hierChild4" presStyleCnt="0"/>
      <dgm:spPr/>
    </dgm:pt>
    <dgm:pt modelId="{B237CCE1-D1A2-4B5C-B439-2D3AF6D84CAD}" type="pres">
      <dgm:prSet presAssocID="{39D9FCCF-F119-48BE-96F1-04B3D05C2116}" presName="hierChild5" presStyleCnt="0"/>
      <dgm:spPr/>
    </dgm:pt>
    <dgm:pt modelId="{9F1D1FCB-3BB0-4F8B-A04B-AC030F74FB75}" type="pres">
      <dgm:prSet presAssocID="{DD81587C-E6C1-4078-A78C-346348893FC5}" presName="Name37" presStyleLbl="parChTrans1D3" presStyleIdx="2" presStyleCnt="12"/>
      <dgm:spPr/>
    </dgm:pt>
    <dgm:pt modelId="{7F9E7970-08B3-4429-B8B3-11860513E8F9}" type="pres">
      <dgm:prSet presAssocID="{CE0EF812-089D-4E3B-847D-FA89399B65D8}" presName="hierRoot2" presStyleCnt="0">
        <dgm:presLayoutVars>
          <dgm:hierBranch val="init"/>
        </dgm:presLayoutVars>
      </dgm:prSet>
      <dgm:spPr/>
    </dgm:pt>
    <dgm:pt modelId="{297EE9D7-D053-4552-927E-4B4AF655636A}" type="pres">
      <dgm:prSet presAssocID="{CE0EF812-089D-4E3B-847D-FA89399B65D8}" presName="rootComposite" presStyleCnt="0"/>
      <dgm:spPr/>
    </dgm:pt>
    <dgm:pt modelId="{87CDBE99-3269-42BE-AAB6-AAB32A20319C}" type="pres">
      <dgm:prSet presAssocID="{CE0EF812-089D-4E3B-847D-FA89399B65D8}" presName="rootText" presStyleLbl="node3" presStyleIdx="2" presStyleCnt="12">
        <dgm:presLayoutVars>
          <dgm:chPref val="3"/>
        </dgm:presLayoutVars>
      </dgm:prSet>
      <dgm:spPr/>
    </dgm:pt>
    <dgm:pt modelId="{50EA2221-B106-4851-AF7B-E75C90DD12D3}" type="pres">
      <dgm:prSet presAssocID="{CE0EF812-089D-4E3B-847D-FA89399B65D8}" presName="rootConnector" presStyleLbl="node3" presStyleIdx="2" presStyleCnt="12"/>
      <dgm:spPr/>
    </dgm:pt>
    <dgm:pt modelId="{2EC3BA6C-03D6-4414-A767-EC3034619DA4}" type="pres">
      <dgm:prSet presAssocID="{CE0EF812-089D-4E3B-847D-FA89399B65D8}" presName="hierChild4" presStyleCnt="0"/>
      <dgm:spPr/>
    </dgm:pt>
    <dgm:pt modelId="{11A43EAF-9CAA-41CD-B51C-49E3A6D8ADB8}" type="pres">
      <dgm:prSet presAssocID="{CE0EF812-089D-4E3B-847D-FA89399B65D8}" presName="hierChild5" presStyleCnt="0"/>
      <dgm:spPr/>
    </dgm:pt>
    <dgm:pt modelId="{A0BC2380-B907-4AC8-9EF0-DACE188F71B6}" type="pres">
      <dgm:prSet presAssocID="{13D73A61-2D28-4DC7-8C5F-9A6C76BC05CB}" presName="Name37" presStyleLbl="parChTrans1D3" presStyleIdx="3" presStyleCnt="12"/>
      <dgm:spPr/>
    </dgm:pt>
    <dgm:pt modelId="{EDA94B76-4633-4549-88F2-7ED3152F1EF0}" type="pres">
      <dgm:prSet presAssocID="{F0A5234B-AAE9-4BD9-90DC-FE9777720AE6}" presName="hierRoot2" presStyleCnt="0">
        <dgm:presLayoutVars>
          <dgm:hierBranch val="init"/>
        </dgm:presLayoutVars>
      </dgm:prSet>
      <dgm:spPr/>
    </dgm:pt>
    <dgm:pt modelId="{C385068F-B70D-46DD-8ADB-81A06283CE70}" type="pres">
      <dgm:prSet presAssocID="{F0A5234B-AAE9-4BD9-90DC-FE9777720AE6}" presName="rootComposite" presStyleCnt="0"/>
      <dgm:spPr/>
    </dgm:pt>
    <dgm:pt modelId="{8E71281D-DDA8-46B3-9B4C-C8237AD0F8C2}" type="pres">
      <dgm:prSet presAssocID="{F0A5234B-AAE9-4BD9-90DC-FE9777720AE6}" presName="rootText" presStyleLbl="node3" presStyleIdx="3" presStyleCnt="12">
        <dgm:presLayoutVars>
          <dgm:chPref val="3"/>
        </dgm:presLayoutVars>
      </dgm:prSet>
      <dgm:spPr/>
    </dgm:pt>
    <dgm:pt modelId="{BD5E5435-A380-4BD3-B113-BEA62CB9CC0A}" type="pres">
      <dgm:prSet presAssocID="{F0A5234B-AAE9-4BD9-90DC-FE9777720AE6}" presName="rootConnector" presStyleLbl="node3" presStyleIdx="3" presStyleCnt="12"/>
      <dgm:spPr/>
    </dgm:pt>
    <dgm:pt modelId="{F203D294-2C56-46F3-9571-AE3E7A4A7EBE}" type="pres">
      <dgm:prSet presAssocID="{F0A5234B-AAE9-4BD9-90DC-FE9777720AE6}" presName="hierChild4" presStyleCnt="0"/>
      <dgm:spPr/>
    </dgm:pt>
    <dgm:pt modelId="{2BE7923A-92B5-4708-BA3F-8B56270C1A6A}" type="pres">
      <dgm:prSet presAssocID="{F0A5234B-AAE9-4BD9-90DC-FE9777720AE6}" presName="hierChild5" presStyleCnt="0"/>
      <dgm:spPr/>
    </dgm:pt>
    <dgm:pt modelId="{64403382-D1B2-4FD7-8A90-19E4DACC6F37}" type="pres">
      <dgm:prSet presAssocID="{8D443806-3DDE-46ED-AD17-D6B5B7E0343C}" presName="Name37" presStyleLbl="parChTrans1D3" presStyleIdx="4" presStyleCnt="12"/>
      <dgm:spPr/>
    </dgm:pt>
    <dgm:pt modelId="{F00A0B13-9D49-40C7-B1BE-08EEAE071AB3}" type="pres">
      <dgm:prSet presAssocID="{74E123AE-8672-4587-A98F-AD3E6EEA47F7}" presName="hierRoot2" presStyleCnt="0">
        <dgm:presLayoutVars>
          <dgm:hierBranch val="init"/>
        </dgm:presLayoutVars>
      </dgm:prSet>
      <dgm:spPr/>
    </dgm:pt>
    <dgm:pt modelId="{0305EE87-400D-4956-A34F-C385B1891DA0}" type="pres">
      <dgm:prSet presAssocID="{74E123AE-8672-4587-A98F-AD3E6EEA47F7}" presName="rootComposite" presStyleCnt="0"/>
      <dgm:spPr/>
    </dgm:pt>
    <dgm:pt modelId="{D3AAC732-A8A4-4A16-9E77-AE09F84FF55F}" type="pres">
      <dgm:prSet presAssocID="{74E123AE-8672-4587-A98F-AD3E6EEA47F7}" presName="rootText" presStyleLbl="node3" presStyleIdx="4" presStyleCnt="12">
        <dgm:presLayoutVars>
          <dgm:chPref val="3"/>
        </dgm:presLayoutVars>
      </dgm:prSet>
      <dgm:spPr/>
    </dgm:pt>
    <dgm:pt modelId="{F7754C3D-28CD-42B6-A968-A43B2AF421DC}" type="pres">
      <dgm:prSet presAssocID="{74E123AE-8672-4587-A98F-AD3E6EEA47F7}" presName="rootConnector" presStyleLbl="node3" presStyleIdx="4" presStyleCnt="12"/>
      <dgm:spPr/>
    </dgm:pt>
    <dgm:pt modelId="{E2F4E80C-D4CD-474C-99AA-5B633AD15B7F}" type="pres">
      <dgm:prSet presAssocID="{74E123AE-8672-4587-A98F-AD3E6EEA47F7}" presName="hierChild4" presStyleCnt="0"/>
      <dgm:spPr/>
    </dgm:pt>
    <dgm:pt modelId="{856746D2-2057-4A42-B4A7-F126687AFC23}" type="pres">
      <dgm:prSet presAssocID="{74E123AE-8672-4587-A98F-AD3E6EEA47F7}" presName="hierChild5" presStyleCnt="0"/>
      <dgm:spPr/>
    </dgm:pt>
    <dgm:pt modelId="{261AEF5C-4727-4069-8797-AE8D86B48DDF}" type="pres">
      <dgm:prSet presAssocID="{0209D34C-D90D-4E42-A7E4-0E9EF80EE003}" presName="hierChild5" presStyleCnt="0"/>
      <dgm:spPr/>
    </dgm:pt>
    <dgm:pt modelId="{8DC1BEBC-E6E8-4F7D-9A85-664510D89733}" type="pres">
      <dgm:prSet presAssocID="{2E17AC44-B47B-4D01-B4DE-09B6147DD73D}" presName="Name37" presStyleLbl="parChTrans1D2" presStyleIdx="1" presStyleCnt="7"/>
      <dgm:spPr/>
    </dgm:pt>
    <dgm:pt modelId="{57158944-BE0C-41AB-B88F-BB22D8B6551C}" type="pres">
      <dgm:prSet presAssocID="{35728ECF-1890-4EFF-8795-4F4EFF467DAA}" presName="hierRoot2" presStyleCnt="0">
        <dgm:presLayoutVars>
          <dgm:hierBranch val="init"/>
        </dgm:presLayoutVars>
      </dgm:prSet>
      <dgm:spPr/>
    </dgm:pt>
    <dgm:pt modelId="{9B3350B0-C4A2-4726-AF9A-1463243170EE}" type="pres">
      <dgm:prSet presAssocID="{35728ECF-1890-4EFF-8795-4F4EFF467DAA}" presName="rootComposite" presStyleCnt="0"/>
      <dgm:spPr/>
    </dgm:pt>
    <dgm:pt modelId="{072EEB21-C802-4F26-9CAA-E29C30A6F4A2}" type="pres">
      <dgm:prSet presAssocID="{35728ECF-1890-4EFF-8795-4F4EFF467DAA}" presName="rootText" presStyleLbl="node2" presStyleIdx="1" presStyleCnt="7">
        <dgm:presLayoutVars>
          <dgm:chPref val="3"/>
        </dgm:presLayoutVars>
      </dgm:prSet>
      <dgm:spPr/>
    </dgm:pt>
    <dgm:pt modelId="{717AD9FE-908A-4B83-9FD8-003AA7342F5F}" type="pres">
      <dgm:prSet presAssocID="{35728ECF-1890-4EFF-8795-4F4EFF467DAA}" presName="rootConnector" presStyleLbl="node2" presStyleIdx="1" presStyleCnt="7"/>
      <dgm:spPr/>
    </dgm:pt>
    <dgm:pt modelId="{311F4A3B-D7BE-4ED7-A0A4-A207A642E56F}" type="pres">
      <dgm:prSet presAssocID="{35728ECF-1890-4EFF-8795-4F4EFF467DAA}" presName="hierChild4" presStyleCnt="0"/>
      <dgm:spPr/>
    </dgm:pt>
    <dgm:pt modelId="{C9770EAA-CBF4-40DE-9DBE-7997F40888AF}" type="pres">
      <dgm:prSet presAssocID="{67B87420-03AC-4B5F-8017-E8ECB1C7CD3B}" presName="Name37" presStyleLbl="parChTrans1D3" presStyleIdx="5" presStyleCnt="12"/>
      <dgm:spPr/>
    </dgm:pt>
    <dgm:pt modelId="{1FA20D9B-999C-4F5A-8A78-201BC9851819}" type="pres">
      <dgm:prSet presAssocID="{2EC0A1BD-54E6-48AF-99B3-7B776DD950B9}" presName="hierRoot2" presStyleCnt="0">
        <dgm:presLayoutVars>
          <dgm:hierBranch val="init"/>
        </dgm:presLayoutVars>
      </dgm:prSet>
      <dgm:spPr/>
    </dgm:pt>
    <dgm:pt modelId="{6A8C3179-CFBB-4AC7-9B1C-41282E9F740F}" type="pres">
      <dgm:prSet presAssocID="{2EC0A1BD-54E6-48AF-99B3-7B776DD950B9}" presName="rootComposite" presStyleCnt="0"/>
      <dgm:spPr/>
    </dgm:pt>
    <dgm:pt modelId="{37521D08-4244-4ECB-96BD-CC1A9A6CBDA2}" type="pres">
      <dgm:prSet presAssocID="{2EC0A1BD-54E6-48AF-99B3-7B776DD950B9}" presName="rootText" presStyleLbl="node3" presStyleIdx="5" presStyleCnt="12">
        <dgm:presLayoutVars>
          <dgm:chPref val="3"/>
        </dgm:presLayoutVars>
      </dgm:prSet>
      <dgm:spPr/>
    </dgm:pt>
    <dgm:pt modelId="{596357DC-1DF8-4712-8CD3-5E593B3F1A4B}" type="pres">
      <dgm:prSet presAssocID="{2EC0A1BD-54E6-48AF-99B3-7B776DD950B9}" presName="rootConnector" presStyleLbl="node3" presStyleIdx="5" presStyleCnt="12"/>
      <dgm:spPr/>
    </dgm:pt>
    <dgm:pt modelId="{A0971779-3D50-425C-9324-D6E86ACF312C}" type="pres">
      <dgm:prSet presAssocID="{2EC0A1BD-54E6-48AF-99B3-7B776DD950B9}" presName="hierChild4" presStyleCnt="0"/>
      <dgm:spPr/>
    </dgm:pt>
    <dgm:pt modelId="{718934A1-A2A7-406E-AA02-BBD86074E929}" type="pres">
      <dgm:prSet presAssocID="{2EC0A1BD-54E6-48AF-99B3-7B776DD950B9}" presName="hierChild5" presStyleCnt="0"/>
      <dgm:spPr/>
    </dgm:pt>
    <dgm:pt modelId="{034FAEA3-5733-48B5-9C2B-7BF7A6E44D98}" type="pres">
      <dgm:prSet presAssocID="{035092B6-18E8-4936-9ADF-A50A2C341306}" presName="Name37" presStyleLbl="parChTrans1D3" presStyleIdx="6" presStyleCnt="12"/>
      <dgm:spPr/>
    </dgm:pt>
    <dgm:pt modelId="{93116658-4D5A-4C14-B057-693302450960}" type="pres">
      <dgm:prSet presAssocID="{D6A4402C-86CC-4DAF-9015-D6BC1A2FFD73}" presName="hierRoot2" presStyleCnt="0">
        <dgm:presLayoutVars>
          <dgm:hierBranch val="init"/>
        </dgm:presLayoutVars>
      </dgm:prSet>
      <dgm:spPr/>
    </dgm:pt>
    <dgm:pt modelId="{A8B8E6E3-0C5A-4114-A8E2-6C2BCEB74EAD}" type="pres">
      <dgm:prSet presAssocID="{D6A4402C-86CC-4DAF-9015-D6BC1A2FFD73}" presName="rootComposite" presStyleCnt="0"/>
      <dgm:spPr/>
    </dgm:pt>
    <dgm:pt modelId="{D76C98D4-DD9E-4D8E-B65B-4EC6639561CC}" type="pres">
      <dgm:prSet presAssocID="{D6A4402C-86CC-4DAF-9015-D6BC1A2FFD73}" presName="rootText" presStyleLbl="node3" presStyleIdx="6" presStyleCnt="12">
        <dgm:presLayoutVars>
          <dgm:chPref val="3"/>
        </dgm:presLayoutVars>
      </dgm:prSet>
      <dgm:spPr/>
    </dgm:pt>
    <dgm:pt modelId="{0B489C99-A51E-4C78-B432-95E9DE9C6CFC}" type="pres">
      <dgm:prSet presAssocID="{D6A4402C-86CC-4DAF-9015-D6BC1A2FFD73}" presName="rootConnector" presStyleLbl="node3" presStyleIdx="6" presStyleCnt="12"/>
      <dgm:spPr/>
    </dgm:pt>
    <dgm:pt modelId="{0E05CD26-1773-4016-AFE9-96169B0C4CE1}" type="pres">
      <dgm:prSet presAssocID="{D6A4402C-86CC-4DAF-9015-D6BC1A2FFD73}" presName="hierChild4" presStyleCnt="0"/>
      <dgm:spPr/>
    </dgm:pt>
    <dgm:pt modelId="{5EEE5DCB-2444-4C18-BD75-12330E7A38F3}" type="pres">
      <dgm:prSet presAssocID="{D6A4402C-86CC-4DAF-9015-D6BC1A2FFD73}" presName="hierChild5" presStyleCnt="0"/>
      <dgm:spPr/>
    </dgm:pt>
    <dgm:pt modelId="{7EFF3E40-CB67-470B-96B2-838FC484E0AC}" type="pres">
      <dgm:prSet presAssocID="{35728ECF-1890-4EFF-8795-4F4EFF467DAA}" presName="hierChild5" presStyleCnt="0"/>
      <dgm:spPr/>
    </dgm:pt>
    <dgm:pt modelId="{B1C29826-B230-4207-85CE-523D5B9B1378}" type="pres">
      <dgm:prSet presAssocID="{892E5881-089E-4002-922C-459E231733D9}" presName="Name37" presStyleLbl="parChTrans1D2" presStyleIdx="2" presStyleCnt="7"/>
      <dgm:spPr/>
    </dgm:pt>
    <dgm:pt modelId="{64211BB2-989C-48E7-9105-ABA82B42F340}" type="pres">
      <dgm:prSet presAssocID="{3879E961-B201-4EE6-B423-B5C76A8CD1AD}" presName="hierRoot2" presStyleCnt="0">
        <dgm:presLayoutVars>
          <dgm:hierBranch val="init"/>
        </dgm:presLayoutVars>
      </dgm:prSet>
      <dgm:spPr/>
    </dgm:pt>
    <dgm:pt modelId="{B91E6CEE-9BBA-4A84-BF88-854E8FFC5F89}" type="pres">
      <dgm:prSet presAssocID="{3879E961-B201-4EE6-B423-B5C76A8CD1AD}" presName="rootComposite" presStyleCnt="0"/>
      <dgm:spPr/>
    </dgm:pt>
    <dgm:pt modelId="{BE36C98C-C39C-4268-8957-C8C632A105F9}" type="pres">
      <dgm:prSet presAssocID="{3879E961-B201-4EE6-B423-B5C76A8CD1AD}" presName="rootText" presStyleLbl="node2" presStyleIdx="2" presStyleCnt="7">
        <dgm:presLayoutVars>
          <dgm:chPref val="3"/>
        </dgm:presLayoutVars>
      </dgm:prSet>
      <dgm:spPr/>
    </dgm:pt>
    <dgm:pt modelId="{EAECD96B-3F36-4DCC-80CD-36A883458AE0}" type="pres">
      <dgm:prSet presAssocID="{3879E961-B201-4EE6-B423-B5C76A8CD1AD}" presName="rootConnector" presStyleLbl="node2" presStyleIdx="2" presStyleCnt="7"/>
      <dgm:spPr/>
    </dgm:pt>
    <dgm:pt modelId="{0B22BC82-B61C-46D2-BF41-20664ED80C98}" type="pres">
      <dgm:prSet presAssocID="{3879E961-B201-4EE6-B423-B5C76A8CD1AD}" presName="hierChild4" presStyleCnt="0"/>
      <dgm:spPr/>
    </dgm:pt>
    <dgm:pt modelId="{8EB3A127-8A13-4914-9E8D-D01B358BCE08}" type="pres">
      <dgm:prSet presAssocID="{69EDD0B5-8480-4744-9A1B-B46139F44091}" presName="Name37" presStyleLbl="parChTrans1D3" presStyleIdx="7" presStyleCnt="12"/>
      <dgm:spPr/>
    </dgm:pt>
    <dgm:pt modelId="{BE835DE3-48E1-4515-AECC-7101AB9EA80A}" type="pres">
      <dgm:prSet presAssocID="{D509C154-ED26-4218-94F6-B552C13A9BF2}" presName="hierRoot2" presStyleCnt="0">
        <dgm:presLayoutVars>
          <dgm:hierBranch val="init"/>
        </dgm:presLayoutVars>
      </dgm:prSet>
      <dgm:spPr/>
    </dgm:pt>
    <dgm:pt modelId="{2225CE52-081D-4ED1-B587-CC176F6DEFDA}" type="pres">
      <dgm:prSet presAssocID="{D509C154-ED26-4218-94F6-B552C13A9BF2}" presName="rootComposite" presStyleCnt="0"/>
      <dgm:spPr/>
    </dgm:pt>
    <dgm:pt modelId="{01A2E3A8-9C28-4887-B82B-D66A8FE8FC8E}" type="pres">
      <dgm:prSet presAssocID="{D509C154-ED26-4218-94F6-B552C13A9BF2}" presName="rootText" presStyleLbl="node3" presStyleIdx="7" presStyleCnt="12">
        <dgm:presLayoutVars>
          <dgm:chPref val="3"/>
        </dgm:presLayoutVars>
      </dgm:prSet>
      <dgm:spPr/>
    </dgm:pt>
    <dgm:pt modelId="{18BA0A1C-C360-4CF1-80F9-3D723A132194}" type="pres">
      <dgm:prSet presAssocID="{D509C154-ED26-4218-94F6-B552C13A9BF2}" presName="rootConnector" presStyleLbl="node3" presStyleIdx="7" presStyleCnt="12"/>
      <dgm:spPr/>
    </dgm:pt>
    <dgm:pt modelId="{B347E59C-2E4A-48C2-9F96-CDF0E3F5DEAB}" type="pres">
      <dgm:prSet presAssocID="{D509C154-ED26-4218-94F6-B552C13A9BF2}" presName="hierChild4" presStyleCnt="0"/>
      <dgm:spPr/>
    </dgm:pt>
    <dgm:pt modelId="{63DAC074-51A0-40DF-8788-0BA2DC37573C}" type="pres">
      <dgm:prSet presAssocID="{D509C154-ED26-4218-94F6-B552C13A9BF2}" presName="hierChild5" presStyleCnt="0"/>
      <dgm:spPr/>
    </dgm:pt>
    <dgm:pt modelId="{FF4EC61A-7CB3-4739-B92E-45354195B727}" type="pres">
      <dgm:prSet presAssocID="{15557E43-BD72-4B73-812A-BDE961827807}" presName="Name37" presStyleLbl="parChTrans1D3" presStyleIdx="8" presStyleCnt="12"/>
      <dgm:spPr/>
    </dgm:pt>
    <dgm:pt modelId="{56F0A106-FBF7-487A-8619-587FF5BF3B47}" type="pres">
      <dgm:prSet presAssocID="{3264A70B-3E40-49ED-928C-5F497970747D}" presName="hierRoot2" presStyleCnt="0">
        <dgm:presLayoutVars>
          <dgm:hierBranch val="init"/>
        </dgm:presLayoutVars>
      </dgm:prSet>
      <dgm:spPr/>
    </dgm:pt>
    <dgm:pt modelId="{C074EE4E-29BC-44C4-86D8-0F5781B89AB2}" type="pres">
      <dgm:prSet presAssocID="{3264A70B-3E40-49ED-928C-5F497970747D}" presName="rootComposite" presStyleCnt="0"/>
      <dgm:spPr/>
    </dgm:pt>
    <dgm:pt modelId="{3541AF82-35C0-4770-B0C6-8C4787A906E6}" type="pres">
      <dgm:prSet presAssocID="{3264A70B-3E40-49ED-928C-5F497970747D}" presName="rootText" presStyleLbl="node3" presStyleIdx="8" presStyleCnt="12">
        <dgm:presLayoutVars>
          <dgm:chPref val="3"/>
        </dgm:presLayoutVars>
      </dgm:prSet>
      <dgm:spPr/>
    </dgm:pt>
    <dgm:pt modelId="{4F1C6FBD-6B98-4F55-BAB1-752209ED682C}" type="pres">
      <dgm:prSet presAssocID="{3264A70B-3E40-49ED-928C-5F497970747D}" presName="rootConnector" presStyleLbl="node3" presStyleIdx="8" presStyleCnt="12"/>
      <dgm:spPr/>
    </dgm:pt>
    <dgm:pt modelId="{BD01A4F9-6F27-446B-8315-75BBF554BA5F}" type="pres">
      <dgm:prSet presAssocID="{3264A70B-3E40-49ED-928C-5F497970747D}" presName="hierChild4" presStyleCnt="0"/>
      <dgm:spPr/>
    </dgm:pt>
    <dgm:pt modelId="{355E7BA1-DEC1-41F4-8034-F492EC766946}" type="pres">
      <dgm:prSet presAssocID="{3264A70B-3E40-49ED-928C-5F497970747D}" presName="hierChild5" presStyleCnt="0"/>
      <dgm:spPr/>
    </dgm:pt>
    <dgm:pt modelId="{0AF42B62-86F8-4962-9DC9-51BA2415281C}" type="pres">
      <dgm:prSet presAssocID="{3879E961-B201-4EE6-B423-B5C76A8CD1AD}" presName="hierChild5" presStyleCnt="0"/>
      <dgm:spPr/>
    </dgm:pt>
    <dgm:pt modelId="{93E3F2CB-BE34-4A83-9A8A-C2094F6F99AA}" type="pres">
      <dgm:prSet presAssocID="{105D6528-02F4-43E2-96A0-749EDB71C25D}" presName="Name37" presStyleLbl="parChTrans1D2" presStyleIdx="3" presStyleCnt="7"/>
      <dgm:spPr/>
    </dgm:pt>
    <dgm:pt modelId="{29133170-CB74-4401-A886-1BC9ABBE95E7}" type="pres">
      <dgm:prSet presAssocID="{A51DAF0C-93B7-4894-9E96-D5BCC07BBB87}" presName="hierRoot2" presStyleCnt="0">
        <dgm:presLayoutVars>
          <dgm:hierBranch val="init"/>
        </dgm:presLayoutVars>
      </dgm:prSet>
      <dgm:spPr/>
    </dgm:pt>
    <dgm:pt modelId="{17F12381-27C8-4723-902A-8AE57C7941B3}" type="pres">
      <dgm:prSet presAssocID="{A51DAF0C-93B7-4894-9E96-D5BCC07BBB87}" presName="rootComposite" presStyleCnt="0"/>
      <dgm:spPr/>
    </dgm:pt>
    <dgm:pt modelId="{DC4028B9-D69C-4F49-B0C5-915A4DA7593B}" type="pres">
      <dgm:prSet presAssocID="{A51DAF0C-93B7-4894-9E96-D5BCC07BBB87}" presName="rootText" presStyleLbl="node2" presStyleIdx="3" presStyleCnt="7">
        <dgm:presLayoutVars>
          <dgm:chPref val="3"/>
        </dgm:presLayoutVars>
      </dgm:prSet>
      <dgm:spPr/>
    </dgm:pt>
    <dgm:pt modelId="{1C8DF2CE-790C-4A2D-AE43-2E15578CD6EB}" type="pres">
      <dgm:prSet presAssocID="{A51DAF0C-93B7-4894-9E96-D5BCC07BBB87}" presName="rootConnector" presStyleLbl="node2" presStyleIdx="3" presStyleCnt="7"/>
      <dgm:spPr/>
    </dgm:pt>
    <dgm:pt modelId="{E649C153-AA9E-48C9-9B2D-7F1B69648764}" type="pres">
      <dgm:prSet presAssocID="{A51DAF0C-93B7-4894-9E96-D5BCC07BBB87}" presName="hierChild4" presStyleCnt="0"/>
      <dgm:spPr/>
    </dgm:pt>
    <dgm:pt modelId="{2811DB0F-3847-4ACE-8ABB-EBE1E31A8312}" type="pres">
      <dgm:prSet presAssocID="{BFBD7703-36F6-4820-9771-5E8783501A56}" presName="Name37" presStyleLbl="parChTrans1D3" presStyleIdx="9" presStyleCnt="12"/>
      <dgm:spPr/>
    </dgm:pt>
    <dgm:pt modelId="{DDC0116A-A584-4BE0-A6B9-70741275DAA6}" type="pres">
      <dgm:prSet presAssocID="{6E32A665-B32D-4D23-9E3B-C0B454A77317}" presName="hierRoot2" presStyleCnt="0">
        <dgm:presLayoutVars>
          <dgm:hierBranch val="init"/>
        </dgm:presLayoutVars>
      </dgm:prSet>
      <dgm:spPr/>
    </dgm:pt>
    <dgm:pt modelId="{ECC62BAF-A1B9-4D8F-86E4-659BE488B1B2}" type="pres">
      <dgm:prSet presAssocID="{6E32A665-B32D-4D23-9E3B-C0B454A77317}" presName="rootComposite" presStyleCnt="0"/>
      <dgm:spPr/>
    </dgm:pt>
    <dgm:pt modelId="{E7859FB7-D644-443C-B7BB-C9022AEDF4A8}" type="pres">
      <dgm:prSet presAssocID="{6E32A665-B32D-4D23-9E3B-C0B454A77317}" presName="rootText" presStyleLbl="node3" presStyleIdx="9" presStyleCnt="12">
        <dgm:presLayoutVars>
          <dgm:chPref val="3"/>
        </dgm:presLayoutVars>
      </dgm:prSet>
      <dgm:spPr/>
    </dgm:pt>
    <dgm:pt modelId="{2C1B5F8A-A6E9-404D-9424-BB02A2AE924D}" type="pres">
      <dgm:prSet presAssocID="{6E32A665-B32D-4D23-9E3B-C0B454A77317}" presName="rootConnector" presStyleLbl="node3" presStyleIdx="9" presStyleCnt="12"/>
      <dgm:spPr/>
    </dgm:pt>
    <dgm:pt modelId="{7A6BA771-3B35-48D8-92D2-2FA4FCF79A37}" type="pres">
      <dgm:prSet presAssocID="{6E32A665-B32D-4D23-9E3B-C0B454A77317}" presName="hierChild4" presStyleCnt="0"/>
      <dgm:spPr/>
    </dgm:pt>
    <dgm:pt modelId="{695E9D26-3898-49D4-898E-D35F99446F4B}" type="pres">
      <dgm:prSet presAssocID="{6E32A665-B32D-4D23-9E3B-C0B454A77317}" presName="hierChild5" presStyleCnt="0"/>
      <dgm:spPr/>
    </dgm:pt>
    <dgm:pt modelId="{E05EAE03-B8BB-45CC-8D9E-72DFA1F9FB6A}" type="pres">
      <dgm:prSet presAssocID="{1F144DE7-7270-44F0-AD20-C1E2EF1012BA}" presName="Name37" presStyleLbl="parChTrans1D3" presStyleIdx="10" presStyleCnt="12"/>
      <dgm:spPr/>
    </dgm:pt>
    <dgm:pt modelId="{CB65E91D-050E-4EBC-A2B5-D6D9D9103E0A}" type="pres">
      <dgm:prSet presAssocID="{8EA1234D-0646-4ABA-823E-B19717CBF8AB}" presName="hierRoot2" presStyleCnt="0">
        <dgm:presLayoutVars>
          <dgm:hierBranch val="init"/>
        </dgm:presLayoutVars>
      </dgm:prSet>
      <dgm:spPr/>
    </dgm:pt>
    <dgm:pt modelId="{23281292-2ACE-46F4-B709-82D093D76B59}" type="pres">
      <dgm:prSet presAssocID="{8EA1234D-0646-4ABA-823E-B19717CBF8AB}" presName="rootComposite" presStyleCnt="0"/>
      <dgm:spPr/>
    </dgm:pt>
    <dgm:pt modelId="{98305559-0C93-43C1-99F1-1B95C58BCCFF}" type="pres">
      <dgm:prSet presAssocID="{8EA1234D-0646-4ABA-823E-B19717CBF8AB}" presName="rootText" presStyleLbl="node3" presStyleIdx="10" presStyleCnt="12">
        <dgm:presLayoutVars>
          <dgm:chPref val="3"/>
        </dgm:presLayoutVars>
      </dgm:prSet>
      <dgm:spPr/>
    </dgm:pt>
    <dgm:pt modelId="{D52463B4-9B0E-41AD-AC92-EB49EBFA23C4}" type="pres">
      <dgm:prSet presAssocID="{8EA1234D-0646-4ABA-823E-B19717CBF8AB}" presName="rootConnector" presStyleLbl="node3" presStyleIdx="10" presStyleCnt="12"/>
      <dgm:spPr/>
    </dgm:pt>
    <dgm:pt modelId="{741500AB-9E01-4C29-A191-C0FCB3260EE0}" type="pres">
      <dgm:prSet presAssocID="{8EA1234D-0646-4ABA-823E-B19717CBF8AB}" presName="hierChild4" presStyleCnt="0"/>
      <dgm:spPr/>
    </dgm:pt>
    <dgm:pt modelId="{C77D14FB-E7F6-4FF7-8A2F-3CC2C5D4353E}" type="pres">
      <dgm:prSet presAssocID="{8EA1234D-0646-4ABA-823E-B19717CBF8AB}" presName="hierChild5" presStyleCnt="0"/>
      <dgm:spPr/>
    </dgm:pt>
    <dgm:pt modelId="{53AC8224-111A-4FBA-A20A-026F1E4DF82F}" type="pres">
      <dgm:prSet presAssocID="{40BDBD00-BE7D-4E86-84BB-FEF8AAEA3420}" presName="Name37" presStyleLbl="parChTrans1D3" presStyleIdx="11" presStyleCnt="12"/>
      <dgm:spPr/>
    </dgm:pt>
    <dgm:pt modelId="{DA4332BD-EAA3-4263-9722-948A62BBCA9F}" type="pres">
      <dgm:prSet presAssocID="{79FE00FB-20A3-4C1B-B383-7B2128DC86D3}" presName="hierRoot2" presStyleCnt="0">
        <dgm:presLayoutVars>
          <dgm:hierBranch val="init"/>
        </dgm:presLayoutVars>
      </dgm:prSet>
      <dgm:spPr/>
    </dgm:pt>
    <dgm:pt modelId="{7442A48A-DBC9-4E81-A821-8195D37979B5}" type="pres">
      <dgm:prSet presAssocID="{79FE00FB-20A3-4C1B-B383-7B2128DC86D3}" presName="rootComposite" presStyleCnt="0"/>
      <dgm:spPr/>
    </dgm:pt>
    <dgm:pt modelId="{BA7733C5-F5CA-400B-B1A7-4E6EEB45288A}" type="pres">
      <dgm:prSet presAssocID="{79FE00FB-20A3-4C1B-B383-7B2128DC86D3}" presName="rootText" presStyleLbl="node3" presStyleIdx="11" presStyleCnt="12">
        <dgm:presLayoutVars>
          <dgm:chPref val="3"/>
        </dgm:presLayoutVars>
      </dgm:prSet>
      <dgm:spPr/>
    </dgm:pt>
    <dgm:pt modelId="{425ACDFF-55D9-4FCE-90AD-8D3F84DC9B2D}" type="pres">
      <dgm:prSet presAssocID="{79FE00FB-20A3-4C1B-B383-7B2128DC86D3}" presName="rootConnector" presStyleLbl="node3" presStyleIdx="11" presStyleCnt="12"/>
      <dgm:spPr/>
    </dgm:pt>
    <dgm:pt modelId="{9A93E238-36B9-46E3-B222-7FA77AE0EFD4}" type="pres">
      <dgm:prSet presAssocID="{79FE00FB-20A3-4C1B-B383-7B2128DC86D3}" presName="hierChild4" presStyleCnt="0"/>
      <dgm:spPr/>
    </dgm:pt>
    <dgm:pt modelId="{4F6B8270-4CB0-48D2-AFFD-DB5038108747}" type="pres">
      <dgm:prSet presAssocID="{79FE00FB-20A3-4C1B-B383-7B2128DC86D3}" presName="hierChild5" presStyleCnt="0"/>
      <dgm:spPr/>
    </dgm:pt>
    <dgm:pt modelId="{4E341CA5-B048-4BA4-82B1-0EE8C5FDCA82}" type="pres">
      <dgm:prSet presAssocID="{A51DAF0C-93B7-4894-9E96-D5BCC07BBB87}" presName="hierChild5" presStyleCnt="0"/>
      <dgm:spPr/>
    </dgm:pt>
    <dgm:pt modelId="{FB8E6577-6CDF-4303-895D-BF23A0CBF64E}" type="pres">
      <dgm:prSet presAssocID="{8BB7B2C5-FE43-49C6-9A82-9EE9A19CA15F}" presName="hierChild3" presStyleCnt="0"/>
      <dgm:spPr/>
    </dgm:pt>
    <dgm:pt modelId="{660F8518-09BA-4E2F-B9C3-0844576FA2BF}" type="pres">
      <dgm:prSet presAssocID="{C3C074B0-152C-496E-848C-5DBA8B26BC82}" presName="hierRoot1" presStyleCnt="0">
        <dgm:presLayoutVars>
          <dgm:hierBranch val="init"/>
        </dgm:presLayoutVars>
      </dgm:prSet>
      <dgm:spPr/>
    </dgm:pt>
    <dgm:pt modelId="{882EEB92-FF54-4859-9F06-1838804754D5}" type="pres">
      <dgm:prSet presAssocID="{C3C074B0-152C-496E-848C-5DBA8B26BC82}" presName="rootComposite1" presStyleCnt="0"/>
      <dgm:spPr/>
    </dgm:pt>
    <dgm:pt modelId="{E0882C56-2138-4769-8124-B4097526330D}" type="pres">
      <dgm:prSet presAssocID="{C3C074B0-152C-496E-848C-5DBA8B26BC82}" presName="rootText1" presStyleLbl="node0" presStyleIdx="1" presStyleCnt="2">
        <dgm:presLayoutVars>
          <dgm:chPref val="3"/>
        </dgm:presLayoutVars>
      </dgm:prSet>
      <dgm:spPr/>
    </dgm:pt>
    <dgm:pt modelId="{E1FC80B4-B43C-42AA-8DE8-B104B95F9C32}" type="pres">
      <dgm:prSet presAssocID="{C3C074B0-152C-496E-848C-5DBA8B26BC82}" presName="rootConnector1" presStyleLbl="node1" presStyleIdx="0" presStyleCnt="0"/>
      <dgm:spPr/>
    </dgm:pt>
    <dgm:pt modelId="{29B5CA84-8270-4538-9D60-6004CDA2C805}" type="pres">
      <dgm:prSet presAssocID="{C3C074B0-152C-496E-848C-5DBA8B26BC82}" presName="hierChild2" presStyleCnt="0"/>
      <dgm:spPr/>
    </dgm:pt>
    <dgm:pt modelId="{50918958-A6B5-46A8-8FA3-FAAA2DB6C07A}" type="pres">
      <dgm:prSet presAssocID="{5A067B33-DAA0-40EB-B50B-DEE17DD14B2A}" presName="Name37" presStyleLbl="parChTrans1D2" presStyleIdx="4" presStyleCnt="7"/>
      <dgm:spPr/>
    </dgm:pt>
    <dgm:pt modelId="{D9AD075E-5736-4D93-87CD-ADD9A523B403}" type="pres">
      <dgm:prSet presAssocID="{D1DE6FD8-FE28-4248-8160-937567072DED}" presName="hierRoot2" presStyleCnt="0">
        <dgm:presLayoutVars>
          <dgm:hierBranch val="init"/>
        </dgm:presLayoutVars>
      </dgm:prSet>
      <dgm:spPr/>
    </dgm:pt>
    <dgm:pt modelId="{B19E8CD3-CA14-45A8-AF17-3E288EEFEB28}" type="pres">
      <dgm:prSet presAssocID="{D1DE6FD8-FE28-4248-8160-937567072DED}" presName="rootComposite" presStyleCnt="0"/>
      <dgm:spPr/>
    </dgm:pt>
    <dgm:pt modelId="{44694DBD-032D-4CE9-A8A7-ACB1DC781277}" type="pres">
      <dgm:prSet presAssocID="{D1DE6FD8-FE28-4248-8160-937567072DED}" presName="rootText" presStyleLbl="node2" presStyleIdx="4" presStyleCnt="7">
        <dgm:presLayoutVars>
          <dgm:chPref val="3"/>
        </dgm:presLayoutVars>
      </dgm:prSet>
      <dgm:spPr/>
    </dgm:pt>
    <dgm:pt modelId="{38BBCF45-C050-4E87-900D-65DFDB1ECC12}" type="pres">
      <dgm:prSet presAssocID="{D1DE6FD8-FE28-4248-8160-937567072DED}" presName="rootConnector" presStyleLbl="node2" presStyleIdx="4" presStyleCnt="7"/>
      <dgm:spPr/>
    </dgm:pt>
    <dgm:pt modelId="{520DA273-59B5-407D-9066-84ECE67A7843}" type="pres">
      <dgm:prSet presAssocID="{D1DE6FD8-FE28-4248-8160-937567072DED}" presName="hierChild4" presStyleCnt="0"/>
      <dgm:spPr/>
    </dgm:pt>
    <dgm:pt modelId="{ACCFE10B-22E0-4653-B3D7-9F292C83CA4A}" type="pres">
      <dgm:prSet presAssocID="{D1DE6FD8-FE28-4248-8160-937567072DED}" presName="hierChild5" presStyleCnt="0"/>
      <dgm:spPr/>
    </dgm:pt>
    <dgm:pt modelId="{B1C8E854-ECF8-4561-B0E0-460842C51803}" type="pres">
      <dgm:prSet presAssocID="{EDA11BA7-C7A2-41D4-ABA6-837CA48B4D66}" presName="Name37" presStyleLbl="parChTrans1D2" presStyleIdx="5" presStyleCnt="7"/>
      <dgm:spPr/>
    </dgm:pt>
    <dgm:pt modelId="{090DBB78-9CEB-4D37-A296-67E4B6BBBF14}" type="pres">
      <dgm:prSet presAssocID="{C564DA8C-D887-49E1-974D-9EF131A33015}" presName="hierRoot2" presStyleCnt="0">
        <dgm:presLayoutVars>
          <dgm:hierBranch val="init"/>
        </dgm:presLayoutVars>
      </dgm:prSet>
      <dgm:spPr/>
    </dgm:pt>
    <dgm:pt modelId="{D2EC2373-BC74-4329-9FBD-BF556E57BDB5}" type="pres">
      <dgm:prSet presAssocID="{C564DA8C-D887-49E1-974D-9EF131A33015}" presName="rootComposite" presStyleCnt="0"/>
      <dgm:spPr/>
    </dgm:pt>
    <dgm:pt modelId="{11945927-A1E6-414D-87ED-A1302AE5BFCB}" type="pres">
      <dgm:prSet presAssocID="{C564DA8C-D887-49E1-974D-9EF131A33015}" presName="rootText" presStyleLbl="node2" presStyleIdx="5" presStyleCnt="7">
        <dgm:presLayoutVars>
          <dgm:chPref val="3"/>
        </dgm:presLayoutVars>
      </dgm:prSet>
      <dgm:spPr/>
    </dgm:pt>
    <dgm:pt modelId="{45CCDE92-E4C6-4462-A84F-D4B1D46EEF60}" type="pres">
      <dgm:prSet presAssocID="{C564DA8C-D887-49E1-974D-9EF131A33015}" presName="rootConnector" presStyleLbl="node2" presStyleIdx="5" presStyleCnt="7"/>
      <dgm:spPr/>
    </dgm:pt>
    <dgm:pt modelId="{1F528B35-DE6E-4170-A14F-6551A09C922B}" type="pres">
      <dgm:prSet presAssocID="{C564DA8C-D887-49E1-974D-9EF131A33015}" presName="hierChild4" presStyleCnt="0"/>
      <dgm:spPr/>
    </dgm:pt>
    <dgm:pt modelId="{97DAC817-ADCA-412E-A7E1-6923EF22B961}" type="pres">
      <dgm:prSet presAssocID="{C564DA8C-D887-49E1-974D-9EF131A33015}" presName="hierChild5" presStyleCnt="0"/>
      <dgm:spPr/>
    </dgm:pt>
    <dgm:pt modelId="{6964C1BD-02EE-4D3B-925C-E8C40946E2B4}" type="pres">
      <dgm:prSet presAssocID="{8341006A-491D-4008-9CC7-108DD1C3D167}" presName="Name37" presStyleLbl="parChTrans1D2" presStyleIdx="6" presStyleCnt="7"/>
      <dgm:spPr/>
    </dgm:pt>
    <dgm:pt modelId="{B5B3F412-C7E3-4AAD-B7E5-70E6D004876E}" type="pres">
      <dgm:prSet presAssocID="{05A5DC29-64C5-4871-896A-087620EDA876}" presName="hierRoot2" presStyleCnt="0">
        <dgm:presLayoutVars>
          <dgm:hierBranch val="init"/>
        </dgm:presLayoutVars>
      </dgm:prSet>
      <dgm:spPr/>
    </dgm:pt>
    <dgm:pt modelId="{413123D2-758E-4E52-8320-E4090C64D682}" type="pres">
      <dgm:prSet presAssocID="{05A5DC29-64C5-4871-896A-087620EDA876}" presName="rootComposite" presStyleCnt="0"/>
      <dgm:spPr/>
    </dgm:pt>
    <dgm:pt modelId="{42143ED4-B97E-4BDA-BFEC-2368410D8379}" type="pres">
      <dgm:prSet presAssocID="{05A5DC29-64C5-4871-896A-087620EDA876}" presName="rootText" presStyleLbl="node2" presStyleIdx="6" presStyleCnt="7">
        <dgm:presLayoutVars>
          <dgm:chPref val="3"/>
        </dgm:presLayoutVars>
      </dgm:prSet>
      <dgm:spPr/>
    </dgm:pt>
    <dgm:pt modelId="{0F7BDE0D-5852-44E8-A816-C8EA8B8D29C1}" type="pres">
      <dgm:prSet presAssocID="{05A5DC29-64C5-4871-896A-087620EDA876}" presName="rootConnector" presStyleLbl="node2" presStyleIdx="6" presStyleCnt="7"/>
      <dgm:spPr/>
    </dgm:pt>
    <dgm:pt modelId="{11AC614E-F0A4-480C-8710-C74AE79B18B2}" type="pres">
      <dgm:prSet presAssocID="{05A5DC29-64C5-4871-896A-087620EDA876}" presName="hierChild4" presStyleCnt="0"/>
      <dgm:spPr/>
    </dgm:pt>
    <dgm:pt modelId="{2BFB55E2-896E-4A9D-83ED-4B9E42AF9C11}" type="pres">
      <dgm:prSet presAssocID="{05A5DC29-64C5-4871-896A-087620EDA876}" presName="hierChild5" presStyleCnt="0"/>
      <dgm:spPr/>
    </dgm:pt>
    <dgm:pt modelId="{B82119BD-C013-4481-AC7A-FCDF970B8FBA}" type="pres">
      <dgm:prSet presAssocID="{C3C074B0-152C-496E-848C-5DBA8B26BC82}" presName="hierChild3" presStyleCnt="0"/>
      <dgm:spPr/>
    </dgm:pt>
  </dgm:ptLst>
  <dgm:cxnLst>
    <dgm:cxn modelId="{AEE30B00-E72B-484F-B671-752C28C278E1}" type="presOf" srcId="{40BDBD00-BE7D-4E86-84BB-FEF8AAEA3420}" destId="{53AC8224-111A-4FBA-A20A-026F1E4DF82F}" srcOrd="0" destOrd="0" presId="urn:microsoft.com/office/officeart/2005/8/layout/orgChart1"/>
    <dgm:cxn modelId="{72B4A704-6227-4A89-8761-4ED5C4D3C0B0}" type="presOf" srcId="{35728ECF-1890-4EFF-8795-4F4EFF467DAA}" destId="{072EEB21-C802-4F26-9CAA-E29C30A6F4A2}" srcOrd="0" destOrd="0" presId="urn:microsoft.com/office/officeart/2005/8/layout/orgChart1"/>
    <dgm:cxn modelId="{CF16A806-DDA7-4B4E-9BC1-BAC8FA4F87FD}" type="presOf" srcId="{67B87420-03AC-4B5F-8017-E8ECB1C7CD3B}" destId="{C9770EAA-CBF4-40DE-9DBE-7997F40888AF}" srcOrd="0" destOrd="0" presId="urn:microsoft.com/office/officeart/2005/8/layout/orgChart1"/>
    <dgm:cxn modelId="{745D6F07-4A97-4E3D-8ACB-0FA735AA0C45}" srcId="{C3C074B0-152C-496E-848C-5DBA8B26BC82}" destId="{C564DA8C-D887-49E1-974D-9EF131A33015}" srcOrd="1" destOrd="0" parTransId="{EDA11BA7-C7A2-41D4-ABA6-837CA48B4D66}" sibTransId="{FB593E1F-9F08-49ED-A3E7-154AB2C387A4}"/>
    <dgm:cxn modelId="{2FBAAC0D-9DD1-49F8-B4C8-E8F35FC55A52}" srcId="{0209D34C-D90D-4E42-A7E4-0E9EF80EE003}" destId="{F0A5234B-AAE9-4BD9-90DC-FE9777720AE6}" srcOrd="3" destOrd="0" parTransId="{13D73A61-2D28-4DC7-8C5F-9A6C76BC05CB}" sibTransId="{371A092E-4E61-4A06-90C6-8792C201F99B}"/>
    <dgm:cxn modelId="{9BA1060F-695A-4E18-BA07-AE8E5D1F08E8}" type="presOf" srcId="{D509C154-ED26-4218-94F6-B552C13A9BF2}" destId="{01A2E3A8-9C28-4887-B82B-D66A8FE8FC8E}" srcOrd="0" destOrd="0" presId="urn:microsoft.com/office/officeart/2005/8/layout/orgChart1"/>
    <dgm:cxn modelId="{A437F60F-859F-4C5E-985D-E3990071F2BD}" srcId="{35728ECF-1890-4EFF-8795-4F4EFF467DAA}" destId="{2EC0A1BD-54E6-48AF-99B3-7B776DD950B9}" srcOrd="0" destOrd="0" parTransId="{67B87420-03AC-4B5F-8017-E8ECB1C7CD3B}" sibTransId="{3F6E63F3-4205-4AB5-9365-2815B7781F0A}"/>
    <dgm:cxn modelId="{E713C110-1F19-4D44-94CF-A64C6D368926}" type="presOf" srcId="{79FE00FB-20A3-4C1B-B383-7B2128DC86D3}" destId="{425ACDFF-55D9-4FCE-90AD-8D3F84DC9B2D}" srcOrd="1" destOrd="0" presId="urn:microsoft.com/office/officeart/2005/8/layout/orgChart1"/>
    <dgm:cxn modelId="{7CDBF413-B749-4523-A4BD-EDF5A662F4C8}" srcId="{8BB7B2C5-FE43-49C6-9A82-9EE9A19CA15F}" destId="{A51DAF0C-93B7-4894-9E96-D5BCC07BBB87}" srcOrd="3" destOrd="0" parTransId="{105D6528-02F4-43E2-96A0-749EDB71C25D}" sibTransId="{52F87DAC-FCA2-4B9E-8C2D-E336264891BD}"/>
    <dgm:cxn modelId="{571F8B15-4E1D-4093-8DB8-42DE879E7616}" type="presOf" srcId="{8EA1234D-0646-4ABA-823E-B19717CBF8AB}" destId="{D52463B4-9B0E-41AD-AC92-EB49EBFA23C4}" srcOrd="1" destOrd="0" presId="urn:microsoft.com/office/officeart/2005/8/layout/orgChart1"/>
    <dgm:cxn modelId="{6BEAC716-4860-495D-AAB0-00D16F1225B8}" srcId="{C3C074B0-152C-496E-848C-5DBA8B26BC82}" destId="{05A5DC29-64C5-4871-896A-087620EDA876}" srcOrd="2" destOrd="0" parTransId="{8341006A-491D-4008-9CC7-108DD1C3D167}" sibTransId="{DF7B8BFD-0A91-42C0-BDA5-C2DC571F2D7E}"/>
    <dgm:cxn modelId="{F7DCF818-E9F3-493F-B85C-1C30BD4A4820}" type="presOf" srcId="{79FE00FB-20A3-4C1B-B383-7B2128DC86D3}" destId="{BA7733C5-F5CA-400B-B1A7-4E6EEB45288A}" srcOrd="0" destOrd="0" presId="urn:microsoft.com/office/officeart/2005/8/layout/orgChart1"/>
    <dgm:cxn modelId="{F509A81A-C1F8-4B92-802E-FDD234670F3B}" srcId="{C3C074B0-152C-496E-848C-5DBA8B26BC82}" destId="{D1DE6FD8-FE28-4248-8160-937567072DED}" srcOrd="0" destOrd="0" parTransId="{5A067B33-DAA0-40EB-B50B-DEE17DD14B2A}" sibTransId="{7C145401-1151-4BDB-9ADA-166296D7BC87}"/>
    <dgm:cxn modelId="{F536C61B-A596-42A7-AFA7-22FCD4EF4C6D}" type="presOf" srcId="{0209D34C-D90D-4E42-A7E4-0E9EF80EE003}" destId="{8AAE3867-86C7-4BF2-8D9B-9DBFCDE87AC9}" srcOrd="0" destOrd="0" presId="urn:microsoft.com/office/officeart/2005/8/layout/orgChart1"/>
    <dgm:cxn modelId="{D2562A1C-1CF5-48B0-9EC9-DD8EBD8ED065}" type="presOf" srcId="{BEA4210A-52E9-4204-9F8C-6E17D330C315}" destId="{0726F149-F319-4310-A6E2-E3928CF7372E}" srcOrd="0" destOrd="0" presId="urn:microsoft.com/office/officeart/2005/8/layout/orgChart1"/>
    <dgm:cxn modelId="{F9843620-C7F4-4B8B-B32E-91E2D7066EE7}" type="presOf" srcId="{2EC0A1BD-54E6-48AF-99B3-7B776DD950B9}" destId="{596357DC-1DF8-4712-8CD3-5E593B3F1A4B}" srcOrd="1" destOrd="0" presId="urn:microsoft.com/office/officeart/2005/8/layout/orgChart1"/>
    <dgm:cxn modelId="{F84BA821-4748-4776-ACDF-ACC499128581}" type="presOf" srcId="{D6A4402C-86CC-4DAF-9015-D6BC1A2FFD73}" destId="{0B489C99-A51E-4C78-B432-95E9DE9C6CFC}" srcOrd="1" destOrd="0" presId="urn:microsoft.com/office/officeart/2005/8/layout/orgChart1"/>
    <dgm:cxn modelId="{645E8622-E486-46C6-8614-7916CAED8B33}" srcId="{8BB7B2C5-FE43-49C6-9A82-9EE9A19CA15F}" destId="{3879E961-B201-4EE6-B423-B5C76A8CD1AD}" srcOrd="2" destOrd="0" parTransId="{892E5881-089E-4002-922C-459E231733D9}" sibTransId="{24BBD34B-B8D2-4C4E-BACB-2B46089F9539}"/>
    <dgm:cxn modelId="{0DA50E26-5EE9-4470-A5EC-1B8E9855D65D}" srcId="{0209D34C-D90D-4E42-A7E4-0E9EF80EE003}" destId="{39D9FCCF-F119-48BE-96F1-04B3D05C2116}" srcOrd="1" destOrd="0" parTransId="{6B7C0446-23B5-4E2E-85EE-33447CF00AB4}" sibTransId="{F085ED16-B805-4DBF-AE65-C80700EAEB1B}"/>
    <dgm:cxn modelId="{45C59828-C99C-4FDA-8FCF-152A7EB2D6A6}" type="presOf" srcId="{C3C074B0-152C-496E-848C-5DBA8B26BC82}" destId="{E0882C56-2138-4769-8124-B4097526330D}" srcOrd="0" destOrd="0" presId="urn:microsoft.com/office/officeart/2005/8/layout/orgChart1"/>
    <dgm:cxn modelId="{5A1CF32C-21B0-4188-9BC4-49E7892BD59A}" srcId="{A51DAF0C-93B7-4894-9E96-D5BCC07BBB87}" destId="{8EA1234D-0646-4ABA-823E-B19717CBF8AB}" srcOrd="1" destOrd="0" parTransId="{1F144DE7-7270-44F0-AD20-C1E2EF1012BA}" sibTransId="{2E38CA31-2295-492C-B472-7A0D668F10CF}"/>
    <dgm:cxn modelId="{AE5D0730-6E86-44ED-A751-15A44997BDE0}" type="presOf" srcId="{8EA1234D-0646-4ABA-823E-B19717CBF8AB}" destId="{98305559-0C93-43C1-99F1-1B95C58BCCFF}" srcOrd="0" destOrd="0" presId="urn:microsoft.com/office/officeart/2005/8/layout/orgChart1"/>
    <dgm:cxn modelId="{01501935-B217-42B9-BD2C-597D53AEEFC9}" type="presOf" srcId="{8341006A-491D-4008-9CC7-108DD1C3D167}" destId="{6964C1BD-02EE-4D3B-925C-E8C40946E2B4}" srcOrd="0" destOrd="0" presId="urn:microsoft.com/office/officeart/2005/8/layout/orgChart1"/>
    <dgm:cxn modelId="{5EF22139-EBE2-4BCE-AFE1-753F9D74F733}" type="presOf" srcId="{2EC0A1BD-54E6-48AF-99B3-7B776DD950B9}" destId="{37521D08-4244-4ECB-96BD-CC1A9A6CBDA2}" srcOrd="0" destOrd="0" presId="urn:microsoft.com/office/officeart/2005/8/layout/orgChart1"/>
    <dgm:cxn modelId="{6A2EDD3A-3360-412F-9F20-75828000DC5B}" type="presOf" srcId="{2E17AC44-B47B-4D01-B4DE-09B6147DD73D}" destId="{8DC1BEBC-E6E8-4F7D-9A85-664510D89733}" srcOrd="0" destOrd="0" presId="urn:microsoft.com/office/officeart/2005/8/layout/orgChart1"/>
    <dgm:cxn modelId="{4E06403C-257D-48BF-88FB-1BCD0C98FAB7}" type="presOf" srcId="{6E32A665-B32D-4D23-9E3B-C0B454A77317}" destId="{E7859FB7-D644-443C-B7BB-C9022AEDF4A8}" srcOrd="0" destOrd="0" presId="urn:microsoft.com/office/officeart/2005/8/layout/orgChart1"/>
    <dgm:cxn modelId="{7F7FFA5C-CE36-4502-9DB7-6C8D4FB7F619}" type="presOf" srcId="{69EDD0B5-8480-4744-9A1B-B46139F44091}" destId="{8EB3A127-8A13-4914-9E8D-D01B358BCE08}" srcOrd="0" destOrd="0" presId="urn:microsoft.com/office/officeart/2005/8/layout/orgChart1"/>
    <dgm:cxn modelId="{385C1461-7A8C-4EA8-B5DB-7E563AFDF059}" srcId="{0209D34C-D90D-4E42-A7E4-0E9EF80EE003}" destId="{CE0EF812-089D-4E3B-847D-FA89399B65D8}" srcOrd="2" destOrd="0" parTransId="{DD81587C-E6C1-4078-A78C-346348893FC5}" sibTransId="{4BA19ADB-83C6-4D3F-BB19-86C8EA9A9937}"/>
    <dgm:cxn modelId="{0BC5CA41-467B-4162-9649-959E1F7C9A69}" type="presOf" srcId="{3E3941E6-6217-4048-9D3B-D1C7B1506F1D}" destId="{6951C2EC-412B-4CD9-8C9F-7A3D0130FCB6}" srcOrd="0" destOrd="0" presId="urn:microsoft.com/office/officeart/2005/8/layout/orgChart1"/>
    <dgm:cxn modelId="{E847A145-41B2-4B3D-8024-5D37CE8779C8}" type="presOf" srcId="{3879E961-B201-4EE6-B423-B5C76A8CD1AD}" destId="{BE36C98C-C39C-4268-8957-C8C632A105F9}" srcOrd="0" destOrd="0" presId="urn:microsoft.com/office/officeart/2005/8/layout/orgChart1"/>
    <dgm:cxn modelId="{82585F66-DD4A-4E0B-A7F8-B3D3C60C5F6A}" type="presOf" srcId="{F0A5234B-AAE9-4BD9-90DC-FE9777720AE6}" destId="{BD5E5435-A380-4BD3-B113-BEA62CB9CC0A}" srcOrd="1" destOrd="0" presId="urn:microsoft.com/office/officeart/2005/8/layout/orgChart1"/>
    <dgm:cxn modelId="{51485F47-4AAC-41FE-9170-BD958D59EF77}" type="presOf" srcId="{15557E43-BD72-4B73-812A-BDE961827807}" destId="{FF4EC61A-7CB3-4739-B92E-45354195B727}" srcOrd="0" destOrd="0" presId="urn:microsoft.com/office/officeart/2005/8/layout/orgChart1"/>
    <dgm:cxn modelId="{8841B267-5A3D-4353-8252-6DBDE50DDDDA}" type="presOf" srcId="{D509C154-ED26-4218-94F6-B552C13A9BF2}" destId="{18BA0A1C-C360-4CF1-80F9-3D723A132194}" srcOrd="1" destOrd="0" presId="urn:microsoft.com/office/officeart/2005/8/layout/orgChart1"/>
    <dgm:cxn modelId="{80D5F768-2CE0-4D1C-AF85-8A2FBD1CD1D1}" srcId="{8BB7B2C5-FE43-49C6-9A82-9EE9A19CA15F}" destId="{35728ECF-1890-4EFF-8795-4F4EFF467DAA}" srcOrd="1" destOrd="0" parTransId="{2E17AC44-B47B-4D01-B4DE-09B6147DD73D}" sibTransId="{86CBE870-D3F8-431E-9A57-820DC583673D}"/>
    <dgm:cxn modelId="{6FBD4C4A-925D-4F9F-A7CE-733DB7846D18}" type="presOf" srcId="{D1DE6FD8-FE28-4248-8160-937567072DED}" destId="{38BBCF45-C050-4E87-900D-65DFDB1ECC12}" srcOrd="1" destOrd="0" presId="urn:microsoft.com/office/officeart/2005/8/layout/orgChart1"/>
    <dgm:cxn modelId="{14A5D46B-AEA8-4835-81B7-B1536699BDD0}" type="presOf" srcId="{C564DA8C-D887-49E1-974D-9EF131A33015}" destId="{11945927-A1E6-414D-87ED-A1302AE5BFCB}" srcOrd="0" destOrd="0" presId="urn:microsoft.com/office/officeart/2005/8/layout/orgChart1"/>
    <dgm:cxn modelId="{72EF014C-B3AF-4AFC-8F56-8C5E784A4575}" type="presOf" srcId="{1F144DE7-7270-44F0-AD20-C1E2EF1012BA}" destId="{E05EAE03-B8BB-45CC-8D9E-72DFA1F9FB6A}" srcOrd="0" destOrd="0" presId="urn:microsoft.com/office/officeart/2005/8/layout/orgChart1"/>
    <dgm:cxn modelId="{243BB74E-7B8E-45D6-9B80-14F7B41AEB23}" type="presOf" srcId="{3264A70B-3E40-49ED-928C-5F497970747D}" destId="{3541AF82-35C0-4770-B0C6-8C4787A906E6}" srcOrd="0" destOrd="0" presId="urn:microsoft.com/office/officeart/2005/8/layout/orgChart1"/>
    <dgm:cxn modelId="{56CAB74E-FCF8-458C-9D68-CEC5936CB68B}" type="presOf" srcId="{6B7C0446-23B5-4E2E-85EE-33447CF00AB4}" destId="{AA35D46C-5DD4-4DB7-B24E-0FEA93DF0124}" srcOrd="0" destOrd="0" presId="urn:microsoft.com/office/officeart/2005/8/layout/orgChart1"/>
    <dgm:cxn modelId="{C05EF76F-2008-4D43-9FA6-20EEAF26546F}" type="presOf" srcId="{05A5DC29-64C5-4871-896A-087620EDA876}" destId="{0F7BDE0D-5852-44E8-A816-C8EA8B8D29C1}" srcOrd="1" destOrd="0" presId="urn:microsoft.com/office/officeart/2005/8/layout/orgChart1"/>
    <dgm:cxn modelId="{39B68871-DBCD-44C3-8FF4-7FDA7D7FE5F3}" type="presOf" srcId="{D6A4402C-86CC-4DAF-9015-D6BC1A2FFD73}" destId="{D76C98D4-DD9E-4D8E-B65B-4EC6639561CC}" srcOrd="0" destOrd="0" presId="urn:microsoft.com/office/officeart/2005/8/layout/orgChart1"/>
    <dgm:cxn modelId="{10D5F352-31B6-43FC-B0C2-BE895E384FF3}" srcId="{3879E961-B201-4EE6-B423-B5C76A8CD1AD}" destId="{3264A70B-3E40-49ED-928C-5F497970747D}" srcOrd="1" destOrd="0" parTransId="{15557E43-BD72-4B73-812A-BDE961827807}" sibTransId="{21098E93-584F-4E9E-8E0C-3E7EEEC07895}"/>
    <dgm:cxn modelId="{222B5E55-4E4E-47F1-A9F8-89A8FF30F275}" type="presOf" srcId="{CE0EF812-089D-4E3B-847D-FA89399B65D8}" destId="{50EA2221-B106-4851-AF7B-E75C90DD12D3}" srcOrd="1" destOrd="0" presId="urn:microsoft.com/office/officeart/2005/8/layout/orgChart1"/>
    <dgm:cxn modelId="{B38BB977-1DD6-40D4-B9B4-0754E5F0992C}" type="presOf" srcId="{0209D34C-D90D-4E42-A7E4-0E9EF80EE003}" destId="{B6B047C1-BFEA-4961-9F22-7A6A486576DC}" srcOrd="1" destOrd="0" presId="urn:microsoft.com/office/officeart/2005/8/layout/orgChart1"/>
    <dgm:cxn modelId="{88795058-D0BC-4E52-BC30-D05134F9E132}" srcId="{0209D34C-D90D-4E42-A7E4-0E9EF80EE003}" destId="{74E123AE-8672-4587-A98F-AD3E6EEA47F7}" srcOrd="4" destOrd="0" parTransId="{8D443806-3DDE-46ED-AD17-D6B5B7E0343C}" sibTransId="{AC410331-B210-4DF5-AECC-3275A7AF9D9C}"/>
    <dgm:cxn modelId="{EFF0C658-81A5-4AA9-8838-8B9D1487C831}" type="presOf" srcId="{8D443806-3DDE-46ED-AD17-D6B5B7E0343C}" destId="{64403382-D1B2-4FD7-8A90-19E4DACC6F37}" srcOrd="0" destOrd="0" presId="urn:microsoft.com/office/officeart/2005/8/layout/orgChart1"/>
    <dgm:cxn modelId="{C828055A-09DC-45DD-A9FF-9F2A503FDD68}" type="presOf" srcId="{74E123AE-8672-4587-A98F-AD3E6EEA47F7}" destId="{F7754C3D-28CD-42B6-A968-A43B2AF421DC}" srcOrd="1" destOrd="0" presId="urn:microsoft.com/office/officeart/2005/8/layout/orgChart1"/>
    <dgm:cxn modelId="{CAE22F7B-B291-43ED-8D16-370A6620F4F5}" type="presOf" srcId="{6E32A665-B32D-4D23-9E3B-C0B454A77317}" destId="{2C1B5F8A-A6E9-404D-9424-BB02A2AE924D}" srcOrd="1" destOrd="0" presId="urn:microsoft.com/office/officeart/2005/8/layout/orgChart1"/>
    <dgm:cxn modelId="{B064A580-46B7-4DB0-9C2E-D81CA168D5FD}" srcId="{3879E961-B201-4EE6-B423-B5C76A8CD1AD}" destId="{D509C154-ED26-4218-94F6-B552C13A9BF2}" srcOrd="0" destOrd="0" parTransId="{69EDD0B5-8480-4744-9A1B-B46139F44091}" sibTransId="{E07A0764-76A4-4F9B-99CF-BA9278AEC435}"/>
    <dgm:cxn modelId="{9C604A81-7EF0-47AB-A10F-FA507FFB523D}" type="presOf" srcId="{DD81587C-E6C1-4078-A78C-346348893FC5}" destId="{9F1D1FCB-3BB0-4F8B-A04B-AC030F74FB75}" srcOrd="0" destOrd="0" presId="urn:microsoft.com/office/officeart/2005/8/layout/orgChart1"/>
    <dgm:cxn modelId="{3C097D81-A109-4BEB-970C-71CEC2E8A661}" srcId="{8BB7B2C5-FE43-49C6-9A82-9EE9A19CA15F}" destId="{0209D34C-D90D-4E42-A7E4-0E9EF80EE003}" srcOrd="0" destOrd="0" parTransId="{BEA4210A-52E9-4204-9F8C-6E17D330C315}" sibTransId="{138AF405-BCD5-4B4A-A7E8-DCFB8C5D0093}"/>
    <dgm:cxn modelId="{A055928E-E642-473E-A454-C58E3B60C83F}" type="presOf" srcId="{C3C074B0-152C-496E-848C-5DBA8B26BC82}" destId="{E1FC80B4-B43C-42AA-8DE8-B104B95F9C32}" srcOrd="1" destOrd="0" presId="urn:microsoft.com/office/officeart/2005/8/layout/orgChart1"/>
    <dgm:cxn modelId="{65665A8F-0680-4A85-A67B-92319485447B}" type="presOf" srcId="{05A5DC29-64C5-4871-896A-087620EDA876}" destId="{42143ED4-B97E-4BDA-BFEC-2368410D8379}" srcOrd="0" destOrd="0" presId="urn:microsoft.com/office/officeart/2005/8/layout/orgChart1"/>
    <dgm:cxn modelId="{95D00990-5D5D-4F6F-A453-26869E0F52CA}" type="presOf" srcId="{F0A5234B-AAE9-4BD9-90DC-FE9777720AE6}" destId="{8E71281D-DDA8-46B3-9B4C-C8237AD0F8C2}" srcOrd="0" destOrd="0" presId="urn:microsoft.com/office/officeart/2005/8/layout/orgChart1"/>
    <dgm:cxn modelId="{8295B490-FD21-41A9-9C4C-1E7C81038833}" type="presOf" srcId="{D1DE6FD8-FE28-4248-8160-937567072DED}" destId="{44694DBD-032D-4CE9-A8A7-ACB1DC781277}" srcOrd="0" destOrd="0" presId="urn:microsoft.com/office/officeart/2005/8/layout/orgChart1"/>
    <dgm:cxn modelId="{63379F95-084E-49B2-9791-FAA7C86CE89F}" srcId="{3E3941E6-6217-4048-9D3B-D1C7B1506F1D}" destId="{8BB7B2C5-FE43-49C6-9A82-9EE9A19CA15F}" srcOrd="0" destOrd="0" parTransId="{E18107E8-BC58-4897-84FE-B94C1B1DF450}" sibTransId="{E628CF10-10EF-4B08-BBB2-1C28A5BEE618}"/>
    <dgm:cxn modelId="{34F33598-DC93-45BD-A5F8-92909A5940A7}" type="presOf" srcId="{74E123AE-8672-4587-A98F-AD3E6EEA47F7}" destId="{D3AAC732-A8A4-4A16-9E77-AE09F84FF55F}" srcOrd="0" destOrd="0" presId="urn:microsoft.com/office/officeart/2005/8/layout/orgChart1"/>
    <dgm:cxn modelId="{EBB333A8-D3AD-461E-AFA3-9CC2E5D8579F}" srcId="{A51DAF0C-93B7-4894-9E96-D5BCC07BBB87}" destId="{6E32A665-B32D-4D23-9E3B-C0B454A77317}" srcOrd="0" destOrd="0" parTransId="{BFBD7703-36F6-4820-9771-5E8783501A56}" sibTransId="{D146A60C-5B3E-4967-9937-514E94651006}"/>
    <dgm:cxn modelId="{2D29E4A9-F7AD-4BC2-8B7D-F426E2FCA406}" type="presOf" srcId="{A51DAF0C-93B7-4894-9E96-D5BCC07BBB87}" destId="{DC4028B9-D69C-4F49-B0C5-915A4DA7593B}" srcOrd="0" destOrd="0" presId="urn:microsoft.com/office/officeart/2005/8/layout/orgChart1"/>
    <dgm:cxn modelId="{A016A6AF-45E7-48A2-99DB-CF1108FAF930}" type="presOf" srcId="{3264A70B-3E40-49ED-928C-5F497970747D}" destId="{4F1C6FBD-6B98-4F55-BAB1-752209ED682C}" srcOrd="1" destOrd="0" presId="urn:microsoft.com/office/officeart/2005/8/layout/orgChart1"/>
    <dgm:cxn modelId="{F37C64B3-00EE-4526-8B46-DF8F2DFFC344}" type="presOf" srcId="{035092B6-18E8-4936-9ADF-A50A2C341306}" destId="{034FAEA3-5733-48B5-9C2B-7BF7A6E44D98}" srcOrd="0" destOrd="0" presId="urn:microsoft.com/office/officeart/2005/8/layout/orgChart1"/>
    <dgm:cxn modelId="{E77601C1-9799-48CC-946A-DF6E9359E8E4}" type="presOf" srcId="{45A0322D-E611-47FA-8E30-E82208FFF04B}" destId="{96FFE6BE-6623-4F4C-8A70-D4D31CBD7AEA}" srcOrd="1" destOrd="0" presId="urn:microsoft.com/office/officeart/2005/8/layout/orgChart1"/>
    <dgm:cxn modelId="{5BC5ACC6-38E8-474D-A786-E931D3584BD2}" srcId="{35728ECF-1890-4EFF-8795-4F4EFF467DAA}" destId="{D6A4402C-86CC-4DAF-9015-D6BC1A2FFD73}" srcOrd="1" destOrd="0" parTransId="{035092B6-18E8-4936-9ADF-A50A2C341306}" sibTransId="{1079EE0B-2720-4425-9963-96E213CA8712}"/>
    <dgm:cxn modelId="{24E205C9-025A-4598-93CE-9171F249C38B}" type="presOf" srcId="{88424928-FA50-4E62-BC72-02A1D045DAEA}" destId="{2784AA07-9BB2-40B2-B456-F66AD9C79253}" srcOrd="0" destOrd="0" presId="urn:microsoft.com/office/officeart/2005/8/layout/orgChart1"/>
    <dgm:cxn modelId="{6F3A21CC-55B1-4C62-90F0-70A5B2A8E72F}" srcId="{A51DAF0C-93B7-4894-9E96-D5BCC07BBB87}" destId="{79FE00FB-20A3-4C1B-B383-7B2128DC86D3}" srcOrd="2" destOrd="0" parTransId="{40BDBD00-BE7D-4E86-84BB-FEF8AAEA3420}" sibTransId="{3B3811B9-C292-4738-A6B4-844019C01937}"/>
    <dgm:cxn modelId="{3B064DCD-55EC-4225-BED8-A6B9DA0D8007}" srcId="{0209D34C-D90D-4E42-A7E4-0E9EF80EE003}" destId="{45A0322D-E611-47FA-8E30-E82208FFF04B}" srcOrd="0" destOrd="0" parTransId="{88424928-FA50-4E62-BC72-02A1D045DAEA}" sibTransId="{930B41AF-218D-4AB2-8FB6-8F582F6C0F8D}"/>
    <dgm:cxn modelId="{7F53C6CE-F613-4A90-8B8D-431B4684AB20}" type="presOf" srcId="{3879E961-B201-4EE6-B423-B5C76A8CD1AD}" destId="{EAECD96B-3F36-4DCC-80CD-36A883458AE0}" srcOrd="1" destOrd="0" presId="urn:microsoft.com/office/officeart/2005/8/layout/orgChart1"/>
    <dgm:cxn modelId="{F3901CD1-187B-42A7-A67C-E598E16F21B6}" type="presOf" srcId="{8BB7B2C5-FE43-49C6-9A82-9EE9A19CA15F}" destId="{0D387AF1-DD02-4037-AAA8-69A6341F4E3D}" srcOrd="0" destOrd="0" presId="urn:microsoft.com/office/officeart/2005/8/layout/orgChart1"/>
    <dgm:cxn modelId="{317DD2D4-4452-4A80-B379-BB5FD18973FA}" type="presOf" srcId="{C564DA8C-D887-49E1-974D-9EF131A33015}" destId="{45CCDE92-E4C6-4462-A84F-D4B1D46EEF60}" srcOrd="1" destOrd="0" presId="urn:microsoft.com/office/officeart/2005/8/layout/orgChart1"/>
    <dgm:cxn modelId="{3CD23DD5-6029-4CCE-8544-699F11DBEB8A}" type="presOf" srcId="{39D9FCCF-F119-48BE-96F1-04B3D05C2116}" destId="{60BF1632-D68B-48A8-AB0F-269F9FEC9C3A}" srcOrd="1" destOrd="0" presId="urn:microsoft.com/office/officeart/2005/8/layout/orgChart1"/>
    <dgm:cxn modelId="{063839D6-E741-4F7F-84EA-760C70CA878F}" type="presOf" srcId="{5A067B33-DAA0-40EB-B50B-DEE17DD14B2A}" destId="{50918958-A6B5-46A8-8FA3-FAAA2DB6C07A}" srcOrd="0" destOrd="0" presId="urn:microsoft.com/office/officeart/2005/8/layout/orgChart1"/>
    <dgm:cxn modelId="{3767E2DA-8590-4585-B126-6F862A1706DC}" type="presOf" srcId="{CE0EF812-089D-4E3B-847D-FA89399B65D8}" destId="{87CDBE99-3269-42BE-AAB6-AAB32A20319C}" srcOrd="0" destOrd="0" presId="urn:microsoft.com/office/officeart/2005/8/layout/orgChart1"/>
    <dgm:cxn modelId="{17B86FDD-548C-43C6-A645-9D16B521FA04}" type="presOf" srcId="{A51DAF0C-93B7-4894-9E96-D5BCC07BBB87}" destId="{1C8DF2CE-790C-4A2D-AE43-2E15578CD6EB}" srcOrd="1" destOrd="0" presId="urn:microsoft.com/office/officeart/2005/8/layout/orgChart1"/>
    <dgm:cxn modelId="{687684E3-BD90-46E0-8AAC-D5991B10B833}" type="presOf" srcId="{EDA11BA7-C7A2-41D4-ABA6-837CA48B4D66}" destId="{B1C8E854-ECF8-4561-B0E0-460842C51803}" srcOrd="0" destOrd="0" presId="urn:microsoft.com/office/officeart/2005/8/layout/orgChart1"/>
    <dgm:cxn modelId="{678866E5-0F4A-46C8-B47F-16D5F95A614B}" type="presOf" srcId="{13D73A61-2D28-4DC7-8C5F-9A6C76BC05CB}" destId="{A0BC2380-B907-4AC8-9EF0-DACE188F71B6}" srcOrd="0" destOrd="0" presId="urn:microsoft.com/office/officeart/2005/8/layout/orgChart1"/>
    <dgm:cxn modelId="{9AD782E8-C697-497E-9581-608CC072E4AE}" type="presOf" srcId="{39D9FCCF-F119-48BE-96F1-04B3D05C2116}" destId="{0C652DBB-076B-4337-817A-F9344A322E11}" srcOrd="0" destOrd="0" presId="urn:microsoft.com/office/officeart/2005/8/layout/orgChart1"/>
    <dgm:cxn modelId="{1CCD70E9-D63E-4D8F-A91C-7AA23B07E5FC}" srcId="{3E3941E6-6217-4048-9D3B-D1C7B1506F1D}" destId="{C3C074B0-152C-496E-848C-5DBA8B26BC82}" srcOrd="1" destOrd="0" parTransId="{CF9D6525-E2D6-4D19-B8AF-0AB6DBC49BCE}" sibTransId="{EFA2F970-A5F8-4486-81A1-32AF7B24EB10}"/>
    <dgm:cxn modelId="{1B4ABCEC-7B06-4B79-9943-0A5912DDAC46}" type="presOf" srcId="{105D6528-02F4-43E2-96A0-749EDB71C25D}" destId="{93E3F2CB-BE34-4A83-9A8A-C2094F6F99AA}" srcOrd="0" destOrd="0" presId="urn:microsoft.com/office/officeart/2005/8/layout/orgChart1"/>
    <dgm:cxn modelId="{57C053EE-C717-4D99-B627-85487E31B8C5}" type="presOf" srcId="{892E5881-089E-4002-922C-459E231733D9}" destId="{B1C29826-B230-4207-85CE-523D5B9B1378}" srcOrd="0" destOrd="0" presId="urn:microsoft.com/office/officeart/2005/8/layout/orgChart1"/>
    <dgm:cxn modelId="{EFF4DDF0-C950-4E2C-982D-483CCCF2C22E}" type="presOf" srcId="{BFBD7703-36F6-4820-9771-5E8783501A56}" destId="{2811DB0F-3847-4ACE-8ABB-EBE1E31A8312}" srcOrd="0" destOrd="0" presId="urn:microsoft.com/office/officeart/2005/8/layout/orgChart1"/>
    <dgm:cxn modelId="{25331BF1-5BA2-45E8-AE36-3057543146F6}" type="presOf" srcId="{35728ECF-1890-4EFF-8795-4F4EFF467DAA}" destId="{717AD9FE-908A-4B83-9FD8-003AA7342F5F}" srcOrd="1" destOrd="0" presId="urn:microsoft.com/office/officeart/2005/8/layout/orgChart1"/>
    <dgm:cxn modelId="{5D78FCF4-08EF-49FA-99AD-8A93369B9342}" type="presOf" srcId="{8BB7B2C5-FE43-49C6-9A82-9EE9A19CA15F}" destId="{7FB48E94-CF6E-4570-B73D-1406010587A1}" srcOrd="1" destOrd="0" presId="urn:microsoft.com/office/officeart/2005/8/layout/orgChart1"/>
    <dgm:cxn modelId="{25A607F6-64C4-4E4A-9F66-EDD58C9B1F67}" type="presOf" srcId="{45A0322D-E611-47FA-8E30-E82208FFF04B}" destId="{A869468E-8AE2-436F-99B6-D7F8F40AFB82}" srcOrd="0" destOrd="0" presId="urn:microsoft.com/office/officeart/2005/8/layout/orgChart1"/>
    <dgm:cxn modelId="{DED13334-D103-4C55-B33A-92C4EF8C6CCC}" type="presParOf" srcId="{6951C2EC-412B-4CD9-8C9F-7A3D0130FCB6}" destId="{12E968F6-D339-4D11-86E8-98894B85D7B2}" srcOrd="0" destOrd="0" presId="urn:microsoft.com/office/officeart/2005/8/layout/orgChart1"/>
    <dgm:cxn modelId="{B6B58D45-79AB-44BF-9CDE-BCC63B68D1A5}" type="presParOf" srcId="{12E968F6-D339-4D11-86E8-98894B85D7B2}" destId="{84174FBB-6F3C-479A-B3A3-6B6136083490}" srcOrd="0" destOrd="0" presId="urn:microsoft.com/office/officeart/2005/8/layout/orgChart1"/>
    <dgm:cxn modelId="{8D5D19D2-F58C-4124-A466-A9101162308F}" type="presParOf" srcId="{84174FBB-6F3C-479A-B3A3-6B6136083490}" destId="{0D387AF1-DD02-4037-AAA8-69A6341F4E3D}" srcOrd="0" destOrd="0" presId="urn:microsoft.com/office/officeart/2005/8/layout/orgChart1"/>
    <dgm:cxn modelId="{D7633377-4D4F-4E5A-A6D9-E8333B857884}" type="presParOf" srcId="{84174FBB-6F3C-479A-B3A3-6B6136083490}" destId="{7FB48E94-CF6E-4570-B73D-1406010587A1}" srcOrd="1" destOrd="0" presId="urn:microsoft.com/office/officeart/2005/8/layout/orgChart1"/>
    <dgm:cxn modelId="{9B028B99-D755-4E25-91FC-67015E9F2B5C}" type="presParOf" srcId="{12E968F6-D339-4D11-86E8-98894B85D7B2}" destId="{55E435B8-86C2-4971-8832-2618AB81EAA7}" srcOrd="1" destOrd="0" presId="urn:microsoft.com/office/officeart/2005/8/layout/orgChart1"/>
    <dgm:cxn modelId="{141F5AA7-1BE6-457D-B153-51074E40E713}" type="presParOf" srcId="{55E435B8-86C2-4971-8832-2618AB81EAA7}" destId="{0726F149-F319-4310-A6E2-E3928CF7372E}" srcOrd="0" destOrd="0" presId="urn:microsoft.com/office/officeart/2005/8/layout/orgChart1"/>
    <dgm:cxn modelId="{5960EFB6-A741-49DA-9FD3-F143958B4BCC}" type="presParOf" srcId="{55E435B8-86C2-4971-8832-2618AB81EAA7}" destId="{AC9B144B-2856-4D13-A939-536F1ADD48DC}" srcOrd="1" destOrd="0" presId="urn:microsoft.com/office/officeart/2005/8/layout/orgChart1"/>
    <dgm:cxn modelId="{30456D40-1133-4055-A0AC-A963B95E7CDE}" type="presParOf" srcId="{AC9B144B-2856-4D13-A939-536F1ADD48DC}" destId="{A30FA800-A429-4C50-898C-F2429F428AE9}" srcOrd="0" destOrd="0" presId="urn:microsoft.com/office/officeart/2005/8/layout/orgChart1"/>
    <dgm:cxn modelId="{28B90E6E-FE70-49AC-9461-CF56F7556A1C}" type="presParOf" srcId="{A30FA800-A429-4C50-898C-F2429F428AE9}" destId="{8AAE3867-86C7-4BF2-8D9B-9DBFCDE87AC9}" srcOrd="0" destOrd="0" presId="urn:microsoft.com/office/officeart/2005/8/layout/orgChart1"/>
    <dgm:cxn modelId="{77D5EB98-8AFE-403E-B149-85563499495D}" type="presParOf" srcId="{A30FA800-A429-4C50-898C-F2429F428AE9}" destId="{B6B047C1-BFEA-4961-9F22-7A6A486576DC}" srcOrd="1" destOrd="0" presId="urn:microsoft.com/office/officeart/2005/8/layout/orgChart1"/>
    <dgm:cxn modelId="{5FB8D123-52E4-4C6F-A17E-965D2C365078}" type="presParOf" srcId="{AC9B144B-2856-4D13-A939-536F1ADD48DC}" destId="{E7E34723-B5B2-425C-8BA2-F9F1456AC10E}" srcOrd="1" destOrd="0" presId="urn:microsoft.com/office/officeart/2005/8/layout/orgChart1"/>
    <dgm:cxn modelId="{14A0E08B-B013-45CA-838F-AFE1DD2034BE}" type="presParOf" srcId="{E7E34723-B5B2-425C-8BA2-F9F1456AC10E}" destId="{2784AA07-9BB2-40B2-B456-F66AD9C79253}" srcOrd="0" destOrd="0" presId="urn:microsoft.com/office/officeart/2005/8/layout/orgChart1"/>
    <dgm:cxn modelId="{F75CE662-75A7-4A43-BC0F-907BED095792}" type="presParOf" srcId="{E7E34723-B5B2-425C-8BA2-F9F1456AC10E}" destId="{751EE74E-3648-412D-AB8D-9527DDEA8510}" srcOrd="1" destOrd="0" presId="urn:microsoft.com/office/officeart/2005/8/layout/orgChart1"/>
    <dgm:cxn modelId="{D78C8B5B-20B1-4891-981E-3943A88827DB}" type="presParOf" srcId="{751EE74E-3648-412D-AB8D-9527DDEA8510}" destId="{2E332F0B-712F-4833-B318-1EE212BB0A90}" srcOrd="0" destOrd="0" presId="urn:microsoft.com/office/officeart/2005/8/layout/orgChart1"/>
    <dgm:cxn modelId="{892284C6-6DB2-4B70-B16E-651D3EE9FBEC}" type="presParOf" srcId="{2E332F0B-712F-4833-B318-1EE212BB0A90}" destId="{A869468E-8AE2-436F-99B6-D7F8F40AFB82}" srcOrd="0" destOrd="0" presId="urn:microsoft.com/office/officeart/2005/8/layout/orgChart1"/>
    <dgm:cxn modelId="{F978D5E4-3F34-414E-A37B-2A52E43451AD}" type="presParOf" srcId="{2E332F0B-712F-4833-B318-1EE212BB0A90}" destId="{96FFE6BE-6623-4F4C-8A70-D4D31CBD7AEA}" srcOrd="1" destOrd="0" presId="urn:microsoft.com/office/officeart/2005/8/layout/orgChart1"/>
    <dgm:cxn modelId="{2C00849A-32A6-4E92-8802-D305E5A6C8CF}" type="presParOf" srcId="{751EE74E-3648-412D-AB8D-9527DDEA8510}" destId="{4D870570-E1AF-4F27-AF1A-3A3AD5E60B45}" srcOrd="1" destOrd="0" presId="urn:microsoft.com/office/officeart/2005/8/layout/orgChart1"/>
    <dgm:cxn modelId="{7298EC4B-B1E2-4A41-AE2D-14EC3DCE216D}" type="presParOf" srcId="{751EE74E-3648-412D-AB8D-9527DDEA8510}" destId="{59EDFB02-111F-4E5B-A07B-F6D50FB85BEB}" srcOrd="2" destOrd="0" presId="urn:microsoft.com/office/officeart/2005/8/layout/orgChart1"/>
    <dgm:cxn modelId="{2AB30CE8-B562-46C7-A7D5-93713C0174FB}" type="presParOf" srcId="{E7E34723-B5B2-425C-8BA2-F9F1456AC10E}" destId="{AA35D46C-5DD4-4DB7-B24E-0FEA93DF0124}" srcOrd="2" destOrd="0" presId="urn:microsoft.com/office/officeart/2005/8/layout/orgChart1"/>
    <dgm:cxn modelId="{0D5732FC-2AF8-4B3D-BE5D-0FA651663F7C}" type="presParOf" srcId="{E7E34723-B5B2-425C-8BA2-F9F1456AC10E}" destId="{8BDCBBAB-7111-4384-B377-6B203169B133}" srcOrd="3" destOrd="0" presId="urn:microsoft.com/office/officeart/2005/8/layout/orgChart1"/>
    <dgm:cxn modelId="{74387305-730F-47F6-AA65-CDD10275A238}" type="presParOf" srcId="{8BDCBBAB-7111-4384-B377-6B203169B133}" destId="{23D54D07-9577-44FF-8155-0E3E9B5D5A4E}" srcOrd="0" destOrd="0" presId="urn:microsoft.com/office/officeart/2005/8/layout/orgChart1"/>
    <dgm:cxn modelId="{9FCE2416-2656-4E44-8057-611363717571}" type="presParOf" srcId="{23D54D07-9577-44FF-8155-0E3E9B5D5A4E}" destId="{0C652DBB-076B-4337-817A-F9344A322E11}" srcOrd="0" destOrd="0" presId="urn:microsoft.com/office/officeart/2005/8/layout/orgChart1"/>
    <dgm:cxn modelId="{9BA3F5B3-9391-4423-999A-1A941BE892C1}" type="presParOf" srcId="{23D54D07-9577-44FF-8155-0E3E9B5D5A4E}" destId="{60BF1632-D68B-48A8-AB0F-269F9FEC9C3A}" srcOrd="1" destOrd="0" presId="urn:microsoft.com/office/officeart/2005/8/layout/orgChart1"/>
    <dgm:cxn modelId="{130E9977-913A-44A1-9533-2DB4C9E353BA}" type="presParOf" srcId="{8BDCBBAB-7111-4384-B377-6B203169B133}" destId="{2693F2D8-0DDB-4A4D-A29B-3E33E0B838EF}" srcOrd="1" destOrd="0" presId="urn:microsoft.com/office/officeart/2005/8/layout/orgChart1"/>
    <dgm:cxn modelId="{84033370-7AE2-4407-8815-63F87690D25C}" type="presParOf" srcId="{8BDCBBAB-7111-4384-B377-6B203169B133}" destId="{B237CCE1-D1A2-4B5C-B439-2D3AF6D84CAD}" srcOrd="2" destOrd="0" presId="urn:microsoft.com/office/officeart/2005/8/layout/orgChart1"/>
    <dgm:cxn modelId="{E0DC2415-76F0-4479-BB8D-D95063F5A5BE}" type="presParOf" srcId="{E7E34723-B5B2-425C-8BA2-F9F1456AC10E}" destId="{9F1D1FCB-3BB0-4F8B-A04B-AC030F74FB75}" srcOrd="4" destOrd="0" presId="urn:microsoft.com/office/officeart/2005/8/layout/orgChart1"/>
    <dgm:cxn modelId="{50363B0F-0A63-44A6-ABDB-48C60CF993AC}" type="presParOf" srcId="{E7E34723-B5B2-425C-8BA2-F9F1456AC10E}" destId="{7F9E7970-08B3-4429-B8B3-11860513E8F9}" srcOrd="5" destOrd="0" presId="urn:microsoft.com/office/officeart/2005/8/layout/orgChart1"/>
    <dgm:cxn modelId="{F7DCFF33-27EF-46EF-A08E-F6F16F9DF1B6}" type="presParOf" srcId="{7F9E7970-08B3-4429-B8B3-11860513E8F9}" destId="{297EE9D7-D053-4552-927E-4B4AF655636A}" srcOrd="0" destOrd="0" presId="urn:microsoft.com/office/officeart/2005/8/layout/orgChart1"/>
    <dgm:cxn modelId="{EB7C9AAA-9B67-4495-8B1D-AEE46535B54C}" type="presParOf" srcId="{297EE9D7-D053-4552-927E-4B4AF655636A}" destId="{87CDBE99-3269-42BE-AAB6-AAB32A20319C}" srcOrd="0" destOrd="0" presId="urn:microsoft.com/office/officeart/2005/8/layout/orgChart1"/>
    <dgm:cxn modelId="{ADC85C5C-9B78-4A2F-ACEB-DBA6BE8BA011}" type="presParOf" srcId="{297EE9D7-D053-4552-927E-4B4AF655636A}" destId="{50EA2221-B106-4851-AF7B-E75C90DD12D3}" srcOrd="1" destOrd="0" presId="urn:microsoft.com/office/officeart/2005/8/layout/orgChart1"/>
    <dgm:cxn modelId="{354A426E-B5DC-407E-8356-005CBA56B865}" type="presParOf" srcId="{7F9E7970-08B3-4429-B8B3-11860513E8F9}" destId="{2EC3BA6C-03D6-4414-A767-EC3034619DA4}" srcOrd="1" destOrd="0" presId="urn:microsoft.com/office/officeart/2005/8/layout/orgChart1"/>
    <dgm:cxn modelId="{D280187D-B35A-49F0-9996-90B4AE3F2DA3}" type="presParOf" srcId="{7F9E7970-08B3-4429-B8B3-11860513E8F9}" destId="{11A43EAF-9CAA-41CD-B51C-49E3A6D8ADB8}" srcOrd="2" destOrd="0" presId="urn:microsoft.com/office/officeart/2005/8/layout/orgChart1"/>
    <dgm:cxn modelId="{E234F254-B48F-4C48-AB43-E5DF229CB04A}" type="presParOf" srcId="{E7E34723-B5B2-425C-8BA2-F9F1456AC10E}" destId="{A0BC2380-B907-4AC8-9EF0-DACE188F71B6}" srcOrd="6" destOrd="0" presId="urn:microsoft.com/office/officeart/2005/8/layout/orgChart1"/>
    <dgm:cxn modelId="{A58F6888-2735-4B5E-8D51-26E9610C6623}" type="presParOf" srcId="{E7E34723-B5B2-425C-8BA2-F9F1456AC10E}" destId="{EDA94B76-4633-4549-88F2-7ED3152F1EF0}" srcOrd="7" destOrd="0" presId="urn:microsoft.com/office/officeart/2005/8/layout/orgChart1"/>
    <dgm:cxn modelId="{C55AFB8A-0B94-4421-BCCC-F35759F12C5B}" type="presParOf" srcId="{EDA94B76-4633-4549-88F2-7ED3152F1EF0}" destId="{C385068F-B70D-46DD-8ADB-81A06283CE70}" srcOrd="0" destOrd="0" presId="urn:microsoft.com/office/officeart/2005/8/layout/orgChart1"/>
    <dgm:cxn modelId="{51F9761F-7586-4858-9A6B-08B19FD3E902}" type="presParOf" srcId="{C385068F-B70D-46DD-8ADB-81A06283CE70}" destId="{8E71281D-DDA8-46B3-9B4C-C8237AD0F8C2}" srcOrd="0" destOrd="0" presId="urn:microsoft.com/office/officeart/2005/8/layout/orgChart1"/>
    <dgm:cxn modelId="{9F793FCB-B399-48F4-86B7-613ECC3DAA3F}" type="presParOf" srcId="{C385068F-B70D-46DD-8ADB-81A06283CE70}" destId="{BD5E5435-A380-4BD3-B113-BEA62CB9CC0A}" srcOrd="1" destOrd="0" presId="urn:microsoft.com/office/officeart/2005/8/layout/orgChart1"/>
    <dgm:cxn modelId="{3C5103FC-A2F4-4FB4-9A27-94EC33E61584}" type="presParOf" srcId="{EDA94B76-4633-4549-88F2-7ED3152F1EF0}" destId="{F203D294-2C56-46F3-9571-AE3E7A4A7EBE}" srcOrd="1" destOrd="0" presId="urn:microsoft.com/office/officeart/2005/8/layout/orgChart1"/>
    <dgm:cxn modelId="{E49ECFC5-C910-4914-93EF-69223A74FC1C}" type="presParOf" srcId="{EDA94B76-4633-4549-88F2-7ED3152F1EF0}" destId="{2BE7923A-92B5-4708-BA3F-8B56270C1A6A}" srcOrd="2" destOrd="0" presId="urn:microsoft.com/office/officeart/2005/8/layout/orgChart1"/>
    <dgm:cxn modelId="{09D7916C-E1B3-4534-AF53-56D69515B6B8}" type="presParOf" srcId="{E7E34723-B5B2-425C-8BA2-F9F1456AC10E}" destId="{64403382-D1B2-4FD7-8A90-19E4DACC6F37}" srcOrd="8" destOrd="0" presId="urn:microsoft.com/office/officeart/2005/8/layout/orgChart1"/>
    <dgm:cxn modelId="{02FEBECB-4013-4963-B161-67DBE13BD820}" type="presParOf" srcId="{E7E34723-B5B2-425C-8BA2-F9F1456AC10E}" destId="{F00A0B13-9D49-40C7-B1BE-08EEAE071AB3}" srcOrd="9" destOrd="0" presId="urn:microsoft.com/office/officeart/2005/8/layout/orgChart1"/>
    <dgm:cxn modelId="{B786495F-940A-440B-97B9-1FE7A56D0D52}" type="presParOf" srcId="{F00A0B13-9D49-40C7-B1BE-08EEAE071AB3}" destId="{0305EE87-400D-4956-A34F-C385B1891DA0}" srcOrd="0" destOrd="0" presId="urn:microsoft.com/office/officeart/2005/8/layout/orgChart1"/>
    <dgm:cxn modelId="{D49715A5-73B1-4A3F-83E7-FA0986340005}" type="presParOf" srcId="{0305EE87-400D-4956-A34F-C385B1891DA0}" destId="{D3AAC732-A8A4-4A16-9E77-AE09F84FF55F}" srcOrd="0" destOrd="0" presId="urn:microsoft.com/office/officeart/2005/8/layout/orgChart1"/>
    <dgm:cxn modelId="{A5257318-CDB5-4C37-8775-A2AFD9930387}" type="presParOf" srcId="{0305EE87-400D-4956-A34F-C385B1891DA0}" destId="{F7754C3D-28CD-42B6-A968-A43B2AF421DC}" srcOrd="1" destOrd="0" presId="urn:microsoft.com/office/officeart/2005/8/layout/orgChart1"/>
    <dgm:cxn modelId="{037D3385-10C5-40E9-9392-C8753550403B}" type="presParOf" srcId="{F00A0B13-9D49-40C7-B1BE-08EEAE071AB3}" destId="{E2F4E80C-D4CD-474C-99AA-5B633AD15B7F}" srcOrd="1" destOrd="0" presId="urn:microsoft.com/office/officeart/2005/8/layout/orgChart1"/>
    <dgm:cxn modelId="{529A47EF-48CB-40D7-A9F6-36287704FA9E}" type="presParOf" srcId="{F00A0B13-9D49-40C7-B1BE-08EEAE071AB3}" destId="{856746D2-2057-4A42-B4A7-F126687AFC23}" srcOrd="2" destOrd="0" presId="urn:microsoft.com/office/officeart/2005/8/layout/orgChart1"/>
    <dgm:cxn modelId="{0F01EFA7-5128-437E-9B9E-C3E69C1B987A}" type="presParOf" srcId="{AC9B144B-2856-4D13-A939-536F1ADD48DC}" destId="{261AEF5C-4727-4069-8797-AE8D86B48DDF}" srcOrd="2" destOrd="0" presId="urn:microsoft.com/office/officeart/2005/8/layout/orgChart1"/>
    <dgm:cxn modelId="{B44CCBFA-3061-414A-AA8D-99D9123283A3}" type="presParOf" srcId="{55E435B8-86C2-4971-8832-2618AB81EAA7}" destId="{8DC1BEBC-E6E8-4F7D-9A85-664510D89733}" srcOrd="2" destOrd="0" presId="urn:microsoft.com/office/officeart/2005/8/layout/orgChart1"/>
    <dgm:cxn modelId="{190DE93B-1285-4549-915F-15A33DDEB351}" type="presParOf" srcId="{55E435B8-86C2-4971-8832-2618AB81EAA7}" destId="{57158944-BE0C-41AB-B88F-BB22D8B6551C}" srcOrd="3" destOrd="0" presId="urn:microsoft.com/office/officeart/2005/8/layout/orgChart1"/>
    <dgm:cxn modelId="{D9803178-7066-450E-8E23-C80A43E31A92}" type="presParOf" srcId="{57158944-BE0C-41AB-B88F-BB22D8B6551C}" destId="{9B3350B0-C4A2-4726-AF9A-1463243170EE}" srcOrd="0" destOrd="0" presId="urn:microsoft.com/office/officeart/2005/8/layout/orgChart1"/>
    <dgm:cxn modelId="{C635A79C-30FE-4227-AD48-1936A552D899}" type="presParOf" srcId="{9B3350B0-C4A2-4726-AF9A-1463243170EE}" destId="{072EEB21-C802-4F26-9CAA-E29C30A6F4A2}" srcOrd="0" destOrd="0" presId="urn:microsoft.com/office/officeart/2005/8/layout/orgChart1"/>
    <dgm:cxn modelId="{A39A769A-3190-4EE9-84F8-002A59641A21}" type="presParOf" srcId="{9B3350B0-C4A2-4726-AF9A-1463243170EE}" destId="{717AD9FE-908A-4B83-9FD8-003AA7342F5F}" srcOrd="1" destOrd="0" presId="urn:microsoft.com/office/officeart/2005/8/layout/orgChart1"/>
    <dgm:cxn modelId="{20E7432A-EAF6-4967-BC27-BB04B6A2CC74}" type="presParOf" srcId="{57158944-BE0C-41AB-B88F-BB22D8B6551C}" destId="{311F4A3B-D7BE-4ED7-A0A4-A207A642E56F}" srcOrd="1" destOrd="0" presId="urn:microsoft.com/office/officeart/2005/8/layout/orgChart1"/>
    <dgm:cxn modelId="{53A89BAF-BC7F-4A3A-98BF-CDF765276FE0}" type="presParOf" srcId="{311F4A3B-D7BE-4ED7-A0A4-A207A642E56F}" destId="{C9770EAA-CBF4-40DE-9DBE-7997F40888AF}" srcOrd="0" destOrd="0" presId="urn:microsoft.com/office/officeart/2005/8/layout/orgChart1"/>
    <dgm:cxn modelId="{84D673A7-B690-4767-839C-F355AB0B1741}" type="presParOf" srcId="{311F4A3B-D7BE-4ED7-A0A4-A207A642E56F}" destId="{1FA20D9B-999C-4F5A-8A78-201BC9851819}" srcOrd="1" destOrd="0" presId="urn:microsoft.com/office/officeart/2005/8/layout/orgChart1"/>
    <dgm:cxn modelId="{5BAD158B-4F1F-4F03-A910-96CA3847D520}" type="presParOf" srcId="{1FA20D9B-999C-4F5A-8A78-201BC9851819}" destId="{6A8C3179-CFBB-4AC7-9B1C-41282E9F740F}" srcOrd="0" destOrd="0" presId="urn:microsoft.com/office/officeart/2005/8/layout/orgChart1"/>
    <dgm:cxn modelId="{34C4231A-68A5-41BE-86FE-55F416730CBD}" type="presParOf" srcId="{6A8C3179-CFBB-4AC7-9B1C-41282E9F740F}" destId="{37521D08-4244-4ECB-96BD-CC1A9A6CBDA2}" srcOrd="0" destOrd="0" presId="urn:microsoft.com/office/officeart/2005/8/layout/orgChart1"/>
    <dgm:cxn modelId="{107ECB6F-F658-41EA-86DD-B8728F916E3B}" type="presParOf" srcId="{6A8C3179-CFBB-4AC7-9B1C-41282E9F740F}" destId="{596357DC-1DF8-4712-8CD3-5E593B3F1A4B}" srcOrd="1" destOrd="0" presId="urn:microsoft.com/office/officeart/2005/8/layout/orgChart1"/>
    <dgm:cxn modelId="{73752E89-C8F1-4456-98C2-F28DC3E987C7}" type="presParOf" srcId="{1FA20D9B-999C-4F5A-8A78-201BC9851819}" destId="{A0971779-3D50-425C-9324-D6E86ACF312C}" srcOrd="1" destOrd="0" presId="urn:microsoft.com/office/officeart/2005/8/layout/orgChart1"/>
    <dgm:cxn modelId="{1C4B7CAE-55F0-413D-A71F-64C70BC6202C}" type="presParOf" srcId="{1FA20D9B-999C-4F5A-8A78-201BC9851819}" destId="{718934A1-A2A7-406E-AA02-BBD86074E929}" srcOrd="2" destOrd="0" presId="urn:microsoft.com/office/officeart/2005/8/layout/orgChart1"/>
    <dgm:cxn modelId="{0C4F8CA0-7685-4CA1-BAE8-F0FD5F03C859}" type="presParOf" srcId="{311F4A3B-D7BE-4ED7-A0A4-A207A642E56F}" destId="{034FAEA3-5733-48B5-9C2B-7BF7A6E44D98}" srcOrd="2" destOrd="0" presId="urn:microsoft.com/office/officeart/2005/8/layout/orgChart1"/>
    <dgm:cxn modelId="{B60112A6-89FC-4621-BAF4-E5E619AD2E19}" type="presParOf" srcId="{311F4A3B-D7BE-4ED7-A0A4-A207A642E56F}" destId="{93116658-4D5A-4C14-B057-693302450960}" srcOrd="3" destOrd="0" presId="urn:microsoft.com/office/officeart/2005/8/layout/orgChart1"/>
    <dgm:cxn modelId="{FDF2C461-EC6B-4FA6-A921-69EC3895CC10}" type="presParOf" srcId="{93116658-4D5A-4C14-B057-693302450960}" destId="{A8B8E6E3-0C5A-4114-A8E2-6C2BCEB74EAD}" srcOrd="0" destOrd="0" presId="urn:microsoft.com/office/officeart/2005/8/layout/orgChart1"/>
    <dgm:cxn modelId="{33835CE9-F854-4397-BC55-D9164B603065}" type="presParOf" srcId="{A8B8E6E3-0C5A-4114-A8E2-6C2BCEB74EAD}" destId="{D76C98D4-DD9E-4D8E-B65B-4EC6639561CC}" srcOrd="0" destOrd="0" presId="urn:microsoft.com/office/officeart/2005/8/layout/orgChart1"/>
    <dgm:cxn modelId="{4BB26A77-E6C3-46F2-891A-B273984354BB}" type="presParOf" srcId="{A8B8E6E3-0C5A-4114-A8E2-6C2BCEB74EAD}" destId="{0B489C99-A51E-4C78-B432-95E9DE9C6CFC}" srcOrd="1" destOrd="0" presId="urn:microsoft.com/office/officeart/2005/8/layout/orgChart1"/>
    <dgm:cxn modelId="{A6998072-7A2A-4CCD-BED3-6CA5E55F153A}" type="presParOf" srcId="{93116658-4D5A-4C14-B057-693302450960}" destId="{0E05CD26-1773-4016-AFE9-96169B0C4CE1}" srcOrd="1" destOrd="0" presId="urn:microsoft.com/office/officeart/2005/8/layout/orgChart1"/>
    <dgm:cxn modelId="{3AA95DAE-BD26-403C-88B8-6CD3A77BA325}" type="presParOf" srcId="{93116658-4D5A-4C14-B057-693302450960}" destId="{5EEE5DCB-2444-4C18-BD75-12330E7A38F3}" srcOrd="2" destOrd="0" presId="urn:microsoft.com/office/officeart/2005/8/layout/orgChart1"/>
    <dgm:cxn modelId="{4362D356-480A-4472-83E1-6D25AFB04BBD}" type="presParOf" srcId="{57158944-BE0C-41AB-B88F-BB22D8B6551C}" destId="{7EFF3E40-CB67-470B-96B2-838FC484E0AC}" srcOrd="2" destOrd="0" presId="urn:microsoft.com/office/officeart/2005/8/layout/orgChart1"/>
    <dgm:cxn modelId="{706EAD2E-47F2-4914-9AF3-6C996D8E9DD8}" type="presParOf" srcId="{55E435B8-86C2-4971-8832-2618AB81EAA7}" destId="{B1C29826-B230-4207-85CE-523D5B9B1378}" srcOrd="4" destOrd="0" presId="urn:microsoft.com/office/officeart/2005/8/layout/orgChart1"/>
    <dgm:cxn modelId="{39B0633F-2344-4DA2-B586-4C6D776DF363}" type="presParOf" srcId="{55E435B8-86C2-4971-8832-2618AB81EAA7}" destId="{64211BB2-989C-48E7-9105-ABA82B42F340}" srcOrd="5" destOrd="0" presId="urn:microsoft.com/office/officeart/2005/8/layout/orgChart1"/>
    <dgm:cxn modelId="{B823646C-FD21-4CB2-9CB7-64E1E971CE84}" type="presParOf" srcId="{64211BB2-989C-48E7-9105-ABA82B42F340}" destId="{B91E6CEE-9BBA-4A84-BF88-854E8FFC5F89}" srcOrd="0" destOrd="0" presId="urn:microsoft.com/office/officeart/2005/8/layout/orgChart1"/>
    <dgm:cxn modelId="{21D1B2B0-A7CB-4E66-99F9-F911F7C803CD}" type="presParOf" srcId="{B91E6CEE-9BBA-4A84-BF88-854E8FFC5F89}" destId="{BE36C98C-C39C-4268-8957-C8C632A105F9}" srcOrd="0" destOrd="0" presId="urn:microsoft.com/office/officeart/2005/8/layout/orgChart1"/>
    <dgm:cxn modelId="{2AF9DFE1-03E4-4874-A819-6F8E2FEEEE95}" type="presParOf" srcId="{B91E6CEE-9BBA-4A84-BF88-854E8FFC5F89}" destId="{EAECD96B-3F36-4DCC-80CD-36A883458AE0}" srcOrd="1" destOrd="0" presId="urn:microsoft.com/office/officeart/2005/8/layout/orgChart1"/>
    <dgm:cxn modelId="{79A776B0-8D5B-4729-9DDE-3C21A6E920C0}" type="presParOf" srcId="{64211BB2-989C-48E7-9105-ABA82B42F340}" destId="{0B22BC82-B61C-46D2-BF41-20664ED80C98}" srcOrd="1" destOrd="0" presId="urn:microsoft.com/office/officeart/2005/8/layout/orgChart1"/>
    <dgm:cxn modelId="{6DD8AEEC-32EB-48E2-9352-05531B72DD0C}" type="presParOf" srcId="{0B22BC82-B61C-46D2-BF41-20664ED80C98}" destId="{8EB3A127-8A13-4914-9E8D-D01B358BCE08}" srcOrd="0" destOrd="0" presId="urn:microsoft.com/office/officeart/2005/8/layout/orgChart1"/>
    <dgm:cxn modelId="{1B5E9B31-59F2-438A-BC62-2BE5D7826019}" type="presParOf" srcId="{0B22BC82-B61C-46D2-BF41-20664ED80C98}" destId="{BE835DE3-48E1-4515-AECC-7101AB9EA80A}" srcOrd="1" destOrd="0" presId="urn:microsoft.com/office/officeart/2005/8/layout/orgChart1"/>
    <dgm:cxn modelId="{867203C2-7C66-49D3-BFE2-D8428BBDF3FA}" type="presParOf" srcId="{BE835DE3-48E1-4515-AECC-7101AB9EA80A}" destId="{2225CE52-081D-4ED1-B587-CC176F6DEFDA}" srcOrd="0" destOrd="0" presId="urn:microsoft.com/office/officeart/2005/8/layout/orgChart1"/>
    <dgm:cxn modelId="{6A20AC72-A67B-469F-AADA-2AE71A24FD00}" type="presParOf" srcId="{2225CE52-081D-4ED1-B587-CC176F6DEFDA}" destId="{01A2E3A8-9C28-4887-B82B-D66A8FE8FC8E}" srcOrd="0" destOrd="0" presId="urn:microsoft.com/office/officeart/2005/8/layout/orgChart1"/>
    <dgm:cxn modelId="{C3981293-F9EF-438E-9F54-6B557B710F92}" type="presParOf" srcId="{2225CE52-081D-4ED1-B587-CC176F6DEFDA}" destId="{18BA0A1C-C360-4CF1-80F9-3D723A132194}" srcOrd="1" destOrd="0" presId="urn:microsoft.com/office/officeart/2005/8/layout/orgChart1"/>
    <dgm:cxn modelId="{4D3CD1AA-B26D-464F-9C51-FAD565DD1705}" type="presParOf" srcId="{BE835DE3-48E1-4515-AECC-7101AB9EA80A}" destId="{B347E59C-2E4A-48C2-9F96-CDF0E3F5DEAB}" srcOrd="1" destOrd="0" presId="urn:microsoft.com/office/officeart/2005/8/layout/orgChart1"/>
    <dgm:cxn modelId="{22269A2F-5A64-4B8D-887B-34D89B4BA194}" type="presParOf" srcId="{BE835DE3-48E1-4515-AECC-7101AB9EA80A}" destId="{63DAC074-51A0-40DF-8788-0BA2DC37573C}" srcOrd="2" destOrd="0" presId="urn:microsoft.com/office/officeart/2005/8/layout/orgChart1"/>
    <dgm:cxn modelId="{FFC49F70-AA99-4D4E-BB54-944CF79AAAA3}" type="presParOf" srcId="{0B22BC82-B61C-46D2-BF41-20664ED80C98}" destId="{FF4EC61A-7CB3-4739-B92E-45354195B727}" srcOrd="2" destOrd="0" presId="urn:microsoft.com/office/officeart/2005/8/layout/orgChart1"/>
    <dgm:cxn modelId="{DB8EFA80-4448-4DCA-849C-8C58AC4E3DAE}" type="presParOf" srcId="{0B22BC82-B61C-46D2-BF41-20664ED80C98}" destId="{56F0A106-FBF7-487A-8619-587FF5BF3B47}" srcOrd="3" destOrd="0" presId="urn:microsoft.com/office/officeart/2005/8/layout/orgChart1"/>
    <dgm:cxn modelId="{092B122E-5D84-43A3-918E-7107E4C730F9}" type="presParOf" srcId="{56F0A106-FBF7-487A-8619-587FF5BF3B47}" destId="{C074EE4E-29BC-44C4-86D8-0F5781B89AB2}" srcOrd="0" destOrd="0" presId="urn:microsoft.com/office/officeart/2005/8/layout/orgChart1"/>
    <dgm:cxn modelId="{4E97CC1A-133A-4394-8434-0AAF0A3128F3}" type="presParOf" srcId="{C074EE4E-29BC-44C4-86D8-0F5781B89AB2}" destId="{3541AF82-35C0-4770-B0C6-8C4787A906E6}" srcOrd="0" destOrd="0" presId="urn:microsoft.com/office/officeart/2005/8/layout/orgChart1"/>
    <dgm:cxn modelId="{BF558436-F223-4E08-A7A8-91B0456D3CDD}" type="presParOf" srcId="{C074EE4E-29BC-44C4-86D8-0F5781B89AB2}" destId="{4F1C6FBD-6B98-4F55-BAB1-752209ED682C}" srcOrd="1" destOrd="0" presId="urn:microsoft.com/office/officeart/2005/8/layout/orgChart1"/>
    <dgm:cxn modelId="{9F415EB7-0B5E-49F4-BC86-9230F342B948}" type="presParOf" srcId="{56F0A106-FBF7-487A-8619-587FF5BF3B47}" destId="{BD01A4F9-6F27-446B-8315-75BBF554BA5F}" srcOrd="1" destOrd="0" presId="urn:microsoft.com/office/officeart/2005/8/layout/orgChart1"/>
    <dgm:cxn modelId="{8AF51B32-2FC7-4D78-A3E2-9828BF4A7F20}" type="presParOf" srcId="{56F0A106-FBF7-487A-8619-587FF5BF3B47}" destId="{355E7BA1-DEC1-41F4-8034-F492EC766946}" srcOrd="2" destOrd="0" presId="urn:microsoft.com/office/officeart/2005/8/layout/orgChart1"/>
    <dgm:cxn modelId="{4857539C-F382-4B49-B788-D26878CA4DC6}" type="presParOf" srcId="{64211BB2-989C-48E7-9105-ABA82B42F340}" destId="{0AF42B62-86F8-4962-9DC9-51BA2415281C}" srcOrd="2" destOrd="0" presId="urn:microsoft.com/office/officeart/2005/8/layout/orgChart1"/>
    <dgm:cxn modelId="{82193C3B-DCDE-47FE-BF9A-C279EF680F6C}" type="presParOf" srcId="{55E435B8-86C2-4971-8832-2618AB81EAA7}" destId="{93E3F2CB-BE34-4A83-9A8A-C2094F6F99AA}" srcOrd="6" destOrd="0" presId="urn:microsoft.com/office/officeart/2005/8/layout/orgChart1"/>
    <dgm:cxn modelId="{AF3BA854-39FA-4601-AC9B-B386E14DC358}" type="presParOf" srcId="{55E435B8-86C2-4971-8832-2618AB81EAA7}" destId="{29133170-CB74-4401-A886-1BC9ABBE95E7}" srcOrd="7" destOrd="0" presId="urn:microsoft.com/office/officeart/2005/8/layout/orgChart1"/>
    <dgm:cxn modelId="{7A336844-0202-42D5-B73E-D8F378E165B7}" type="presParOf" srcId="{29133170-CB74-4401-A886-1BC9ABBE95E7}" destId="{17F12381-27C8-4723-902A-8AE57C7941B3}" srcOrd="0" destOrd="0" presId="urn:microsoft.com/office/officeart/2005/8/layout/orgChart1"/>
    <dgm:cxn modelId="{89C26627-03B3-45D4-89BD-80E7A5C3D838}" type="presParOf" srcId="{17F12381-27C8-4723-902A-8AE57C7941B3}" destId="{DC4028B9-D69C-4F49-B0C5-915A4DA7593B}" srcOrd="0" destOrd="0" presId="urn:microsoft.com/office/officeart/2005/8/layout/orgChart1"/>
    <dgm:cxn modelId="{5AA9459B-5504-49C3-BF72-CA9A0B45221C}" type="presParOf" srcId="{17F12381-27C8-4723-902A-8AE57C7941B3}" destId="{1C8DF2CE-790C-4A2D-AE43-2E15578CD6EB}" srcOrd="1" destOrd="0" presId="urn:microsoft.com/office/officeart/2005/8/layout/orgChart1"/>
    <dgm:cxn modelId="{366E49A6-B4E9-4874-AA3C-C74762C1DAEB}" type="presParOf" srcId="{29133170-CB74-4401-A886-1BC9ABBE95E7}" destId="{E649C153-AA9E-48C9-9B2D-7F1B69648764}" srcOrd="1" destOrd="0" presId="urn:microsoft.com/office/officeart/2005/8/layout/orgChart1"/>
    <dgm:cxn modelId="{2B9FA68E-AD9E-44BE-ACA1-E04EEB00B4D5}" type="presParOf" srcId="{E649C153-AA9E-48C9-9B2D-7F1B69648764}" destId="{2811DB0F-3847-4ACE-8ABB-EBE1E31A8312}" srcOrd="0" destOrd="0" presId="urn:microsoft.com/office/officeart/2005/8/layout/orgChart1"/>
    <dgm:cxn modelId="{77F77D87-AEF6-467C-8863-5D14BA1A574A}" type="presParOf" srcId="{E649C153-AA9E-48C9-9B2D-7F1B69648764}" destId="{DDC0116A-A584-4BE0-A6B9-70741275DAA6}" srcOrd="1" destOrd="0" presId="urn:microsoft.com/office/officeart/2005/8/layout/orgChart1"/>
    <dgm:cxn modelId="{66CBDD4A-411D-426D-8CA2-A209A3C4BC76}" type="presParOf" srcId="{DDC0116A-A584-4BE0-A6B9-70741275DAA6}" destId="{ECC62BAF-A1B9-4D8F-86E4-659BE488B1B2}" srcOrd="0" destOrd="0" presId="urn:microsoft.com/office/officeart/2005/8/layout/orgChart1"/>
    <dgm:cxn modelId="{1C4BA7F6-D840-46CB-942A-49E3A09E5278}" type="presParOf" srcId="{ECC62BAF-A1B9-4D8F-86E4-659BE488B1B2}" destId="{E7859FB7-D644-443C-B7BB-C9022AEDF4A8}" srcOrd="0" destOrd="0" presId="urn:microsoft.com/office/officeart/2005/8/layout/orgChart1"/>
    <dgm:cxn modelId="{3856BF08-7DE5-47D9-AC5E-4311FCEE6677}" type="presParOf" srcId="{ECC62BAF-A1B9-4D8F-86E4-659BE488B1B2}" destId="{2C1B5F8A-A6E9-404D-9424-BB02A2AE924D}" srcOrd="1" destOrd="0" presId="urn:microsoft.com/office/officeart/2005/8/layout/orgChart1"/>
    <dgm:cxn modelId="{C99016F9-C3C9-42C1-9901-DE1CAF714A09}" type="presParOf" srcId="{DDC0116A-A584-4BE0-A6B9-70741275DAA6}" destId="{7A6BA771-3B35-48D8-92D2-2FA4FCF79A37}" srcOrd="1" destOrd="0" presId="urn:microsoft.com/office/officeart/2005/8/layout/orgChart1"/>
    <dgm:cxn modelId="{04175686-89EA-4F88-849B-6AF6BE626638}" type="presParOf" srcId="{DDC0116A-A584-4BE0-A6B9-70741275DAA6}" destId="{695E9D26-3898-49D4-898E-D35F99446F4B}" srcOrd="2" destOrd="0" presId="urn:microsoft.com/office/officeart/2005/8/layout/orgChart1"/>
    <dgm:cxn modelId="{BF6AE5C0-DCBA-44BD-BF45-437C563DACB5}" type="presParOf" srcId="{E649C153-AA9E-48C9-9B2D-7F1B69648764}" destId="{E05EAE03-B8BB-45CC-8D9E-72DFA1F9FB6A}" srcOrd="2" destOrd="0" presId="urn:microsoft.com/office/officeart/2005/8/layout/orgChart1"/>
    <dgm:cxn modelId="{65D6D468-98B5-443E-A0F5-B0CE964D3440}" type="presParOf" srcId="{E649C153-AA9E-48C9-9B2D-7F1B69648764}" destId="{CB65E91D-050E-4EBC-A2B5-D6D9D9103E0A}" srcOrd="3" destOrd="0" presId="urn:microsoft.com/office/officeart/2005/8/layout/orgChart1"/>
    <dgm:cxn modelId="{426436BA-D512-4C38-824E-09A20AB52656}" type="presParOf" srcId="{CB65E91D-050E-4EBC-A2B5-D6D9D9103E0A}" destId="{23281292-2ACE-46F4-B709-82D093D76B59}" srcOrd="0" destOrd="0" presId="urn:microsoft.com/office/officeart/2005/8/layout/orgChart1"/>
    <dgm:cxn modelId="{90CEEA15-5DE1-48CC-8ECF-CE07C80136CA}" type="presParOf" srcId="{23281292-2ACE-46F4-B709-82D093D76B59}" destId="{98305559-0C93-43C1-99F1-1B95C58BCCFF}" srcOrd="0" destOrd="0" presId="urn:microsoft.com/office/officeart/2005/8/layout/orgChart1"/>
    <dgm:cxn modelId="{C8B22554-F47C-4177-8542-2E31CB0856DE}" type="presParOf" srcId="{23281292-2ACE-46F4-B709-82D093D76B59}" destId="{D52463B4-9B0E-41AD-AC92-EB49EBFA23C4}" srcOrd="1" destOrd="0" presId="urn:microsoft.com/office/officeart/2005/8/layout/orgChart1"/>
    <dgm:cxn modelId="{6796DCF6-8E84-48E7-A175-B3D61FF8E149}" type="presParOf" srcId="{CB65E91D-050E-4EBC-A2B5-D6D9D9103E0A}" destId="{741500AB-9E01-4C29-A191-C0FCB3260EE0}" srcOrd="1" destOrd="0" presId="urn:microsoft.com/office/officeart/2005/8/layout/orgChart1"/>
    <dgm:cxn modelId="{B15AC5FF-D511-437F-90A0-16021A565257}" type="presParOf" srcId="{CB65E91D-050E-4EBC-A2B5-D6D9D9103E0A}" destId="{C77D14FB-E7F6-4FF7-8A2F-3CC2C5D4353E}" srcOrd="2" destOrd="0" presId="urn:microsoft.com/office/officeart/2005/8/layout/orgChart1"/>
    <dgm:cxn modelId="{B1E64ED7-A219-4CEF-BE0E-F5B58397F4F8}" type="presParOf" srcId="{E649C153-AA9E-48C9-9B2D-7F1B69648764}" destId="{53AC8224-111A-4FBA-A20A-026F1E4DF82F}" srcOrd="4" destOrd="0" presId="urn:microsoft.com/office/officeart/2005/8/layout/orgChart1"/>
    <dgm:cxn modelId="{857A9F18-E21F-40FA-985B-3BCD1B45448F}" type="presParOf" srcId="{E649C153-AA9E-48C9-9B2D-7F1B69648764}" destId="{DA4332BD-EAA3-4263-9722-948A62BBCA9F}" srcOrd="5" destOrd="0" presId="urn:microsoft.com/office/officeart/2005/8/layout/orgChart1"/>
    <dgm:cxn modelId="{E60F521F-995F-4703-BECA-36CEDE025917}" type="presParOf" srcId="{DA4332BD-EAA3-4263-9722-948A62BBCA9F}" destId="{7442A48A-DBC9-4E81-A821-8195D37979B5}" srcOrd="0" destOrd="0" presId="urn:microsoft.com/office/officeart/2005/8/layout/orgChart1"/>
    <dgm:cxn modelId="{D51DF47B-6F2E-49BE-B989-C9103D550A75}" type="presParOf" srcId="{7442A48A-DBC9-4E81-A821-8195D37979B5}" destId="{BA7733C5-F5CA-400B-B1A7-4E6EEB45288A}" srcOrd="0" destOrd="0" presId="urn:microsoft.com/office/officeart/2005/8/layout/orgChart1"/>
    <dgm:cxn modelId="{FA3E727E-4B4B-4516-84A3-51F516B807B3}" type="presParOf" srcId="{7442A48A-DBC9-4E81-A821-8195D37979B5}" destId="{425ACDFF-55D9-4FCE-90AD-8D3F84DC9B2D}" srcOrd="1" destOrd="0" presId="urn:microsoft.com/office/officeart/2005/8/layout/orgChart1"/>
    <dgm:cxn modelId="{8A59F32F-600F-4550-A8A5-723C94271A2E}" type="presParOf" srcId="{DA4332BD-EAA3-4263-9722-948A62BBCA9F}" destId="{9A93E238-36B9-46E3-B222-7FA77AE0EFD4}" srcOrd="1" destOrd="0" presId="urn:microsoft.com/office/officeart/2005/8/layout/orgChart1"/>
    <dgm:cxn modelId="{01938054-FD72-4BDD-984F-DD4EC5325000}" type="presParOf" srcId="{DA4332BD-EAA3-4263-9722-948A62BBCA9F}" destId="{4F6B8270-4CB0-48D2-AFFD-DB5038108747}" srcOrd="2" destOrd="0" presId="urn:microsoft.com/office/officeart/2005/8/layout/orgChart1"/>
    <dgm:cxn modelId="{057BF685-163A-4FB2-AD56-4EFAADB3DACA}" type="presParOf" srcId="{29133170-CB74-4401-A886-1BC9ABBE95E7}" destId="{4E341CA5-B048-4BA4-82B1-0EE8C5FDCA82}" srcOrd="2" destOrd="0" presId="urn:microsoft.com/office/officeart/2005/8/layout/orgChart1"/>
    <dgm:cxn modelId="{6B329B43-4A96-446F-A8FE-99D763CE3019}" type="presParOf" srcId="{12E968F6-D339-4D11-86E8-98894B85D7B2}" destId="{FB8E6577-6CDF-4303-895D-BF23A0CBF64E}" srcOrd="2" destOrd="0" presId="urn:microsoft.com/office/officeart/2005/8/layout/orgChart1"/>
    <dgm:cxn modelId="{D2C38632-800B-438A-9592-7B5DF9853447}" type="presParOf" srcId="{6951C2EC-412B-4CD9-8C9F-7A3D0130FCB6}" destId="{660F8518-09BA-4E2F-B9C3-0844576FA2BF}" srcOrd="1" destOrd="0" presId="urn:microsoft.com/office/officeart/2005/8/layout/orgChart1"/>
    <dgm:cxn modelId="{D155A156-F87F-4E9A-8CDA-D6DAC26110F6}" type="presParOf" srcId="{660F8518-09BA-4E2F-B9C3-0844576FA2BF}" destId="{882EEB92-FF54-4859-9F06-1838804754D5}" srcOrd="0" destOrd="0" presId="urn:microsoft.com/office/officeart/2005/8/layout/orgChart1"/>
    <dgm:cxn modelId="{0623E86C-C093-4E09-AC4D-D3111C36D65F}" type="presParOf" srcId="{882EEB92-FF54-4859-9F06-1838804754D5}" destId="{E0882C56-2138-4769-8124-B4097526330D}" srcOrd="0" destOrd="0" presId="urn:microsoft.com/office/officeart/2005/8/layout/orgChart1"/>
    <dgm:cxn modelId="{FE4C5F2C-682F-4E4F-89A3-1A7682DA2622}" type="presParOf" srcId="{882EEB92-FF54-4859-9F06-1838804754D5}" destId="{E1FC80B4-B43C-42AA-8DE8-B104B95F9C32}" srcOrd="1" destOrd="0" presId="urn:microsoft.com/office/officeart/2005/8/layout/orgChart1"/>
    <dgm:cxn modelId="{04FAAAC2-DC69-4ECA-B17F-4C8883182751}" type="presParOf" srcId="{660F8518-09BA-4E2F-B9C3-0844576FA2BF}" destId="{29B5CA84-8270-4538-9D60-6004CDA2C805}" srcOrd="1" destOrd="0" presId="urn:microsoft.com/office/officeart/2005/8/layout/orgChart1"/>
    <dgm:cxn modelId="{AC5EE65B-B5F7-453D-82D1-AF70C2D12270}" type="presParOf" srcId="{29B5CA84-8270-4538-9D60-6004CDA2C805}" destId="{50918958-A6B5-46A8-8FA3-FAAA2DB6C07A}" srcOrd="0" destOrd="0" presId="urn:microsoft.com/office/officeart/2005/8/layout/orgChart1"/>
    <dgm:cxn modelId="{75579D66-946C-4B28-B948-22FD7BBCA9FF}" type="presParOf" srcId="{29B5CA84-8270-4538-9D60-6004CDA2C805}" destId="{D9AD075E-5736-4D93-87CD-ADD9A523B403}" srcOrd="1" destOrd="0" presId="urn:microsoft.com/office/officeart/2005/8/layout/orgChart1"/>
    <dgm:cxn modelId="{157D596B-7D0B-4EC9-AF27-2A10FD516A5E}" type="presParOf" srcId="{D9AD075E-5736-4D93-87CD-ADD9A523B403}" destId="{B19E8CD3-CA14-45A8-AF17-3E288EEFEB28}" srcOrd="0" destOrd="0" presId="urn:microsoft.com/office/officeart/2005/8/layout/orgChart1"/>
    <dgm:cxn modelId="{72C0DDCC-4CFE-4C7A-ABB5-62B0987202F1}" type="presParOf" srcId="{B19E8CD3-CA14-45A8-AF17-3E288EEFEB28}" destId="{44694DBD-032D-4CE9-A8A7-ACB1DC781277}" srcOrd="0" destOrd="0" presId="urn:microsoft.com/office/officeart/2005/8/layout/orgChart1"/>
    <dgm:cxn modelId="{9A7896F5-19AA-4BAD-95B7-B4C648C2A63B}" type="presParOf" srcId="{B19E8CD3-CA14-45A8-AF17-3E288EEFEB28}" destId="{38BBCF45-C050-4E87-900D-65DFDB1ECC12}" srcOrd="1" destOrd="0" presId="urn:microsoft.com/office/officeart/2005/8/layout/orgChart1"/>
    <dgm:cxn modelId="{1E89C7EA-CF3F-4A62-910B-4AEE0A67943E}" type="presParOf" srcId="{D9AD075E-5736-4D93-87CD-ADD9A523B403}" destId="{520DA273-59B5-407D-9066-84ECE67A7843}" srcOrd="1" destOrd="0" presId="urn:microsoft.com/office/officeart/2005/8/layout/orgChart1"/>
    <dgm:cxn modelId="{C7D22618-D709-4096-B2AB-B3D69DC9A9FF}" type="presParOf" srcId="{D9AD075E-5736-4D93-87CD-ADD9A523B403}" destId="{ACCFE10B-22E0-4653-B3D7-9F292C83CA4A}" srcOrd="2" destOrd="0" presId="urn:microsoft.com/office/officeart/2005/8/layout/orgChart1"/>
    <dgm:cxn modelId="{73BB54AF-B578-431B-803F-C01CF0DE0E6D}" type="presParOf" srcId="{29B5CA84-8270-4538-9D60-6004CDA2C805}" destId="{B1C8E854-ECF8-4561-B0E0-460842C51803}" srcOrd="2" destOrd="0" presId="urn:microsoft.com/office/officeart/2005/8/layout/orgChart1"/>
    <dgm:cxn modelId="{47644A27-7B2B-4E8A-9A5F-83D48804F7F6}" type="presParOf" srcId="{29B5CA84-8270-4538-9D60-6004CDA2C805}" destId="{090DBB78-9CEB-4D37-A296-67E4B6BBBF14}" srcOrd="3" destOrd="0" presId="urn:microsoft.com/office/officeart/2005/8/layout/orgChart1"/>
    <dgm:cxn modelId="{D2CE4CFB-5BE2-4B1E-A718-91EDB255F039}" type="presParOf" srcId="{090DBB78-9CEB-4D37-A296-67E4B6BBBF14}" destId="{D2EC2373-BC74-4329-9FBD-BF556E57BDB5}" srcOrd="0" destOrd="0" presId="urn:microsoft.com/office/officeart/2005/8/layout/orgChart1"/>
    <dgm:cxn modelId="{5BBFBC07-2713-4D15-B52B-9F741FD7B611}" type="presParOf" srcId="{D2EC2373-BC74-4329-9FBD-BF556E57BDB5}" destId="{11945927-A1E6-414D-87ED-A1302AE5BFCB}" srcOrd="0" destOrd="0" presId="urn:microsoft.com/office/officeart/2005/8/layout/orgChart1"/>
    <dgm:cxn modelId="{788C5975-B12C-473C-8DDE-3D9D32075B9D}" type="presParOf" srcId="{D2EC2373-BC74-4329-9FBD-BF556E57BDB5}" destId="{45CCDE92-E4C6-4462-A84F-D4B1D46EEF60}" srcOrd="1" destOrd="0" presId="urn:microsoft.com/office/officeart/2005/8/layout/orgChart1"/>
    <dgm:cxn modelId="{6E8F5DD3-4AB1-469C-B174-DF131B4CC72A}" type="presParOf" srcId="{090DBB78-9CEB-4D37-A296-67E4B6BBBF14}" destId="{1F528B35-DE6E-4170-A14F-6551A09C922B}" srcOrd="1" destOrd="0" presId="urn:microsoft.com/office/officeart/2005/8/layout/orgChart1"/>
    <dgm:cxn modelId="{5C3DE60C-646F-437D-B284-8BDC1FCB967C}" type="presParOf" srcId="{090DBB78-9CEB-4D37-A296-67E4B6BBBF14}" destId="{97DAC817-ADCA-412E-A7E1-6923EF22B961}" srcOrd="2" destOrd="0" presId="urn:microsoft.com/office/officeart/2005/8/layout/orgChart1"/>
    <dgm:cxn modelId="{8DB00A21-E579-4364-B326-D3AC48E49EC5}" type="presParOf" srcId="{29B5CA84-8270-4538-9D60-6004CDA2C805}" destId="{6964C1BD-02EE-4D3B-925C-E8C40946E2B4}" srcOrd="4" destOrd="0" presId="urn:microsoft.com/office/officeart/2005/8/layout/orgChart1"/>
    <dgm:cxn modelId="{78A3F83C-0672-4017-AAF5-FABA5CC7B6A1}" type="presParOf" srcId="{29B5CA84-8270-4538-9D60-6004CDA2C805}" destId="{B5B3F412-C7E3-4AAD-B7E5-70E6D004876E}" srcOrd="5" destOrd="0" presId="urn:microsoft.com/office/officeart/2005/8/layout/orgChart1"/>
    <dgm:cxn modelId="{04CA0361-DF9D-445C-8590-98C3791F26C1}" type="presParOf" srcId="{B5B3F412-C7E3-4AAD-B7E5-70E6D004876E}" destId="{413123D2-758E-4E52-8320-E4090C64D682}" srcOrd="0" destOrd="0" presId="urn:microsoft.com/office/officeart/2005/8/layout/orgChart1"/>
    <dgm:cxn modelId="{3731E074-EBD8-4CF4-80A5-1217C337E335}" type="presParOf" srcId="{413123D2-758E-4E52-8320-E4090C64D682}" destId="{42143ED4-B97E-4BDA-BFEC-2368410D8379}" srcOrd="0" destOrd="0" presId="urn:microsoft.com/office/officeart/2005/8/layout/orgChart1"/>
    <dgm:cxn modelId="{01C85926-38CD-4C70-ABBE-D32BF0FB152A}" type="presParOf" srcId="{413123D2-758E-4E52-8320-E4090C64D682}" destId="{0F7BDE0D-5852-44E8-A816-C8EA8B8D29C1}" srcOrd="1" destOrd="0" presId="urn:microsoft.com/office/officeart/2005/8/layout/orgChart1"/>
    <dgm:cxn modelId="{E63CBB34-DE3F-42A3-9533-5A2815796192}" type="presParOf" srcId="{B5B3F412-C7E3-4AAD-B7E5-70E6D004876E}" destId="{11AC614E-F0A4-480C-8710-C74AE79B18B2}" srcOrd="1" destOrd="0" presId="urn:microsoft.com/office/officeart/2005/8/layout/orgChart1"/>
    <dgm:cxn modelId="{E98CD9A4-FCB5-44C1-9CAB-D8236D57556D}" type="presParOf" srcId="{B5B3F412-C7E3-4AAD-B7E5-70E6D004876E}" destId="{2BFB55E2-896E-4A9D-83ED-4B9E42AF9C11}" srcOrd="2" destOrd="0" presId="urn:microsoft.com/office/officeart/2005/8/layout/orgChart1"/>
    <dgm:cxn modelId="{30567C5B-787B-40B4-999F-16A889ED8863}" type="presParOf" srcId="{660F8518-09BA-4E2F-B9C3-0844576FA2BF}" destId="{B82119BD-C013-4481-AC7A-FCDF970B8FBA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B349A74-D65A-4852-97D3-BE9239E4182B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A96223D8-3A6A-4F41-8D41-76B90DB5A8B0}">
      <dgm:prSet phldrT="[Text]"/>
      <dgm:spPr/>
      <dgm:t>
        <a:bodyPr/>
        <a:lstStyle/>
        <a:p>
          <a:r>
            <a:rPr lang="en-GB" b="1"/>
            <a:t>Learning</a:t>
          </a:r>
        </a:p>
      </dgm:t>
    </dgm:pt>
    <dgm:pt modelId="{398E5734-7D30-4A50-8654-47D12DE001FA}" type="parTrans" cxnId="{00CE75D2-DAE2-4217-82FE-5CC7F7DD7BAA}">
      <dgm:prSet/>
      <dgm:spPr/>
      <dgm:t>
        <a:bodyPr/>
        <a:lstStyle/>
        <a:p>
          <a:endParaRPr lang="en-GB"/>
        </a:p>
      </dgm:t>
    </dgm:pt>
    <dgm:pt modelId="{AB8E6165-5016-4B63-A329-01178F2D754F}" type="sibTrans" cxnId="{00CE75D2-DAE2-4217-82FE-5CC7F7DD7BAA}">
      <dgm:prSet/>
      <dgm:spPr/>
      <dgm:t>
        <a:bodyPr/>
        <a:lstStyle/>
        <a:p>
          <a:endParaRPr lang="en-GB"/>
        </a:p>
      </dgm:t>
    </dgm:pt>
    <dgm:pt modelId="{EAD95508-1BDA-4C25-BD34-21A604721C84}">
      <dgm:prSet phldrT="[Text]"/>
      <dgm:spPr/>
      <dgm:t>
        <a:bodyPr/>
        <a:lstStyle/>
        <a:p>
          <a:r>
            <a:rPr lang="en-GB" b="1"/>
            <a:t>Design and build</a:t>
          </a:r>
        </a:p>
      </dgm:t>
    </dgm:pt>
    <dgm:pt modelId="{C967A75E-4A5C-4F09-9777-83AC9E97805F}" type="parTrans" cxnId="{57F65D86-2043-4585-A4C8-A49EF328FF6F}">
      <dgm:prSet/>
      <dgm:spPr/>
      <dgm:t>
        <a:bodyPr/>
        <a:lstStyle/>
        <a:p>
          <a:endParaRPr lang="en-GB"/>
        </a:p>
      </dgm:t>
    </dgm:pt>
    <dgm:pt modelId="{3BD9C938-AB99-4A98-9479-7655CCA16EFE}" type="sibTrans" cxnId="{57F65D86-2043-4585-A4C8-A49EF328FF6F}">
      <dgm:prSet/>
      <dgm:spPr/>
      <dgm:t>
        <a:bodyPr/>
        <a:lstStyle/>
        <a:p>
          <a:endParaRPr lang="en-GB"/>
        </a:p>
      </dgm:t>
    </dgm:pt>
    <dgm:pt modelId="{D5A74017-AF48-44A5-BA36-CADA501F6A4B}">
      <dgm:prSet phldrT="[Text]"/>
      <dgm:spPr/>
      <dgm:t>
        <a:bodyPr/>
        <a:lstStyle/>
        <a:p>
          <a:r>
            <a:rPr lang="en-GB" b="1"/>
            <a:t>Testing</a:t>
          </a:r>
        </a:p>
      </dgm:t>
    </dgm:pt>
    <dgm:pt modelId="{16949C33-ED51-4948-8323-3FADF5193408}" type="parTrans" cxnId="{2C95F936-A34B-4E29-918E-56FFF6B752D6}">
      <dgm:prSet/>
      <dgm:spPr/>
      <dgm:t>
        <a:bodyPr/>
        <a:lstStyle/>
        <a:p>
          <a:endParaRPr lang="en-GB"/>
        </a:p>
      </dgm:t>
    </dgm:pt>
    <dgm:pt modelId="{DDC19F9B-3D8F-4EEB-98BF-D0D408D4EFE8}" type="sibTrans" cxnId="{2C95F936-A34B-4E29-918E-56FFF6B752D6}">
      <dgm:prSet/>
      <dgm:spPr/>
      <dgm:t>
        <a:bodyPr/>
        <a:lstStyle/>
        <a:p>
          <a:endParaRPr lang="en-GB"/>
        </a:p>
      </dgm:t>
    </dgm:pt>
    <dgm:pt modelId="{990DE7C6-F836-4ED2-AE91-670CBE6AB6F3}">
      <dgm:prSet phldrT="[Text]"/>
      <dgm:spPr/>
      <dgm:t>
        <a:bodyPr/>
        <a:lstStyle/>
        <a:p>
          <a:r>
            <a:rPr lang="en-GB" b="1"/>
            <a:t>Onboarding</a:t>
          </a:r>
        </a:p>
      </dgm:t>
    </dgm:pt>
    <dgm:pt modelId="{6485F026-876D-4B5D-9670-6152DE541779}" type="parTrans" cxnId="{3BB03ED3-56EB-44D8-8348-6C72A40AF230}">
      <dgm:prSet/>
      <dgm:spPr/>
      <dgm:t>
        <a:bodyPr/>
        <a:lstStyle/>
        <a:p>
          <a:endParaRPr lang="en-GB"/>
        </a:p>
      </dgm:t>
    </dgm:pt>
    <dgm:pt modelId="{DB0840CA-8B43-4CD7-8E88-D29EADA1FB79}" type="sibTrans" cxnId="{3BB03ED3-56EB-44D8-8348-6C72A40AF230}">
      <dgm:prSet/>
      <dgm:spPr/>
      <dgm:t>
        <a:bodyPr/>
        <a:lstStyle/>
        <a:p>
          <a:endParaRPr lang="en-GB"/>
        </a:p>
      </dgm:t>
    </dgm:pt>
    <dgm:pt modelId="{388875F1-B6A1-4FB9-ABB2-72F88ABD5723}">
      <dgm:prSet phldrT="[Text]"/>
      <dgm:spPr/>
      <dgm:t>
        <a:bodyPr/>
        <a:lstStyle/>
        <a:p>
          <a:r>
            <a:rPr lang="en-GB" b="1"/>
            <a:t>Help and support</a:t>
          </a:r>
        </a:p>
      </dgm:t>
    </dgm:pt>
    <dgm:pt modelId="{4C058581-8CE7-4357-A0EE-F2B7737A506B}" type="parTrans" cxnId="{7AD85E70-E640-43AE-B236-116A0B372B2A}">
      <dgm:prSet/>
      <dgm:spPr/>
      <dgm:t>
        <a:bodyPr/>
        <a:lstStyle/>
        <a:p>
          <a:endParaRPr lang="en-GB"/>
        </a:p>
      </dgm:t>
    </dgm:pt>
    <dgm:pt modelId="{DEBAB828-0D08-4628-8CAB-BF33828DF769}" type="sibTrans" cxnId="{7AD85E70-E640-43AE-B236-116A0B372B2A}">
      <dgm:prSet/>
      <dgm:spPr/>
      <dgm:t>
        <a:bodyPr/>
        <a:lstStyle/>
        <a:p>
          <a:endParaRPr lang="en-GB"/>
        </a:p>
      </dgm:t>
    </dgm:pt>
    <dgm:pt modelId="{3BE52BA4-7863-4345-89CE-6F8B687547D4}">
      <dgm:prSet phldrT="[Text]"/>
      <dgm:spPr/>
      <dgm:t>
        <a:bodyPr/>
        <a:lstStyle/>
        <a:p>
          <a:r>
            <a:rPr lang="en-GB"/>
            <a:t>Docs hard to find</a:t>
          </a:r>
        </a:p>
      </dgm:t>
    </dgm:pt>
    <dgm:pt modelId="{494AE66F-54E6-4C16-A883-9E670E1ECD0D}" type="parTrans" cxnId="{85290BCD-92E3-4A36-BBF9-4DC5C90C749B}">
      <dgm:prSet/>
      <dgm:spPr/>
      <dgm:t>
        <a:bodyPr/>
        <a:lstStyle/>
        <a:p>
          <a:endParaRPr lang="en-GB"/>
        </a:p>
      </dgm:t>
    </dgm:pt>
    <dgm:pt modelId="{83E3C77F-DA45-4A18-9B0D-977F688B0ABA}" type="sibTrans" cxnId="{85290BCD-92E3-4A36-BBF9-4DC5C90C749B}">
      <dgm:prSet/>
      <dgm:spPr/>
      <dgm:t>
        <a:bodyPr/>
        <a:lstStyle/>
        <a:p>
          <a:endParaRPr lang="en-GB"/>
        </a:p>
      </dgm:t>
    </dgm:pt>
    <dgm:pt modelId="{543F8730-065E-4D34-A097-33BF13A15A51}">
      <dgm:prSet phldrT="[Text]"/>
      <dgm:spPr/>
      <dgm:t>
        <a:bodyPr/>
        <a:lstStyle/>
        <a:p>
          <a:r>
            <a:rPr lang="en-GB"/>
            <a:t>Unclear</a:t>
          </a:r>
        </a:p>
      </dgm:t>
    </dgm:pt>
    <dgm:pt modelId="{3009973E-B7D7-41B1-96D7-53D59D83E38D}" type="parTrans" cxnId="{AA24103C-249E-423C-B2FF-40107CA9AF68}">
      <dgm:prSet/>
      <dgm:spPr/>
      <dgm:t>
        <a:bodyPr/>
        <a:lstStyle/>
        <a:p>
          <a:endParaRPr lang="en-GB"/>
        </a:p>
      </dgm:t>
    </dgm:pt>
    <dgm:pt modelId="{F60CBF26-FE1D-4E9C-8C36-6AC0A389CC91}" type="sibTrans" cxnId="{AA24103C-249E-423C-B2FF-40107CA9AF68}">
      <dgm:prSet/>
      <dgm:spPr/>
      <dgm:t>
        <a:bodyPr/>
        <a:lstStyle/>
        <a:p>
          <a:endParaRPr lang="en-GB"/>
        </a:p>
      </dgm:t>
    </dgm:pt>
    <dgm:pt modelId="{32992FAB-EBA5-464B-BB68-40F89DD3F25F}">
      <dgm:prSet phldrT="[Text]"/>
      <dgm:spPr/>
      <dgm:t>
        <a:bodyPr/>
        <a:lstStyle/>
        <a:p>
          <a:r>
            <a:rPr lang="en-GB"/>
            <a:t>Incomplete</a:t>
          </a:r>
        </a:p>
      </dgm:t>
    </dgm:pt>
    <dgm:pt modelId="{9A74D5F1-4D77-4157-8B80-7D9C629F4598}" type="parTrans" cxnId="{5810FD56-D328-47D0-A8C6-91CD09A7D0B0}">
      <dgm:prSet/>
      <dgm:spPr/>
      <dgm:t>
        <a:bodyPr/>
        <a:lstStyle/>
        <a:p>
          <a:endParaRPr lang="en-GB"/>
        </a:p>
      </dgm:t>
    </dgm:pt>
    <dgm:pt modelId="{01825D8F-DBA4-42F1-861E-599A46D3A499}" type="sibTrans" cxnId="{5810FD56-D328-47D0-A8C6-91CD09A7D0B0}">
      <dgm:prSet/>
      <dgm:spPr/>
      <dgm:t>
        <a:bodyPr/>
        <a:lstStyle/>
        <a:p>
          <a:endParaRPr lang="en-GB"/>
        </a:p>
      </dgm:t>
    </dgm:pt>
    <dgm:pt modelId="{F0CC6EC0-8B98-4E39-B74C-D83828B72FC3}">
      <dgm:prSet phldrT="[Text]"/>
      <dgm:spPr/>
      <dgm:t>
        <a:bodyPr/>
        <a:lstStyle/>
        <a:p>
          <a:r>
            <a:rPr lang="en-GB"/>
            <a:t>Inconsistent</a:t>
          </a:r>
        </a:p>
      </dgm:t>
    </dgm:pt>
    <dgm:pt modelId="{D7BBFFAC-0110-43D6-BA78-CD316DF8270F}" type="parTrans" cxnId="{82B15C2C-FAC3-4D9C-A2A6-EFD520165B68}">
      <dgm:prSet/>
      <dgm:spPr/>
      <dgm:t>
        <a:bodyPr/>
        <a:lstStyle/>
        <a:p>
          <a:endParaRPr lang="en-GB"/>
        </a:p>
      </dgm:t>
    </dgm:pt>
    <dgm:pt modelId="{9AF5A336-ADD4-4804-9B09-B4282395907E}" type="sibTrans" cxnId="{82B15C2C-FAC3-4D9C-A2A6-EFD520165B68}">
      <dgm:prSet/>
      <dgm:spPr/>
      <dgm:t>
        <a:bodyPr/>
        <a:lstStyle/>
        <a:p>
          <a:endParaRPr lang="en-GB"/>
        </a:p>
      </dgm:t>
    </dgm:pt>
    <dgm:pt modelId="{C1CD80F9-559B-42C1-B864-2A78AF3F5213}">
      <dgm:prSet phldrT="[Text]"/>
      <dgm:spPr/>
      <dgm:t>
        <a:bodyPr/>
        <a:lstStyle/>
        <a:p>
          <a:r>
            <a:rPr lang="en-GB"/>
            <a:t>Complex APIs</a:t>
          </a:r>
        </a:p>
      </dgm:t>
    </dgm:pt>
    <dgm:pt modelId="{88F16EB7-5D35-413C-B9DC-200AF44E4F6D}" type="parTrans" cxnId="{F9DD063B-A979-4F02-AF88-1427516DE548}">
      <dgm:prSet/>
      <dgm:spPr/>
      <dgm:t>
        <a:bodyPr/>
        <a:lstStyle/>
        <a:p>
          <a:endParaRPr lang="en-GB"/>
        </a:p>
      </dgm:t>
    </dgm:pt>
    <dgm:pt modelId="{101CF83B-A791-49F1-A235-F88CDD9EAD3D}" type="sibTrans" cxnId="{F9DD063B-A979-4F02-AF88-1427516DE548}">
      <dgm:prSet/>
      <dgm:spPr/>
      <dgm:t>
        <a:bodyPr/>
        <a:lstStyle/>
        <a:p>
          <a:endParaRPr lang="en-GB"/>
        </a:p>
      </dgm:t>
    </dgm:pt>
    <dgm:pt modelId="{C3B517A7-0070-4A1D-A03E-A5FB6E2CF884}">
      <dgm:prSet phldrT="[Text]"/>
      <dgm:spPr/>
      <dgm:t>
        <a:bodyPr/>
        <a:lstStyle/>
        <a:p>
          <a:r>
            <a:rPr lang="en-GB"/>
            <a:t>Security hard</a:t>
          </a:r>
        </a:p>
      </dgm:t>
    </dgm:pt>
    <dgm:pt modelId="{0AB10528-2217-4555-B504-6AB19D1DCCA6}" type="parTrans" cxnId="{9BFAA05A-7B4C-4084-94B7-51E420F5FF02}">
      <dgm:prSet/>
      <dgm:spPr/>
      <dgm:t>
        <a:bodyPr/>
        <a:lstStyle/>
        <a:p>
          <a:endParaRPr lang="en-GB"/>
        </a:p>
      </dgm:t>
    </dgm:pt>
    <dgm:pt modelId="{6BFF4D82-E15D-4173-859D-71F6A90B72F8}" type="sibTrans" cxnId="{9BFAA05A-7B4C-4084-94B7-51E420F5FF02}">
      <dgm:prSet/>
      <dgm:spPr/>
      <dgm:t>
        <a:bodyPr/>
        <a:lstStyle/>
        <a:p>
          <a:endParaRPr lang="en-GB"/>
        </a:p>
      </dgm:t>
    </dgm:pt>
    <dgm:pt modelId="{21273D89-FE60-498C-92AE-F3FBFBA3B6B5}">
      <dgm:prSet/>
      <dgm:spPr/>
      <dgm:t>
        <a:bodyPr/>
        <a:lstStyle/>
        <a:p>
          <a:r>
            <a:rPr lang="en-GB"/>
            <a:t>Environments not internet-facing</a:t>
          </a:r>
        </a:p>
      </dgm:t>
    </dgm:pt>
    <dgm:pt modelId="{A2894478-44BC-4326-BBA1-17C497C0000B}" type="parTrans" cxnId="{EA0A666A-0A48-4163-9B28-B4A2A491B06E}">
      <dgm:prSet/>
      <dgm:spPr/>
      <dgm:t>
        <a:bodyPr/>
        <a:lstStyle/>
        <a:p>
          <a:endParaRPr lang="en-GB"/>
        </a:p>
      </dgm:t>
    </dgm:pt>
    <dgm:pt modelId="{6AB9BD88-44BA-4AC5-9459-9FDD93457E60}" type="sibTrans" cxnId="{EA0A666A-0A48-4163-9B28-B4A2A491B06E}">
      <dgm:prSet/>
      <dgm:spPr/>
      <dgm:t>
        <a:bodyPr/>
        <a:lstStyle/>
        <a:p>
          <a:endParaRPr lang="en-GB"/>
        </a:p>
      </dgm:t>
    </dgm:pt>
    <dgm:pt modelId="{7C3FC973-D842-4340-9443-4A2773237BBA}">
      <dgm:prSet/>
      <dgm:spPr/>
      <dgm:t>
        <a:bodyPr/>
        <a:lstStyle/>
        <a:p>
          <a:r>
            <a:rPr lang="en-GB"/>
            <a:t>Test suites have issues</a:t>
          </a:r>
        </a:p>
      </dgm:t>
    </dgm:pt>
    <dgm:pt modelId="{667530AD-EDF9-4C89-938A-E246F9EB4CD7}" type="parTrans" cxnId="{35E75B3D-AF1B-4CD5-8D31-623E559574B8}">
      <dgm:prSet/>
      <dgm:spPr/>
      <dgm:t>
        <a:bodyPr/>
        <a:lstStyle/>
        <a:p>
          <a:endParaRPr lang="en-GB"/>
        </a:p>
      </dgm:t>
    </dgm:pt>
    <dgm:pt modelId="{6D6301F2-9037-4CBD-9108-22395D27DB51}" type="sibTrans" cxnId="{35E75B3D-AF1B-4CD5-8D31-623E559574B8}">
      <dgm:prSet/>
      <dgm:spPr/>
      <dgm:t>
        <a:bodyPr/>
        <a:lstStyle/>
        <a:p>
          <a:endParaRPr lang="en-GB"/>
        </a:p>
      </dgm:t>
    </dgm:pt>
    <dgm:pt modelId="{41E297F1-0716-4DB2-ABD7-64C60CE83E66}">
      <dgm:prSet/>
      <dgm:spPr/>
      <dgm:t>
        <a:bodyPr/>
        <a:lstStyle/>
        <a:p>
          <a:r>
            <a:rPr lang="en-GB"/>
            <a:t>Bugs</a:t>
          </a:r>
        </a:p>
      </dgm:t>
    </dgm:pt>
    <dgm:pt modelId="{6DCEAFC0-372B-496C-B7F6-E116ED40AB17}" type="parTrans" cxnId="{567BC6C2-C7B5-482C-B893-F550992E7323}">
      <dgm:prSet/>
      <dgm:spPr/>
      <dgm:t>
        <a:bodyPr/>
        <a:lstStyle/>
        <a:p>
          <a:endParaRPr lang="en-GB"/>
        </a:p>
      </dgm:t>
    </dgm:pt>
    <dgm:pt modelId="{3AEFDBE1-143E-4298-B3B0-BBCA605B2F2D}" type="sibTrans" cxnId="{567BC6C2-C7B5-482C-B893-F550992E7323}">
      <dgm:prSet/>
      <dgm:spPr/>
      <dgm:t>
        <a:bodyPr/>
        <a:lstStyle/>
        <a:p>
          <a:endParaRPr lang="en-GB"/>
        </a:p>
      </dgm:t>
    </dgm:pt>
    <dgm:pt modelId="{BD9E829D-DC43-43B2-B16F-117F338D5343}">
      <dgm:prSet/>
      <dgm:spPr/>
      <dgm:t>
        <a:bodyPr/>
        <a:lstStyle/>
        <a:p>
          <a:r>
            <a:rPr lang="en-GB"/>
            <a:t>Protracted</a:t>
          </a:r>
        </a:p>
      </dgm:t>
    </dgm:pt>
    <dgm:pt modelId="{6DC3AC8C-5A37-4214-80F9-A5F66951A3BF}" type="parTrans" cxnId="{30D9BF44-13D1-4914-BBA5-0E2BA10F1657}">
      <dgm:prSet/>
      <dgm:spPr/>
      <dgm:t>
        <a:bodyPr/>
        <a:lstStyle/>
        <a:p>
          <a:endParaRPr lang="en-GB"/>
        </a:p>
      </dgm:t>
    </dgm:pt>
    <dgm:pt modelId="{A1032DEB-EEB4-4249-AE45-0DDEDCAB7ADD}" type="sibTrans" cxnId="{30D9BF44-13D1-4914-BBA5-0E2BA10F1657}">
      <dgm:prSet/>
      <dgm:spPr/>
      <dgm:t>
        <a:bodyPr/>
        <a:lstStyle/>
        <a:p>
          <a:endParaRPr lang="en-GB"/>
        </a:p>
      </dgm:t>
    </dgm:pt>
    <dgm:pt modelId="{9B5D1945-FF17-4F2F-BEDE-D0A826100B55}">
      <dgm:prSet/>
      <dgm:spPr/>
      <dgm:t>
        <a:bodyPr/>
        <a:lstStyle/>
        <a:p>
          <a:r>
            <a:rPr lang="en-GB"/>
            <a:t>Slow</a:t>
          </a:r>
        </a:p>
      </dgm:t>
    </dgm:pt>
    <dgm:pt modelId="{7606151C-4DDD-417A-87BE-35876C931DEC}" type="parTrans" cxnId="{2656456D-DCDA-4C04-89A5-911FE6545CCC}">
      <dgm:prSet/>
      <dgm:spPr/>
      <dgm:t>
        <a:bodyPr/>
        <a:lstStyle/>
        <a:p>
          <a:endParaRPr lang="en-GB"/>
        </a:p>
      </dgm:t>
    </dgm:pt>
    <dgm:pt modelId="{5B6858C9-A3F8-4564-99E0-0957D790444C}" type="sibTrans" cxnId="{2656456D-DCDA-4C04-89A5-911FE6545CCC}">
      <dgm:prSet/>
      <dgm:spPr/>
      <dgm:t>
        <a:bodyPr/>
        <a:lstStyle/>
        <a:p>
          <a:endParaRPr lang="en-GB"/>
        </a:p>
      </dgm:t>
    </dgm:pt>
    <dgm:pt modelId="{E8B0BC30-32A1-4CCD-9BE2-71D182A6F828}">
      <dgm:prSet/>
      <dgm:spPr/>
      <dgm:t>
        <a:bodyPr/>
        <a:lstStyle/>
        <a:p>
          <a:r>
            <a:rPr lang="en-GB"/>
            <a:t>Complex</a:t>
          </a:r>
        </a:p>
      </dgm:t>
    </dgm:pt>
    <dgm:pt modelId="{5811D666-9EA1-41D8-90DE-E2C00EB8D35E}" type="parTrans" cxnId="{5710B4EC-043F-4853-A98E-663E8965BB96}">
      <dgm:prSet/>
      <dgm:spPr/>
      <dgm:t>
        <a:bodyPr/>
        <a:lstStyle/>
        <a:p>
          <a:endParaRPr lang="en-GB"/>
        </a:p>
      </dgm:t>
    </dgm:pt>
    <dgm:pt modelId="{7FC3057B-B2E3-42DB-96D7-05FD72FB9052}" type="sibTrans" cxnId="{5710B4EC-043F-4853-A98E-663E8965BB96}">
      <dgm:prSet/>
      <dgm:spPr/>
      <dgm:t>
        <a:bodyPr/>
        <a:lstStyle/>
        <a:p>
          <a:endParaRPr lang="en-GB"/>
        </a:p>
      </dgm:t>
    </dgm:pt>
    <dgm:pt modelId="{C3E725F0-8C2F-46B1-A94C-FA0E642857C0}">
      <dgm:prSet phldrT="[Text]"/>
      <dgm:spPr/>
      <dgm:t>
        <a:bodyPr/>
        <a:lstStyle/>
        <a:p>
          <a:r>
            <a:rPr lang="en-GB"/>
            <a:t>Slow</a:t>
          </a:r>
        </a:p>
      </dgm:t>
    </dgm:pt>
    <dgm:pt modelId="{4BF2C024-E624-4598-B51C-1E92DF2990F7}" type="parTrans" cxnId="{5634C519-8D37-4FB3-9022-BC8947DFC6F2}">
      <dgm:prSet/>
      <dgm:spPr/>
      <dgm:t>
        <a:bodyPr/>
        <a:lstStyle/>
        <a:p>
          <a:endParaRPr lang="en-GB"/>
        </a:p>
      </dgm:t>
    </dgm:pt>
    <dgm:pt modelId="{4D49335E-4E4B-4341-9A35-D0AA710E4D3B}" type="sibTrans" cxnId="{5634C519-8D37-4FB3-9022-BC8947DFC6F2}">
      <dgm:prSet/>
      <dgm:spPr/>
      <dgm:t>
        <a:bodyPr/>
        <a:lstStyle/>
        <a:p>
          <a:endParaRPr lang="en-GB"/>
        </a:p>
      </dgm:t>
    </dgm:pt>
    <dgm:pt modelId="{82051E46-735F-48D8-9129-5AACBD135A65}">
      <dgm:prSet phldrT="[Text]"/>
      <dgm:spPr/>
      <dgm:t>
        <a:bodyPr/>
        <a:lstStyle/>
        <a:p>
          <a:r>
            <a:rPr lang="en-GB"/>
            <a:t>Relies on heroes</a:t>
          </a:r>
        </a:p>
      </dgm:t>
    </dgm:pt>
    <dgm:pt modelId="{F0BE0F5C-D95F-4AF3-9B0A-3B09CDF6B3C8}" type="parTrans" cxnId="{16F0B148-3260-4E11-8CF2-14A5472F0CC5}">
      <dgm:prSet/>
      <dgm:spPr/>
      <dgm:t>
        <a:bodyPr/>
        <a:lstStyle/>
        <a:p>
          <a:endParaRPr lang="en-GB"/>
        </a:p>
      </dgm:t>
    </dgm:pt>
    <dgm:pt modelId="{8E6CE212-0A90-4CB1-9D13-C04C5838CEFE}" type="sibTrans" cxnId="{16F0B148-3260-4E11-8CF2-14A5472F0CC5}">
      <dgm:prSet/>
      <dgm:spPr/>
      <dgm:t>
        <a:bodyPr/>
        <a:lstStyle/>
        <a:p>
          <a:endParaRPr lang="en-GB"/>
        </a:p>
      </dgm:t>
    </dgm:pt>
    <dgm:pt modelId="{EE7E7D72-445E-45BC-B79B-495E017EC016}">
      <dgm:prSet phldrT="[Text]"/>
      <dgm:spPr/>
      <dgm:t>
        <a:bodyPr/>
        <a:lstStyle/>
        <a:p>
          <a:r>
            <a:rPr lang="en-GB"/>
            <a:t>No single point of contact</a:t>
          </a:r>
        </a:p>
      </dgm:t>
    </dgm:pt>
    <dgm:pt modelId="{BAF86E69-73FC-42E9-B76D-980B1FE16DD5}" type="parTrans" cxnId="{777B2419-EDC0-4825-8B26-AF20B73BC721}">
      <dgm:prSet/>
      <dgm:spPr/>
      <dgm:t>
        <a:bodyPr/>
        <a:lstStyle/>
        <a:p>
          <a:endParaRPr lang="en-GB"/>
        </a:p>
      </dgm:t>
    </dgm:pt>
    <dgm:pt modelId="{EF520E4E-D145-4101-897D-9C61B4E585D6}" type="sibTrans" cxnId="{777B2419-EDC0-4825-8B26-AF20B73BC721}">
      <dgm:prSet/>
      <dgm:spPr/>
      <dgm:t>
        <a:bodyPr/>
        <a:lstStyle/>
        <a:p>
          <a:endParaRPr lang="en-GB"/>
        </a:p>
      </dgm:t>
    </dgm:pt>
    <dgm:pt modelId="{D5B93B69-8383-46C7-89AA-EE24105CF0A4}" type="pres">
      <dgm:prSet presAssocID="{3B349A74-D65A-4852-97D3-BE9239E4182B}" presName="diagram" presStyleCnt="0">
        <dgm:presLayoutVars>
          <dgm:dir/>
          <dgm:resizeHandles val="exact"/>
        </dgm:presLayoutVars>
      </dgm:prSet>
      <dgm:spPr/>
    </dgm:pt>
    <dgm:pt modelId="{89A60007-939D-4FBF-9860-466EBC0C450C}" type="pres">
      <dgm:prSet presAssocID="{A96223D8-3A6A-4F41-8D41-76B90DB5A8B0}" presName="node" presStyleLbl="node1" presStyleIdx="0" presStyleCnt="5">
        <dgm:presLayoutVars>
          <dgm:bulletEnabled val="1"/>
        </dgm:presLayoutVars>
      </dgm:prSet>
      <dgm:spPr/>
    </dgm:pt>
    <dgm:pt modelId="{C23AB7FD-96FA-4D85-846F-C9DCB0E266E2}" type="pres">
      <dgm:prSet presAssocID="{AB8E6165-5016-4B63-A329-01178F2D754F}" presName="sibTrans" presStyleCnt="0"/>
      <dgm:spPr/>
    </dgm:pt>
    <dgm:pt modelId="{91510BB1-EC83-4482-8F7A-14646511AEB7}" type="pres">
      <dgm:prSet presAssocID="{EAD95508-1BDA-4C25-BD34-21A604721C84}" presName="node" presStyleLbl="node1" presStyleIdx="1" presStyleCnt="5">
        <dgm:presLayoutVars>
          <dgm:bulletEnabled val="1"/>
        </dgm:presLayoutVars>
      </dgm:prSet>
      <dgm:spPr/>
    </dgm:pt>
    <dgm:pt modelId="{1CEF2169-A8AC-450C-9BE7-85E3ACFA542C}" type="pres">
      <dgm:prSet presAssocID="{3BD9C938-AB99-4A98-9479-7655CCA16EFE}" presName="sibTrans" presStyleCnt="0"/>
      <dgm:spPr/>
    </dgm:pt>
    <dgm:pt modelId="{87BAEC78-30A8-477E-A33D-7B073821F2C8}" type="pres">
      <dgm:prSet presAssocID="{D5A74017-AF48-44A5-BA36-CADA501F6A4B}" presName="node" presStyleLbl="node1" presStyleIdx="2" presStyleCnt="5">
        <dgm:presLayoutVars>
          <dgm:bulletEnabled val="1"/>
        </dgm:presLayoutVars>
      </dgm:prSet>
      <dgm:spPr/>
    </dgm:pt>
    <dgm:pt modelId="{D68DB37E-0828-437E-8320-93B681D60E22}" type="pres">
      <dgm:prSet presAssocID="{DDC19F9B-3D8F-4EEB-98BF-D0D408D4EFE8}" presName="sibTrans" presStyleCnt="0"/>
      <dgm:spPr/>
    </dgm:pt>
    <dgm:pt modelId="{00718C72-2DF8-41B6-A1F4-ECA163283A1E}" type="pres">
      <dgm:prSet presAssocID="{990DE7C6-F836-4ED2-AE91-670CBE6AB6F3}" presName="node" presStyleLbl="node1" presStyleIdx="3" presStyleCnt="5">
        <dgm:presLayoutVars>
          <dgm:bulletEnabled val="1"/>
        </dgm:presLayoutVars>
      </dgm:prSet>
      <dgm:spPr/>
    </dgm:pt>
    <dgm:pt modelId="{399458C2-1408-4C58-B1B1-A207C3D3D587}" type="pres">
      <dgm:prSet presAssocID="{DB0840CA-8B43-4CD7-8E88-D29EADA1FB79}" presName="sibTrans" presStyleCnt="0"/>
      <dgm:spPr/>
    </dgm:pt>
    <dgm:pt modelId="{6ACEC722-3A34-4B54-A8C4-D8CE6BEDFD7F}" type="pres">
      <dgm:prSet presAssocID="{388875F1-B6A1-4FB9-ABB2-72F88ABD5723}" presName="node" presStyleLbl="node1" presStyleIdx="4" presStyleCnt="5">
        <dgm:presLayoutVars>
          <dgm:bulletEnabled val="1"/>
        </dgm:presLayoutVars>
      </dgm:prSet>
      <dgm:spPr/>
    </dgm:pt>
  </dgm:ptLst>
  <dgm:cxnLst>
    <dgm:cxn modelId="{5C1E5500-E85C-4241-8C20-111B12E1FA62}" type="presOf" srcId="{388875F1-B6A1-4FB9-ABB2-72F88ABD5723}" destId="{6ACEC722-3A34-4B54-A8C4-D8CE6BEDFD7F}" srcOrd="0" destOrd="0" presId="urn:microsoft.com/office/officeart/2005/8/layout/default"/>
    <dgm:cxn modelId="{0E47EA14-0A62-49BB-9E34-8D0BA4A4BE1A}" type="presOf" srcId="{32992FAB-EBA5-464B-BB68-40F89DD3F25F}" destId="{89A60007-939D-4FBF-9860-466EBC0C450C}" srcOrd="0" destOrd="3" presId="urn:microsoft.com/office/officeart/2005/8/layout/default"/>
    <dgm:cxn modelId="{777B2419-EDC0-4825-8B26-AF20B73BC721}" srcId="{388875F1-B6A1-4FB9-ABB2-72F88ABD5723}" destId="{EE7E7D72-445E-45BC-B79B-495E017EC016}" srcOrd="0" destOrd="0" parTransId="{BAF86E69-73FC-42E9-B76D-980B1FE16DD5}" sibTransId="{EF520E4E-D145-4101-897D-9C61B4E585D6}"/>
    <dgm:cxn modelId="{5634C519-8D37-4FB3-9022-BC8947DFC6F2}" srcId="{388875F1-B6A1-4FB9-ABB2-72F88ABD5723}" destId="{C3E725F0-8C2F-46B1-A94C-FA0E642857C0}" srcOrd="1" destOrd="0" parTransId="{4BF2C024-E624-4598-B51C-1E92DF2990F7}" sibTransId="{4D49335E-4E4B-4341-9A35-D0AA710E4D3B}"/>
    <dgm:cxn modelId="{82B15C2C-FAC3-4D9C-A2A6-EFD520165B68}" srcId="{A96223D8-3A6A-4F41-8D41-76B90DB5A8B0}" destId="{F0CC6EC0-8B98-4E39-B74C-D83828B72FC3}" srcOrd="3" destOrd="0" parTransId="{D7BBFFAC-0110-43D6-BA78-CD316DF8270F}" sibTransId="{9AF5A336-ADD4-4804-9B09-B4282395907E}"/>
    <dgm:cxn modelId="{66EBA62E-FB32-4AF3-BE48-FEC7B1FFA432}" type="presOf" srcId="{BD9E829D-DC43-43B2-B16F-117F338D5343}" destId="{00718C72-2DF8-41B6-A1F4-ECA163283A1E}" srcOrd="0" destOrd="1" presId="urn:microsoft.com/office/officeart/2005/8/layout/default"/>
    <dgm:cxn modelId="{17D2B02E-7234-4735-A0FA-6B0028448F11}" type="presOf" srcId="{543F8730-065E-4D34-A097-33BF13A15A51}" destId="{89A60007-939D-4FBF-9860-466EBC0C450C}" srcOrd="0" destOrd="2" presId="urn:microsoft.com/office/officeart/2005/8/layout/default"/>
    <dgm:cxn modelId="{680DDA33-4C6D-4200-8782-F0C7841BAD69}" type="presOf" srcId="{82051E46-735F-48D8-9129-5AACBD135A65}" destId="{6ACEC722-3A34-4B54-A8C4-D8CE6BEDFD7F}" srcOrd="0" destOrd="3" presId="urn:microsoft.com/office/officeart/2005/8/layout/default"/>
    <dgm:cxn modelId="{2C95F936-A34B-4E29-918E-56FFF6B752D6}" srcId="{3B349A74-D65A-4852-97D3-BE9239E4182B}" destId="{D5A74017-AF48-44A5-BA36-CADA501F6A4B}" srcOrd="2" destOrd="0" parTransId="{16949C33-ED51-4948-8323-3FADF5193408}" sibTransId="{DDC19F9B-3D8F-4EEB-98BF-D0D408D4EFE8}"/>
    <dgm:cxn modelId="{F9DD063B-A979-4F02-AF88-1427516DE548}" srcId="{EAD95508-1BDA-4C25-BD34-21A604721C84}" destId="{C1CD80F9-559B-42C1-B864-2A78AF3F5213}" srcOrd="0" destOrd="0" parTransId="{88F16EB7-5D35-413C-B9DC-200AF44E4F6D}" sibTransId="{101CF83B-A791-49F1-A235-F88CDD9EAD3D}"/>
    <dgm:cxn modelId="{AA24103C-249E-423C-B2FF-40107CA9AF68}" srcId="{A96223D8-3A6A-4F41-8D41-76B90DB5A8B0}" destId="{543F8730-065E-4D34-A097-33BF13A15A51}" srcOrd="1" destOrd="0" parTransId="{3009973E-B7D7-41B1-96D7-53D59D83E38D}" sibTransId="{F60CBF26-FE1D-4E9C-8C36-6AC0A389CC91}"/>
    <dgm:cxn modelId="{35E75B3D-AF1B-4CD5-8D31-623E559574B8}" srcId="{D5A74017-AF48-44A5-BA36-CADA501F6A4B}" destId="{7C3FC973-D842-4340-9443-4A2773237BBA}" srcOrd="1" destOrd="0" parTransId="{667530AD-EDF9-4C89-938A-E246F9EB4CD7}" sibTransId="{6D6301F2-9037-4CBD-9108-22395D27DB51}"/>
    <dgm:cxn modelId="{B0537D61-02F7-4F65-B089-70434E09C953}" type="presOf" srcId="{9B5D1945-FF17-4F2F-BEDE-D0A826100B55}" destId="{00718C72-2DF8-41B6-A1F4-ECA163283A1E}" srcOrd="0" destOrd="2" presId="urn:microsoft.com/office/officeart/2005/8/layout/default"/>
    <dgm:cxn modelId="{7EE79564-940D-4DCA-9305-8E70D1628961}" type="presOf" srcId="{3BE52BA4-7863-4345-89CE-6F8B687547D4}" destId="{89A60007-939D-4FBF-9860-466EBC0C450C}" srcOrd="0" destOrd="1" presId="urn:microsoft.com/office/officeart/2005/8/layout/default"/>
    <dgm:cxn modelId="{30D9BF44-13D1-4914-BBA5-0E2BA10F1657}" srcId="{990DE7C6-F836-4ED2-AE91-670CBE6AB6F3}" destId="{BD9E829D-DC43-43B2-B16F-117F338D5343}" srcOrd="0" destOrd="0" parTransId="{6DC3AC8C-5A37-4214-80F9-A5F66951A3BF}" sibTransId="{A1032DEB-EEB4-4249-AE45-0DDEDCAB7ADD}"/>
    <dgm:cxn modelId="{16F0B148-3260-4E11-8CF2-14A5472F0CC5}" srcId="{388875F1-B6A1-4FB9-ABB2-72F88ABD5723}" destId="{82051E46-735F-48D8-9129-5AACBD135A65}" srcOrd="2" destOrd="0" parTransId="{F0BE0F5C-D95F-4AF3-9B0A-3B09CDF6B3C8}" sibTransId="{8E6CE212-0A90-4CB1-9D13-C04C5838CEFE}"/>
    <dgm:cxn modelId="{EA0A666A-0A48-4163-9B28-B4A2A491B06E}" srcId="{D5A74017-AF48-44A5-BA36-CADA501F6A4B}" destId="{21273D89-FE60-498C-92AE-F3FBFBA3B6B5}" srcOrd="0" destOrd="0" parTransId="{A2894478-44BC-4326-BBA1-17C497C0000B}" sibTransId="{6AB9BD88-44BA-4AC5-9459-9FDD93457E60}"/>
    <dgm:cxn modelId="{6B13026C-31A4-4753-97B8-2F1B762DBBB3}" type="presOf" srcId="{E8B0BC30-32A1-4CCD-9BE2-71D182A6F828}" destId="{00718C72-2DF8-41B6-A1F4-ECA163283A1E}" srcOrd="0" destOrd="3" presId="urn:microsoft.com/office/officeart/2005/8/layout/default"/>
    <dgm:cxn modelId="{2656456D-DCDA-4C04-89A5-911FE6545CCC}" srcId="{990DE7C6-F836-4ED2-AE91-670CBE6AB6F3}" destId="{9B5D1945-FF17-4F2F-BEDE-D0A826100B55}" srcOrd="1" destOrd="0" parTransId="{7606151C-4DDD-417A-87BE-35876C931DEC}" sibTransId="{5B6858C9-A3F8-4564-99E0-0957D790444C}"/>
    <dgm:cxn modelId="{7AD85E70-E640-43AE-B236-116A0B372B2A}" srcId="{3B349A74-D65A-4852-97D3-BE9239E4182B}" destId="{388875F1-B6A1-4FB9-ABB2-72F88ABD5723}" srcOrd="4" destOrd="0" parTransId="{4C058581-8CE7-4357-A0EE-F2B7737A506B}" sibTransId="{DEBAB828-0D08-4628-8CAB-BF33828DF769}"/>
    <dgm:cxn modelId="{FA8B7270-E1E5-4385-9EFC-DF3A4C3AB786}" type="presOf" srcId="{EE7E7D72-445E-45BC-B79B-495E017EC016}" destId="{6ACEC722-3A34-4B54-A8C4-D8CE6BEDFD7F}" srcOrd="0" destOrd="1" presId="urn:microsoft.com/office/officeart/2005/8/layout/default"/>
    <dgm:cxn modelId="{5810FD56-D328-47D0-A8C6-91CD09A7D0B0}" srcId="{A96223D8-3A6A-4F41-8D41-76B90DB5A8B0}" destId="{32992FAB-EBA5-464B-BB68-40F89DD3F25F}" srcOrd="2" destOrd="0" parTransId="{9A74D5F1-4D77-4157-8B80-7D9C629F4598}" sibTransId="{01825D8F-DBA4-42F1-861E-599A46D3A499}"/>
    <dgm:cxn modelId="{30FFE179-7121-4AE8-996F-DA4CD3AFCF97}" type="presOf" srcId="{D5A74017-AF48-44A5-BA36-CADA501F6A4B}" destId="{87BAEC78-30A8-477E-A33D-7B073821F2C8}" srcOrd="0" destOrd="0" presId="urn:microsoft.com/office/officeart/2005/8/layout/default"/>
    <dgm:cxn modelId="{9BFAA05A-7B4C-4084-94B7-51E420F5FF02}" srcId="{EAD95508-1BDA-4C25-BD34-21A604721C84}" destId="{C3B517A7-0070-4A1D-A03E-A5FB6E2CF884}" srcOrd="1" destOrd="0" parTransId="{0AB10528-2217-4555-B504-6AB19D1DCCA6}" sibTransId="{6BFF4D82-E15D-4173-859D-71F6A90B72F8}"/>
    <dgm:cxn modelId="{8408617B-0B01-4459-9A60-8086D4C2E25E}" type="presOf" srcId="{990DE7C6-F836-4ED2-AE91-670CBE6AB6F3}" destId="{00718C72-2DF8-41B6-A1F4-ECA163283A1E}" srcOrd="0" destOrd="0" presId="urn:microsoft.com/office/officeart/2005/8/layout/default"/>
    <dgm:cxn modelId="{57F65D86-2043-4585-A4C8-A49EF328FF6F}" srcId="{3B349A74-D65A-4852-97D3-BE9239E4182B}" destId="{EAD95508-1BDA-4C25-BD34-21A604721C84}" srcOrd="1" destOrd="0" parTransId="{C967A75E-4A5C-4F09-9777-83AC9E97805F}" sibTransId="{3BD9C938-AB99-4A98-9479-7655CCA16EFE}"/>
    <dgm:cxn modelId="{14E8C291-F05A-4463-828D-B15A30E9C6D4}" type="presOf" srcId="{C3E725F0-8C2F-46B1-A94C-FA0E642857C0}" destId="{6ACEC722-3A34-4B54-A8C4-D8CE6BEDFD7F}" srcOrd="0" destOrd="2" presId="urn:microsoft.com/office/officeart/2005/8/layout/default"/>
    <dgm:cxn modelId="{E852DD95-665B-4244-BE1C-322F816D7E1E}" type="presOf" srcId="{EAD95508-1BDA-4C25-BD34-21A604721C84}" destId="{91510BB1-EC83-4482-8F7A-14646511AEB7}" srcOrd="0" destOrd="0" presId="urn:microsoft.com/office/officeart/2005/8/layout/default"/>
    <dgm:cxn modelId="{328A929D-5CB3-4E11-A082-9EF253AE502F}" type="presOf" srcId="{7C3FC973-D842-4340-9443-4A2773237BBA}" destId="{87BAEC78-30A8-477E-A33D-7B073821F2C8}" srcOrd="0" destOrd="2" presId="urn:microsoft.com/office/officeart/2005/8/layout/default"/>
    <dgm:cxn modelId="{2D141DAB-320C-4037-96A8-836CABC13D47}" type="presOf" srcId="{A96223D8-3A6A-4F41-8D41-76B90DB5A8B0}" destId="{89A60007-939D-4FBF-9860-466EBC0C450C}" srcOrd="0" destOrd="0" presId="urn:microsoft.com/office/officeart/2005/8/layout/default"/>
    <dgm:cxn modelId="{3A4F73BB-BE2B-4797-AA79-12833C66E96D}" type="presOf" srcId="{21273D89-FE60-498C-92AE-F3FBFBA3B6B5}" destId="{87BAEC78-30A8-477E-A33D-7B073821F2C8}" srcOrd="0" destOrd="1" presId="urn:microsoft.com/office/officeart/2005/8/layout/default"/>
    <dgm:cxn modelId="{567BC6C2-C7B5-482C-B893-F550992E7323}" srcId="{D5A74017-AF48-44A5-BA36-CADA501F6A4B}" destId="{41E297F1-0716-4DB2-ABD7-64C60CE83E66}" srcOrd="2" destOrd="0" parTransId="{6DCEAFC0-372B-496C-B7F6-E116ED40AB17}" sibTransId="{3AEFDBE1-143E-4298-B3B0-BBCA605B2F2D}"/>
    <dgm:cxn modelId="{253B5FC7-E78B-4022-8C12-99526BC632B1}" type="presOf" srcId="{C3B517A7-0070-4A1D-A03E-A5FB6E2CF884}" destId="{91510BB1-EC83-4482-8F7A-14646511AEB7}" srcOrd="0" destOrd="2" presId="urn:microsoft.com/office/officeart/2005/8/layout/default"/>
    <dgm:cxn modelId="{BFF3DAC7-F3BF-4211-B8F3-5F1ECDA2E768}" type="presOf" srcId="{F0CC6EC0-8B98-4E39-B74C-D83828B72FC3}" destId="{89A60007-939D-4FBF-9860-466EBC0C450C}" srcOrd="0" destOrd="4" presId="urn:microsoft.com/office/officeart/2005/8/layout/default"/>
    <dgm:cxn modelId="{85290BCD-92E3-4A36-BBF9-4DC5C90C749B}" srcId="{A96223D8-3A6A-4F41-8D41-76B90DB5A8B0}" destId="{3BE52BA4-7863-4345-89CE-6F8B687547D4}" srcOrd="0" destOrd="0" parTransId="{494AE66F-54E6-4C16-A883-9E670E1ECD0D}" sibTransId="{83E3C77F-DA45-4A18-9B0D-977F688B0ABA}"/>
    <dgm:cxn modelId="{94F193D0-8196-4CB4-9DAE-7D282F9CCE92}" type="presOf" srcId="{41E297F1-0716-4DB2-ABD7-64C60CE83E66}" destId="{87BAEC78-30A8-477E-A33D-7B073821F2C8}" srcOrd="0" destOrd="3" presId="urn:microsoft.com/office/officeart/2005/8/layout/default"/>
    <dgm:cxn modelId="{00CE75D2-DAE2-4217-82FE-5CC7F7DD7BAA}" srcId="{3B349A74-D65A-4852-97D3-BE9239E4182B}" destId="{A96223D8-3A6A-4F41-8D41-76B90DB5A8B0}" srcOrd="0" destOrd="0" parTransId="{398E5734-7D30-4A50-8654-47D12DE001FA}" sibTransId="{AB8E6165-5016-4B63-A329-01178F2D754F}"/>
    <dgm:cxn modelId="{3BB03ED3-56EB-44D8-8348-6C72A40AF230}" srcId="{3B349A74-D65A-4852-97D3-BE9239E4182B}" destId="{990DE7C6-F836-4ED2-AE91-670CBE6AB6F3}" srcOrd="3" destOrd="0" parTransId="{6485F026-876D-4B5D-9670-6152DE541779}" sibTransId="{DB0840CA-8B43-4CD7-8E88-D29EADA1FB79}"/>
    <dgm:cxn modelId="{EDDE08DA-45FC-46B0-8942-DDF350327226}" type="presOf" srcId="{C1CD80F9-559B-42C1-B864-2A78AF3F5213}" destId="{91510BB1-EC83-4482-8F7A-14646511AEB7}" srcOrd="0" destOrd="1" presId="urn:microsoft.com/office/officeart/2005/8/layout/default"/>
    <dgm:cxn modelId="{32380ADC-31C4-42C9-9BB5-117D6EEB9016}" type="presOf" srcId="{3B349A74-D65A-4852-97D3-BE9239E4182B}" destId="{D5B93B69-8383-46C7-89AA-EE24105CF0A4}" srcOrd="0" destOrd="0" presId="urn:microsoft.com/office/officeart/2005/8/layout/default"/>
    <dgm:cxn modelId="{5710B4EC-043F-4853-A98E-663E8965BB96}" srcId="{990DE7C6-F836-4ED2-AE91-670CBE6AB6F3}" destId="{E8B0BC30-32A1-4CCD-9BE2-71D182A6F828}" srcOrd="2" destOrd="0" parTransId="{5811D666-9EA1-41D8-90DE-E2C00EB8D35E}" sibTransId="{7FC3057B-B2E3-42DB-96D7-05FD72FB9052}"/>
    <dgm:cxn modelId="{DACCFDB4-D256-4ED2-B332-BCE6B094937E}" type="presParOf" srcId="{D5B93B69-8383-46C7-89AA-EE24105CF0A4}" destId="{89A60007-939D-4FBF-9860-466EBC0C450C}" srcOrd="0" destOrd="0" presId="urn:microsoft.com/office/officeart/2005/8/layout/default"/>
    <dgm:cxn modelId="{5F358492-AA89-4553-AAE4-0B6E28C1524F}" type="presParOf" srcId="{D5B93B69-8383-46C7-89AA-EE24105CF0A4}" destId="{C23AB7FD-96FA-4D85-846F-C9DCB0E266E2}" srcOrd="1" destOrd="0" presId="urn:microsoft.com/office/officeart/2005/8/layout/default"/>
    <dgm:cxn modelId="{82345B74-D334-455D-84AB-3249EAC7267C}" type="presParOf" srcId="{D5B93B69-8383-46C7-89AA-EE24105CF0A4}" destId="{91510BB1-EC83-4482-8F7A-14646511AEB7}" srcOrd="2" destOrd="0" presId="urn:microsoft.com/office/officeart/2005/8/layout/default"/>
    <dgm:cxn modelId="{80C2DA85-EAC8-4F63-AE0E-D51B9E13D4E9}" type="presParOf" srcId="{D5B93B69-8383-46C7-89AA-EE24105CF0A4}" destId="{1CEF2169-A8AC-450C-9BE7-85E3ACFA542C}" srcOrd="3" destOrd="0" presId="urn:microsoft.com/office/officeart/2005/8/layout/default"/>
    <dgm:cxn modelId="{2FFF3B1F-ED6B-4880-8F01-5F507A3B8571}" type="presParOf" srcId="{D5B93B69-8383-46C7-89AA-EE24105CF0A4}" destId="{87BAEC78-30A8-477E-A33D-7B073821F2C8}" srcOrd="4" destOrd="0" presId="urn:microsoft.com/office/officeart/2005/8/layout/default"/>
    <dgm:cxn modelId="{FBEA0EA2-0DDB-4487-990F-B039B8FE174D}" type="presParOf" srcId="{D5B93B69-8383-46C7-89AA-EE24105CF0A4}" destId="{D68DB37E-0828-437E-8320-93B681D60E22}" srcOrd="5" destOrd="0" presId="urn:microsoft.com/office/officeart/2005/8/layout/default"/>
    <dgm:cxn modelId="{430B946E-DB1D-4F22-9FC3-134605C1D235}" type="presParOf" srcId="{D5B93B69-8383-46C7-89AA-EE24105CF0A4}" destId="{00718C72-2DF8-41B6-A1F4-ECA163283A1E}" srcOrd="6" destOrd="0" presId="urn:microsoft.com/office/officeart/2005/8/layout/default"/>
    <dgm:cxn modelId="{CDA2FD05-9AE8-4504-9C22-C3164171A08C}" type="presParOf" srcId="{D5B93B69-8383-46C7-89AA-EE24105CF0A4}" destId="{399458C2-1408-4C58-B1B1-A207C3D3D587}" srcOrd="7" destOrd="0" presId="urn:microsoft.com/office/officeart/2005/8/layout/default"/>
    <dgm:cxn modelId="{F5E895F1-D9AF-451C-9A78-C52099A26EAA}" type="presParOf" srcId="{D5B93B69-8383-46C7-89AA-EE24105CF0A4}" destId="{6ACEC722-3A34-4B54-A8C4-D8CE6BEDFD7F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C5F4A4B-24AF-4BEF-8EF8-190ECCB656AB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4FE8483D-742B-43F7-879B-C4A276295F5A}">
      <dgm:prSet phldrT="[Text]"/>
      <dgm:spPr/>
      <dgm:t>
        <a:bodyPr/>
        <a:lstStyle/>
        <a:p>
          <a:r>
            <a:rPr lang="en-GB" b="1"/>
            <a:t>Make learning easier</a:t>
          </a:r>
        </a:p>
      </dgm:t>
    </dgm:pt>
    <dgm:pt modelId="{A41EBCF0-150C-4664-8D95-26DC57B60A78}" type="parTrans" cxnId="{D300A782-9294-40E5-96A9-63E1B557303A}">
      <dgm:prSet/>
      <dgm:spPr/>
      <dgm:t>
        <a:bodyPr/>
        <a:lstStyle/>
        <a:p>
          <a:endParaRPr lang="en-GB"/>
        </a:p>
      </dgm:t>
    </dgm:pt>
    <dgm:pt modelId="{0F57273A-4526-435B-8B96-F78FDBD2E122}" type="sibTrans" cxnId="{D300A782-9294-40E5-96A9-63E1B557303A}">
      <dgm:prSet/>
      <dgm:spPr/>
      <dgm:t>
        <a:bodyPr/>
        <a:lstStyle/>
        <a:p>
          <a:endParaRPr lang="en-GB"/>
        </a:p>
      </dgm:t>
    </dgm:pt>
    <dgm:pt modelId="{18002BF9-1EA4-4F3D-A1B8-74F0DB0A3FF6}">
      <dgm:prSet phldrT="[Text]"/>
      <dgm:spPr/>
      <dgm:t>
        <a:bodyPr/>
        <a:lstStyle/>
        <a:p>
          <a:r>
            <a:rPr lang="en-GB" b="1"/>
            <a:t>Make design and build easier</a:t>
          </a:r>
        </a:p>
      </dgm:t>
    </dgm:pt>
    <dgm:pt modelId="{0636E47B-4CBF-404F-A31B-F57924854F3E}" type="parTrans" cxnId="{02AF958C-2D66-4022-8437-8279D724E477}">
      <dgm:prSet/>
      <dgm:spPr/>
      <dgm:t>
        <a:bodyPr/>
        <a:lstStyle/>
        <a:p>
          <a:endParaRPr lang="en-GB"/>
        </a:p>
      </dgm:t>
    </dgm:pt>
    <dgm:pt modelId="{D798AAA5-5E9B-4DC9-AFA0-251871F958B2}" type="sibTrans" cxnId="{02AF958C-2D66-4022-8437-8279D724E477}">
      <dgm:prSet/>
      <dgm:spPr/>
      <dgm:t>
        <a:bodyPr/>
        <a:lstStyle/>
        <a:p>
          <a:endParaRPr lang="en-GB"/>
        </a:p>
      </dgm:t>
    </dgm:pt>
    <dgm:pt modelId="{2AAF2251-377E-4761-AE13-D3BBAE17AD4D}">
      <dgm:prSet phldrT="[Text]"/>
      <dgm:spPr/>
      <dgm:t>
        <a:bodyPr/>
        <a:lstStyle/>
        <a:p>
          <a:r>
            <a:rPr lang="en-GB" b="1"/>
            <a:t>Make testing easier</a:t>
          </a:r>
        </a:p>
      </dgm:t>
    </dgm:pt>
    <dgm:pt modelId="{E557ABCB-2E9D-4BF6-8263-C31C89DF3686}" type="parTrans" cxnId="{27079EE4-6826-4F95-857B-9D35C20716E5}">
      <dgm:prSet/>
      <dgm:spPr/>
      <dgm:t>
        <a:bodyPr/>
        <a:lstStyle/>
        <a:p>
          <a:endParaRPr lang="en-GB"/>
        </a:p>
      </dgm:t>
    </dgm:pt>
    <dgm:pt modelId="{7392C3DC-85DA-44ED-83A9-6A2FA1199881}" type="sibTrans" cxnId="{27079EE4-6826-4F95-857B-9D35C20716E5}">
      <dgm:prSet/>
      <dgm:spPr/>
      <dgm:t>
        <a:bodyPr/>
        <a:lstStyle/>
        <a:p>
          <a:endParaRPr lang="en-GB"/>
        </a:p>
      </dgm:t>
    </dgm:pt>
    <dgm:pt modelId="{2DD1D64E-C4C5-45CD-9386-3ACA7CD5DD70}">
      <dgm:prSet phldrT="[Text]"/>
      <dgm:spPr/>
      <dgm:t>
        <a:bodyPr/>
        <a:lstStyle/>
        <a:p>
          <a:r>
            <a:rPr lang="en-GB" b="1"/>
            <a:t>Make onboarding easier</a:t>
          </a:r>
        </a:p>
      </dgm:t>
    </dgm:pt>
    <dgm:pt modelId="{E2F9BB6E-E736-4D48-851B-A1E8CDD9F004}" type="parTrans" cxnId="{5736CBA2-B76F-49E0-B6CA-FE33D7D7B72C}">
      <dgm:prSet/>
      <dgm:spPr/>
      <dgm:t>
        <a:bodyPr/>
        <a:lstStyle/>
        <a:p>
          <a:endParaRPr lang="en-GB"/>
        </a:p>
      </dgm:t>
    </dgm:pt>
    <dgm:pt modelId="{388F1944-0EF8-4246-8949-D88EBE43708E}" type="sibTrans" cxnId="{5736CBA2-B76F-49E0-B6CA-FE33D7D7B72C}">
      <dgm:prSet/>
      <dgm:spPr/>
      <dgm:t>
        <a:bodyPr/>
        <a:lstStyle/>
        <a:p>
          <a:endParaRPr lang="en-GB"/>
        </a:p>
      </dgm:t>
    </dgm:pt>
    <dgm:pt modelId="{9ED2DAE0-F925-41ED-BE5B-9126753FCF82}">
      <dgm:prSet phldrT="[Text]"/>
      <dgm:spPr/>
      <dgm:t>
        <a:bodyPr/>
        <a:lstStyle/>
        <a:p>
          <a:r>
            <a:rPr lang="en-GB" b="1"/>
            <a:t>Make help and support easier</a:t>
          </a:r>
        </a:p>
      </dgm:t>
    </dgm:pt>
    <dgm:pt modelId="{DF9B8D48-387C-482B-A950-9D11B03600D5}" type="parTrans" cxnId="{78D4CE5C-276A-4C32-9485-0B6B8C1BED43}">
      <dgm:prSet/>
      <dgm:spPr/>
      <dgm:t>
        <a:bodyPr/>
        <a:lstStyle/>
        <a:p>
          <a:endParaRPr lang="en-GB"/>
        </a:p>
      </dgm:t>
    </dgm:pt>
    <dgm:pt modelId="{220443A9-F6D1-47A4-A7CA-19271DF3E77E}" type="sibTrans" cxnId="{78D4CE5C-276A-4C32-9485-0B6B8C1BED43}">
      <dgm:prSet/>
      <dgm:spPr/>
      <dgm:t>
        <a:bodyPr/>
        <a:lstStyle/>
        <a:p>
          <a:endParaRPr lang="en-GB"/>
        </a:p>
      </dgm:t>
    </dgm:pt>
    <dgm:pt modelId="{25E5C810-145D-4004-A805-815FB23F6DEB}">
      <dgm:prSet phldrT="[Text]"/>
      <dgm:spPr/>
      <dgm:t>
        <a:bodyPr/>
        <a:lstStyle/>
        <a:p>
          <a:r>
            <a:rPr lang="en-GB"/>
            <a:t>Our API documentation:</a:t>
          </a:r>
        </a:p>
      </dgm:t>
    </dgm:pt>
    <dgm:pt modelId="{7B7D48CA-599C-4E7A-95D9-6BC57FE9CE2F}" type="parTrans" cxnId="{1E9B647F-8FD2-492E-B87D-4ACD9C5497FB}">
      <dgm:prSet/>
      <dgm:spPr/>
      <dgm:t>
        <a:bodyPr/>
        <a:lstStyle/>
        <a:p>
          <a:endParaRPr lang="en-GB"/>
        </a:p>
      </dgm:t>
    </dgm:pt>
    <dgm:pt modelId="{1D51BD2B-46DF-4538-8E7A-93678BA81F0B}" type="sibTrans" cxnId="{1E9B647F-8FD2-492E-B87D-4ACD9C5497FB}">
      <dgm:prSet/>
      <dgm:spPr/>
      <dgm:t>
        <a:bodyPr/>
        <a:lstStyle/>
        <a:p>
          <a:endParaRPr lang="en-GB"/>
        </a:p>
      </dgm:t>
    </dgm:pt>
    <dgm:pt modelId="{38065E46-4964-4421-8D0B-8A8BDDDE1A21}">
      <dgm:prSet phldrT="[Text]"/>
      <dgm:spPr/>
      <dgm:t>
        <a:bodyPr/>
        <a:lstStyle/>
        <a:p>
          <a:r>
            <a:rPr lang="en-GB"/>
            <a:t>Our APIs:</a:t>
          </a:r>
        </a:p>
      </dgm:t>
    </dgm:pt>
    <dgm:pt modelId="{9794754B-BB97-4110-918F-A89C1F41B688}" type="parTrans" cxnId="{6595BA13-F2A6-4EF2-B41C-B67B1DFE17A1}">
      <dgm:prSet/>
      <dgm:spPr/>
      <dgm:t>
        <a:bodyPr/>
        <a:lstStyle/>
        <a:p>
          <a:endParaRPr lang="en-GB"/>
        </a:p>
      </dgm:t>
    </dgm:pt>
    <dgm:pt modelId="{0F879EA7-EF9A-4757-912A-06BD69F25E7E}" type="sibTrans" cxnId="{6595BA13-F2A6-4EF2-B41C-B67B1DFE17A1}">
      <dgm:prSet/>
      <dgm:spPr/>
      <dgm:t>
        <a:bodyPr/>
        <a:lstStyle/>
        <a:p>
          <a:endParaRPr lang="en-GB"/>
        </a:p>
      </dgm:t>
    </dgm:pt>
    <dgm:pt modelId="{C9A2BD3C-F4ED-46E4-808A-903FF741EA03}">
      <dgm:prSet phldrT="[Text]"/>
      <dgm:spPr/>
      <dgm:t>
        <a:bodyPr/>
        <a:lstStyle/>
        <a:p>
          <a:r>
            <a:rPr lang="en-GB"/>
            <a:t>Testing our APIs:</a:t>
          </a:r>
        </a:p>
      </dgm:t>
    </dgm:pt>
    <dgm:pt modelId="{121B7723-B909-4D2B-8BA4-9DCA0D90A7F9}" type="parTrans" cxnId="{60F5777A-70BD-49EE-8CD0-8D7341FDE72A}">
      <dgm:prSet/>
      <dgm:spPr/>
      <dgm:t>
        <a:bodyPr/>
        <a:lstStyle/>
        <a:p>
          <a:endParaRPr lang="en-GB"/>
        </a:p>
      </dgm:t>
    </dgm:pt>
    <dgm:pt modelId="{7DC23818-E6DE-4A6B-ADB1-2EAD92D02B36}" type="sibTrans" cxnId="{60F5777A-70BD-49EE-8CD0-8D7341FDE72A}">
      <dgm:prSet/>
      <dgm:spPr/>
      <dgm:t>
        <a:bodyPr/>
        <a:lstStyle/>
        <a:p>
          <a:endParaRPr lang="en-GB"/>
        </a:p>
      </dgm:t>
    </dgm:pt>
    <dgm:pt modelId="{746FB549-B35B-47F4-9789-E7ADBB524B8C}">
      <dgm:prSet phldrT="[Text]"/>
      <dgm:spPr/>
      <dgm:t>
        <a:bodyPr/>
        <a:lstStyle/>
        <a:p>
          <a:r>
            <a:rPr lang="en-GB"/>
            <a:t>Our API onboarding process:</a:t>
          </a:r>
        </a:p>
      </dgm:t>
    </dgm:pt>
    <dgm:pt modelId="{D8524D79-63C2-4437-86FB-4EC20ADA48F3}" type="parTrans" cxnId="{31497D78-6C07-4B5F-B342-C583BB071041}">
      <dgm:prSet/>
      <dgm:spPr/>
      <dgm:t>
        <a:bodyPr/>
        <a:lstStyle/>
        <a:p>
          <a:endParaRPr lang="en-GB"/>
        </a:p>
      </dgm:t>
    </dgm:pt>
    <dgm:pt modelId="{276D7025-FA4A-4732-A0C7-C022AE510642}" type="sibTrans" cxnId="{31497D78-6C07-4B5F-B342-C583BB071041}">
      <dgm:prSet/>
      <dgm:spPr/>
      <dgm:t>
        <a:bodyPr/>
        <a:lstStyle/>
        <a:p>
          <a:endParaRPr lang="en-GB"/>
        </a:p>
      </dgm:t>
    </dgm:pt>
    <dgm:pt modelId="{6BEF726B-5A9F-4DA5-A862-ABF5AAD26351}">
      <dgm:prSet phldrT="[Text]"/>
      <dgm:spPr/>
      <dgm:t>
        <a:bodyPr/>
        <a:lstStyle/>
        <a:p>
          <a:r>
            <a:rPr lang="en-GB"/>
            <a:t>Our help and support:</a:t>
          </a:r>
        </a:p>
      </dgm:t>
    </dgm:pt>
    <dgm:pt modelId="{656BBBE5-08C8-43BB-AF51-C82C19A687FB}" type="parTrans" cxnId="{2B4AFAD2-06EC-485C-A64B-E00819DA0758}">
      <dgm:prSet/>
      <dgm:spPr/>
      <dgm:t>
        <a:bodyPr/>
        <a:lstStyle/>
        <a:p>
          <a:endParaRPr lang="en-GB"/>
        </a:p>
      </dgm:t>
    </dgm:pt>
    <dgm:pt modelId="{3AEB849F-5110-4457-A490-97CF88AF9893}" type="sibTrans" cxnId="{2B4AFAD2-06EC-485C-A64B-E00819DA0758}">
      <dgm:prSet/>
      <dgm:spPr/>
      <dgm:t>
        <a:bodyPr/>
        <a:lstStyle/>
        <a:p>
          <a:endParaRPr lang="en-GB"/>
        </a:p>
      </dgm:t>
    </dgm:pt>
    <dgm:pt modelId="{0A86F9F6-B19B-44E0-A9BA-923020FF48A9}">
      <dgm:prSet phldrT="[Text]"/>
      <dgm:spPr/>
      <dgm:t>
        <a:bodyPr/>
        <a:lstStyle/>
        <a:p>
          <a:r>
            <a:rPr lang="en-GB" b="1"/>
            <a:t>Make building APIs easier</a:t>
          </a:r>
        </a:p>
      </dgm:t>
    </dgm:pt>
    <dgm:pt modelId="{8B580424-6556-4377-955E-9B22E74BE6CD}" type="parTrans" cxnId="{D04604A6-D84E-48CF-B635-A6617DF29B3F}">
      <dgm:prSet/>
      <dgm:spPr/>
      <dgm:t>
        <a:bodyPr/>
        <a:lstStyle/>
        <a:p>
          <a:endParaRPr lang="en-GB"/>
        </a:p>
      </dgm:t>
    </dgm:pt>
    <dgm:pt modelId="{195F0012-42C2-4AC3-B7E5-00E1D394BF4D}" type="sibTrans" cxnId="{D04604A6-D84E-48CF-B635-A6617DF29B3F}">
      <dgm:prSet/>
      <dgm:spPr/>
      <dgm:t>
        <a:bodyPr/>
        <a:lstStyle/>
        <a:p>
          <a:endParaRPr lang="en-GB"/>
        </a:p>
      </dgm:t>
    </dgm:pt>
    <dgm:pt modelId="{42079FE5-5069-4D36-B136-FEDBAEAFA097}">
      <dgm:prSet phldrT="[Text]"/>
      <dgm:spPr/>
      <dgm:t>
        <a:bodyPr/>
        <a:lstStyle/>
        <a:p>
          <a:r>
            <a:rPr lang="en-GB"/>
            <a:t>Building APIs on our platform is:</a:t>
          </a:r>
        </a:p>
      </dgm:t>
    </dgm:pt>
    <dgm:pt modelId="{95A447B5-EA12-4DD2-85D5-4CBAD4B769DD}" type="parTrans" cxnId="{A1983C19-5B07-4505-8F00-04767F83D281}">
      <dgm:prSet/>
      <dgm:spPr/>
      <dgm:t>
        <a:bodyPr/>
        <a:lstStyle/>
        <a:p>
          <a:endParaRPr lang="en-GB"/>
        </a:p>
      </dgm:t>
    </dgm:pt>
    <dgm:pt modelId="{57A28C8C-D57C-4F0E-B72C-D42F5FBFAD8C}" type="sibTrans" cxnId="{A1983C19-5B07-4505-8F00-04767F83D281}">
      <dgm:prSet/>
      <dgm:spPr/>
      <dgm:t>
        <a:bodyPr/>
        <a:lstStyle/>
        <a:p>
          <a:endParaRPr lang="en-GB"/>
        </a:p>
      </dgm:t>
    </dgm:pt>
    <dgm:pt modelId="{6C9FC0C5-7D55-4E13-9BA4-E687BC02BEF8}">
      <dgm:prSet phldrT="[Text]"/>
      <dgm:spPr/>
      <dgm:t>
        <a:bodyPr/>
        <a:lstStyle/>
        <a:p>
          <a:r>
            <a:rPr lang="en-GB" b="1"/>
            <a:t>General principles</a:t>
          </a:r>
        </a:p>
      </dgm:t>
    </dgm:pt>
    <dgm:pt modelId="{E5ED88CD-3AF6-4C72-A834-068209C20693}" type="parTrans" cxnId="{E4E325B1-4DCA-4D7A-9EB9-EBD254BBA7B3}">
      <dgm:prSet/>
      <dgm:spPr/>
      <dgm:t>
        <a:bodyPr/>
        <a:lstStyle/>
        <a:p>
          <a:endParaRPr lang="en-GB"/>
        </a:p>
      </dgm:t>
    </dgm:pt>
    <dgm:pt modelId="{E3D24DE5-2FC0-441B-BED0-5DD4EDF0E8E5}" type="sibTrans" cxnId="{E4E325B1-4DCA-4D7A-9EB9-EBD254BBA7B3}">
      <dgm:prSet/>
      <dgm:spPr/>
      <dgm:t>
        <a:bodyPr/>
        <a:lstStyle/>
        <a:p>
          <a:endParaRPr lang="en-GB"/>
        </a:p>
      </dgm:t>
    </dgm:pt>
    <dgm:pt modelId="{5249DDD4-CCEF-48D9-B72C-1CED769A35FA}">
      <dgm:prSet phldrT="[Text]"/>
      <dgm:spPr/>
      <dgm:t>
        <a:bodyPr/>
        <a:lstStyle/>
        <a:p>
          <a:r>
            <a:rPr lang="en-GB"/>
            <a:t>Follow GDS agile delivery process (for APIs)</a:t>
          </a:r>
        </a:p>
      </dgm:t>
    </dgm:pt>
    <dgm:pt modelId="{13AC5D7B-BA4C-47B0-909A-DB245B5B6123}" type="parTrans" cxnId="{6A81E757-8EA7-4F0D-ACB0-933FC71E456E}">
      <dgm:prSet/>
      <dgm:spPr/>
      <dgm:t>
        <a:bodyPr/>
        <a:lstStyle/>
        <a:p>
          <a:endParaRPr lang="en-GB"/>
        </a:p>
      </dgm:t>
    </dgm:pt>
    <dgm:pt modelId="{8AA27EEF-752D-4577-9CA1-AA8ED4BC1A82}" type="sibTrans" cxnId="{6A81E757-8EA7-4F0D-ACB0-933FC71E456E}">
      <dgm:prSet/>
      <dgm:spPr/>
      <dgm:t>
        <a:bodyPr/>
        <a:lstStyle/>
        <a:p>
          <a:endParaRPr lang="en-GB"/>
        </a:p>
      </dgm:t>
    </dgm:pt>
    <dgm:pt modelId="{AA45B0F4-A9CE-40D1-BF58-73DEE0265A40}">
      <dgm:prSet/>
      <dgm:spPr/>
      <dgm:t>
        <a:bodyPr/>
        <a:lstStyle/>
        <a:p>
          <a:r>
            <a:rPr lang="en-GB"/>
            <a:t>is online (self serve)</a:t>
          </a:r>
        </a:p>
      </dgm:t>
    </dgm:pt>
    <dgm:pt modelId="{D5960167-5192-4B19-AAF5-1AB8B30258E4}" type="parTrans" cxnId="{898F9CC2-A715-49CD-9D51-4C05C0699B82}">
      <dgm:prSet/>
      <dgm:spPr/>
      <dgm:t>
        <a:bodyPr/>
        <a:lstStyle/>
        <a:p>
          <a:endParaRPr lang="en-GB"/>
        </a:p>
      </dgm:t>
    </dgm:pt>
    <dgm:pt modelId="{96976F66-3953-449C-82B7-FCFD6BE7B1EA}" type="sibTrans" cxnId="{898F9CC2-A715-49CD-9D51-4C05C0699B82}">
      <dgm:prSet/>
      <dgm:spPr/>
      <dgm:t>
        <a:bodyPr/>
        <a:lstStyle/>
        <a:p>
          <a:endParaRPr lang="en-GB"/>
        </a:p>
      </dgm:t>
    </dgm:pt>
    <dgm:pt modelId="{60CD29C0-BA54-45DF-B750-7B4413B814F1}">
      <dgm:prSet/>
      <dgm:spPr/>
      <dgm:t>
        <a:bodyPr/>
        <a:lstStyle/>
        <a:p>
          <a:r>
            <a:rPr lang="en-GB"/>
            <a:t>is easy to find</a:t>
          </a:r>
        </a:p>
      </dgm:t>
    </dgm:pt>
    <dgm:pt modelId="{02F32747-1398-4DB7-89D6-1D149B3973CF}" type="parTrans" cxnId="{61D71F0A-B5B2-4F45-BA99-C598F15456D3}">
      <dgm:prSet/>
      <dgm:spPr/>
      <dgm:t>
        <a:bodyPr/>
        <a:lstStyle/>
        <a:p>
          <a:endParaRPr lang="en-GB"/>
        </a:p>
      </dgm:t>
    </dgm:pt>
    <dgm:pt modelId="{B7EB0472-2E08-4450-BA49-0CE1D6DB61A8}" type="sibTrans" cxnId="{61D71F0A-B5B2-4F45-BA99-C598F15456D3}">
      <dgm:prSet/>
      <dgm:spPr/>
      <dgm:t>
        <a:bodyPr/>
        <a:lstStyle/>
        <a:p>
          <a:endParaRPr lang="en-GB"/>
        </a:p>
      </dgm:t>
    </dgm:pt>
    <dgm:pt modelId="{A491A43D-90FF-4461-8499-EDC06BFA022C}">
      <dgm:prSet/>
      <dgm:spPr/>
      <dgm:t>
        <a:bodyPr/>
        <a:lstStyle/>
        <a:p>
          <a:r>
            <a:rPr lang="en-GB"/>
            <a:t>is easy to understand</a:t>
          </a:r>
        </a:p>
      </dgm:t>
    </dgm:pt>
    <dgm:pt modelId="{09D32690-9892-4A37-ACB0-5235075C6304}" type="parTrans" cxnId="{A334AA60-20D8-415B-B0D5-75D7CBD816AD}">
      <dgm:prSet/>
      <dgm:spPr/>
      <dgm:t>
        <a:bodyPr/>
        <a:lstStyle/>
        <a:p>
          <a:endParaRPr lang="en-GB"/>
        </a:p>
      </dgm:t>
    </dgm:pt>
    <dgm:pt modelId="{8A58D06D-359A-4700-A92B-23D192A23EF3}" type="sibTrans" cxnId="{A334AA60-20D8-415B-B0D5-75D7CBD816AD}">
      <dgm:prSet/>
      <dgm:spPr/>
      <dgm:t>
        <a:bodyPr/>
        <a:lstStyle/>
        <a:p>
          <a:endParaRPr lang="en-GB"/>
        </a:p>
      </dgm:t>
    </dgm:pt>
    <dgm:pt modelId="{025EB622-F9F7-4BAB-91C8-089A9CF5B1C0}">
      <dgm:prSet/>
      <dgm:spPr/>
      <dgm:t>
        <a:bodyPr/>
        <a:lstStyle/>
        <a:p>
          <a:r>
            <a:rPr lang="en-GB"/>
            <a:t>is a single source of truth</a:t>
          </a:r>
        </a:p>
      </dgm:t>
    </dgm:pt>
    <dgm:pt modelId="{871BE7A0-20EE-456F-91DB-49E174915230}" type="parTrans" cxnId="{5F2129D7-F152-43E9-A4F5-4FF913CF9983}">
      <dgm:prSet/>
      <dgm:spPr/>
      <dgm:t>
        <a:bodyPr/>
        <a:lstStyle/>
        <a:p>
          <a:endParaRPr lang="en-GB"/>
        </a:p>
      </dgm:t>
    </dgm:pt>
    <dgm:pt modelId="{E155E299-918C-49C0-B334-F551D67C86EF}" type="sibTrans" cxnId="{5F2129D7-F152-43E9-A4F5-4FF913CF9983}">
      <dgm:prSet/>
      <dgm:spPr/>
      <dgm:t>
        <a:bodyPr/>
        <a:lstStyle/>
        <a:p>
          <a:endParaRPr lang="en-GB"/>
        </a:p>
      </dgm:t>
    </dgm:pt>
    <dgm:pt modelId="{D3F7A0DC-C963-44A3-BB4E-B7175A9C7B77}">
      <dgm:prSet/>
      <dgm:spPr/>
      <dgm:t>
        <a:bodyPr/>
        <a:lstStyle/>
        <a:p>
          <a:r>
            <a:rPr lang="en-GB"/>
            <a:t>is accessible</a:t>
          </a:r>
        </a:p>
      </dgm:t>
    </dgm:pt>
    <dgm:pt modelId="{E06FB350-306F-4163-B2D7-E75333C26DF4}" type="parTrans" cxnId="{2BAF6943-D500-4B0D-8B06-CD3EA63BA3CB}">
      <dgm:prSet/>
      <dgm:spPr/>
      <dgm:t>
        <a:bodyPr/>
        <a:lstStyle/>
        <a:p>
          <a:endParaRPr lang="en-GB"/>
        </a:p>
      </dgm:t>
    </dgm:pt>
    <dgm:pt modelId="{9B39C7AF-528D-4807-B3D3-3F31F586DDDE}" type="sibTrans" cxnId="{2BAF6943-D500-4B0D-8B06-CD3EA63BA3CB}">
      <dgm:prSet/>
      <dgm:spPr/>
      <dgm:t>
        <a:bodyPr/>
        <a:lstStyle/>
        <a:p>
          <a:endParaRPr lang="en-GB"/>
        </a:p>
      </dgm:t>
    </dgm:pt>
    <dgm:pt modelId="{0F931299-6121-44EC-9E16-FECE25615CFA}">
      <dgm:prSet/>
      <dgm:spPr/>
      <dgm:t>
        <a:bodyPr/>
        <a:lstStyle/>
        <a:p>
          <a:r>
            <a:rPr lang="en-GB"/>
            <a:t>supports different learning styles e.g. visual / non-verbal</a:t>
          </a:r>
        </a:p>
      </dgm:t>
    </dgm:pt>
    <dgm:pt modelId="{71CA1EDC-A792-4314-8B9C-0FABF63A598D}" type="parTrans" cxnId="{3D2B05F3-E8BC-4FC4-AE70-D913A6953E23}">
      <dgm:prSet/>
      <dgm:spPr/>
      <dgm:t>
        <a:bodyPr/>
        <a:lstStyle/>
        <a:p>
          <a:endParaRPr lang="en-GB"/>
        </a:p>
      </dgm:t>
    </dgm:pt>
    <dgm:pt modelId="{50EFC4A0-B558-4BAF-BC20-5443D5EA3F47}" type="sibTrans" cxnId="{3D2B05F3-E8BC-4FC4-AE70-D913A6953E23}">
      <dgm:prSet/>
      <dgm:spPr/>
      <dgm:t>
        <a:bodyPr/>
        <a:lstStyle/>
        <a:p>
          <a:endParaRPr lang="en-GB"/>
        </a:p>
      </dgm:t>
    </dgm:pt>
    <dgm:pt modelId="{B3ECE940-7D95-42D8-B489-0FC9697E396F}">
      <dgm:prSet/>
      <dgm:spPr/>
      <dgm:t>
        <a:bodyPr/>
        <a:lstStyle/>
        <a:p>
          <a:r>
            <a:rPr lang="en-GB"/>
            <a:t>includes frictionless feedback channels</a:t>
          </a:r>
        </a:p>
      </dgm:t>
    </dgm:pt>
    <dgm:pt modelId="{4AF99FFD-1DD4-4A73-A312-34CB415886F6}" type="parTrans" cxnId="{8AC10560-53D2-4CB7-8BC6-56D6FEE30310}">
      <dgm:prSet/>
      <dgm:spPr/>
      <dgm:t>
        <a:bodyPr/>
        <a:lstStyle/>
        <a:p>
          <a:endParaRPr lang="en-GB"/>
        </a:p>
      </dgm:t>
    </dgm:pt>
    <dgm:pt modelId="{056725EF-C457-4A13-B043-9665B82F7D7E}" type="sibTrans" cxnId="{8AC10560-53D2-4CB7-8BC6-56D6FEE30310}">
      <dgm:prSet/>
      <dgm:spPr/>
      <dgm:t>
        <a:bodyPr/>
        <a:lstStyle/>
        <a:p>
          <a:endParaRPr lang="en-GB"/>
        </a:p>
      </dgm:t>
    </dgm:pt>
    <dgm:pt modelId="{020BA47D-C3DC-406E-9760-E7BCE722F677}">
      <dgm:prSet/>
      <dgm:spPr/>
      <dgm:t>
        <a:bodyPr/>
        <a:lstStyle/>
        <a:p>
          <a:r>
            <a:rPr lang="en-GB"/>
            <a:t>Developers can “learn by doing”:</a:t>
          </a:r>
        </a:p>
      </dgm:t>
    </dgm:pt>
    <dgm:pt modelId="{E7627B7E-77FB-4920-BFC3-7255EBD64A3F}" type="parTrans" cxnId="{30B59C0E-22D6-40AD-A795-C870870A2EE3}">
      <dgm:prSet/>
      <dgm:spPr/>
      <dgm:t>
        <a:bodyPr/>
        <a:lstStyle/>
        <a:p>
          <a:endParaRPr lang="en-GB"/>
        </a:p>
      </dgm:t>
    </dgm:pt>
    <dgm:pt modelId="{6BDF6431-3545-4EFA-8F5A-3C6D49E5D537}" type="sibTrans" cxnId="{30B59C0E-22D6-40AD-A795-C870870A2EE3}">
      <dgm:prSet/>
      <dgm:spPr/>
      <dgm:t>
        <a:bodyPr/>
        <a:lstStyle/>
        <a:p>
          <a:endParaRPr lang="en-GB"/>
        </a:p>
      </dgm:t>
    </dgm:pt>
    <dgm:pt modelId="{CE20E36C-D495-4F65-BB62-644E35B1FE70}">
      <dgm:prSet/>
      <dgm:spPr/>
      <dgm:t>
        <a:bodyPr/>
        <a:lstStyle/>
        <a:p>
          <a:r>
            <a:rPr lang="en-GB"/>
            <a:t>step-by-step tutorials</a:t>
          </a:r>
        </a:p>
      </dgm:t>
    </dgm:pt>
    <dgm:pt modelId="{02141C2C-49CF-4A75-9806-389A9DB105F4}" type="parTrans" cxnId="{C07752CE-E0C3-4DC4-96B3-3796ADD24EAA}">
      <dgm:prSet/>
      <dgm:spPr/>
      <dgm:t>
        <a:bodyPr/>
        <a:lstStyle/>
        <a:p>
          <a:endParaRPr lang="en-GB"/>
        </a:p>
      </dgm:t>
    </dgm:pt>
    <dgm:pt modelId="{1F186A5C-0A15-4B1E-9B9C-62F1FBBB1F5D}" type="sibTrans" cxnId="{C07752CE-E0C3-4DC4-96B3-3796ADD24EAA}">
      <dgm:prSet/>
      <dgm:spPr/>
      <dgm:t>
        <a:bodyPr/>
        <a:lstStyle/>
        <a:p>
          <a:endParaRPr lang="en-GB"/>
        </a:p>
      </dgm:t>
    </dgm:pt>
    <dgm:pt modelId="{4C698760-3717-4B64-B755-1EF84E5E9FF6}">
      <dgm:prSet/>
      <dgm:spPr/>
      <dgm:t>
        <a:bodyPr/>
        <a:lstStyle/>
        <a:p>
          <a:r>
            <a:rPr lang="en-GB"/>
            <a:t>“try it now” sandboxes</a:t>
          </a:r>
        </a:p>
      </dgm:t>
    </dgm:pt>
    <dgm:pt modelId="{DB9A238A-6CD9-47DA-AC9C-5AE7A5B97882}" type="parTrans" cxnId="{282566C2-DAA2-4645-A33A-6CBA410CA227}">
      <dgm:prSet/>
      <dgm:spPr/>
      <dgm:t>
        <a:bodyPr/>
        <a:lstStyle/>
        <a:p>
          <a:endParaRPr lang="en-GB"/>
        </a:p>
      </dgm:t>
    </dgm:pt>
    <dgm:pt modelId="{70897731-04F7-48DA-A781-2875B7A30D70}" type="sibTrans" cxnId="{282566C2-DAA2-4645-A33A-6CBA410CA227}">
      <dgm:prSet/>
      <dgm:spPr/>
      <dgm:t>
        <a:bodyPr/>
        <a:lstStyle/>
        <a:p>
          <a:endParaRPr lang="en-GB"/>
        </a:p>
      </dgm:t>
    </dgm:pt>
    <dgm:pt modelId="{58454D83-256B-472D-86CB-6E7CF7A4F53E}">
      <dgm:prSet/>
      <dgm:spPr/>
      <dgm:t>
        <a:bodyPr/>
        <a:lstStyle/>
        <a:p>
          <a:r>
            <a:rPr lang="en-GB"/>
            <a:t>are as simple </a:t>
          </a:r>
          <a:r>
            <a:rPr lang="en-GB" b="1"/>
            <a:t>to use</a:t>
          </a:r>
          <a:r>
            <a:rPr lang="en-GB"/>
            <a:t> as possible</a:t>
          </a:r>
        </a:p>
      </dgm:t>
    </dgm:pt>
    <dgm:pt modelId="{17F6AE93-7010-4EDD-9122-52B8F7460EB0}" type="parTrans" cxnId="{E9CD4E28-0F06-40E9-B724-B72B4418A5C1}">
      <dgm:prSet/>
      <dgm:spPr/>
      <dgm:t>
        <a:bodyPr/>
        <a:lstStyle/>
        <a:p>
          <a:endParaRPr lang="en-GB"/>
        </a:p>
      </dgm:t>
    </dgm:pt>
    <dgm:pt modelId="{678435E8-4E1F-473B-8646-9CFAB6D7E17E}" type="sibTrans" cxnId="{E9CD4E28-0F06-40E9-B724-B72B4418A5C1}">
      <dgm:prSet/>
      <dgm:spPr/>
      <dgm:t>
        <a:bodyPr/>
        <a:lstStyle/>
        <a:p>
          <a:endParaRPr lang="en-GB"/>
        </a:p>
      </dgm:t>
    </dgm:pt>
    <dgm:pt modelId="{28F7A26E-BEF1-4995-A238-FDC64D0CD13D}">
      <dgm:prSet/>
      <dgm:spPr/>
      <dgm:t>
        <a:bodyPr/>
        <a:lstStyle/>
        <a:p>
          <a:r>
            <a:rPr lang="en-GB"/>
            <a:t>are internet-facing</a:t>
          </a:r>
        </a:p>
      </dgm:t>
    </dgm:pt>
    <dgm:pt modelId="{2A5EE4D5-6A9E-4A9A-A923-AAB23CF1A503}" type="parTrans" cxnId="{086348A7-8BF8-4D0F-B8D4-8E2F33E58273}">
      <dgm:prSet/>
      <dgm:spPr/>
      <dgm:t>
        <a:bodyPr/>
        <a:lstStyle/>
        <a:p>
          <a:endParaRPr lang="en-GB"/>
        </a:p>
      </dgm:t>
    </dgm:pt>
    <dgm:pt modelId="{E5AEF9A8-DE46-4A45-BABB-290128DAAADA}" type="sibTrans" cxnId="{086348A7-8BF8-4D0F-B8D4-8E2F33E58273}">
      <dgm:prSet/>
      <dgm:spPr/>
      <dgm:t>
        <a:bodyPr/>
        <a:lstStyle/>
        <a:p>
          <a:endParaRPr lang="en-GB"/>
        </a:p>
      </dgm:t>
    </dgm:pt>
    <dgm:pt modelId="{3316A950-7FAF-4373-87FA-8DF02EE5F9EE}">
      <dgm:prSet/>
      <dgm:spPr/>
      <dgm:t>
        <a:bodyPr/>
        <a:lstStyle/>
        <a:p>
          <a:r>
            <a:rPr lang="en-GB"/>
            <a:t>use open standards, where appropriate</a:t>
          </a:r>
        </a:p>
      </dgm:t>
    </dgm:pt>
    <dgm:pt modelId="{EEC0865B-E1DF-48AC-A55D-C08B18897D63}" type="parTrans" cxnId="{3777065E-FFCA-4A39-83A4-E9C695D82D88}">
      <dgm:prSet/>
      <dgm:spPr/>
      <dgm:t>
        <a:bodyPr/>
        <a:lstStyle/>
        <a:p>
          <a:endParaRPr lang="en-GB"/>
        </a:p>
      </dgm:t>
    </dgm:pt>
    <dgm:pt modelId="{5593E701-5887-4BED-BA72-4D4798DA05D2}" type="sibTrans" cxnId="{3777065E-FFCA-4A39-83A4-E9C695D82D88}">
      <dgm:prSet/>
      <dgm:spPr/>
      <dgm:t>
        <a:bodyPr/>
        <a:lstStyle/>
        <a:p>
          <a:endParaRPr lang="en-GB"/>
        </a:p>
      </dgm:t>
    </dgm:pt>
    <dgm:pt modelId="{19BB1FCD-07C4-4609-9F24-03D279195718}">
      <dgm:prSet/>
      <dgm:spPr/>
      <dgm:t>
        <a:bodyPr/>
        <a:lstStyle/>
        <a:p>
          <a:r>
            <a:rPr lang="en-GB"/>
            <a:t>REST, FHIR, OAuth 2.0</a:t>
          </a:r>
        </a:p>
      </dgm:t>
    </dgm:pt>
    <dgm:pt modelId="{2F20D95F-4E01-4BD6-9D2A-AEDF2484BE71}" type="parTrans" cxnId="{1CAB10B4-74B1-4ACE-91CA-0C1BAAFDD577}">
      <dgm:prSet/>
      <dgm:spPr/>
      <dgm:t>
        <a:bodyPr/>
        <a:lstStyle/>
        <a:p>
          <a:endParaRPr lang="en-GB"/>
        </a:p>
      </dgm:t>
    </dgm:pt>
    <dgm:pt modelId="{B213A4AC-DDC2-486D-9047-7B2A667C35F8}" type="sibTrans" cxnId="{1CAB10B4-74B1-4ACE-91CA-0C1BAAFDD577}">
      <dgm:prSet/>
      <dgm:spPr/>
      <dgm:t>
        <a:bodyPr/>
        <a:lstStyle/>
        <a:p>
          <a:endParaRPr lang="en-GB"/>
        </a:p>
      </dgm:t>
    </dgm:pt>
    <dgm:pt modelId="{1A0C7B46-2BEE-439E-8AC1-22039C6F96D2}">
      <dgm:prSet/>
      <dgm:spPr/>
      <dgm:t>
        <a:bodyPr/>
        <a:lstStyle/>
        <a:p>
          <a:r>
            <a:rPr lang="en-GB"/>
            <a:t>Clinical information standards – SNOMED CT, </a:t>
          </a:r>
          <a:r>
            <a:rPr lang="en-GB" err="1"/>
            <a:t>dm+d</a:t>
          </a:r>
          <a:r>
            <a:rPr lang="en-GB"/>
            <a:t>, ICD, OPCS, UTL</a:t>
          </a:r>
        </a:p>
      </dgm:t>
    </dgm:pt>
    <dgm:pt modelId="{461F4942-D3C4-4B9B-94A5-AD645E70C0E4}" type="parTrans" cxnId="{4B406E93-D676-4FAD-90F4-FA4B754E069A}">
      <dgm:prSet/>
      <dgm:spPr/>
      <dgm:t>
        <a:bodyPr/>
        <a:lstStyle/>
        <a:p>
          <a:endParaRPr lang="en-GB"/>
        </a:p>
      </dgm:t>
    </dgm:pt>
    <dgm:pt modelId="{B1C90560-2439-4178-8CEE-0D703F9E711A}" type="sibTrans" cxnId="{4B406E93-D676-4FAD-90F4-FA4B754E069A}">
      <dgm:prSet/>
      <dgm:spPr/>
      <dgm:t>
        <a:bodyPr/>
        <a:lstStyle/>
        <a:p>
          <a:endParaRPr lang="en-GB"/>
        </a:p>
      </dgm:t>
    </dgm:pt>
    <dgm:pt modelId="{EEC08A60-15EC-4930-9EC1-560CD897AFA4}">
      <dgm:prSet/>
      <dgm:spPr/>
      <dgm:t>
        <a:bodyPr/>
        <a:lstStyle/>
        <a:p>
          <a:r>
            <a:rPr lang="en-GB"/>
            <a:t>use NHS Identity and NHS login for authentication</a:t>
          </a:r>
        </a:p>
      </dgm:t>
    </dgm:pt>
    <dgm:pt modelId="{14E32D9A-A645-4C1C-A6C2-6CDF019A4448}" type="parTrans" cxnId="{A552F9B1-AFD5-4B63-8611-279332C80619}">
      <dgm:prSet/>
      <dgm:spPr/>
      <dgm:t>
        <a:bodyPr/>
        <a:lstStyle/>
        <a:p>
          <a:endParaRPr lang="en-GB"/>
        </a:p>
      </dgm:t>
    </dgm:pt>
    <dgm:pt modelId="{C13BC971-85CA-4260-9236-6CB57C35A678}" type="sibTrans" cxnId="{A552F9B1-AFD5-4B63-8611-279332C80619}">
      <dgm:prSet/>
      <dgm:spPr/>
      <dgm:t>
        <a:bodyPr/>
        <a:lstStyle/>
        <a:p>
          <a:endParaRPr lang="en-GB"/>
        </a:p>
      </dgm:t>
    </dgm:pt>
    <dgm:pt modelId="{DFD925AF-5D4C-4871-B2CA-1864FBFAD626}">
      <dgm:prSet/>
      <dgm:spPr/>
      <dgm:t>
        <a:bodyPr/>
        <a:lstStyle/>
        <a:p>
          <a:r>
            <a:rPr lang="en-GB"/>
            <a:t>is self-service, where possible</a:t>
          </a:r>
        </a:p>
      </dgm:t>
    </dgm:pt>
    <dgm:pt modelId="{20BDBDD5-8872-439D-9D27-D541876FACDC}" type="parTrans" cxnId="{C4B7C631-0F9D-42E8-89F4-E8377F9FD987}">
      <dgm:prSet/>
      <dgm:spPr/>
      <dgm:t>
        <a:bodyPr/>
        <a:lstStyle/>
        <a:p>
          <a:endParaRPr lang="en-GB"/>
        </a:p>
      </dgm:t>
    </dgm:pt>
    <dgm:pt modelId="{1D8CC63A-E913-4077-AB7A-58247A332058}" type="sibTrans" cxnId="{C4B7C631-0F9D-42E8-89F4-E8377F9FD987}">
      <dgm:prSet/>
      <dgm:spPr/>
      <dgm:t>
        <a:bodyPr/>
        <a:lstStyle/>
        <a:p>
          <a:endParaRPr lang="en-GB"/>
        </a:p>
      </dgm:t>
    </dgm:pt>
    <dgm:pt modelId="{200E890A-76B6-4302-AFEA-6C7F1A180206}">
      <dgm:prSet/>
      <dgm:spPr/>
      <dgm:t>
        <a:bodyPr/>
        <a:lstStyle/>
        <a:p>
          <a:r>
            <a:rPr lang="en-GB"/>
            <a:t>includes easy-to-use sandboxes</a:t>
          </a:r>
        </a:p>
      </dgm:t>
    </dgm:pt>
    <dgm:pt modelId="{24181706-D1EA-4898-949D-8AFC291C68F1}" type="parTrans" cxnId="{B5F05531-7FDB-413D-946D-EF72AC3A7AA5}">
      <dgm:prSet/>
      <dgm:spPr/>
      <dgm:t>
        <a:bodyPr/>
        <a:lstStyle/>
        <a:p>
          <a:endParaRPr lang="en-GB"/>
        </a:p>
      </dgm:t>
    </dgm:pt>
    <dgm:pt modelId="{93B1DF81-508A-49F2-95FB-C86DFD511EA3}" type="sibTrans" cxnId="{B5F05531-7FDB-413D-946D-EF72AC3A7AA5}">
      <dgm:prSet/>
      <dgm:spPr/>
      <dgm:t>
        <a:bodyPr/>
        <a:lstStyle/>
        <a:p>
          <a:endParaRPr lang="en-GB"/>
        </a:p>
      </dgm:t>
    </dgm:pt>
    <dgm:pt modelId="{1C4A5A33-5442-486C-8A0D-49D199EABDE7}">
      <dgm:prSet/>
      <dgm:spPr/>
      <dgm:t>
        <a:bodyPr/>
        <a:lstStyle/>
        <a:p>
          <a:r>
            <a:rPr lang="en-GB"/>
            <a:t>is well documented (see “make learning easier”)</a:t>
          </a:r>
        </a:p>
      </dgm:t>
    </dgm:pt>
    <dgm:pt modelId="{515207F2-BBD8-43C9-9209-4F2F865C444C}" type="parTrans" cxnId="{24836909-707F-43DD-A99A-F93D8CF8E68E}">
      <dgm:prSet/>
      <dgm:spPr/>
      <dgm:t>
        <a:bodyPr/>
        <a:lstStyle/>
        <a:p>
          <a:endParaRPr lang="en-GB"/>
        </a:p>
      </dgm:t>
    </dgm:pt>
    <dgm:pt modelId="{4C8714D1-9038-4CC8-9141-6DD947A04673}" type="sibTrans" cxnId="{24836909-707F-43DD-A99A-F93D8CF8E68E}">
      <dgm:prSet/>
      <dgm:spPr/>
      <dgm:t>
        <a:bodyPr/>
        <a:lstStyle/>
        <a:p>
          <a:endParaRPr lang="en-GB"/>
        </a:p>
      </dgm:t>
    </dgm:pt>
    <dgm:pt modelId="{DAD2DF0E-0645-4A9A-AC06-72A33B08240E}">
      <dgm:prSet/>
      <dgm:spPr/>
      <dgm:t>
        <a:bodyPr/>
        <a:lstStyle/>
        <a:p>
          <a:r>
            <a:rPr lang="en-GB"/>
            <a:t>is as simple as possible</a:t>
          </a:r>
        </a:p>
      </dgm:t>
    </dgm:pt>
    <dgm:pt modelId="{9BC26862-1498-461D-A00F-F29E6689D00A}" type="parTrans" cxnId="{71B3034B-2B0C-42DB-A1B3-4B1A8B2151C6}">
      <dgm:prSet/>
      <dgm:spPr/>
      <dgm:t>
        <a:bodyPr/>
        <a:lstStyle/>
        <a:p>
          <a:endParaRPr lang="en-GB"/>
        </a:p>
      </dgm:t>
    </dgm:pt>
    <dgm:pt modelId="{3F6FB1D5-67E8-4FFA-B115-70B31E0D412A}" type="sibTrans" cxnId="{71B3034B-2B0C-42DB-A1B3-4B1A8B2151C6}">
      <dgm:prSet/>
      <dgm:spPr/>
      <dgm:t>
        <a:bodyPr/>
        <a:lstStyle/>
        <a:p>
          <a:endParaRPr lang="en-GB"/>
        </a:p>
      </dgm:t>
    </dgm:pt>
    <dgm:pt modelId="{B73FEFDA-E7DF-49DC-8118-A396EDE03685}">
      <dgm:prSet/>
      <dgm:spPr/>
      <dgm:t>
        <a:bodyPr/>
        <a:lstStyle/>
        <a:p>
          <a:r>
            <a:rPr lang="en-GB"/>
            <a:t>only requires developers to do things that are needed</a:t>
          </a:r>
        </a:p>
      </dgm:t>
    </dgm:pt>
    <dgm:pt modelId="{2B796B94-C73E-47A7-9A3B-977DCE00B641}" type="parTrans" cxnId="{8A0DBB5C-82D3-4478-A179-2D682DB45005}">
      <dgm:prSet/>
      <dgm:spPr/>
      <dgm:t>
        <a:bodyPr/>
        <a:lstStyle/>
        <a:p>
          <a:endParaRPr lang="en-GB"/>
        </a:p>
      </dgm:t>
    </dgm:pt>
    <dgm:pt modelId="{3907B07A-4D03-4321-AE59-72D0F6DD6F8F}" type="sibTrans" cxnId="{8A0DBB5C-82D3-4478-A179-2D682DB45005}">
      <dgm:prSet/>
      <dgm:spPr/>
      <dgm:t>
        <a:bodyPr/>
        <a:lstStyle/>
        <a:p>
          <a:endParaRPr lang="en-GB"/>
        </a:p>
      </dgm:t>
    </dgm:pt>
    <dgm:pt modelId="{7BAB132E-471A-4AF9-ABC9-A125717B5CB1}">
      <dgm:prSet/>
      <dgm:spPr/>
      <dgm:t>
        <a:bodyPr/>
        <a:lstStyle/>
        <a:p>
          <a:r>
            <a:rPr lang="en-GB"/>
            <a:t>protects clinical safety, security, IG etc</a:t>
          </a:r>
        </a:p>
      </dgm:t>
    </dgm:pt>
    <dgm:pt modelId="{A594DE9C-AE8B-4040-9CD9-FEB385134171}" type="parTrans" cxnId="{5EBC7B4C-B4CD-49F9-AAA9-8494E60FA4E8}">
      <dgm:prSet/>
      <dgm:spPr/>
      <dgm:t>
        <a:bodyPr/>
        <a:lstStyle/>
        <a:p>
          <a:endParaRPr lang="en-GB"/>
        </a:p>
      </dgm:t>
    </dgm:pt>
    <dgm:pt modelId="{00317647-D5E7-4998-A11F-5BC6AB68F7BB}" type="sibTrans" cxnId="{5EBC7B4C-B4CD-49F9-AAA9-8494E60FA4E8}">
      <dgm:prSet/>
      <dgm:spPr/>
      <dgm:t>
        <a:bodyPr/>
        <a:lstStyle/>
        <a:p>
          <a:endParaRPr lang="en-GB"/>
        </a:p>
      </dgm:t>
    </dgm:pt>
    <dgm:pt modelId="{A138B574-31E0-447E-AAC6-DCC0C864A080}">
      <dgm:prSet/>
      <dgm:spPr/>
      <dgm:t>
        <a:bodyPr/>
        <a:lstStyle/>
        <a:p>
          <a:r>
            <a:rPr lang="en-GB"/>
            <a:t>is as self-serve as possible</a:t>
          </a:r>
        </a:p>
      </dgm:t>
    </dgm:pt>
    <dgm:pt modelId="{EA61D045-9D33-49F8-96EF-CB072D265EEA}" type="parTrans" cxnId="{2F6C223B-FE18-45E5-B0C6-2032FAA556EF}">
      <dgm:prSet/>
      <dgm:spPr/>
      <dgm:t>
        <a:bodyPr/>
        <a:lstStyle/>
        <a:p>
          <a:endParaRPr lang="en-GB"/>
        </a:p>
      </dgm:t>
    </dgm:pt>
    <dgm:pt modelId="{61471712-91A9-4274-9F86-323764E957E1}" type="sibTrans" cxnId="{2F6C223B-FE18-45E5-B0C6-2032FAA556EF}">
      <dgm:prSet/>
      <dgm:spPr/>
      <dgm:t>
        <a:bodyPr/>
        <a:lstStyle/>
        <a:p>
          <a:endParaRPr lang="en-GB"/>
        </a:p>
      </dgm:t>
    </dgm:pt>
    <dgm:pt modelId="{15E6E5E8-A1BE-42A1-86F9-09E0EA151AEE}">
      <dgm:prSet/>
      <dgm:spPr/>
      <dgm:t>
        <a:bodyPr/>
        <a:lstStyle/>
        <a:p>
          <a:r>
            <a:rPr lang="en-GB"/>
            <a:t>see “make learning easier”</a:t>
          </a:r>
        </a:p>
      </dgm:t>
    </dgm:pt>
    <dgm:pt modelId="{49783A48-9C8D-4130-A420-B40DD30C4304}" type="parTrans" cxnId="{F727EB71-EEA9-410A-B8E8-BEAB302D8826}">
      <dgm:prSet/>
      <dgm:spPr/>
      <dgm:t>
        <a:bodyPr/>
        <a:lstStyle/>
        <a:p>
          <a:endParaRPr lang="en-GB"/>
        </a:p>
      </dgm:t>
    </dgm:pt>
    <dgm:pt modelId="{CF780046-43D6-498F-B327-274899962DFF}" type="sibTrans" cxnId="{F727EB71-EEA9-410A-B8E8-BEAB302D8826}">
      <dgm:prSet/>
      <dgm:spPr/>
      <dgm:t>
        <a:bodyPr/>
        <a:lstStyle/>
        <a:p>
          <a:endParaRPr lang="en-GB"/>
        </a:p>
      </dgm:t>
    </dgm:pt>
    <dgm:pt modelId="{DC204C44-9E3D-4051-A85F-2788F657A3B8}">
      <dgm:prSet/>
      <dgm:spPr/>
      <dgm:t>
        <a:bodyPr/>
        <a:lstStyle/>
        <a:p>
          <a:r>
            <a:rPr lang="en-GB"/>
            <a:t>starts from a single point of contact</a:t>
          </a:r>
        </a:p>
      </dgm:t>
    </dgm:pt>
    <dgm:pt modelId="{4CDD42C9-6C38-40C9-8BC4-CDE8FC6415D7}" type="parTrans" cxnId="{7947BC45-D82B-4B30-B1EF-D26E062B166F}">
      <dgm:prSet/>
      <dgm:spPr/>
      <dgm:t>
        <a:bodyPr/>
        <a:lstStyle/>
        <a:p>
          <a:endParaRPr lang="en-GB"/>
        </a:p>
      </dgm:t>
    </dgm:pt>
    <dgm:pt modelId="{0BF3D4CD-2A1F-4878-9988-733A56EFCB7D}" type="sibTrans" cxnId="{7947BC45-D82B-4B30-B1EF-D26E062B166F}">
      <dgm:prSet/>
      <dgm:spPr/>
      <dgm:t>
        <a:bodyPr/>
        <a:lstStyle/>
        <a:p>
          <a:endParaRPr lang="en-GB"/>
        </a:p>
      </dgm:t>
    </dgm:pt>
    <dgm:pt modelId="{7C397449-EC8F-45CC-AB42-2881DA185D56}">
      <dgm:prSet/>
      <dgm:spPr/>
      <dgm:t>
        <a:bodyPr/>
        <a:lstStyle/>
        <a:p>
          <a:r>
            <a:rPr lang="en-GB"/>
            <a:t>is fully embedded within our product teams	</a:t>
          </a:r>
        </a:p>
      </dgm:t>
    </dgm:pt>
    <dgm:pt modelId="{F09621CD-CF29-4DA1-B447-1BEC4F777715}" type="parTrans" cxnId="{0516BDF3-50D4-44E3-BF14-2289B07DE9AB}">
      <dgm:prSet/>
      <dgm:spPr/>
      <dgm:t>
        <a:bodyPr/>
        <a:lstStyle/>
        <a:p>
          <a:endParaRPr lang="en-GB"/>
        </a:p>
      </dgm:t>
    </dgm:pt>
    <dgm:pt modelId="{C6658B52-3D93-4BA4-9D27-31FCA5A31CC5}" type="sibTrans" cxnId="{0516BDF3-50D4-44E3-BF14-2289B07DE9AB}">
      <dgm:prSet/>
      <dgm:spPr/>
      <dgm:t>
        <a:bodyPr/>
        <a:lstStyle/>
        <a:p>
          <a:endParaRPr lang="en-GB"/>
        </a:p>
      </dgm:t>
    </dgm:pt>
    <dgm:pt modelId="{E56CFD4F-B733-49D3-8A06-E1781841D69C}">
      <dgm:prSet/>
      <dgm:spPr/>
      <dgm:t>
        <a:bodyPr/>
        <a:lstStyle/>
        <a:p>
          <a:r>
            <a:rPr lang="en-GB"/>
            <a:t>in the cloud</a:t>
          </a:r>
        </a:p>
      </dgm:t>
    </dgm:pt>
    <dgm:pt modelId="{0CC6DBDE-89EC-4575-B441-7B64C6A27CBE}" type="parTrans" cxnId="{F10FD5D6-749C-4459-ABEF-724DCAAA9466}">
      <dgm:prSet/>
      <dgm:spPr/>
      <dgm:t>
        <a:bodyPr/>
        <a:lstStyle/>
        <a:p>
          <a:endParaRPr lang="en-GB"/>
        </a:p>
      </dgm:t>
    </dgm:pt>
    <dgm:pt modelId="{9D351ACE-41AE-4B5A-94EF-614710187517}" type="sibTrans" cxnId="{F10FD5D6-749C-4459-ABEF-724DCAAA9466}">
      <dgm:prSet/>
      <dgm:spPr/>
      <dgm:t>
        <a:bodyPr/>
        <a:lstStyle/>
        <a:p>
          <a:endParaRPr lang="en-GB"/>
        </a:p>
      </dgm:t>
    </dgm:pt>
    <dgm:pt modelId="{EF1D2CF3-9787-4661-BF79-5B3C9DFDF04D}">
      <dgm:prSet/>
      <dgm:spPr/>
      <dgm:t>
        <a:bodyPr/>
        <a:lstStyle/>
        <a:p>
          <a:r>
            <a:rPr lang="en-GB"/>
            <a:t>self-serve</a:t>
          </a:r>
        </a:p>
      </dgm:t>
    </dgm:pt>
    <dgm:pt modelId="{8E4A0BAF-0FBF-4E99-80D3-28951B6BFFE0}" type="parTrans" cxnId="{94B6A8BE-2B8C-4F74-9B86-B21C3321AD78}">
      <dgm:prSet/>
      <dgm:spPr/>
      <dgm:t>
        <a:bodyPr/>
        <a:lstStyle/>
        <a:p>
          <a:endParaRPr lang="en-GB"/>
        </a:p>
      </dgm:t>
    </dgm:pt>
    <dgm:pt modelId="{BE857384-2796-4777-BFEC-8B0C5CAF0C49}" type="sibTrans" cxnId="{94B6A8BE-2B8C-4F74-9B86-B21C3321AD78}">
      <dgm:prSet/>
      <dgm:spPr/>
      <dgm:t>
        <a:bodyPr/>
        <a:lstStyle/>
        <a:p>
          <a:endParaRPr lang="en-GB"/>
        </a:p>
      </dgm:t>
    </dgm:pt>
    <dgm:pt modelId="{D23C2AEC-683E-4B48-ADE4-EF353F4DC116}">
      <dgm:prSet/>
      <dgm:spPr/>
      <dgm:t>
        <a:bodyPr/>
        <a:lstStyle/>
        <a:p>
          <a:r>
            <a:rPr lang="en-GB"/>
            <a:t>and as painless as possible (not at expense of API consumers)</a:t>
          </a:r>
        </a:p>
      </dgm:t>
    </dgm:pt>
    <dgm:pt modelId="{7A382399-995C-445A-B34D-91575270AD1B}" type="parTrans" cxnId="{7A97BB88-045D-430F-8E24-D66A4F80D364}">
      <dgm:prSet/>
      <dgm:spPr/>
      <dgm:t>
        <a:bodyPr/>
        <a:lstStyle/>
        <a:p>
          <a:endParaRPr lang="en-GB"/>
        </a:p>
      </dgm:t>
    </dgm:pt>
    <dgm:pt modelId="{012EE523-FB84-42CF-98E5-86D409FF1D51}" type="sibTrans" cxnId="{7A97BB88-045D-430F-8E24-D66A4F80D364}">
      <dgm:prSet/>
      <dgm:spPr/>
      <dgm:t>
        <a:bodyPr/>
        <a:lstStyle/>
        <a:p>
          <a:endParaRPr lang="en-GB"/>
        </a:p>
      </dgm:t>
    </dgm:pt>
    <dgm:pt modelId="{AB4AE024-764D-4F72-A473-B58E4AB7E1B0}">
      <dgm:prSet/>
      <dgm:spPr/>
      <dgm:t>
        <a:bodyPr/>
        <a:lstStyle/>
        <a:p>
          <a:r>
            <a:rPr lang="en-GB"/>
            <a:t>quick start but also flexible/customisable</a:t>
          </a:r>
        </a:p>
      </dgm:t>
    </dgm:pt>
    <dgm:pt modelId="{3D5E3121-00F3-48FF-8728-994AC311B8BE}" type="parTrans" cxnId="{F9B6EC15-45A7-4049-93E8-43F5C65DD039}">
      <dgm:prSet/>
      <dgm:spPr/>
      <dgm:t>
        <a:bodyPr/>
        <a:lstStyle/>
        <a:p>
          <a:endParaRPr lang="en-GB"/>
        </a:p>
      </dgm:t>
    </dgm:pt>
    <dgm:pt modelId="{9DD929C2-C264-4659-9677-A5AE8B7A4875}" type="sibTrans" cxnId="{F9B6EC15-45A7-4049-93E8-43F5C65DD039}">
      <dgm:prSet/>
      <dgm:spPr/>
      <dgm:t>
        <a:bodyPr/>
        <a:lstStyle/>
        <a:p>
          <a:endParaRPr lang="en-GB"/>
        </a:p>
      </dgm:t>
    </dgm:pt>
    <dgm:pt modelId="{1708BB6C-6663-465D-AEF5-C2EF556D2D21}">
      <dgm:prSet/>
      <dgm:spPr/>
      <dgm:t>
        <a:bodyPr/>
        <a:lstStyle/>
        <a:p>
          <a:r>
            <a:rPr lang="en-GB"/>
            <a:t>structured</a:t>
          </a:r>
        </a:p>
      </dgm:t>
    </dgm:pt>
    <dgm:pt modelId="{DDDED83A-78EC-4BF0-A61D-E02E31B4DC24}" type="parTrans" cxnId="{4723FE97-1552-4470-8D4F-25FE316890B3}">
      <dgm:prSet/>
      <dgm:spPr/>
      <dgm:t>
        <a:bodyPr/>
        <a:lstStyle/>
        <a:p>
          <a:endParaRPr lang="en-GB"/>
        </a:p>
      </dgm:t>
    </dgm:pt>
    <dgm:pt modelId="{7D75F4A8-FA84-4D62-B8ED-767B98978E13}" type="sibTrans" cxnId="{4723FE97-1552-4470-8D4F-25FE316890B3}">
      <dgm:prSet/>
      <dgm:spPr/>
      <dgm:t>
        <a:bodyPr/>
        <a:lstStyle/>
        <a:p>
          <a:endParaRPr lang="en-GB"/>
        </a:p>
      </dgm:t>
    </dgm:pt>
    <dgm:pt modelId="{290653DB-9977-4959-B9A0-4E2832C9D4D5}">
      <dgm:prSet/>
      <dgm:spPr/>
      <dgm:t>
        <a:bodyPr/>
        <a:lstStyle/>
        <a:p>
          <a:r>
            <a:rPr lang="en-GB"/>
            <a:t>with a well-defined API delivery process</a:t>
          </a:r>
        </a:p>
      </dgm:t>
    </dgm:pt>
    <dgm:pt modelId="{8B0C181C-882B-4C12-9C14-29D279DE7BBF}" type="parTrans" cxnId="{FE645842-CB89-4211-B5D8-02C453B2145C}">
      <dgm:prSet/>
      <dgm:spPr/>
      <dgm:t>
        <a:bodyPr/>
        <a:lstStyle/>
        <a:p>
          <a:endParaRPr lang="en-GB"/>
        </a:p>
      </dgm:t>
    </dgm:pt>
    <dgm:pt modelId="{35FB9B91-92AC-46B2-A9CE-2B85C8C75047}" type="sibTrans" cxnId="{FE645842-CB89-4211-B5D8-02C453B2145C}">
      <dgm:prSet/>
      <dgm:spPr/>
      <dgm:t>
        <a:bodyPr/>
        <a:lstStyle/>
        <a:p>
          <a:endParaRPr lang="en-GB"/>
        </a:p>
      </dgm:t>
    </dgm:pt>
    <dgm:pt modelId="{CDACC1DD-982B-43DA-8672-823A12CB8811}">
      <dgm:prSet/>
      <dgm:spPr/>
      <dgm:t>
        <a:bodyPr/>
        <a:lstStyle/>
        <a:p>
          <a:r>
            <a:rPr lang="en-GB"/>
            <a:t>backed up by support from the APIM tribe</a:t>
          </a:r>
        </a:p>
      </dgm:t>
    </dgm:pt>
    <dgm:pt modelId="{DE6611FB-BF74-40B2-817B-6FC359AAF9F7}" type="parTrans" cxnId="{FC9EB549-16B2-4ED1-AFD6-E9C095F3722D}">
      <dgm:prSet/>
      <dgm:spPr/>
      <dgm:t>
        <a:bodyPr/>
        <a:lstStyle/>
        <a:p>
          <a:endParaRPr lang="en-GB"/>
        </a:p>
      </dgm:t>
    </dgm:pt>
    <dgm:pt modelId="{D9A4CCB6-A11A-4D36-8280-6C8AD5DC69BA}" type="sibTrans" cxnId="{FC9EB549-16B2-4ED1-AFD6-E9C095F3722D}">
      <dgm:prSet/>
      <dgm:spPr/>
      <dgm:t>
        <a:bodyPr/>
        <a:lstStyle/>
        <a:p>
          <a:endParaRPr lang="en-GB"/>
        </a:p>
      </dgm:t>
    </dgm:pt>
    <dgm:pt modelId="{590C3AD0-A59C-4D42-9944-57EED2381111}">
      <dgm:prSet/>
      <dgm:spPr/>
      <dgm:t>
        <a:bodyPr/>
        <a:lstStyle/>
        <a:p>
          <a:r>
            <a:rPr lang="en-GB"/>
            <a:t>Governed - but lightly</a:t>
          </a:r>
        </a:p>
      </dgm:t>
    </dgm:pt>
    <dgm:pt modelId="{89165D28-B169-45C8-85B7-CEB938DF3A93}" type="parTrans" cxnId="{D7F5B438-E5E6-4D9D-B3CA-CA1100237778}">
      <dgm:prSet/>
      <dgm:spPr/>
      <dgm:t>
        <a:bodyPr/>
        <a:lstStyle/>
        <a:p>
          <a:endParaRPr lang="en-GB"/>
        </a:p>
      </dgm:t>
    </dgm:pt>
    <dgm:pt modelId="{BA7F82E1-0DE3-47CE-BE29-42AB76F5C000}" type="sibTrans" cxnId="{D7F5B438-E5E6-4D9D-B3CA-CA1100237778}">
      <dgm:prSet/>
      <dgm:spPr/>
      <dgm:t>
        <a:bodyPr/>
        <a:lstStyle/>
        <a:p>
          <a:endParaRPr lang="en-GB"/>
        </a:p>
      </dgm:t>
    </dgm:pt>
    <dgm:pt modelId="{DF1E3D66-C110-49FA-90DD-92AD6F2DF6C4}">
      <dgm:prSet/>
      <dgm:spPr/>
      <dgm:t>
        <a:bodyPr/>
        <a:lstStyle/>
        <a:p>
          <a:r>
            <a:rPr lang="en-GB"/>
            <a:t>Discovery, alpha, beta</a:t>
          </a:r>
        </a:p>
      </dgm:t>
    </dgm:pt>
    <dgm:pt modelId="{638241EF-7A22-49DD-999D-F361C0B36C51}" type="parTrans" cxnId="{2A58E881-B345-451A-8A75-6973609BA89E}">
      <dgm:prSet/>
      <dgm:spPr/>
      <dgm:t>
        <a:bodyPr/>
        <a:lstStyle/>
        <a:p>
          <a:endParaRPr lang="en-GB"/>
        </a:p>
      </dgm:t>
    </dgm:pt>
    <dgm:pt modelId="{3D05EDE3-A1F9-44D4-9C18-ED6B456AC72D}" type="sibTrans" cxnId="{2A58E881-B345-451A-8A75-6973609BA89E}">
      <dgm:prSet/>
      <dgm:spPr/>
      <dgm:t>
        <a:bodyPr/>
        <a:lstStyle/>
        <a:p>
          <a:endParaRPr lang="en-GB"/>
        </a:p>
      </dgm:t>
    </dgm:pt>
    <dgm:pt modelId="{E35F0609-E710-42BA-9E63-D665447BF8A9}">
      <dgm:prSet/>
      <dgm:spPr/>
      <dgm:t>
        <a:bodyPr/>
        <a:lstStyle/>
        <a:p>
          <a:r>
            <a:rPr lang="en-GB"/>
            <a:t>Get feedback and iterate</a:t>
          </a:r>
        </a:p>
      </dgm:t>
    </dgm:pt>
    <dgm:pt modelId="{216DA28A-E1F0-4FEA-85BE-8C1872A4A278}" type="parTrans" cxnId="{A4F5B41E-C148-43B4-9B13-59E1C019CC97}">
      <dgm:prSet/>
      <dgm:spPr/>
      <dgm:t>
        <a:bodyPr/>
        <a:lstStyle/>
        <a:p>
          <a:endParaRPr lang="en-GB"/>
        </a:p>
      </dgm:t>
    </dgm:pt>
    <dgm:pt modelId="{097F7DC4-471F-4F4C-A562-F1C2B4063DA2}" type="sibTrans" cxnId="{A4F5B41E-C148-43B4-9B13-59E1C019CC97}">
      <dgm:prSet/>
      <dgm:spPr/>
      <dgm:t>
        <a:bodyPr/>
        <a:lstStyle/>
        <a:p>
          <a:endParaRPr lang="en-GB"/>
        </a:p>
      </dgm:t>
    </dgm:pt>
    <dgm:pt modelId="{57AF5B98-58D6-446F-9722-D847C1AFBE5C}">
      <dgm:prSet/>
      <dgm:spPr/>
      <dgm:t>
        <a:bodyPr/>
        <a:lstStyle/>
        <a:p>
          <a:r>
            <a:rPr lang="en-GB"/>
            <a:t>Measure success</a:t>
          </a:r>
        </a:p>
      </dgm:t>
    </dgm:pt>
    <dgm:pt modelId="{37B461AE-B545-478D-90EE-31F0FC1AFBF3}" type="parTrans" cxnId="{D34B46A2-C186-4561-9297-BA3773C97DAC}">
      <dgm:prSet/>
      <dgm:spPr/>
      <dgm:t>
        <a:bodyPr/>
        <a:lstStyle/>
        <a:p>
          <a:endParaRPr lang="en-GB"/>
        </a:p>
      </dgm:t>
    </dgm:pt>
    <dgm:pt modelId="{832FB072-7680-4284-9CE6-3A8C2DBFB2BB}" type="sibTrans" cxnId="{D34B46A2-C186-4561-9297-BA3773C97DAC}">
      <dgm:prSet/>
      <dgm:spPr/>
      <dgm:t>
        <a:bodyPr/>
        <a:lstStyle/>
        <a:p>
          <a:endParaRPr lang="en-GB"/>
        </a:p>
      </dgm:t>
    </dgm:pt>
    <dgm:pt modelId="{D8BEC36E-E9B6-4D75-A9E1-AEB7849203E0}">
      <dgm:prSet/>
      <dgm:spPr/>
      <dgm:t>
        <a:bodyPr/>
        <a:lstStyle/>
        <a:p>
          <a:r>
            <a:rPr lang="en-GB"/>
            <a:t>Measure things</a:t>
          </a:r>
        </a:p>
      </dgm:t>
    </dgm:pt>
    <dgm:pt modelId="{4F340B6D-6AA6-40F9-98D7-6788D88C3518}" type="parTrans" cxnId="{EB94176C-548B-4D57-A17C-E55150C77E5D}">
      <dgm:prSet/>
      <dgm:spPr/>
      <dgm:t>
        <a:bodyPr/>
        <a:lstStyle/>
        <a:p>
          <a:endParaRPr lang="en-GB"/>
        </a:p>
      </dgm:t>
    </dgm:pt>
    <dgm:pt modelId="{55D84E5F-84C5-4344-BA27-CE7F49756747}" type="sibTrans" cxnId="{EB94176C-548B-4D57-A17C-E55150C77E5D}">
      <dgm:prSet/>
      <dgm:spPr/>
      <dgm:t>
        <a:bodyPr/>
        <a:lstStyle/>
        <a:p>
          <a:endParaRPr lang="en-GB"/>
        </a:p>
      </dgm:t>
    </dgm:pt>
    <dgm:pt modelId="{634571C2-437B-4459-96D1-8072A98106D1}">
      <dgm:prSet/>
      <dgm:spPr/>
      <dgm:t>
        <a:bodyPr/>
        <a:lstStyle/>
        <a:p>
          <a:r>
            <a:rPr lang="en-GB"/>
            <a:t>Ask developers to rate us</a:t>
          </a:r>
        </a:p>
      </dgm:t>
    </dgm:pt>
    <dgm:pt modelId="{3B266B34-2826-43CA-B236-1D760A2A4013}" type="parTrans" cxnId="{A2BABF09-D3E0-483F-B167-C9E53D76EB03}">
      <dgm:prSet/>
      <dgm:spPr/>
      <dgm:t>
        <a:bodyPr/>
        <a:lstStyle/>
        <a:p>
          <a:endParaRPr lang="en-GB"/>
        </a:p>
      </dgm:t>
    </dgm:pt>
    <dgm:pt modelId="{FE57EDF6-EE5D-4C59-B480-82A040463AC0}" type="sibTrans" cxnId="{A2BABF09-D3E0-483F-B167-C9E53D76EB03}">
      <dgm:prSet/>
      <dgm:spPr/>
      <dgm:t>
        <a:bodyPr/>
        <a:lstStyle/>
        <a:p>
          <a:endParaRPr lang="en-GB"/>
        </a:p>
      </dgm:t>
    </dgm:pt>
    <dgm:pt modelId="{469B87C5-C931-47FB-918E-4D31B787E010}">
      <dgm:prSet/>
      <dgm:spPr/>
      <dgm:t>
        <a:bodyPr/>
        <a:lstStyle/>
        <a:p>
          <a:r>
            <a:rPr lang="en-GB" b="1"/>
            <a:t>Do the hard work to make it simple</a:t>
          </a:r>
        </a:p>
      </dgm:t>
    </dgm:pt>
    <dgm:pt modelId="{6E372005-66CA-42AC-8F86-1CE15991717E}" type="parTrans" cxnId="{0A9A52B6-8539-4C04-B370-43258C82EF35}">
      <dgm:prSet/>
      <dgm:spPr/>
      <dgm:t>
        <a:bodyPr/>
        <a:lstStyle/>
        <a:p>
          <a:endParaRPr lang="en-GB"/>
        </a:p>
      </dgm:t>
    </dgm:pt>
    <dgm:pt modelId="{39869C4F-41E0-41FA-89BC-9E979A867585}" type="sibTrans" cxnId="{0A9A52B6-8539-4C04-B370-43258C82EF35}">
      <dgm:prSet/>
      <dgm:spPr/>
      <dgm:t>
        <a:bodyPr/>
        <a:lstStyle/>
        <a:p>
          <a:endParaRPr lang="en-GB"/>
        </a:p>
      </dgm:t>
    </dgm:pt>
    <dgm:pt modelId="{739278AD-096C-457A-AB54-CC9172672446}" type="pres">
      <dgm:prSet presAssocID="{8C5F4A4B-24AF-4BEF-8EF8-190ECCB656AB}" presName="diagram" presStyleCnt="0">
        <dgm:presLayoutVars>
          <dgm:dir/>
          <dgm:resizeHandles val="exact"/>
        </dgm:presLayoutVars>
      </dgm:prSet>
      <dgm:spPr/>
    </dgm:pt>
    <dgm:pt modelId="{9143DD57-2503-4374-8293-36E95AF23213}" type="pres">
      <dgm:prSet presAssocID="{4FE8483D-742B-43F7-879B-C4A276295F5A}" presName="node" presStyleLbl="node1" presStyleIdx="0" presStyleCnt="7" custScaleY="145494">
        <dgm:presLayoutVars>
          <dgm:bulletEnabled val="1"/>
        </dgm:presLayoutVars>
      </dgm:prSet>
      <dgm:spPr/>
    </dgm:pt>
    <dgm:pt modelId="{04D807B0-18A9-4B0A-93E3-08CF42910D5A}" type="pres">
      <dgm:prSet presAssocID="{0F57273A-4526-435B-8B96-F78FDBD2E122}" presName="sibTrans" presStyleCnt="0"/>
      <dgm:spPr/>
    </dgm:pt>
    <dgm:pt modelId="{5BF9C80E-A339-4F1A-B2C1-64AC411D4C04}" type="pres">
      <dgm:prSet presAssocID="{18002BF9-1EA4-4F3D-A1B8-74F0DB0A3FF6}" presName="node" presStyleLbl="node1" presStyleIdx="1" presStyleCnt="7" custScaleY="145494" custLinFactNeighborX="0" custLinFactNeighborY="1688">
        <dgm:presLayoutVars>
          <dgm:bulletEnabled val="1"/>
        </dgm:presLayoutVars>
      </dgm:prSet>
      <dgm:spPr/>
    </dgm:pt>
    <dgm:pt modelId="{4003E671-5C17-402E-8886-947D188ABEC0}" type="pres">
      <dgm:prSet presAssocID="{D798AAA5-5E9B-4DC9-AFA0-251871F958B2}" presName="sibTrans" presStyleCnt="0"/>
      <dgm:spPr/>
    </dgm:pt>
    <dgm:pt modelId="{74C287B4-A8A6-475D-A80D-E911E8554CD8}" type="pres">
      <dgm:prSet presAssocID="{2AAF2251-377E-4761-AE13-D3BBAE17AD4D}" presName="node" presStyleLbl="node1" presStyleIdx="2" presStyleCnt="7" custScaleY="145494">
        <dgm:presLayoutVars>
          <dgm:bulletEnabled val="1"/>
        </dgm:presLayoutVars>
      </dgm:prSet>
      <dgm:spPr/>
    </dgm:pt>
    <dgm:pt modelId="{33780B2A-EF43-40C9-9AD7-911D397B9FAB}" type="pres">
      <dgm:prSet presAssocID="{7392C3DC-85DA-44ED-83A9-6A2FA1199881}" presName="sibTrans" presStyleCnt="0"/>
      <dgm:spPr/>
    </dgm:pt>
    <dgm:pt modelId="{2F99C32B-CDFA-412B-ABFD-EA7582A82393}" type="pres">
      <dgm:prSet presAssocID="{2DD1D64E-C4C5-45CD-9386-3ACA7CD5DD70}" presName="node" presStyleLbl="node1" presStyleIdx="3" presStyleCnt="7" custScaleY="145494" custLinFactNeighborX="0" custLinFactNeighborY="1688">
        <dgm:presLayoutVars>
          <dgm:bulletEnabled val="1"/>
        </dgm:presLayoutVars>
      </dgm:prSet>
      <dgm:spPr/>
    </dgm:pt>
    <dgm:pt modelId="{8C729A11-4F0B-440D-8FCB-745F60C00F69}" type="pres">
      <dgm:prSet presAssocID="{388F1944-0EF8-4246-8949-D88EBE43708E}" presName="sibTrans" presStyleCnt="0"/>
      <dgm:spPr/>
    </dgm:pt>
    <dgm:pt modelId="{35AC63D5-F716-46A9-8FE4-A3E59D080A76}" type="pres">
      <dgm:prSet presAssocID="{9ED2DAE0-F925-41ED-BE5B-9126753FCF82}" presName="node" presStyleLbl="node1" presStyleIdx="4" presStyleCnt="7" custScaleY="145494" custLinFactNeighborX="0" custLinFactNeighborY="1688">
        <dgm:presLayoutVars>
          <dgm:bulletEnabled val="1"/>
        </dgm:presLayoutVars>
      </dgm:prSet>
      <dgm:spPr/>
    </dgm:pt>
    <dgm:pt modelId="{99528DD3-61BD-4BB2-9C92-9A8038201E01}" type="pres">
      <dgm:prSet presAssocID="{220443A9-F6D1-47A4-A7CA-19271DF3E77E}" presName="sibTrans" presStyleCnt="0"/>
      <dgm:spPr/>
    </dgm:pt>
    <dgm:pt modelId="{04DB56BB-D852-4A48-8EF9-E3A55CF8210F}" type="pres">
      <dgm:prSet presAssocID="{0A86F9F6-B19B-44E0-A9BA-923020FF48A9}" presName="node" presStyleLbl="node1" presStyleIdx="5" presStyleCnt="7" custScaleY="145494">
        <dgm:presLayoutVars>
          <dgm:bulletEnabled val="1"/>
        </dgm:presLayoutVars>
      </dgm:prSet>
      <dgm:spPr/>
    </dgm:pt>
    <dgm:pt modelId="{F892F0EA-B717-4D57-89E7-9A80F9B07B63}" type="pres">
      <dgm:prSet presAssocID="{195F0012-42C2-4AC3-B7E5-00E1D394BF4D}" presName="sibTrans" presStyleCnt="0"/>
      <dgm:spPr/>
    </dgm:pt>
    <dgm:pt modelId="{3E9C6A98-06E0-48C0-BEC6-68FE64410029}" type="pres">
      <dgm:prSet presAssocID="{6C9FC0C5-7D55-4E13-9BA4-E687BC02BEF8}" presName="node" presStyleLbl="node1" presStyleIdx="6" presStyleCnt="7" custScaleY="145494" custLinFactNeighborX="0" custLinFactNeighborY="1688">
        <dgm:presLayoutVars>
          <dgm:bulletEnabled val="1"/>
        </dgm:presLayoutVars>
      </dgm:prSet>
      <dgm:spPr/>
    </dgm:pt>
  </dgm:ptLst>
  <dgm:cxnLst>
    <dgm:cxn modelId="{73C90E06-B38F-4516-8D96-DF09B1A410AA}" type="presOf" srcId="{200E890A-76B6-4302-AFEA-6C7F1A180206}" destId="{74C287B4-A8A6-475D-A80D-E911E8554CD8}" srcOrd="0" destOrd="3" presId="urn:microsoft.com/office/officeart/2005/8/layout/default"/>
    <dgm:cxn modelId="{24836909-707F-43DD-A99A-F93D8CF8E68E}" srcId="{C9A2BD3C-F4ED-46E4-808A-903FF741EA03}" destId="{1C4A5A33-5442-486C-8A0D-49D199EABDE7}" srcOrd="2" destOrd="0" parTransId="{515207F2-BBD8-43C9-9209-4F2F865C444C}" sibTransId="{4C8714D1-9038-4CC8-9141-6DD947A04673}"/>
    <dgm:cxn modelId="{A2BABF09-D3E0-483F-B167-C9E53D76EB03}" srcId="{57AF5B98-58D6-446F-9722-D847C1AFBE5C}" destId="{634571C2-437B-4459-96D1-8072A98106D1}" srcOrd="1" destOrd="0" parTransId="{3B266B34-2826-43CA-B236-1D760A2A4013}" sibTransId="{FE57EDF6-EE5D-4C59-B480-82A040463AC0}"/>
    <dgm:cxn modelId="{61D71F0A-B5B2-4F45-BA99-C598F15456D3}" srcId="{25E5C810-145D-4004-A805-815FB23F6DEB}" destId="{60CD29C0-BA54-45DF-B750-7B4413B814F1}" srcOrd="1" destOrd="0" parTransId="{02F32747-1398-4DB7-89D6-1D149B3973CF}" sibTransId="{B7EB0472-2E08-4450-BA49-0CE1D6DB61A8}"/>
    <dgm:cxn modelId="{9019E90A-5360-43F1-9D41-A625965E45CC}" type="presOf" srcId="{C9A2BD3C-F4ED-46E4-808A-903FF741EA03}" destId="{74C287B4-A8A6-475D-A80D-E911E8554CD8}" srcOrd="0" destOrd="1" presId="urn:microsoft.com/office/officeart/2005/8/layout/default"/>
    <dgm:cxn modelId="{166E580B-770F-4EC0-80A6-3FF188FA5BFB}" type="presOf" srcId="{D8BEC36E-E9B6-4D75-A9E1-AEB7849203E0}" destId="{3E9C6A98-06E0-48C0-BEC6-68FE64410029}" srcOrd="0" destOrd="5" presId="urn:microsoft.com/office/officeart/2005/8/layout/default"/>
    <dgm:cxn modelId="{0F73C20D-DDFC-458F-B827-5574C113C575}" type="presOf" srcId="{8C5F4A4B-24AF-4BEF-8EF8-190ECCB656AB}" destId="{739278AD-096C-457A-AB54-CC9172672446}" srcOrd="0" destOrd="0" presId="urn:microsoft.com/office/officeart/2005/8/layout/default"/>
    <dgm:cxn modelId="{30B59C0E-22D6-40AD-A795-C870870A2EE3}" srcId="{4FE8483D-742B-43F7-879B-C4A276295F5A}" destId="{020BA47D-C3DC-406E-9760-E7BCE722F677}" srcOrd="1" destOrd="0" parTransId="{E7627B7E-77FB-4920-BFC3-7255EBD64A3F}" sibTransId="{6BDF6431-3545-4EFA-8F5A-3C6D49E5D537}"/>
    <dgm:cxn modelId="{6595BA13-F2A6-4EF2-B41C-B67B1DFE17A1}" srcId="{18002BF9-1EA4-4F3D-A1B8-74F0DB0A3FF6}" destId="{38065E46-4964-4421-8D0B-8A8BDDDE1A21}" srcOrd="0" destOrd="0" parTransId="{9794754B-BB97-4110-918F-A89C1F41B688}" sibTransId="{0F879EA7-EF9A-4757-912A-06BD69F25E7E}"/>
    <dgm:cxn modelId="{F9B6EC15-45A7-4049-93E8-43F5C65DD039}" srcId="{EF1D2CF3-9787-4661-BF79-5B3C9DFDF04D}" destId="{AB4AE024-764D-4F72-A473-B58E4AB7E1B0}" srcOrd="1" destOrd="0" parTransId="{3D5E3121-00F3-48FF-8728-994AC311B8BE}" sibTransId="{9DD929C2-C264-4659-9677-A5AE8B7A4875}"/>
    <dgm:cxn modelId="{0A952316-CDE1-4CDD-B2AF-BE86CBFC83F3}" type="presOf" srcId="{E56CFD4F-B733-49D3-8A06-E1781841D69C}" destId="{04DB56BB-D852-4A48-8EF9-E3A55CF8210F}" srcOrd="0" destOrd="2" presId="urn:microsoft.com/office/officeart/2005/8/layout/default"/>
    <dgm:cxn modelId="{87E2FF16-EA4E-4F12-B0AB-8167549B0390}" type="presOf" srcId="{590C3AD0-A59C-4D42-9944-57EED2381111}" destId="{04DB56BB-D852-4A48-8EF9-E3A55CF8210F}" srcOrd="0" destOrd="9" presId="urn:microsoft.com/office/officeart/2005/8/layout/default"/>
    <dgm:cxn modelId="{A1983C19-5B07-4505-8F00-04767F83D281}" srcId="{0A86F9F6-B19B-44E0-A9BA-923020FF48A9}" destId="{42079FE5-5069-4D36-B136-FEDBAEAFA097}" srcOrd="0" destOrd="0" parTransId="{95A447B5-EA12-4DD2-85D5-4CBAD4B769DD}" sibTransId="{57A28C8C-D57C-4F0E-B72C-D42F5FBFAD8C}"/>
    <dgm:cxn modelId="{E2B8551B-235A-47AD-AFEB-EA9B6039AB29}" type="presOf" srcId="{2DD1D64E-C4C5-45CD-9386-3ACA7CD5DD70}" destId="{2F99C32B-CDFA-412B-ABFD-EA7582A82393}" srcOrd="0" destOrd="0" presId="urn:microsoft.com/office/officeart/2005/8/layout/default"/>
    <dgm:cxn modelId="{A4F5B41E-C148-43B4-9B13-59E1C019CC97}" srcId="{5249DDD4-CCEF-48D9-B72C-1CED769A35FA}" destId="{E35F0609-E710-42BA-9E63-D665447BF8A9}" srcOrd="1" destOrd="0" parTransId="{216DA28A-E1F0-4FEA-85BE-8C1872A4A278}" sibTransId="{097F7DC4-471F-4F4C-A562-F1C2B4063DA2}"/>
    <dgm:cxn modelId="{EA93C220-02E4-4088-8FD0-8085D23D7DC3}" type="presOf" srcId="{58454D83-256B-472D-86CB-6E7CF7A4F53E}" destId="{5BF9C80E-A339-4F1A-B2C1-64AC411D4C04}" srcOrd="0" destOrd="2" presId="urn:microsoft.com/office/officeart/2005/8/layout/default"/>
    <dgm:cxn modelId="{E9CD4E28-0F06-40E9-B724-B72B4418A5C1}" srcId="{38065E46-4964-4421-8D0B-8A8BDDDE1A21}" destId="{58454D83-256B-472D-86CB-6E7CF7A4F53E}" srcOrd="0" destOrd="0" parTransId="{17F6AE93-7010-4EDD-9122-52B8F7460EB0}" sibTransId="{678435E8-4E1F-473B-8646-9CFAB6D7E17E}"/>
    <dgm:cxn modelId="{186BBC29-0873-4E9D-AA02-B5760D6A5A32}" type="presOf" srcId="{D3F7A0DC-C963-44A3-BB4E-B7175A9C7B77}" destId="{9143DD57-2503-4374-8293-36E95AF23213}" srcOrd="0" destOrd="6" presId="urn:microsoft.com/office/officeart/2005/8/layout/default"/>
    <dgm:cxn modelId="{952B0C2A-472B-4349-AE10-41AAFA0EB18B}" type="presOf" srcId="{D23C2AEC-683E-4B48-ADE4-EF353F4DC116}" destId="{04DB56BB-D852-4A48-8EF9-E3A55CF8210F}" srcOrd="0" destOrd="4" presId="urn:microsoft.com/office/officeart/2005/8/layout/default"/>
    <dgm:cxn modelId="{D9F4552E-2C75-4662-86E3-7F6B618F15E7}" type="presOf" srcId="{4FE8483D-742B-43F7-879B-C4A276295F5A}" destId="{9143DD57-2503-4374-8293-36E95AF23213}" srcOrd="0" destOrd="0" presId="urn:microsoft.com/office/officeart/2005/8/layout/default"/>
    <dgm:cxn modelId="{16CC8E30-EF60-41E4-B3C9-AAEF6DBCB082}" type="presOf" srcId="{0A86F9F6-B19B-44E0-A9BA-923020FF48A9}" destId="{04DB56BB-D852-4A48-8EF9-E3A55CF8210F}" srcOrd="0" destOrd="0" presId="urn:microsoft.com/office/officeart/2005/8/layout/default"/>
    <dgm:cxn modelId="{B5F05531-7FDB-413D-946D-EF72AC3A7AA5}" srcId="{C9A2BD3C-F4ED-46E4-808A-903FF741EA03}" destId="{200E890A-76B6-4302-AFEA-6C7F1A180206}" srcOrd="1" destOrd="0" parTransId="{24181706-D1EA-4898-949D-8AFC291C68F1}" sibTransId="{93B1DF81-508A-49F2-95FB-C86DFD511EA3}"/>
    <dgm:cxn modelId="{C4B7C631-0F9D-42E8-89F4-E8377F9FD987}" srcId="{C9A2BD3C-F4ED-46E4-808A-903FF741EA03}" destId="{DFD925AF-5D4C-4871-B2CA-1864FBFAD626}" srcOrd="0" destOrd="0" parTransId="{20BDBDD5-8872-439D-9D27-D541876FACDC}" sibTransId="{1D8CC63A-E913-4077-AB7A-58247A332058}"/>
    <dgm:cxn modelId="{D7F5B438-E5E6-4D9D-B3CA-CA1100237778}" srcId="{42079FE5-5069-4D36-B136-FEDBAEAFA097}" destId="{590C3AD0-A59C-4D42-9944-57EED2381111}" srcOrd="4" destOrd="0" parTransId="{89165D28-B169-45C8-85B7-CEB938DF3A93}" sibTransId="{BA7F82E1-0DE3-47CE-BE29-42AB76F5C000}"/>
    <dgm:cxn modelId="{2F6C223B-FE18-45E5-B0C6-2032FAA556EF}" srcId="{6BEF726B-5A9F-4DA5-A862-ABF5AAD26351}" destId="{A138B574-31E0-447E-AAC6-DCC0C864A080}" srcOrd="0" destOrd="0" parTransId="{EA61D045-9D33-49F8-96EF-CB072D265EEA}" sibTransId="{61471712-91A9-4274-9F86-323764E957E1}"/>
    <dgm:cxn modelId="{DDD35F40-A6F5-45C9-A25D-9A6469CF84D7}" type="presOf" srcId="{290653DB-9977-4959-B9A0-4E2832C9D4D5}" destId="{04DB56BB-D852-4A48-8EF9-E3A55CF8210F}" srcOrd="0" destOrd="7" presId="urn:microsoft.com/office/officeart/2005/8/layout/default"/>
    <dgm:cxn modelId="{D468C040-1140-40C3-B2B4-C3FA4E5E8249}" type="presOf" srcId="{469B87C5-C931-47FB-918E-4D31B787E010}" destId="{3E9C6A98-06E0-48C0-BEC6-68FE64410029}" srcOrd="0" destOrd="7" presId="urn:microsoft.com/office/officeart/2005/8/layout/default"/>
    <dgm:cxn modelId="{8A0DBB5C-82D3-4478-A179-2D682DB45005}" srcId="{746FB549-B35B-47F4-9789-E7ADBB524B8C}" destId="{B73FEFDA-E7DF-49DC-8118-A396EDE03685}" srcOrd="1" destOrd="0" parTransId="{2B796B94-C73E-47A7-9A3B-977DCE00B641}" sibTransId="{3907B07A-4D03-4321-AE59-72D0F6DD6F8F}"/>
    <dgm:cxn modelId="{78D4CE5C-276A-4C32-9485-0B6B8C1BED43}" srcId="{8C5F4A4B-24AF-4BEF-8EF8-190ECCB656AB}" destId="{9ED2DAE0-F925-41ED-BE5B-9126753FCF82}" srcOrd="4" destOrd="0" parTransId="{DF9B8D48-387C-482B-A950-9D11B03600D5}" sibTransId="{220443A9-F6D1-47A4-A7CA-19271DF3E77E}"/>
    <dgm:cxn modelId="{3777065E-FFCA-4A39-83A4-E9C695D82D88}" srcId="{38065E46-4964-4421-8D0B-8A8BDDDE1A21}" destId="{3316A950-7FAF-4373-87FA-8DF02EE5F9EE}" srcOrd="2" destOrd="0" parTransId="{EEC0865B-E1DF-48AC-A55D-C08B18897D63}" sibTransId="{5593E701-5887-4BED-BA72-4D4798DA05D2}"/>
    <dgm:cxn modelId="{8AC10560-53D2-4CB7-8BC6-56D6FEE30310}" srcId="{25E5C810-145D-4004-A805-815FB23F6DEB}" destId="{B3ECE940-7D95-42D8-B489-0FC9697E396F}" srcOrd="6" destOrd="0" parTransId="{4AF99FFD-1DD4-4A73-A312-34CB415886F6}" sibTransId="{056725EF-C457-4A13-B043-9665B82F7D7E}"/>
    <dgm:cxn modelId="{A334AA60-20D8-415B-B0D5-75D7CBD816AD}" srcId="{25E5C810-145D-4004-A805-815FB23F6DEB}" destId="{A491A43D-90FF-4461-8499-EDC06BFA022C}" srcOrd="2" destOrd="0" parTransId="{09D32690-9892-4A37-ACB0-5235075C6304}" sibTransId="{8A58D06D-359A-4700-A92B-23D192A23EF3}"/>
    <dgm:cxn modelId="{FE645842-CB89-4211-B5D8-02C453B2145C}" srcId="{1708BB6C-6663-465D-AEF5-C2EF556D2D21}" destId="{290653DB-9977-4959-B9A0-4E2832C9D4D5}" srcOrd="0" destOrd="0" parTransId="{8B0C181C-882B-4C12-9C14-29D279DE7BBF}" sibTransId="{35FB9B91-92AC-46B2-A9CE-2B85C8C75047}"/>
    <dgm:cxn modelId="{2BAF6943-D500-4B0D-8B06-CD3EA63BA3CB}" srcId="{25E5C810-145D-4004-A805-815FB23F6DEB}" destId="{D3F7A0DC-C963-44A3-BB4E-B7175A9C7B77}" srcOrd="4" destOrd="0" parTransId="{E06FB350-306F-4163-B2D7-E75333C26DF4}" sibTransId="{9B39C7AF-528D-4807-B3D3-3F31F586DDDE}"/>
    <dgm:cxn modelId="{7947BC45-D82B-4B30-B1EF-D26E062B166F}" srcId="{6BEF726B-5A9F-4DA5-A862-ABF5AAD26351}" destId="{DC204C44-9E3D-4051-A85F-2788F657A3B8}" srcOrd="1" destOrd="0" parTransId="{4CDD42C9-6C38-40C9-8BC4-CDE8FC6415D7}" sibTransId="{0BF3D4CD-2A1F-4878-9988-733A56EFCB7D}"/>
    <dgm:cxn modelId="{0E287148-791B-411E-AEAB-C6E041418EAC}" type="presOf" srcId="{DAD2DF0E-0645-4A9A-AC06-72A33B08240E}" destId="{2F99C32B-CDFA-412B-ABFD-EA7582A82393}" srcOrd="0" destOrd="2" presId="urn:microsoft.com/office/officeart/2005/8/layout/default"/>
    <dgm:cxn modelId="{6C928148-AA22-4CFA-8EA7-310A971A5837}" type="presOf" srcId="{28F7A26E-BEF1-4995-A238-FDC64D0CD13D}" destId="{5BF9C80E-A339-4F1A-B2C1-64AC411D4C04}" srcOrd="0" destOrd="3" presId="urn:microsoft.com/office/officeart/2005/8/layout/default"/>
    <dgm:cxn modelId="{FC9EB549-16B2-4ED1-AFD6-E9C095F3722D}" srcId="{42079FE5-5069-4D36-B136-FEDBAEAFA097}" destId="{CDACC1DD-982B-43DA-8672-823A12CB8811}" srcOrd="3" destOrd="0" parTransId="{DE6611FB-BF74-40B2-817B-6FC359AAF9F7}" sibTransId="{D9A4CCB6-A11A-4D36-8280-6C8AD5DC69BA}"/>
    <dgm:cxn modelId="{71B3034B-2B0C-42DB-A1B3-4B1A8B2151C6}" srcId="{746FB549-B35B-47F4-9789-E7ADBB524B8C}" destId="{DAD2DF0E-0645-4A9A-AC06-72A33B08240E}" srcOrd="0" destOrd="0" parTransId="{9BC26862-1498-461D-A00F-F29E6689D00A}" sibTransId="{3F6FB1D5-67E8-4FFA-B115-70B31E0D412A}"/>
    <dgm:cxn modelId="{EB94176C-548B-4D57-A17C-E55150C77E5D}" srcId="{57AF5B98-58D6-446F-9722-D847C1AFBE5C}" destId="{D8BEC36E-E9B6-4D75-A9E1-AEB7849203E0}" srcOrd="0" destOrd="0" parTransId="{4F340B6D-6AA6-40F9-98D7-6788D88C3518}" sibTransId="{55D84E5F-84C5-4344-BA27-CE7F49756747}"/>
    <dgm:cxn modelId="{FD7C1F4C-2E06-4DD3-9189-2AFE3333DD20}" type="presOf" srcId="{7BAB132E-471A-4AF9-ABC9-A125717B5CB1}" destId="{2F99C32B-CDFA-412B-ABFD-EA7582A82393}" srcOrd="0" destOrd="4" presId="urn:microsoft.com/office/officeart/2005/8/layout/default"/>
    <dgm:cxn modelId="{5EBC7B4C-B4CD-49F9-AAA9-8494E60FA4E8}" srcId="{746FB549-B35B-47F4-9789-E7ADBB524B8C}" destId="{7BAB132E-471A-4AF9-ABC9-A125717B5CB1}" srcOrd="2" destOrd="0" parTransId="{A594DE9C-AE8B-4040-9CD9-FEB385134171}" sibTransId="{00317647-D5E7-4998-A11F-5BC6AB68F7BB}"/>
    <dgm:cxn modelId="{A5D24D70-C65D-4D85-B894-2046347C10E5}" type="presOf" srcId="{020BA47D-C3DC-406E-9760-E7BCE722F677}" destId="{9143DD57-2503-4374-8293-36E95AF23213}" srcOrd="0" destOrd="9" presId="urn:microsoft.com/office/officeart/2005/8/layout/default"/>
    <dgm:cxn modelId="{E8615350-F5F2-4C50-8A9A-82F1E7976FC8}" type="presOf" srcId="{1C4A5A33-5442-486C-8A0D-49D199EABDE7}" destId="{74C287B4-A8A6-475D-A80D-E911E8554CD8}" srcOrd="0" destOrd="4" presId="urn:microsoft.com/office/officeart/2005/8/layout/default"/>
    <dgm:cxn modelId="{AD211371-9E9A-4B12-96FD-BB0BF7C90AB7}" type="presOf" srcId="{A491A43D-90FF-4461-8499-EDC06BFA022C}" destId="{9143DD57-2503-4374-8293-36E95AF23213}" srcOrd="0" destOrd="4" presId="urn:microsoft.com/office/officeart/2005/8/layout/default"/>
    <dgm:cxn modelId="{F727EB71-EEA9-410A-B8E8-BEAB302D8826}" srcId="{A138B574-31E0-447E-AAC6-DCC0C864A080}" destId="{15E6E5E8-A1BE-42A1-86F9-09E0EA151AEE}" srcOrd="0" destOrd="0" parTransId="{49783A48-9C8D-4130-A420-B40DD30C4304}" sibTransId="{CF780046-43D6-498F-B327-274899962DFF}"/>
    <dgm:cxn modelId="{06AB0952-E3B6-4996-A5B0-AAC2A0392046}" type="presOf" srcId="{DC204C44-9E3D-4051-A85F-2788F657A3B8}" destId="{35AC63D5-F716-46A9-8FE4-A3E59D080A76}" srcOrd="0" destOrd="4" presId="urn:microsoft.com/office/officeart/2005/8/layout/default"/>
    <dgm:cxn modelId="{EB562472-F772-4026-B75D-BAC2086EA957}" type="presOf" srcId="{7C397449-EC8F-45CC-AB42-2881DA185D56}" destId="{35AC63D5-F716-46A9-8FE4-A3E59D080A76}" srcOrd="0" destOrd="5" presId="urn:microsoft.com/office/officeart/2005/8/layout/default"/>
    <dgm:cxn modelId="{6A81E757-8EA7-4F0D-ACB0-933FC71E456E}" srcId="{6C9FC0C5-7D55-4E13-9BA4-E687BC02BEF8}" destId="{5249DDD4-CCEF-48D9-B72C-1CED769A35FA}" srcOrd="0" destOrd="0" parTransId="{13AC5D7B-BA4C-47B0-909A-DB245B5B6123}" sibTransId="{8AA27EEF-752D-4577-9CA1-AA8ED4BC1A82}"/>
    <dgm:cxn modelId="{31497D78-6C07-4B5F-B342-C583BB071041}" srcId="{2DD1D64E-C4C5-45CD-9386-3ACA7CD5DD70}" destId="{746FB549-B35B-47F4-9789-E7ADBB524B8C}" srcOrd="0" destOrd="0" parTransId="{D8524D79-63C2-4437-86FB-4EC20ADA48F3}" sibTransId="{276D7025-FA4A-4732-A0C7-C022AE510642}"/>
    <dgm:cxn modelId="{78F9D959-EE26-4380-9DE0-7F0032CBBC8F}" type="presOf" srcId="{634571C2-437B-4459-96D1-8072A98106D1}" destId="{3E9C6A98-06E0-48C0-BEC6-68FE64410029}" srcOrd="0" destOrd="6" presId="urn:microsoft.com/office/officeart/2005/8/layout/default"/>
    <dgm:cxn modelId="{3B68FF59-C8E7-49B0-B788-6450F24586FD}" type="presOf" srcId="{2AAF2251-377E-4761-AE13-D3BBAE17AD4D}" destId="{74C287B4-A8A6-475D-A80D-E911E8554CD8}" srcOrd="0" destOrd="0" presId="urn:microsoft.com/office/officeart/2005/8/layout/default"/>
    <dgm:cxn modelId="{6E5B425A-AB82-4CAB-B894-8AAC7AE50337}" type="presOf" srcId="{42079FE5-5069-4D36-B136-FEDBAEAFA097}" destId="{04DB56BB-D852-4A48-8EF9-E3A55CF8210F}" srcOrd="0" destOrd="1" presId="urn:microsoft.com/office/officeart/2005/8/layout/default"/>
    <dgm:cxn modelId="{60F5777A-70BD-49EE-8CD0-8D7341FDE72A}" srcId="{2AAF2251-377E-4761-AE13-D3BBAE17AD4D}" destId="{C9A2BD3C-F4ED-46E4-808A-903FF741EA03}" srcOrd="0" destOrd="0" parTransId="{121B7723-B909-4D2B-8BA4-9DCA0D90A7F9}" sibTransId="{7DC23818-E6DE-4A6B-ADB1-2EAD92D02B36}"/>
    <dgm:cxn modelId="{440C1F7F-217F-48DE-997B-4DDE802AC9AD}" type="presOf" srcId="{25E5C810-145D-4004-A805-815FB23F6DEB}" destId="{9143DD57-2503-4374-8293-36E95AF23213}" srcOrd="0" destOrd="1" presId="urn:microsoft.com/office/officeart/2005/8/layout/default"/>
    <dgm:cxn modelId="{1E9B647F-8FD2-492E-B87D-4ACD9C5497FB}" srcId="{4FE8483D-742B-43F7-879B-C4A276295F5A}" destId="{25E5C810-145D-4004-A805-815FB23F6DEB}" srcOrd="0" destOrd="0" parTransId="{7B7D48CA-599C-4E7A-95D9-6BC57FE9CE2F}" sibTransId="{1D51BD2B-46DF-4538-8E7A-93678BA81F0B}"/>
    <dgm:cxn modelId="{4395737F-44C8-4494-8669-23CA5F4FE542}" type="presOf" srcId="{1708BB6C-6663-465D-AEF5-C2EF556D2D21}" destId="{04DB56BB-D852-4A48-8EF9-E3A55CF8210F}" srcOrd="0" destOrd="6" presId="urn:microsoft.com/office/officeart/2005/8/layout/default"/>
    <dgm:cxn modelId="{2A58E881-B345-451A-8A75-6973609BA89E}" srcId="{5249DDD4-CCEF-48D9-B72C-1CED769A35FA}" destId="{DF1E3D66-C110-49FA-90DD-92AD6F2DF6C4}" srcOrd="0" destOrd="0" parTransId="{638241EF-7A22-49DD-999D-F361C0B36C51}" sibTransId="{3D05EDE3-A1F9-44D4-9C18-ED6B456AC72D}"/>
    <dgm:cxn modelId="{D300A782-9294-40E5-96A9-63E1B557303A}" srcId="{8C5F4A4B-24AF-4BEF-8EF8-190ECCB656AB}" destId="{4FE8483D-742B-43F7-879B-C4A276295F5A}" srcOrd="0" destOrd="0" parTransId="{A41EBCF0-150C-4664-8D95-26DC57B60A78}" sibTransId="{0F57273A-4526-435B-8B96-F78FDBD2E122}"/>
    <dgm:cxn modelId="{034CA187-B70F-4025-B53E-541C5EAC824E}" type="presOf" srcId="{AB4AE024-764D-4F72-A473-B58E4AB7E1B0}" destId="{04DB56BB-D852-4A48-8EF9-E3A55CF8210F}" srcOrd="0" destOrd="5" presId="urn:microsoft.com/office/officeart/2005/8/layout/default"/>
    <dgm:cxn modelId="{7A97BB88-045D-430F-8E24-D66A4F80D364}" srcId="{EF1D2CF3-9787-4661-BF79-5B3C9DFDF04D}" destId="{D23C2AEC-683E-4B48-ADE4-EF353F4DC116}" srcOrd="0" destOrd="0" parTransId="{7A382399-995C-445A-B34D-91575270AD1B}" sibTransId="{012EE523-FB84-42CF-98E5-86D409FF1D51}"/>
    <dgm:cxn modelId="{02AF958C-2D66-4022-8437-8279D724E477}" srcId="{8C5F4A4B-24AF-4BEF-8EF8-190ECCB656AB}" destId="{18002BF9-1EA4-4F3D-A1B8-74F0DB0A3FF6}" srcOrd="1" destOrd="0" parTransId="{0636E47B-4CBF-404F-A31B-F57924854F3E}" sibTransId="{D798AAA5-5E9B-4DC9-AFA0-251871F958B2}"/>
    <dgm:cxn modelId="{4B406E93-D676-4FAD-90F4-FA4B754E069A}" srcId="{3316A950-7FAF-4373-87FA-8DF02EE5F9EE}" destId="{1A0C7B46-2BEE-439E-8AC1-22039C6F96D2}" srcOrd="1" destOrd="0" parTransId="{461F4942-D3C4-4B9B-94A5-AD645E70C0E4}" sibTransId="{B1C90560-2439-4178-8CEE-0D703F9E711A}"/>
    <dgm:cxn modelId="{4723FE97-1552-4470-8D4F-25FE316890B3}" srcId="{42079FE5-5069-4D36-B136-FEDBAEAFA097}" destId="{1708BB6C-6663-465D-AEF5-C2EF556D2D21}" srcOrd="2" destOrd="0" parTransId="{DDDED83A-78EC-4BF0-A61D-E02E31B4DC24}" sibTransId="{7D75F4A8-FA84-4D62-B8ED-767B98978E13}"/>
    <dgm:cxn modelId="{CE54E199-94DB-432C-824B-E16E5C3FDD10}" type="presOf" srcId="{6C9FC0C5-7D55-4E13-9BA4-E687BC02BEF8}" destId="{3E9C6A98-06E0-48C0-BEC6-68FE64410029}" srcOrd="0" destOrd="0" presId="urn:microsoft.com/office/officeart/2005/8/layout/default"/>
    <dgm:cxn modelId="{D34B46A2-C186-4561-9297-BA3773C97DAC}" srcId="{6C9FC0C5-7D55-4E13-9BA4-E687BC02BEF8}" destId="{57AF5B98-58D6-446F-9722-D847C1AFBE5C}" srcOrd="1" destOrd="0" parTransId="{37B461AE-B545-478D-90EE-31F0FC1AFBF3}" sibTransId="{832FB072-7680-4284-9CE6-3A8C2DBFB2BB}"/>
    <dgm:cxn modelId="{5736CBA2-B76F-49E0-B6CA-FE33D7D7B72C}" srcId="{8C5F4A4B-24AF-4BEF-8EF8-190ECCB656AB}" destId="{2DD1D64E-C4C5-45CD-9386-3ACA7CD5DD70}" srcOrd="3" destOrd="0" parTransId="{E2F9BB6E-E736-4D48-851B-A1E8CDD9F004}" sibTransId="{388F1944-0EF8-4246-8949-D88EBE43708E}"/>
    <dgm:cxn modelId="{BFDAC4A3-00DD-4074-935B-157FF181589A}" type="presOf" srcId="{3316A950-7FAF-4373-87FA-8DF02EE5F9EE}" destId="{5BF9C80E-A339-4F1A-B2C1-64AC411D4C04}" srcOrd="0" destOrd="4" presId="urn:microsoft.com/office/officeart/2005/8/layout/default"/>
    <dgm:cxn modelId="{D04604A6-D84E-48CF-B635-A6617DF29B3F}" srcId="{8C5F4A4B-24AF-4BEF-8EF8-190ECCB656AB}" destId="{0A86F9F6-B19B-44E0-A9BA-923020FF48A9}" srcOrd="5" destOrd="0" parTransId="{8B580424-6556-4377-955E-9B22E74BE6CD}" sibTransId="{195F0012-42C2-4AC3-B7E5-00E1D394BF4D}"/>
    <dgm:cxn modelId="{086348A7-8BF8-4D0F-B8D4-8E2F33E58273}" srcId="{38065E46-4964-4421-8D0B-8A8BDDDE1A21}" destId="{28F7A26E-BEF1-4995-A238-FDC64D0CD13D}" srcOrd="1" destOrd="0" parTransId="{2A5EE4D5-6A9E-4A9A-A923-AAB23CF1A503}" sibTransId="{E5AEF9A8-DE46-4A45-BABB-290128DAAADA}"/>
    <dgm:cxn modelId="{E4E325B1-4DCA-4D7A-9EB9-EBD254BBA7B3}" srcId="{8C5F4A4B-24AF-4BEF-8EF8-190ECCB656AB}" destId="{6C9FC0C5-7D55-4E13-9BA4-E687BC02BEF8}" srcOrd="6" destOrd="0" parTransId="{E5ED88CD-3AF6-4C72-A834-068209C20693}" sibTransId="{E3D24DE5-2FC0-441B-BED0-5DD4EDF0E8E5}"/>
    <dgm:cxn modelId="{A552F9B1-AFD5-4B63-8611-279332C80619}" srcId="{38065E46-4964-4421-8D0B-8A8BDDDE1A21}" destId="{EEC08A60-15EC-4930-9EC1-560CD897AFA4}" srcOrd="3" destOrd="0" parTransId="{14E32D9A-A645-4C1C-A6C2-6CDF019A4448}" sibTransId="{C13BC971-85CA-4260-9236-6CB57C35A678}"/>
    <dgm:cxn modelId="{1CAB10B4-74B1-4ACE-91CA-0C1BAAFDD577}" srcId="{3316A950-7FAF-4373-87FA-8DF02EE5F9EE}" destId="{19BB1FCD-07C4-4609-9F24-03D279195718}" srcOrd="0" destOrd="0" parTransId="{2F20D95F-4E01-4BD6-9D2A-AEDF2484BE71}" sibTransId="{B213A4AC-DDC2-486D-9047-7B2A667C35F8}"/>
    <dgm:cxn modelId="{0A9A52B6-8539-4C04-B370-43258C82EF35}" srcId="{6C9FC0C5-7D55-4E13-9BA4-E687BC02BEF8}" destId="{469B87C5-C931-47FB-918E-4D31B787E010}" srcOrd="2" destOrd="0" parTransId="{6E372005-66CA-42AC-8F86-1CE15991717E}" sibTransId="{39869C4F-41E0-41FA-89BC-9E979A867585}"/>
    <dgm:cxn modelId="{28EDFAB9-2261-41FE-AEC9-23B1F6143A73}" type="presOf" srcId="{1A0C7B46-2BEE-439E-8AC1-22039C6F96D2}" destId="{5BF9C80E-A339-4F1A-B2C1-64AC411D4C04}" srcOrd="0" destOrd="6" presId="urn:microsoft.com/office/officeart/2005/8/layout/default"/>
    <dgm:cxn modelId="{EDF877BA-8B90-47C4-99A8-954E02E4D338}" type="presOf" srcId="{15E6E5E8-A1BE-42A1-86F9-09E0EA151AEE}" destId="{35AC63D5-F716-46A9-8FE4-A3E59D080A76}" srcOrd="0" destOrd="3" presId="urn:microsoft.com/office/officeart/2005/8/layout/default"/>
    <dgm:cxn modelId="{5097BDBA-D07A-4D93-B629-B2C169F1E1B6}" type="presOf" srcId="{4C698760-3717-4B64-B755-1EF84E5E9FF6}" destId="{9143DD57-2503-4374-8293-36E95AF23213}" srcOrd="0" destOrd="11" presId="urn:microsoft.com/office/officeart/2005/8/layout/default"/>
    <dgm:cxn modelId="{94B6A8BE-2B8C-4F74-9B86-B21C3321AD78}" srcId="{42079FE5-5069-4D36-B136-FEDBAEAFA097}" destId="{EF1D2CF3-9787-4661-BF79-5B3C9DFDF04D}" srcOrd="1" destOrd="0" parTransId="{8E4A0BAF-0FBF-4E99-80D3-28951B6BFFE0}" sibTransId="{BE857384-2796-4777-BFEC-8B0C5CAF0C49}"/>
    <dgm:cxn modelId="{282566C2-DAA2-4645-A33A-6CBA410CA227}" srcId="{020BA47D-C3DC-406E-9760-E7BCE722F677}" destId="{4C698760-3717-4B64-B755-1EF84E5E9FF6}" srcOrd="1" destOrd="0" parTransId="{DB9A238A-6CD9-47DA-AC9C-5AE7A5B97882}" sibTransId="{70897731-04F7-48DA-A781-2875B7A30D70}"/>
    <dgm:cxn modelId="{898F9CC2-A715-49CD-9D51-4C05C0699B82}" srcId="{25E5C810-145D-4004-A805-815FB23F6DEB}" destId="{AA45B0F4-A9CE-40D1-BF58-73DEE0265A40}" srcOrd="0" destOrd="0" parTransId="{D5960167-5192-4B19-AAF5-1AB8B30258E4}" sibTransId="{96976F66-3953-449C-82B7-FCFD6BE7B1EA}"/>
    <dgm:cxn modelId="{BB75DAC3-871B-4CC8-8968-BA63616BDBA9}" type="presOf" srcId="{B3ECE940-7D95-42D8-B489-0FC9697E396F}" destId="{9143DD57-2503-4374-8293-36E95AF23213}" srcOrd="0" destOrd="8" presId="urn:microsoft.com/office/officeart/2005/8/layout/default"/>
    <dgm:cxn modelId="{8DD64DC6-EE78-4AEF-A8D0-6DB141FBC258}" type="presOf" srcId="{6BEF726B-5A9F-4DA5-A862-ABF5AAD26351}" destId="{35AC63D5-F716-46A9-8FE4-A3E59D080A76}" srcOrd="0" destOrd="1" presId="urn:microsoft.com/office/officeart/2005/8/layout/default"/>
    <dgm:cxn modelId="{E9DDC3C9-C42D-423F-BB6C-440646C384AC}" type="presOf" srcId="{DF1E3D66-C110-49FA-90DD-92AD6F2DF6C4}" destId="{3E9C6A98-06E0-48C0-BEC6-68FE64410029}" srcOrd="0" destOrd="2" presId="urn:microsoft.com/office/officeart/2005/8/layout/default"/>
    <dgm:cxn modelId="{C809D9CB-1FE4-46A4-9E16-FD0FC191BD60}" type="presOf" srcId="{746FB549-B35B-47F4-9789-E7ADBB524B8C}" destId="{2F99C32B-CDFA-412B-ABFD-EA7582A82393}" srcOrd="0" destOrd="1" presId="urn:microsoft.com/office/officeart/2005/8/layout/default"/>
    <dgm:cxn modelId="{D98D11CD-DDD8-40CC-B7F3-D0E63667BA1E}" type="presOf" srcId="{A138B574-31E0-447E-AAC6-DCC0C864A080}" destId="{35AC63D5-F716-46A9-8FE4-A3E59D080A76}" srcOrd="0" destOrd="2" presId="urn:microsoft.com/office/officeart/2005/8/layout/default"/>
    <dgm:cxn modelId="{C07752CE-E0C3-4DC4-96B3-3796ADD24EAA}" srcId="{020BA47D-C3DC-406E-9760-E7BCE722F677}" destId="{CE20E36C-D495-4F65-BB62-644E35B1FE70}" srcOrd="0" destOrd="0" parTransId="{02141C2C-49CF-4A75-9806-389A9DB105F4}" sibTransId="{1F186A5C-0A15-4B1E-9B9C-62F1FBBB1F5D}"/>
    <dgm:cxn modelId="{44F133D0-8F34-45FA-A180-69874532A996}" type="presOf" srcId="{38065E46-4964-4421-8D0B-8A8BDDDE1A21}" destId="{5BF9C80E-A339-4F1A-B2C1-64AC411D4C04}" srcOrd="0" destOrd="1" presId="urn:microsoft.com/office/officeart/2005/8/layout/default"/>
    <dgm:cxn modelId="{2B4AFAD2-06EC-485C-A64B-E00819DA0758}" srcId="{9ED2DAE0-F925-41ED-BE5B-9126753FCF82}" destId="{6BEF726B-5A9F-4DA5-A862-ABF5AAD26351}" srcOrd="0" destOrd="0" parTransId="{656BBBE5-08C8-43BB-AF51-C82C19A687FB}" sibTransId="{3AEB849F-5110-4457-A490-97CF88AF9893}"/>
    <dgm:cxn modelId="{2731D1D5-1EAC-477B-A571-4928BB974D99}" type="presOf" srcId="{19BB1FCD-07C4-4609-9F24-03D279195718}" destId="{5BF9C80E-A339-4F1A-B2C1-64AC411D4C04}" srcOrd="0" destOrd="5" presId="urn:microsoft.com/office/officeart/2005/8/layout/default"/>
    <dgm:cxn modelId="{F10FD5D6-749C-4459-ABEF-724DCAAA9466}" srcId="{42079FE5-5069-4D36-B136-FEDBAEAFA097}" destId="{E56CFD4F-B733-49D3-8A06-E1781841D69C}" srcOrd="0" destOrd="0" parTransId="{0CC6DBDE-89EC-4575-B441-7B64C6A27CBE}" sibTransId="{9D351ACE-41AE-4B5A-94EF-614710187517}"/>
    <dgm:cxn modelId="{5F2129D7-F152-43E9-A4F5-4FF913CF9983}" srcId="{25E5C810-145D-4004-A805-815FB23F6DEB}" destId="{025EB622-F9F7-4BAB-91C8-089A9CF5B1C0}" srcOrd="3" destOrd="0" parTransId="{871BE7A0-20EE-456F-91DB-49E174915230}" sibTransId="{E155E299-918C-49C0-B334-F551D67C86EF}"/>
    <dgm:cxn modelId="{1B2579E0-31F0-465A-ABA4-32B922539343}" type="presOf" srcId="{18002BF9-1EA4-4F3D-A1B8-74F0DB0A3FF6}" destId="{5BF9C80E-A339-4F1A-B2C1-64AC411D4C04}" srcOrd="0" destOrd="0" presId="urn:microsoft.com/office/officeart/2005/8/layout/default"/>
    <dgm:cxn modelId="{664890E1-199C-467F-A088-248638C470BF}" type="presOf" srcId="{B73FEFDA-E7DF-49DC-8118-A396EDE03685}" destId="{2F99C32B-CDFA-412B-ABFD-EA7582A82393}" srcOrd="0" destOrd="3" presId="urn:microsoft.com/office/officeart/2005/8/layout/default"/>
    <dgm:cxn modelId="{19E8DAE1-9699-4461-8538-B072DFAFFA11}" type="presOf" srcId="{CE20E36C-D495-4F65-BB62-644E35B1FE70}" destId="{9143DD57-2503-4374-8293-36E95AF23213}" srcOrd="0" destOrd="10" presId="urn:microsoft.com/office/officeart/2005/8/layout/default"/>
    <dgm:cxn modelId="{581B16E2-E69E-49FC-8993-05AB88A5E85D}" type="presOf" srcId="{CDACC1DD-982B-43DA-8672-823A12CB8811}" destId="{04DB56BB-D852-4A48-8EF9-E3A55CF8210F}" srcOrd="0" destOrd="8" presId="urn:microsoft.com/office/officeart/2005/8/layout/default"/>
    <dgm:cxn modelId="{9B3E89E2-7BD7-405A-9316-A2F8656E078E}" type="presOf" srcId="{EF1D2CF3-9787-4661-BF79-5B3C9DFDF04D}" destId="{04DB56BB-D852-4A48-8EF9-E3A55CF8210F}" srcOrd="0" destOrd="3" presId="urn:microsoft.com/office/officeart/2005/8/layout/default"/>
    <dgm:cxn modelId="{777AA2E3-5259-4A3F-8C41-7BE53544BDA8}" type="presOf" srcId="{025EB622-F9F7-4BAB-91C8-089A9CF5B1C0}" destId="{9143DD57-2503-4374-8293-36E95AF23213}" srcOrd="0" destOrd="5" presId="urn:microsoft.com/office/officeart/2005/8/layout/default"/>
    <dgm:cxn modelId="{27079EE4-6826-4F95-857B-9D35C20716E5}" srcId="{8C5F4A4B-24AF-4BEF-8EF8-190ECCB656AB}" destId="{2AAF2251-377E-4761-AE13-D3BBAE17AD4D}" srcOrd="2" destOrd="0" parTransId="{E557ABCB-2E9D-4BF6-8263-C31C89DF3686}" sibTransId="{7392C3DC-85DA-44ED-83A9-6A2FA1199881}"/>
    <dgm:cxn modelId="{7CE7AEE7-D54C-4EFF-84DF-492579342DF0}" type="presOf" srcId="{0F931299-6121-44EC-9E16-FECE25615CFA}" destId="{9143DD57-2503-4374-8293-36E95AF23213}" srcOrd="0" destOrd="7" presId="urn:microsoft.com/office/officeart/2005/8/layout/default"/>
    <dgm:cxn modelId="{4DBFD3E9-CF10-46B1-8247-417E241918E0}" type="presOf" srcId="{E35F0609-E710-42BA-9E63-D665447BF8A9}" destId="{3E9C6A98-06E0-48C0-BEC6-68FE64410029}" srcOrd="0" destOrd="3" presId="urn:microsoft.com/office/officeart/2005/8/layout/default"/>
    <dgm:cxn modelId="{2AC7DDE9-BEEA-4B12-97B5-64A72381168A}" type="presOf" srcId="{DFD925AF-5D4C-4871-B2CA-1864FBFAD626}" destId="{74C287B4-A8A6-475D-A80D-E911E8554CD8}" srcOrd="0" destOrd="2" presId="urn:microsoft.com/office/officeart/2005/8/layout/default"/>
    <dgm:cxn modelId="{C5ED51EE-018A-45E1-97AF-1BFFB0B0EF9B}" type="presOf" srcId="{AA45B0F4-A9CE-40D1-BF58-73DEE0265A40}" destId="{9143DD57-2503-4374-8293-36E95AF23213}" srcOrd="0" destOrd="2" presId="urn:microsoft.com/office/officeart/2005/8/layout/default"/>
    <dgm:cxn modelId="{BB17A9F2-9410-47E4-8DEE-6B3812778D2F}" type="presOf" srcId="{5249DDD4-CCEF-48D9-B72C-1CED769A35FA}" destId="{3E9C6A98-06E0-48C0-BEC6-68FE64410029}" srcOrd="0" destOrd="1" presId="urn:microsoft.com/office/officeart/2005/8/layout/default"/>
    <dgm:cxn modelId="{3D2B05F3-E8BC-4FC4-AE70-D913A6953E23}" srcId="{25E5C810-145D-4004-A805-815FB23F6DEB}" destId="{0F931299-6121-44EC-9E16-FECE25615CFA}" srcOrd="5" destOrd="0" parTransId="{71CA1EDC-A792-4314-8B9C-0FABF63A598D}" sibTransId="{50EFC4A0-B558-4BAF-BC20-5443D5EA3F47}"/>
    <dgm:cxn modelId="{0516BDF3-50D4-44E3-BF14-2289B07DE9AB}" srcId="{6BEF726B-5A9F-4DA5-A862-ABF5AAD26351}" destId="{7C397449-EC8F-45CC-AB42-2881DA185D56}" srcOrd="2" destOrd="0" parTransId="{F09621CD-CF29-4DA1-B447-1BEC4F777715}" sibTransId="{C6658B52-3D93-4BA4-9D27-31FCA5A31CC5}"/>
    <dgm:cxn modelId="{D30AADF4-93F5-404E-9D02-0630D4EB5031}" type="presOf" srcId="{60CD29C0-BA54-45DF-B750-7B4413B814F1}" destId="{9143DD57-2503-4374-8293-36E95AF23213}" srcOrd="0" destOrd="3" presId="urn:microsoft.com/office/officeart/2005/8/layout/default"/>
    <dgm:cxn modelId="{FAB54AFA-881A-48C3-BDB6-C0043BAD0B18}" type="presOf" srcId="{57AF5B98-58D6-446F-9722-D847C1AFBE5C}" destId="{3E9C6A98-06E0-48C0-BEC6-68FE64410029}" srcOrd="0" destOrd="4" presId="urn:microsoft.com/office/officeart/2005/8/layout/default"/>
    <dgm:cxn modelId="{758317FB-51F0-4BEC-BDB7-35D7B9A3C6C0}" type="presOf" srcId="{9ED2DAE0-F925-41ED-BE5B-9126753FCF82}" destId="{35AC63D5-F716-46A9-8FE4-A3E59D080A76}" srcOrd="0" destOrd="0" presId="urn:microsoft.com/office/officeart/2005/8/layout/default"/>
    <dgm:cxn modelId="{B07F82FD-9211-4E48-B4D9-D8D0CD80EA99}" type="presOf" srcId="{EEC08A60-15EC-4930-9EC1-560CD897AFA4}" destId="{5BF9C80E-A339-4F1A-B2C1-64AC411D4C04}" srcOrd="0" destOrd="7" presId="urn:microsoft.com/office/officeart/2005/8/layout/default"/>
    <dgm:cxn modelId="{70F759BA-AF6F-479F-86F6-5F2EDA206048}" type="presParOf" srcId="{739278AD-096C-457A-AB54-CC9172672446}" destId="{9143DD57-2503-4374-8293-36E95AF23213}" srcOrd="0" destOrd="0" presId="urn:microsoft.com/office/officeart/2005/8/layout/default"/>
    <dgm:cxn modelId="{9E577DBD-610C-4664-8009-522AC1A32754}" type="presParOf" srcId="{739278AD-096C-457A-AB54-CC9172672446}" destId="{04D807B0-18A9-4B0A-93E3-08CF42910D5A}" srcOrd="1" destOrd="0" presId="urn:microsoft.com/office/officeart/2005/8/layout/default"/>
    <dgm:cxn modelId="{C9F953B1-3A38-4313-A80C-2B3D5003B99F}" type="presParOf" srcId="{739278AD-096C-457A-AB54-CC9172672446}" destId="{5BF9C80E-A339-4F1A-B2C1-64AC411D4C04}" srcOrd="2" destOrd="0" presId="urn:microsoft.com/office/officeart/2005/8/layout/default"/>
    <dgm:cxn modelId="{D474CFBF-9A2E-477E-8398-B0E03B7BA4EB}" type="presParOf" srcId="{739278AD-096C-457A-AB54-CC9172672446}" destId="{4003E671-5C17-402E-8886-947D188ABEC0}" srcOrd="3" destOrd="0" presId="urn:microsoft.com/office/officeart/2005/8/layout/default"/>
    <dgm:cxn modelId="{45294121-5CC5-45AE-92B5-4EDB7167E1A5}" type="presParOf" srcId="{739278AD-096C-457A-AB54-CC9172672446}" destId="{74C287B4-A8A6-475D-A80D-E911E8554CD8}" srcOrd="4" destOrd="0" presId="urn:microsoft.com/office/officeart/2005/8/layout/default"/>
    <dgm:cxn modelId="{D1C5B53A-3F82-4414-9381-4051B396CCCB}" type="presParOf" srcId="{739278AD-096C-457A-AB54-CC9172672446}" destId="{33780B2A-EF43-40C9-9AD7-911D397B9FAB}" srcOrd="5" destOrd="0" presId="urn:microsoft.com/office/officeart/2005/8/layout/default"/>
    <dgm:cxn modelId="{4BE024C2-7690-4064-9E12-603212A0CCB2}" type="presParOf" srcId="{739278AD-096C-457A-AB54-CC9172672446}" destId="{2F99C32B-CDFA-412B-ABFD-EA7582A82393}" srcOrd="6" destOrd="0" presId="urn:microsoft.com/office/officeart/2005/8/layout/default"/>
    <dgm:cxn modelId="{AC423390-9741-43D8-A98B-17703489B253}" type="presParOf" srcId="{739278AD-096C-457A-AB54-CC9172672446}" destId="{8C729A11-4F0B-440D-8FCB-745F60C00F69}" srcOrd="7" destOrd="0" presId="urn:microsoft.com/office/officeart/2005/8/layout/default"/>
    <dgm:cxn modelId="{6DA91AB6-580A-44E1-B858-16401B6A04AE}" type="presParOf" srcId="{739278AD-096C-457A-AB54-CC9172672446}" destId="{35AC63D5-F716-46A9-8FE4-A3E59D080A76}" srcOrd="8" destOrd="0" presId="urn:microsoft.com/office/officeart/2005/8/layout/default"/>
    <dgm:cxn modelId="{A84B3B24-3054-45D7-913A-F06A81AFC2BD}" type="presParOf" srcId="{739278AD-096C-457A-AB54-CC9172672446}" destId="{99528DD3-61BD-4BB2-9C92-9A8038201E01}" srcOrd="9" destOrd="0" presId="urn:microsoft.com/office/officeart/2005/8/layout/default"/>
    <dgm:cxn modelId="{0BE61072-F384-4227-BBBE-2199C0711279}" type="presParOf" srcId="{739278AD-096C-457A-AB54-CC9172672446}" destId="{04DB56BB-D852-4A48-8EF9-E3A55CF8210F}" srcOrd="10" destOrd="0" presId="urn:microsoft.com/office/officeart/2005/8/layout/default"/>
    <dgm:cxn modelId="{2BCE71FE-5E77-4E62-9386-7C5D365BC794}" type="presParOf" srcId="{739278AD-096C-457A-AB54-CC9172672446}" destId="{F892F0EA-B717-4D57-89E7-9A80F9B07B63}" srcOrd="11" destOrd="0" presId="urn:microsoft.com/office/officeart/2005/8/layout/default"/>
    <dgm:cxn modelId="{1A09CD35-CFBC-4EAB-A2BE-FDE4977BD5BE}" type="presParOf" srcId="{739278AD-096C-457A-AB54-CC9172672446}" destId="{3E9C6A98-06E0-48C0-BEC6-68FE64410029}" srcOrd="1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012105-439B-4285-9A9D-547950081294}">
      <dsp:nvSpPr>
        <dsp:cNvPr id="0" name=""/>
        <dsp:cNvSpPr/>
      </dsp:nvSpPr>
      <dsp:spPr>
        <a:xfrm>
          <a:off x="0" y="153888"/>
          <a:ext cx="2407046" cy="14442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/>
            <a:t>GP software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/>
            <a:t>clinicians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/>
            <a:t>smartcard</a:t>
          </a:r>
        </a:p>
      </dsp:txBody>
      <dsp:txXfrm>
        <a:off x="0" y="153888"/>
        <a:ext cx="2407046" cy="1444228"/>
      </dsp:txXfrm>
    </dsp:sp>
    <dsp:sp modelId="{3337BD80-F574-4926-9F8D-D7D88C41F921}">
      <dsp:nvSpPr>
        <dsp:cNvPr id="0" name=""/>
        <dsp:cNvSpPr/>
      </dsp:nvSpPr>
      <dsp:spPr>
        <a:xfrm>
          <a:off x="2647751" y="153888"/>
          <a:ext cx="2407046" cy="14442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/>
            <a:t>Pharmacy software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/>
            <a:t>pharmacists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/>
            <a:t>smartcard</a:t>
          </a:r>
        </a:p>
      </dsp:txBody>
      <dsp:txXfrm>
        <a:off x="2647751" y="153888"/>
        <a:ext cx="2407046" cy="1444228"/>
      </dsp:txXfrm>
    </dsp:sp>
    <dsp:sp modelId="{9D67F2A7-04A9-409B-94E7-15CAAFA67804}">
      <dsp:nvSpPr>
        <dsp:cNvPr id="0" name=""/>
        <dsp:cNvSpPr/>
      </dsp:nvSpPr>
      <dsp:spPr>
        <a:xfrm>
          <a:off x="5295503" y="153888"/>
          <a:ext cx="2407046" cy="14442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/>
            <a:t>Trust software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/>
            <a:t>clinicians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/>
            <a:t>smartcard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/>
            <a:t>unattended use</a:t>
          </a:r>
        </a:p>
      </dsp:txBody>
      <dsp:txXfrm>
        <a:off x="5295503" y="153888"/>
        <a:ext cx="2407046" cy="1444228"/>
      </dsp:txXfrm>
    </dsp:sp>
    <dsp:sp modelId="{5BCDAE40-8E73-4007-9F06-A8AAF7EEA46E}">
      <dsp:nvSpPr>
        <dsp:cNvPr id="0" name=""/>
        <dsp:cNvSpPr/>
      </dsp:nvSpPr>
      <dsp:spPr>
        <a:xfrm>
          <a:off x="0" y="1838821"/>
          <a:ext cx="2407046" cy="14442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/>
            <a:t>Social care software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/>
            <a:t>care workers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/>
            <a:t>out in the field</a:t>
          </a:r>
        </a:p>
      </dsp:txBody>
      <dsp:txXfrm>
        <a:off x="0" y="1838821"/>
        <a:ext cx="2407046" cy="1444228"/>
      </dsp:txXfrm>
    </dsp:sp>
    <dsp:sp modelId="{B0CC6514-934B-4E51-9C09-A44E1EC7D691}">
      <dsp:nvSpPr>
        <dsp:cNvPr id="0" name=""/>
        <dsp:cNvSpPr/>
      </dsp:nvSpPr>
      <dsp:spPr>
        <a:xfrm>
          <a:off x="2647751" y="1838821"/>
          <a:ext cx="2407046" cy="14442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/>
            <a:t>NHS App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>
              <a:latin typeface="Arial"/>
            </a:rPr>
            <a:t>patients</a:t>
          </a:r>
          <a:endParaRPr lang="en-GB" sz="1800" kern="120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/>
            <a:t>NHS </a:t>
          </a:r>
          <a:r>
            <a:rPr lang="en-GB" sz="1800" kern="1200">
              <a:latin typeface="Arial"/>
            </a:rPr>
            <a:t>login</a:t>
          </a:r>
          <a:endParaRPr lang="en-GB" sz="1800" kern="1200"/>
        </a:p>
      </dsp:txBody>
      <dsp:txXfrm>
        <a:off x="2647751" y="1838821"/>
        <a:ext cx="2407046" cy="1444228"/>
      </dsp:txXfrm>
    </dsp:sp>
    <dsp:sp modelId="{65E8E305-4B8C-4CE6-9177-CBCFC27A1BF0}">
      <dsp:nvSpPr>
        <dsp:cNvPr id="0" name=""/>
        <dsp:cNvSpPr/>
      </dsp:nvSpPr>
      <dsp:spPr>
        <a:xfrm>
          <a:off x="5295503" y="1838821"/>
          <a:ext cx="2407046" cy="14442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/>
            <a:t>Disruptive software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/>
            <a:t>for </a:t>
          </a:r>
          <a:r>
            <a:rPr lang="en-GB" sz="1800" kern="1200">
              <a:latin typeface="Arial"/>
            </a:rPr>
            <a:t>patients</a:t>
          </a:r>
          <a:endParaRPr lang="en-GB" sz="1800" kern="1200"/>
        </a:p>
      </dsp:txBody>
      <dsp:txXfrm>
        <a:off x="5295503" y="1838821"/>
        <a:ext cx="2407046" cy="144422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64C1BD-02EE-4D3B-925C-E8C40946E2B4}">
      <dsp:nvSpPr>
        <dsp:cNvPr id="0" name=""/>
        <dsp:cNvSpPr/>
      </dsp:nvSpPr>
      <dsp:spPr>
        <a:xfrm>
          <a:off x="5734178" y="389248"/>
          <a:ext cx="941451" cy="1633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1696"/>
              </a:lnTo>
              <a:lnTo>
                <a:pt x="941451" y="81696"/>
              </a:lnTo>
              <a:lnTo>
                <a:pt x="941451" y="16339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C8E854-ECF8-4561-B0E0-460842C51803}">
      <dsp:nvSpPr>
        <dsp:cNvPr id="0" name=""/>
        <dsp:cNvSpPr/>
      </dsp:nvSpPr>
      <dsp:spPr>
        <a:xfrm>
          <a:off x="5688458" y="389248"/>
          <a:ext cx="91440" cy="16339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6339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918958-A6B5-46A8-8FA3-FAAA2DB6C07A}">
      <dsp:nvSpPr>
        <dsp:cNvPr id="0" name=""/>
        <dsp:cNvSpPr/>
      </dsp:nvSpPr>
      <dsp:spPr>
        <a:xfrm>
          <a:off x="4792726" y="389248"/>
          <a:ext cx="941451" cy="163392"/>
        </a:xfrm>
        <a:custGeom>
          <a:avLst/>
          <a:gdLst/>
          <a:ahLst/>
          <a:cxnLst/>
          <a:rect l="0" t="0" r="0" b="0"/>
          <a:pathLst>
            <a:path>
              <a:moveTo>
                <a:pt x="941451" y="0"/>
              </a:moveTo>
              <a:lnTo>
                <a:pt x="941451" y="81696"/>
              </a:lnTo>
              <a:lnTo>
                <a:pt x="0" y="81696"/>
              </a:lnTo>
              <a:lnTo>
                <a:pt x="0" y="16339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AC8224-111A-4FBA-A20A-026F1E4DF82F}">
      <dsp:nvSpPr>
        <dsp:cNvPr id="0" name=""/>
        <dsp:cNvSpPr/>
      </dsp:nvSpPr>
      <dsp:spPr>
        <a:xfrm>
          <a:off x="3540051" y="941670"/>
          <a:ext cx="116708" cy="14627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62751"/>
              </a:lnTo>
              <a:lnTo>
                <a:pt x="116708" y="146275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5EAE03-B8BB-45CC-8D9E-72DFA1F9FB6A}">
      <dsp:nvSpPr>
        <dsp:cNvPr id="0" name=""/>
        <dsp:cNvSpPr/>
      </dsp:nvSpPr>
      <dsp:spPr>
        <a:xfrm>
          <a:off x="3540051" y="941670"/>
          <a:ext cx="116708" cy="9103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10329"/>
              </a:lnTo>
              <a:lnTo>
                <a:pt x="116708" y="91032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11DB0F-3847-4ACE-8ABB-EBE1E31A8312}">
      <dsp:nvSpPr>
        <dsp:cNvPr id="0" name=""/>
        <dsp:cNvSpPr/>
      </dsp:nvSpPr>
      <dsp:spPr>
        <a:xfrm>
          <a:off x="3540051" y="941670"/>
          <a:ext cx="116708" cy="3579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7907"/>
              </a:lnTo>
              <a:lnTo>
                <a:pt x="116708" y="35790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E3F2CB-BE34-4A83-9A8A-C2094F6F99AA}">
      <dsp:nvSpPr>
        <dsp:cNvPr id="0" name=""/>
        <dsp:cNvSpPr/>
      </dsp:nvSpPr>
      <dsp:spPr>
        <a:xfrm>
          <a:off x="2439097" y="389248"/>
          <a:ext cx="1412177" cy="1633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1696"/>
              </a:lnTo>
              <a:lnTo>
                <a:pt x="1412177" y="81696"/>
              </a:lnTo>
              <a:lnTo>
                <a:pt x="1412177" y="16339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4EC61A-7CB3-4739-B92E-45354195B727}">
      <dsp:nvSpPr>
        <dsp:cNvPr id="0" name=""/>
        <dsp:cNvSpPr/>
      </dsp:nvSpPr>
      <dsp:spPr>
        <a:xfrm>
          <a:off x="2598599" y="941670"/>
          <a:ext cx="116708" cy="9103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10329"/>
              </a:lnTo>
              <a:lnTo>
                <a:pt x="116708" y="91032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B3A127-8A13-4914-9E8D-D01B358BCE08}">
      <dsp:nvSpPr>
        <dsp:cNvPr id="0" name=""/>
        <dsp:cNvSpPr/>
      </dsp:nvSpPr>
      <dsp:spPr>
        <a:xfrm>
          <a:off x="2598599" y="941670"/>
          <a:ext cx="116708" cy="3579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7907"/>
              </a:lnTo>
              <a:lnTo>
                <a:pt x="116708" y="35790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C29826-B230-4207-85CE-523D5B9B1378}">
      <dsp:nvSpPr>
        <dsp:cNvPr id="0" name=""/>
        <dsp:cNvSpPr/>
      </dsp:nvSpPr>
      <dsp:spPr>
        <a:xfrm>
          <a:off x="2439097" y="389248"/>
          <a:ext cx="470725" cy="1633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1696"/>
              </a:lnTo>
              <a:lnTo>
                <a:pt x="470725" y="81696"/>
              </a:lnTo>
              <a:lnTo>
                <a:pt x="470725" y="16339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34FAEA3-5733-48B5-9C2B-7BF7A6E44D98}">
      <dsp:nvSpPr>
        <dsp:cNvPr id="0" name=""/>
        <dsp:cNvSpPr/>
      </dsp:nvSpPr>
      <dsp:spPr>
        <a:xfrm>
          <a:off x="1657148" y="941670"/>
          <a:ext cx="116708" cy="9103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10329"/>
              </a:lnTo>
              <a:lnTo>
                <a:pt x="116708" y="91032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770EAA-CBF4-40DE-9DBE-7997F40888AF}">
      <dsp:nvSpPr>
        <dsp:cNvPr id="0" name=""/>
        <dsp:cNvSpPr/>
      </dsp:nvSpPr>
      <dsp:spPr>
        <a:xfrm>
          <a:off x="1657148" y="941670"/>
          <a:ext cx="116708" cy="3579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7907"/>
              </a:lnTo>
              <a:lnTo>
                <a:pt x="116708" y="35790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C1BEBC-E6E8-4F7D-9A85-664510D89733}">
      <dsp:nvSpPr>
        <dsp:cNvPr id="0" name=""/>
        <dsp:cNvSpPr/>
      </dsp:nvSpPr>
      <dsp:spPr>
        <a:xfrm>
          <a:off x="1968371" y="389248"/>
          <a:ext cx="470725" cy="163392"/>
        </a:xfrm>
        <a:custGeom>
          <a:avLst/>
          <a:gdLst/>
          <a:ahLst/>
          <a:cxnLst/>
          <a:rect l="0" t="0" r="0" b="0"/>
          <a:pathLst>
            <a:path>
              <a:moveTo>
                <a:pt x="470725" y="0"/>
              </a:moveTo>
              <a:lnTo>
                <a:pt x="470725" y="81696"/>
              </a:lnTo>
              <a:lnTo>
                <a:pt x="0" y="81696"/>
              </a:lnTo>
              <a:lnTo>
                <a:pt x="0" y="16339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403382-D1B2-4FD7-8A90-19E4DACC6F37}">
      <dsp:nvSpPr>
        <dsp:cNvPr id="0" name=""/>
        <dsp:cNvSpPr/>
      </dsp:nvSpPr>
      <dsp:spPr>
        <a:xfrm>
          <a:off x="715696" y="941670"/>
          <a:ext cx="116708" cy="25675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67595"/>
              </a:lnTo>
              <a:lnTo>
                <a:pt x="116708" y="256759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BC2380-B907-4AC8-9EF0-DACE188F71B6}">
      <dsp:nvSpPr>
        <dsp:cNvPr id="0" name=""/>
        <dsp:cNvSpPr/>
      </dsp:nvSpPr>
      <dsp:spPr>
        <a:xfrm>
          <a:off x="715696" y="941670"/>
          <a:ext cx="116708" cy="20151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15173"/>
              </a:lnTo>
              <a:lnTo>
                <a:pt x="116708" y="201517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1D1FCB-3BB0-4F8B-A04B-AC030F74FB75}">
      <dsp:nvSpPr>
        <dsp:cNvPr id="0" name=""/>
        <dsp:cNvSpPr/>
      </dsp:nvSpPr>
      <dsp:spPr>
        <a:xfrm>
          <a:off x="715696" y="941670"/>
          <a:ext cx="116708" cy="14627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62751"/>
              </a:lnTo>
              <a:lnTo>
                <a:pt x="116708" y="146275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A35D46C-5DD4-4DB7-B24E-0FEA93DF0124}">
      <dsp:nvSpPr>
        <dsp:cNvPr id="0" name=""/>
        <dsp:cNvSpPr/>
      </dsp:nvSpPr>
      <dsp:spPr>
        <a:xfrm>
          <a:off x="715696" y="941670"/>
          <a:ext cx="116708" cy="9103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10329"/>
              </a:lnTo>
              <a:lnTo>
                <a:pt x="116708" y="91032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84AA07-9BB2-40B2-B456-F66AD9C79253}">
      <dsp:nvSpPr>
        <dsp:cNvPr id="0" name=""/>
        <dsp:cNvSpPr/>
      </dsp:nvSpPr>
      <dsp:spPr>
        <a:xfrm>
          <a:off x="715696" y="941670"/>
          <a:ext cx="116708" cy="3579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7907"/>
              </a:lnTo>
              <a:lnTo>
                <a:pt x="116708" y="35790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26F149-F319-4310-A6E2-E3928CF7372E}">
      <dsp:nvSpPr>
        <dsp:cNvPr id="0" name=""/>
        <dsp:cNvSpPr/>
      </dsp:nvSpPr>
      <dsp:spPr>
        <a:xfrm>
          <a:off x="1026920" y="389248"/>
          <a:ext cx="1412177" cy="163392"/>
        </a:xfrm>
        <a:custGeom>
          <a:avLst/>
          <a:gdLst/>
          <a:ahLst/>
          <a:cxnLst/>
          <a:rect l="0" t="0" r="0" b="0"/>
          <a:pathLst>
            <a:path>
              <a:moveTo>
                <a:pt x="1412177" y="0"/>
              </a:moveTo>
              <a:lnTo>
                <a:pt x="1412177" y="81696"/>
              </a:lnTo>
              <a:lnTo>
                <a:pt x="0" y="81696"/>
              </a:lnTo>
              <a:lnTo>
                <a:pt x="0" y="16339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387AF1-DD02-4037-AAA8-69A6341F4E3D}">
      <dsp:nvSpPr>
        <dsp:cNvPr id="0" name=""/>
        <dsp:cNvSpPr/>
      </dsp:nvSpPr>
      <dsp:spPr>
        <a:xfrm>
          <a:off x="2050068" y="219"/>
          <a:ext cx="778059" cy="38902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/>
            <a:t>External software developers</a:t>
          </a:r>
        </a:p>
      </dsp:txBody>
      <dsp:txXfrm>
        <a:off x="2050068" y="219"/>
        <a:ext cx="778059" cy="389029"/>
      </dsp:txXfrm>
    </dsp:sp>
    <dsp:sp modelId="{8AAE3867-86C7-4BF2-8D9B-9DBFCDE87AC9}">
      <dsp:nvSpPr>
        <dsp:cNvPr id="0" name=""/>
        <dsp:cNvSpPr/>
      </dsp:nvSpPr>
      <dsp:spPr>
        <a:xfrm>
          <a:off x="637890" y="552641"/>
          <a:ext cx="778059" cy="38902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/>
            <a:t>Coders</a:t>
          </a:r>
        </a:p>
      </dsp:txBody>
      <dsp:txXfrm>
        <a:off x="637890" y="552641"/>
        <a:ext cx="778059" cy="389029"/>
      </dsp:txXfrm>
    </dsp:sp>
    <dsp:sp modelId="{A869468E-8AE2-436F-99B6-D7F8F40AFB82}">
      <dsp:nvSpPr>
        <dsp:cNvPr id="0" name=""/>
        <dsp:cNvSpPr/>
      </dsp:nvSpPr>
      <dsp:spPr>
        <a:xfrm>
          <a:off x="832405" y="1105063"/>
          <a:ext cx="778059" cy="38902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/>
            <a:t>Learn how to integrate</a:t>
          </a:r>
        </a:p>
      </dsp:txBody>
      <dsp:txXfrm>
        <a:off x="832405" y="1105063"/>
        <a:ext cx="778059" cy="389029"/>
      </dsp:txXfrm>
    </dsp:sp>
    <dsp:sp modelId="{0C652DBB-076B-4337-817A-F9344A322E11}">
      <dsp:nvSpPr>
        <dsp:cNvPr id="0" name=""/>
        <dsp:cNvSpPr/>
      </dsp:nvSpPr>
      <dsp:spPr>
        <a:xfrm>
          <a:off x="832405" y="1657485"/>
          <a:ext cx="778059" cy="38902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/>
            <a:t>Understand auth</a:t>
          </a:r>
        </a:p>
      </dsp:txBody>
      <dsp:txXfrm>
        <a:off x="832405" y="1657485"/>
        <a:ext cx="778059" cy="389029"/>
      </dsp:txXfrm>
    </dsp:sp>
    <dsp:sp modelId="{87CDBE99-3269-42BE-AAB6-AAB32A20319C}">
      <dsp:nvSpPr>
        <dsp:cNvPr id="0" name=""/>
        <dsp:cNvSpPr/>
      </dsp:nvSpPr>
      <dsp:spPr>
        <a:xfrm>
          <a:off x="832405" y="2209907"/>
          <a:ext cx="778059" cy="38902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/>
            <a:t>Read spec</a:t>
          </a:r>
        </a:p>
      </dsp:txBody>
      <dsp:txXfrm>
        <a:off x="832405" y="2209907"/>
        <a:ext cx="778059" cy="389029"/>
      </dsp:txXfrm>
    </dsp:sp>
    <dsp:sp modelId="{8E71281D-DDA8-46B3-9B4C-C8237AD0F8C2}">
      <dsp:nvSpPr>
        <dsp:cNvPr id="0" name=""/>
        <dsp:cNvSpPr/>
      </dsp:nvSpPr>
      <dsp:spPr>
        <a:xfrm>
          <a:off x="832405" y="2762329"/>
          <a:ext cx="778059" cy="38902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/>
            <a:t>Test code</a:t>
          </a:r>
        </a:p>
      </dsp:txBody>
      <dsp:txXfrm>
        <a:off x="832405" y="2762329"/>
        <a:ext cx="778059" cy="389029"/>
      </dsp:txXfrm>
    </dsp:sp>
    <dsp:sp modelId="{D3AAC732-A8A4-4A16-9E77-AE09F84FF55F}">
      <dsp:nvSpPr>
        <dsp:cNvPr id="0" name=""/>
        <dsp:cNvSpPr/>
      </dsp:nvSpPr>
      <dsp:spPr>
        <a:xfrm>
          <a:off x="832405" y="3314751"/>
          <a:ext cx="778059" cy="38902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/>
            <a:t>Get help and support</a:t>
          </a:r>
        </a:p>
      </dsp:txBody>
      <dsp:txXfrm>
        <a:off x="832405" y="3314751"/>
        <a:ext cx="778059" cy="389029"/>
      </dsp:txXfrm>
    </dsp:sp>
    <dsp:sp modelId="{072EEB21-C802-4F26-9CAA-E29C30A6F4A2}">
      <dsp:nvSpPr>
        <dsp:cNvPr id="0" name=""/>
        <dsp:cNvSpPr/>
      </dsp:nvSpPr>
      <dsp:spPr>
        <a:xfrm>
          <a:off x="1579342" y="552641"/>
          <a:ext cx="778059" cy="38902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/>
            <a:t>Testers</a:t>
          </a:r>
        </a:p>
      </dsp:txBody>
      <dsp:txXfrm>
        <a:off x="1579342" y="552641"/>
        <a:ext cx="778059" cy="389029"/>
      </dsp:txXfrm>
    </dsp:sp>
    <dsp:sp modelId="{37521D08-4244-4ECB-96BD-CC1A9A6CBDA2}">
      <dsp:nvSpPr>
        <dsp:cNvPr id="0" name=""/>
        <dsp:cNvSpPr/>
      </dsp:nvSpPr>
      <dsp:spPr>
        <a:xfrm>
          <a:off x="1773857" y="1105063"/>
          <a:ext cx="778059" cy="38902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/>
            <a:t>Learn how testing works</a:t>
          </a:r>
        </a:p>
      </dsp:txBody>
      <dsp:txXfrm>
        <a:off x="1773857" y="1105063"/>
        <a:ext cx="778059" cy="389029"/>
      </dsp:txXfrm>
    </dsp:sp>
    <dsp:sp modelId="{D76C98D4-DD9E-4D8E-B65B-4EC6639561CC}">
      <dsp:nvSpPr>
        <dsp:cNvPr id="0" name=""/>
        <dsp:cNvSpPr/>
      </dsp:nvSpPr>
      <dsp:spPr>
        <a:xfrm>
          <a:off x="1773857" y="1657485"/>
          <a:ext cx="778059" cy="38902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/>
            <a:t>System test</a:t>
          </a:r>
        </a:p>
      </dsp:txBody>
      <dsp:txXfrm>
        <a:off x="1773857" y="1657485"/>
        <a:ext cx="778059" cy="389029"/>
      </dsp:txXfrm>
    </dsp:sp>
    <dsp:sp modelId="{BE36C98C-C39C-4268-8957-C8C632A105F9}">
      <dsp:nvSpPr>
        <dsp:cNvPr id="0" name=""/>
        <dsp:cNvSpPr/>
      </dsp:nvSpPr>
      <dsp:spPr>
        <a:xfrm>
          <a:off x="2520793" y="552641"/>
          <a:ext cx="778059" cy="38902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/>
            <a:t>Product Owners</a:t>
          </a:r>
        </a:p>
      </dsp:txBody>
      <dsp:txXfrm>
        <a:off x="2520793" y="552641"/>
        <a:ext cx="778059" cy="389029"/>
      </dsp:txXfrm>
    </dsp:sp>
    <dsp:sp modelId="{01A2E3A8-9C28-4887-B82B-D66A8FE8FC8E}">
      <dsp:nvSpPr>
        <dsp:cNvPr id="0" name=""/>
        <dsp:cNvSpPr/>
      </dsp:nvSpPr>
      <dsp:spPr>
        <a:xfrm>
          <a:off x="2715308" y="1105063"/>
          <a:ext cx="778059" cy="38902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/>
            <a:t>Learn about APIs</a:t>
          </a:r>
        </a:p>
      </dsp:txBody>
      <dsp:txXfrm>
        <a:off x="2715308" y="1105063"/>
        <a:ext cx="778059" cy="389029"/>
      </dsp:txXfrm>
    </dsp:sp>
    <dsp:sp modelId="{3541AF82-35C0-4770-B0C6-8C4787A906E6}">
      <dsp:nvSpPr>
        <dsp:cNvPr id="0" name=""/>
        <dsp:cNvSpPr/>
      </dsp:nvSpPr>
      <dsp:spPr>
        <a:xfrm>
          <a:off x="2715308" y="1657485"/>
          <a:ext cx="778059" cy="38902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/>
            <a:t>Understand API capabilities</a:t>
          </a:r>
        </a:p>
      </dsp:txBody>
      <dsp:txXfrm>
        <a:off x="2715308" y="1657485"/>
        <a:ext cx="778059" cy="389029"/>
      </dsp:txXfrm>
    </dsp:sp>
    <dsp:sp modelId="{DC4028B9-D69C-4F49-B0C5-915A4DA7593B}">
      <dsp:nvSpPr>
        <dsp:cNvPr id="0" name=""/>
        <dsp:cNvSpPr/>
      </dsp:nvSpPr>
      <dsp:spPr>
        <a:xfrm>
          <a:off x="3462245" y="552641"/>
          <a:ext cx="778059" cy="38902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/>
            <a:t>Managers</a:t>
          </a:r>
        </a:p>
      </dsp:txBody>
      <dsp:txXfrm>
        <a:off x="3462245" y="552641"/>
        <a:ext cx="778059" cy="389029"/>
      </dsp:txXfrm>
    </dsp:sp>
    <dsp:sp modelId="{E7859FB7-D644-443C-B7BB-C9022AEDF4A8}">
      <dsp:nvSpPr>
        <dsp:cNvPr id="0" name=""/>
        <dsp:cNvSpPr/>
      </dsp:nvSpPr>
      <dsp:spPr>
        <a:xfrm>
          <a:off x="3656760" y="1105063"/>
          <a:ext cx="778059" cy="38902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/>
            <a:t>Understand end-to-end process</a:t>
          </a:r>
        </a:p>
      </dsp:txBody>
      <dsp:txXfrm>
        <a:off x="3656760" y="1105063"/>
        <a:ext cx="778059" cy="389029"/>
      </dsp:txXfrm>
    </dsp:sp>
    <dsp:sp modelId="{98305559-0C93-43C1-99F1-1B95C58BCCFF}">
      <dsp:nvSpPr>
        <dsp:cNvPr id="0" name=""/>
        <dsp:cNvSpPr/>
      </dsp:nvSpPr>
      <dsp:spPr>
        <a:xfrm>
          <a:off x="3656760" y="1657485"/>
          <a:ext cx="778059" cy="38902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/>
            <a:t>Register apps</a:t>
          </a:r>
        </a:p>
      </dsp:txBody>
      <dsp:txXfrm>
        <a:off x="3656760" y="1657485"/>
        <a:ext cx="778059" cy="389029"/>
      </dsp:txXfrm>
    </dsp:sp>
    <dsp:sp modelId="{BA7733C5-F5CA-400B-B1A7-4E6EEB45288A}">
      <dsp:nvSpPr>
        <dsp:cNvPr id="0" name=""/>
        <dsp:cNvSpPr/>
      </dsp:nvSpPr>
      <dsp:spPr>
        <a:xfrm>
          <a:off x="3656760" y="2209907"/>
          <a:ext cx="778059" cy="38902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/>
            <a:t>Learn how assurance works</a:t>
          </a:r>
        </a:p>
      </dsp:txBody>
      <dsp:txXfrm>
        <a:off x="3656760" y="2209907"/>
        <a:ext cx="778059" cy="389029"/>
      </dsp:txXfrm>
    </dsp:sp>
    <dsp:sp modelId="{E0882C56-2138-4769-8124-B4097526330D}">
      <dsp:nvSpPr>
        <dsp:cNvPr id="0" name=""/>
        <dsp:cNvSpPr/>
      </dsp:nvSpPr>
      <dsp:spPr>
        <a:xfrm>
          <a:off x="5345148" y="219"/>
          <a:ext cx="778059" cy="38902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/>
            <a:t>Internal software developers</a:t>
          </a:r>
        </a:p>
      </dsp:txBody>
      <dsp:txXfrm>
        <a:off x="5345148" y="219"/>
        <a:ext cx="778059" cy="389029"/>
      </dsp:txXfrm>
    </dsp:sp>
    <dsp:sp modelId="{44694DBD-032D-4CE9-A8A7-ACB1DC781277}">
      <dsp:nvSpPr>
        <dsp:cNvPr id="0" name=""/>
        <dsp:cNvSpPr/>
      </dsp:nvSpPr>
      <dsp:spPr>
        <a:xfrm>
          <a:off x="4403696" y="552641"/>
          <a:ext cx="778059" cy="38902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/>
            <a:t>Understand API delivery lifecycle</a:t>
          </a:r>
        </a:p>
      </dsp:txBody>
      <dsp:txXfrm>
        <a:off x="4403696" y="552641"/>
        <a:ext cx="778059" cy="389029"/>
      </dsp:txXfrm>
    </dsp:sp>
    <dsp:sp modelId="{11945927-A1E6-414D-87ED-A1302AE5BFCB}">
      <dsp:nvSpPr>
        <dsp:cNvPr id="0" name=""/>
        <dsp:cNvSpPr/>
      </dsp:nvSpPr>
      <dsp:spPr>
        <a:xfrm>
          <a:off x="5345148" y="552641"/>
          <a:ext cx="778059" cy="38902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/>
            <a:t>Have a platform to build on</a:t>
          </a:r>
        </a:p>
      </dsp:txBody>
      <dsp:txXfrm>
        <a:off x="5345148" y="552641"/>
        <a:ext cx="778059" cy="389029"/>
      </dsp:txXfrm>
    </dsp:sp>
    <dsp:sp modelId="{42143ED4-B97E-4BDA-BFEC-2368410D8379}">
      <dsp:nvSpPr>
        <dsp:cNvPr id="0" name=""/>
        <dsp:cNvSpPr/>
      </dsp:nvSpPr>
      <dsp:spPr>
        <a:xfrm>
          <a:off x="6286599" y="552641"/>
          <a:ext cx="778059" cy="38902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/>
            <a:t>Get help and support</a:t>
          </a:r>
        </a:p>
      </dsp:txBody>
      <dsp:txXfrm>
        <a:off x="6286599" y="552641"/>
        <a:ext cx="778059" cy="38902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A60007-939D-4FBF-9860-466EBC0C450C}">
      <dsp:nvSpPr>
        <dsp:cNvPr id="0" name=""/>
        <dsp:cNvSpPr/>
      </dsp:nvSpPr>
      <dsp:spPr>
        <a:xfrm>
          <a:off x="0" y="153888"/>
          <a:ext cx="2407046" cy="14442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b="1" kern="1200"/>
            <a:t>Learning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kern="1200"/>
            <a:t>Docs hard to find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kern="1200"/>
            <a:t>Unclear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kern="1200"/>
            <a:t>Incomplete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kern="1200"/>
            <a:t>Inconsistent</a:t>
          </a:r>
        </a:p>
      </dsp:txBody>
      <dsp:txXfrm>
        <a:off x="0" y="153888"/>
        <a:ext cx="2407046" cy="1444228"/>
      </dsp:txXfrm>
    </dsp:sp>
    <dsp:sp modelId="{91510BB1-EC83-4482-8F7A-14646511AEB7}">
      <dsp:nvSpPr>
        <dsp:cNvPr id="0" name=""/>
        <dsp:cNvSpPr/>
      </dsp:nvSpPr>
      <dsp:spPr>
        <a:xfrm>
          <a:off x="2647751" y="153888"/>
          <a:ext cx="2407046" cy="14442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b="1" kern="1200"/>
            <a:t>Design and build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kern="1200"/>
            <a:t>Complex APIs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kern="1200"/>
            <a:t>Security hard</a:t>
          </a:r>
        </a:p>
      </dsp:txBody>
      <dsp:txXfrm>
        <a:off x="2647751" y="153888"/>
        <a:ext cx="2407046" cy="1444228"/>
      </dsp:txXfrm>
    </dsp:sp>
    <dsp:sp modelId="{87BAEC78-30A8-477E-A33D-7B073821F2C8}">
      <dsp:nvSpPr>
        <dsp:cNvPr id="0" name=""/>
        <dsp:cNvSpPr/>
      </dsp:nvSpPr>
      <dsp:spPr>
        <a:xfrm>
          <a:off x="5295503" y="153888"/>
          <a:ext cx="2407046" cy="14442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b="1" kern="1200"/>
            <a:t>Testing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kern="1200"/>
            <a:t>Environments not internet-facing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kern="1200"/>
            <a:t>Test suites have issues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kern="1200"/>
            <a:t>Bugs</a:t>
          </a:r>
        </a:p>
      </dsp:txBody>
      <dsp:txXfrm>
        <a:off x="5295503" y="153888"/>
        <a:ext cx="2407046" cy="1444228"/>
      </dsp:txXfrm>
    </dsp:sp>
    <dsp:sp modelId="{00718C72-2DF8-41B6-A1F4-ECA163283A1E}">
      <dsp:nvSpPr>
        <dsp:cNvPr id="0" name=""/>
        <dsp:cNvSpPr/>
      </dsp:nvSpPr>
      <dsp:spPr>
        <a:xfrm>
          <a:off x="1323875" y="1838821"/>
          <a:ext cx="2407046" cy="14442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b="1" kern="1200"/>
            <a:t>Onboarding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kern="1200"/>
            <a:t>Protracted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kern="1200"/>
            <a:t>Slow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kern="1200"/>
            <a:t>Complex</a:t>
          </a:r>
        </a:p>
      </dsp:txBody>
      <dsp:txXfrm>
        <a:off x="1323875" y="1838821"/>
        <a:ext cx="2407046" cy="1444228"/>
      </dsp:txXfrm>
    </dsp:sp>
    <dsp:sp modelId="{6ACEC722-3A34-4B54-A8C4-D8CE6BEDFD7F}">
      <dsp:nvSpPr>
        <dsp:cNvPr id="0" name=""/>
        <dsp:cNvSpPr/>
      </dsp:nvSpPr>
      <dsp:spPr>
        <a:xfrm>
          <a:off x="3971627" y="1838821"/>
          <a:ext cx="2407046" cy="14442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b="1" kern="1200"/>
            <a:t>Help and support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kern="1200"/>
            <a:t>No single point of contact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kern="1200"/>
            <a:t>Slow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kern="1200"/>
            <a:t>Relies on heroes</a:t>
          </a:r>
        </a:p>
      </dsp:txBody>
      <dsp:txXfrm>
        <a:off x="3971627" y="1838821"/>
        <a:ext cx="2407046" cy="144422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43DD57-2503-4374-8293-36E95AF23213}">
      <dsp:nvSpPr>
        <dsp:cNvPr id="0" name=""/>
        <dsp:cNvSpPr/>
      </dsp:nvSpPr>
      <dsp:spPr>
        <a:xfrm>
          <a:off x="2256" y="173916"/>
          <a:ext cx="1790241" cy="156281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0" lvl="0" indent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b="1" kern="1200"/>
            <a:t>Make learning easier</a:t>
          </a:r>
        </a:p>
        <a:p>
          <a:pPr marL="57150" lvl="1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700" kern="1200"/>
            <a:t>Our API documentation:</a:t>
          </a:r>
        </a:p>
        <a:p>
          <a:pPr marL="114300" lvl="2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700" kern="1200"/>
            <a:t>is online (self serve)</a:t>
          </a:r>
        </a:p>
        <a:p>
          <a:pPr marL="114300" lvl="2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700" kern="1200"/>
            <a:t>is easy to find</a:t>
          </a:r>
        </a:p>
        <a:p>
          <a:pPr marL="114300" lvl="2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700" kern="1200"/>
            <a:t>is easy to understand</a:t>
          </a:r>
        </a:p>
        <a:p>
          <a:pPr marL="114300" lvl="2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700" kern="1200"/>
            <a:t>is a single source of truth</a:t>
          </a:r>
        </a:p>
        <a:p>
          <a:pPr marL="114300" lvl="2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700" kern="1200"/>
            <a:t>is accessible</a:t>
          </a:r>
        </a:p>
        <a:p>
          <a:pPr marL="114300" lvl="2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700" kern="1200"/>
            <a:t>supports different learning styles e.g. visual / non-verbal</a:t>
          </a:r>
        </a:p>
        <a:p>
          <a:pPr marL="114300" lvl="2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700" kern="1200"/>
            <a:t>includes frictionless feedback channels</a:t>
          </a:r>
        </a:p>
        <a:p>
          <a:pPr marL="57150" lvl="1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700" kern="1200"/>
            <a:t>Developers can “learn by doing”:</a:t>
          </a:r>
        </a:p>
        <a:p>
          <a:pPr marL="114300" lvl="2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700" kern="1200"/>
            <a:t>step-by-step tutorials</a:t>
          </a:r>
        </a:p>
        <a:p>
          <a:pPr marL="114300" lvl="2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700" kern="1200"/>
            <a:t>“try it now” sandboxes</a:t>
          </a:r>
        </a:p>
      </dsp:txBody>
      <dsp:txXfrm>
        <a:off x="2256" y="173916"/>
        <a:ext cx="1790241" cy="1562816"/>
      </dsp:txXfrm>
    </dsp:sp>
    <dsp:sp modelId="{5BF9C80E-A339-4F1A-B2C1-64AC411D4C04}">
      <dsp:nvSpPr>
        <dsp:cNvPr id="0" name=""/>
        <dsp:cNvSpPr/>
      </dsp:nvSpPr>
      <dsp:spPr>
        <a:xfrm>
          <a:off x="1971521" y="192048"/>
          <a:ext cx="1790241" cy="156281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0" lvl="0" indent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b="1" kern="1200"/>
            <a:t>Make design and build easier</a:t>
          </a:r>
        </a:p>
        <a:p>
          <a:pPr marL="57150" lvl="1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700" kern="1200"/>
            <a:t>Our APIs:</a:t>
          </a:r>
        </a:p>
        <a:p>
          <a:pPr marL="114300" lvl="2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700" kern="1200"/>
            <a:t>are as simple </a:t>
          </a:r>
          <a:r>
            <a:rPr lang="en-GB" sz="700" b="1" kern="1200"/>
            <a:t>to use</a:t>
          </a:r>
          <a:r>
            <a:rPr lang="en-GB" sz="700" kern="1200"/>
            <a:t> as possible</a:t>
          </a:r>
        </a:p>
        <a:p>
          <a:pPr marL="114300" lvl="2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700" kern="1200"/>
            <a:t>are internet-facing</a:t>
          </a:r>
        </a:p>
        <a:p>
          <a:pPr marL="114300" lvl="2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700" kern="1200"/>
            <a:t>use open standards, where appropriate</a:t>
          </a:r>
        </a:p>
        <a:p>
          <a:pPr marL="171450" lvl="3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700" kern="1200"/>
            <a:t>REST, FHIR, OAuth 2.0</a:t>
          </a:r>
        </a:p>
        <a:p>
          <a:pPr marL="171450" lvl="3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700" kern="1200"/>
            <a:t>Clinical information standards – SNOMED CT, </a:t>
          </a:r>
          <a:r>
            <a:rPr lang="en-GB" sz="700" kern="1200" err="1"/>
            <a:t>dm+d</a:t>
          </a:r>
          <a:r>
            <a:rPr lang="en-GB" sz="700" kern="1200"/>
            <a:t>, ICD, OPCS, UTL</a:t>
          </a:r>
        </a:p>
        <a:p>
          <a:pPr marL="114300" lvl="2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700" kern="1200"/>
            <a:t>use NHS Identity and NHS login for authentication</a:t>
          </a:r>
        </a:p>
      </dsp:txBody>
      <dsp:txXfrm>
        <a:off x="1971521" y="192048"/>
        <a:ext cx="1790241" cy="1562816"/>
      </dsp:txXfrm>
    </dsp:sp>
    <dsp:sp modelId="{74C287B4-A8A6-475D-A80D-E911E8554CD8}">
      <dsp:nvSpPr>
        <dsp:cNvPr id="0" name=""/>
        <dsp:cNvSpPr/>
      </dsp:nvSpPr>
      <dsp:spPr>
        <a:xfrm>
          <a:off x="3940787" y="173916"/>
          <a:ext cx="1790241" cy="156281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0" lvl="0" indent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b="1" kern="1200"/>
            <a:t>Make testing easier</a:t>
          </a:r>
        </a:p>
        <a:p>
          <a:pPr marL="57150" lvl="1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700" kern="1200"/>
            <a:t>Testing our APIs:</a:t>
          </a:r>
        </a:p>
        <a:p>
          <a:pPr marL="114300" lvl="2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700" kern="1200"/>
            <a:t>is self-service, where possible</a:t>
          </a:r>
        </a:p>
        <a:p>
          <a:pPr marL="114300" lvl="2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700" kern="1200"/>
            <a:t>includes easy-to-use sandboxes</a:t>
          </a:r>
        </a:p>
        <a:p>
          <a:pPr marL="114300" lvl="2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700" kern="1200"/>
            <a:t>is well documented (see “make learning easier”)</a:t>
          </a:r>
        </a:p>
      </dsp:txBody>
      <dsp:txXfrm>
        <a:off x="3940787" y="173916"/>
        <a:ext cx="1790241" cy="1562816"/>
      </dsp:txXfrm>
    </dsp:sp>
    <dsp:sp modelId="{2F99C32B-CDFA-412B-ABFD-EA7582A82393}">
      <dsp:nvSpPr>
        <dsp:cNvPr id="0" name=""/>
        <dsp:cNvSpPr/>
      </dsp:nvSpPr>
      <dsp:spPr>
        <a:xfrm>
          <a:off x="5910052" y="192048"/>
          <a:ext cx="1790241" cy="156281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0" lvl="0" indent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b="1" kern="1200"/>
            <a:t>Make onboarding easier</a:t>
          </a:r>
        </a:p>
        <a:p>
          <a:pPr marL="57150" lvl="1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700" kern="1200"/>
            <a:t>Our API onboarding process:</a:t>
          </a:r>
        </a:p>
        <a:p>
          <a:pPr marL="114300" lvl="2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700" kern="1200"/>
            <a:t>is as simple as possible</a:t>
          </a:r>
        </a:p>
        <a:p>
          <a:pPr marL="114300" lvl="2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700" kern="1200"/>
            <a:t>only requires developers to do things that are needed</a:t>
          </a:r>
        </a:p>
        <a:p>
          <a:pPr marL="114300" lvl="2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700" kern="1200"/>
            <a:t>protects clinical safety, security, IG etc</a:t>
          </a:r>
        </a:p>
      </dsp:txBody>
      <dsp:txXfrm>
        <a:off x="5910052" y="192048"/>
        <a:ext cx="1790241" cy="1562816"/>
      </dsp:txXfrm>
    </dsp:sp>
    <dsp:sp modelId="{35AC63D5-F716-46A9-8FE4-A3E59D080A76}">
      <dsp:nvSpPr>
        <dsp:cNvPr id="0" name=""/>
        <dsp:cNvSpPr/>
      </dsp:nvSpPr>
      <dsp:spPr>
        <a:xfrm>
          <a:off x="986889" y="1933888"/>
          <a:ext cx="1790241" cy="156281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0" lvl="0" indent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b="1" kern="1200"/>
            <a:t>Make help and support easier</a:t>
          </a:r>
        </a:p>
        <a:p>
          <a:pPr marL="57150" lvl="1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700" kern="1200"/>
            <a:t>Our help and support:</a:t>
          </a:r>
        </a:p>
        <a:p>
          <a:pPr marL="114300" lvl="2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700" kern="1200"/>
            <a:t>is as self-serve as possible</a:t>
          </a:r>
        </a:p>
        <a:p>
          <a:pPr marL="171450" lvl="3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700" kern="1200"/>
            <a:t>see “make learning easier”</a:t>
          </a:r>
        </a:p>
        <a:p>
          <a:pPr marL="114300" lvl="2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700" kern="1200"/>
            <a:t>starts from a single point of contact</a:t>
          </a:r>
        </a:p>
        <a:p>
          <a:pPr marL="114300" lvl="2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700" kern="1200"/>
            <a:t>is fully embedded within our product teams	</a:t>
          </a:r>
        </a:p>
      </dsp:txBody>
      <dsp:txXfrm>
        <a:off x="986889" y="1933888"/>
        <a:ext cx="1790241" cy="1562816"/>
      </dsp:txXfrm>
    </dsp:sp>
    <dsp:sp modelId="{04DB56BB-D852-4A48-8EF9-E3A55CF8210F}">
      <dsp:nvSpPr>
        <dsp:cNvPr id="0" name=""/>
        <dsp:cNvSpPr/>
      </dsp:nvSpPr>
      <dsp:spPr>
        <a:xfrm>
          <a:off x="2956154" y="1915757"/>
          <a:ext cx="1790241" cy="156281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0" lvl="0" indent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b="1" kern="1200"/>
            <a:t>Make building APIs easier</a:t>
          </a:r>
        </a:p>
        <a:p>
          <a:pPr marL="57150" lvl="1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700" kern="1200"/>
            <a:t>Building APIs on our platform is:</a:t>
          </a:r>
        </a:p>
        <a:p>
          <a:pPr marL="114300" lvl="2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700" kern="1200"/>
            <a:t>in the cloud</a:t>
          </a:r>
        </a:p>
        <a:p>
          <a:pPr marL="114300" lvl="2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700" kern="1200"/>
            <a:t>self-serve</a:t>
          </a:r>
        </a:p>
        <a:p>
          <a:pPr marL="171450" lvl="3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700" kern="1200"/>
            <a:t>and as painless as possible (not at expense of API consumers)</a:t>
          </a:r>
        </a:p>
        <a:p>
          <a:pPr marL="171450" lvl="3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700" kern="1200"/>
            <a:t>quick start but also flexible/customisable</a:t>
          </a:r>
        </a:p>
        <a:p>
          <a:pPr marL="114300" lvl="2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700" kern="1200"/>
            <a:t>structured</a:t>
          </a:r>
        </a:p>
        <a:p>
          <a:pPr marL="171450" lvl="3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700" kern="1200"/>
            <a:t>with a well-defined API delivery process</a:t>
          </a:r>
        </a:p>
        <a:p>
          <a:pPr marL="114300" lvl="2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700" kern="1200"/>
            <a:t>backed up by support from the APIM tribe</a:t>
          </a:r>
        </a:p>
        <a:p>
          <a:pPr marL="114300" lvl="2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700" kern="1200"/>
            <a:t>Governed - but lightly</a:t>
          </a:r>
        </a:p>
      </dsp:txBody>
      <dsp:txXfrm>
        <a:off x="2956154" y="1915757"/>
        <a:ext cx="1790241" cy="1562816"/>
      </dsp:txXfrm>
    </dsp:sp>
    <dsp:sp modelId="{3E9C6A98-06E0-48C0-BEC6-68FE64410029}">
      <dsp:nvSpPr>
        <dsp:cNvPr id="0" name=""/>
        <dsp:cNvSpPr/>
      </dsp:nvSpPr>
      <dsp:spPr>
        <a:xfrm>
          <a:off x="4925419" y="1933888"/>
          <a:ext cx="1790241" cy="156281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0" lvl="0" indent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b="1" kern="1200"/>
            <a:t>General principles</a:t>
          </a:r>
        </a:p>
        <a:p>
          <a:pPr marL="57150" lvl="1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700" kern="1200"/>
            <a:t>Follow GDS agile delivery process (for APIs)</a:t>
          </a:r>
        </a:p>
        <a:p>
          <a:pPr marL="114300" lvl="2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700" kern="1200"/>
            <a:t>Discovery, alpha, beta</a:t>
          </a:r>
        </a:p>
        <a:p>
          <a:pPr marL="114300" lvl="2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700" kern="1200"/>
            <a:t>Get feedback and iterate</a:t>
          </a:r>
        </a:p>
        <a:p>
          <a:pPr marL="57150" lvl="1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700" kern="1200"/>
            <a:t>Measure success</a:t>
          </a:r>
        </a:p>
        <a:p>
          <a:pPr marL="114300" lvl="2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700" kern="1200"/>
            <a:t>Measure things</a:t>
          </a:r>
        </a:p>
        <a:p>
          <a:pPr marL="114300" lvl="2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700" kern="1200"/>
            <a:t>Ask developers to rate us</a:t>
          </a:r>
        </a:p>
        <a:p>
          <a:pPr marL="57150" lvl="1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700" b="1" kern="1200"/>
            <a:t>Do the hard work to make it simple</a:t>
          </a:r>
        </a:p>
      </dsp:txBody>
      <dsp:txXfrm>
        <a:off x="4925419" y="1933888"/>
        <a:ext cx="1790241" cy="15628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9B4765-A133-4BBE-AAB0-442DBD41A55E}" type="datetimeFigureOut">
              <a:rPr lang="en-GB" smtClean="0"/>
              <a:t>09/12/2021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B9907A-72EF-4AD4-9791-159CFE3DDF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17776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B2BA8F-77E7-4D74-8429-FEA15301A487}" type="datetimeFigureOut">
              <a:rPr lang="en-GB" smtClean="0"/>
              <a:t>09/12/2021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3BD2BE-0D39-469E-8B13-E83FE0E0A2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82696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7690d9ab4b_0_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7690d9ab4b_0_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3BD2BE-0D39-469E-8B13-E83FE0E0A27D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80651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4392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4356000"/>
            <a:ext cx="9144000" cy="792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8211" y="254736"/>
            <a:ext cx="1198245" cy="94776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001" y="4428000"/>
            <a:ext cx="3023315" cy="586741"/>
          </a:xfrm>
          <a:prstGeom prst="rect">
            <a:avLst/>
          </a:prstGeom>
        </p:spPr>
      </p:pic>
      <p:sp>
        <p:nvSpPr>
          <p:cNvPr id="9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720000" y="1728000"/>
            <a:ext cx="6660312" cy="483558"/>
          </a:xfrm>
        </p:spPr>
        <p:txBody>
          <a:bodyPr lIns="0" tIns="0" rIns="0" bIns="0">
            <a:normAutofit/>
          </a:bodyPr>
          <a:lstStyle>
            <a:lvl1pPr marL="0" indent="0">
              <a:spcBef>
                <a:spcPts val="0"/>
              </a:spcBef>
              <a:buNone/>
              <a:defRPr sz="3000" b="1" spc="-40" baseline="0">
                <a:solidFill>
                  <a:schemeClr val="accent1"/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en-US"/>
              <a:t>Title heading in 30pt Arial Bold</a:t>
            </a:r>
            <a:endParaRPr lang="en-GB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720000" y="2268000"/>
            <a:ext cx="6660312" cy="444553"/>
          </a:xfrm>
        </p:spPr>
        <p:txBody>
          <a:bodyPr lIns="0" tIns="0" rIns="0" bIns="0">
            <a:normAutofit/>
          </a:bodyPr>
          <a:lstStyle>
            <a:lvl1pPr marL="0" indent="0">
              <a:buNone/>
              <a:defRPr sz="2100" b="1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US"/>
              <a:t>Subheading in 21pt Arial Bold</a:t>
            </a:r>
            <a:endParaRPr lang="en-GB"/>
          </a:p>
        </p:txBody>
      </p:sp>
      <p:sp>
        <p:nvSpPr>
          <p:cNvPr id="11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4644008" y="4464000"/>
            <a:ext cx="3924008" cy="540000"/>
          </a:xfrm>
        </p:spPr>
        <p:txBody>
          <a:bodyPr lIns="0" tIns="0" rIns="0" bIns="0">
            <a:normAutofit/>
          </a:bodyPr>
          <a:lstStyle>
            <a:lvl1pPr marL="0" indent="0" algn="r">
              <a:buNone/>
              <a:defRPr sz="15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Presented by… in 15pt Arial Bold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6722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936000"/>
            <a:ext cx="9144000" cy="42075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0000" y="360000"/>
            <a:ext cx="7632000" cy="529568"/>
          </a:xfrm>
        </p:spPr>
        <p:txBody>
          <a:bodyPr lIns="0" tIns="0" rIns="0" bIns="0" anchor="t">
            <a:normAutofit/>
          </a:bodyPr>
          <a:lstStyle>
            <a:lvl1pPr>
              <a:defRPr sz="3000" b="1" spc="-40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Main Heading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0000" y="1080000"/>
            <a:ext cx="7704000" cy="3435966"/>
          </a:xfrm>
        </p:spPr>
        <p:txBody>
          <a:bodyPr lIns="0" tIns="0" rIns="0" bIns="0"/>
          <a:lstStyle>
            <a:lvl1pPr>
              <a:defRPr sz="2400">
                <a:solidFill>
                  <a:schemeClr val="accent6"/>
                </a:solidFill>
              </a:defRPr>
            </a:lvl1pPr>
            <a:lvl2pPr>
              <a:defRPr sz="2100">
                <a:solidFill>
                  <a:schemeClr val="accent6"/>
                </a:solidFill>
              </a:defRPr>
            </a:lvl2pPr>
            <a:lvl3pPr marL="1143000" indent="-228600">
              <a:buFont typeface="Wingdings" panose="05000000000000000000" pitchFamily="2" charset="2"/>
              <a:buChar char="§"/>
              <a:defRPr sz="1800">
                <a:solidFill>
                  <a:schemeClr val="accent6"/>
                </a:solidFill>
              </a:defRPr>
            </a:lvl3pPr>
            <a:lvl4pPr>
              <a:defRPr sz="2100"/>
            </a:lvl4pPr>
            <a:lvl5pPr>
              <a:defRPr sz="175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300192" y="4731990"/>
            <a:ext cx="2133600" cy="273844"/>
          </a:xfrm>
        </p:spPr>
        <p:txBody>
          <a:bodyPr/>
          <a:lstStyle>
            <a:lvl1pPr>
              <a:defRPr sz="1000">
                <a:solidFill>
                  <a:schemeClr val="accent6"/>
                </a:solidFill>
              </a:defRPr>
            </a:lvl1pPr>
          </a:lstStyle>
          <a:p>
            <a:fld id="{280AA684-6FB9-400F-B313-F111F0F487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8140604"/>
      </p:ext>
    </p:extLst>
  </p:cSld>
  <p:clrMapOvr>
    <a:masterClrMapping/>
  </p:clrMapOvr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51640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0000" y="699694"/>
            <a:ext cx="6804328" cy="900068"/>
          </a:xfrm>
        </p:spPr>
        <p:txBody>
          <a:bodyPr lIns="0" tIns="0" rIns="0" bIns="0" anchor="t">
            <a:normAutofit/>
          </a:bodyPr>
          <a:lstStyle>
            <a:lvl1pPr>
              <a:defRPr sz="3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Main Heading</a:t>
            </a:r>
            <a:endParaRPr lang="en-GB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683568" y="4371950"/>
            <a:ext cx="8003232" cy="660663"/>
          </a:xfrm>
        </p:spPr>
        <p:txBody>
          <a:bodyPr lIns="0" tIns="0" rIns="0" bIns="0">
            <a:normAutofit/>
          </a:bodyPr>
          <a:lstStyle>
            <a:lvl1pPr marL="0" indent="0">
              <a:buNone/>
              <a:defRPr sz="2100" b="1">
                <a:solidFill>
                  <a:srgbClr val="FFB81C"/>
                </a:solidFill>
              </a:defRPr>
            </a:lvl1pPr>
            <a:lvl2pPr>
              <a:defRPr sz="2600">
                <a:solidFill>
                  <a:schemeClr val="bg1"/>
                </a:solidFill>
              </a:defRPr>
            </a:lvl2pPr>
            <a:lvl3pPr marL="1143000" indent="-228600">
              <a:buFont typeface="Wingdings" panose="05000000000000000000" pitchFamily="2" charset="2"/>
              <a:buChar char="§"/>
              <a:defRPr sz="2200">
                <a:solidFill>
                  <a:schemeClr val="bg1"/>
                </a:solidFill>
              </a:defRPr>
            </a:lvl3pPr>
            <a:lvl4pPr>
              <a:defRPr sz="2100"/>
            </a:lvl4pPr>
            <a:lvl5pPr>
              <a:defRPr sz="1750"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300192" y="4731990"/>
            <a:ext cx="2133600" cy="273844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4F2E129E-16B7-480B-972E-C025DBFD1D5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0355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9144000" cy="4392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8211" y="254736"/>
            <a:ext cx="1198245" cy="947764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0" y="3939902"/>
            <a:ext cx="9144000" cy="1296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 userDrawn="1"/>
        </p:nvSpPr>
        <p:spPr>
          <a:xfrm>
            <a:off x="755576" y="1398235"/>
            <a:ext cx="604867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GB" sz="2400" b="1" u="none" strike="noStrike" kern="1200">
                <a:solidFill>
                  <a:schemeClr val="accent1"/>
                </a:solidFill>
                <a:effectLst/>
                <a:latin typeface="+mn-lt"/>
                <a:ea typeface="+mn-ea"/>
                <a:cs typeface="+mn-cs"/>
              </a:rPr>
              <a:t>www.digital.nhs.uk</a:t>
            </a:r>
            <a:endParaRPr lang="en-GB" sz="2400" kern="1200">
              <a:solidFill>
                <a:schemeClr val="accent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kern="1200">
                <a:solidFill>
                  <a:schemeClr val="accent1"/>
                </a:solidFill>
                <a:effectLst/>
                <a:latin typeface="+mn-lt"/>
                <a:ea typeface="+mn-ea"/>
                <a:cs typeface="+mn-cs"/>
              </a:rPr>
              <a:t>     </a:t>
            </a:r>
            <a:r>
              <a:rPr lang="en-GB" sz="2400" b="1" kern="1200">
                <a:solidFill>
                  <a:schemeClr val="accent1"/>
                </a:solidFill>
                <a:effectLst/>
                <a:latin typeface="+mn-lt"/>
                <a:ea typeface="+mn-ea"/>
                <a:cs typeface="+mn-cs"/>
              </a:rPr>
              <a:t>@nhsdigital</a:t>
            </a:r>
          </a:p>
          <a:p>
            <a:pPr>
              <a:lnSpc>
                <a:spcPts val="3600"/>
              </a:lnSpc>
            </a:pPr>
            <a:r>
              <a:rPr lang="en-GB" sz="2400" b="1" kern="1200">
                <a:solidFill>
                  <a:schemeClr val="accent1"/>
                </a:solidFill>
                <a:effectLst/>
                <a:latin typeface="+mn-lt"/>
                <a:ea typeface="+mn-ea"/>
                <a:cs typeface="+mn-cs"/>
              </a:rPr>
              <a:t>enquiries@nhsdigital.nhs.uk</a:t>
            </a:r>
          </a:p>
          <a:p>
            <a:pPr>
              <a:lnSpc>
                <a:spcPts val="3600"/>
              </a:lnSpc>
            </a:pPr>
            <a:r>
              <a:rPr lang="en-GB" sz="2400" b="1" kern="1200">
                <a:solidFill>
                  <a:schemeClr val="accent1"/>
                </a:solidFill>
                <a:effectLst/>
                <a:latin typeface="+mn-lt"/>
                <a:ea typeface="+mn-ea"/>
                <a:cs typeface="+mn-cs"/>
              </a:rPr>
              <a:t>0300 303</a:t>
            </a:r>
            <a:r>
              <a:rPr lang="en-GB" sz="2400" b="1" kern="1200" baseline="0">
                <a:solidFill>
                  <a:schemeClr val="accent1"/>
                </a:solidFill>
                <a:effectLst/>
                <a:latin typeface="+mn-lt"/>
                <a:ea typeface="+mn-ea"/>
                <a:cs typeface="+mn-cs"/>
              </a:rPr>
              <a:t> 5678</a:t>
            </a:r>
            <a:endParaRPr lang="en-GB" sz="2400" kern="1200">
              <a:solidFill>
                <a:schemeClr val="accent1"/>
              </a:solidFill>
              <a:effectLst/>
              <a:latin typeface="+mn-lt"/>
              <a:ea typeface="+mn-ea"/>
              <a:cs typeface="+mn-cs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4235542"/>
            <a:ext cx="3671171" cy="71247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925" y="1968019"/>
            <a:ext cx="387707" cy="387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3140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56524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9D6EA-53C1-4056-A5B8-5AF66D913895}" type="datetime1">
              <a:rPr lang="en-GB" smtClean="0"/>
              <a:t>09/12/2021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Click to edit master footer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2E129E-16B7-480B-972E-C025DBFD1D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4456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62" r:id="rId2"/>
    <p:sldLayoutId id="2147483687" r:id="rId3"/>
    <p:sldLayoutId id="2147483681" r:id="rId4"/>
    <p:sldLayoutId id="2147483688" r:id="rId5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33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6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nhsd-confluence.digital.nhs.uk/display/APM/Product+overview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hyperlink" Target="https://digital.nhs.uk/developer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nhsd-confluence.digital.nhs.uk/display/APM/API+producer+zone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https://nhsd-confluence.digital.nhs.uk/display/APM/API+producer+zone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hyperlink" Target="https://confluence.digital.nhs.uk/display/APM/Users+and+journeys" TargetMode="Externa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720000" y="1728000"/>
            <a:ext cx="6660312" cy="987766"/>
          </a:xfrm>
        </p:spPr>
        <p:txBody>
          <a:bodyPr>
            <a:normAutofit/>
          </a:bodyPr>
          <a:lstStyle/>
          <a:p>
            <a:r>
              <a:rPr lang="en-GB"/>
              <a:t>NHS Digital API Platform</a:t>
            </a:r>
          </a:p>
          <a:p>
            <a:r>
              <a:rPr lang="en-GB"/>
              <a:t>An overview for API producer teams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5040480" y="4412530"/>
            <a:ext cx="3924008" cy="679500"/>
          </a:xfrm>
        </p:spPr>
        <p:txBody>
          <a:bodyPr>
            <a:normAutofit/>
          </a:bodyPr>
          <a:lstStyle/>
          <a:p>
            <a:r>
              <a:rPr lang="en-GB"/>
              <a:t>Tony Heap</a:t>
            </a:r>
          </a:p>
          <a:p>
            <a:r>
              <a:rPr lang="en-GB" sz="1200"/>
              <a:t>Product Owner, API Management</a:t>
            </a: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20260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9B16171-BBB6-4A98-A2F1-0DF6C29429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Pain points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BA3BAE8D-FD70-400E-A117-18CBE182D8A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49082300"/>
              </p:ext>
            </p:extLst>
          </p:nvPr>
        </p:nvGraphicFramePr>
        <p:xfrm>
          <a:off x="720725" y="1079500"/>
          <a:ext cx="7702550" cy="34369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775671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6C72632-7C5B-4BFF-BAD7-9C81B8BC61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Our mission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CE82218-D88D-4219-BF13-409E602982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4000" b="1"/>
              <a:t>Make integration easier</a:t>
            </a:r>
          </a:p>
          <a:p>
            <a:pPr marL="0" indent="0">
              <a:buNone/>
            </a:pPr>
            <a:endParaRPr lang="en-GB" sz="1800"/>
          </a:p>
          <a:p>
            <a:pPr marL="0" indent="0">
              <a:buNone/>
            </a:pPr>
            <a:r>
              <a:rPr lang="en-GB"/>
              <a:t>…for </a:t>
            </a:r>
            <a:r>
              <a:rPr lang="en-GB" b="1"/>
              <a:t>everyone</a:t>
            </a:r>
            <a:r>
              <a:rPr lang="en-GB"/>
              <a:t> – both external and internal</a:t>
            </a:r>
          </a:p>
          <a:p>
            <a:pPr marL="0" indent="0">
              <a:buNone/>
            </a:pPr>
            <a:r>
              <a:rPr lang="en-GB"/>
              <a:t>…with a </a:t>
            </a:r>
            <a:r>
              <a:rPr lang="en-GB" b="1"/>
              <a:t>one-stop API Platform</a:t>
            </a:r>
          </a:p>
          <a:p>
            <a:pPr marL="0" indent="0">
              <a:buNone/>
            </a:pPr>
            <a:r>
              <a:rPr lang="en-GB"/>
              <a:t>…that is </a:t>
            </a:r>
            <a:r>
              <a:rPr lang="en-GB" b="1"/>
              <a:t>modern</a:t>
            </a:r>
            <a:r>
              <a:rPr lang="en-GB"/>
              <a:t>, </a:t>
            </a:r>
            <a:r>
              <a:rPr lang="en-GB" b="1"/>
              <a:t>industry best-practice </a:t>
            </a:r>
            <a:r>
              <a:rPr lang="en-GB"/>
              <a:t>and </a:t>
            </a:r>
            <a:r>
              <a:rPr lang="en-GB" b="1">
                <a:latin typeface="Arial Rounded MT Bold" panose="020F0704030504030204" pitchFamily="34" charset="0"/>
              </a:rPr>
              <a:t>value for money</a:t>
            </a:r>
          </a:p>
          <a:p>
            <a:pPr marL="0" indent="0">
              <a:buNone/>
            </a:pPr>
            <a:endParaRPr lang="en-GB" sz="1200" b="1"/>
          </a:p>
          <a:p>
            <a:pPr marL="0" indent="0" algn="ctr">
              <a:buNone/>
            </a:pPr>
            <a:r>
              <a:rPr lang="en-GB" sz="3200" b="1"/>
              <a:t>“Make it world class”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551C60-5C06-4444-A3F7-AA7CDAC4A6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AA684-6FB9-400F-B313-F111F0F48737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47543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2DB358-2330-44D1-B95C-3F0FF7EE21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Goals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1BFEB9-6DB1-4F37-AC89-EF5117C3DE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For external developers:</a:t>
            </a:r>
          </a:p>
          <a:p>
            <a:pPr lvl="1"/>
            <a:r>
              <a:rPr lang="en-GB"/>
              <a:t>Make </a:t>
            </a:r>
            <a:r>
              <a:rPr lang="en-GB" b="1"/>
              <a:t>learning</a:t>
            </a:r>
            <a:r>
              <a:rPr lang="en-GB"/>
              <a:t> easier</a:t>
            </a:r>
          </a:p>
          <a:p>
            <a:pPr lvl="1"/>
            <a:r>
              <a:rPr lang="en-GB"/>
              <a:t>Make </a:t>
            </a:r>
            <a:r>
              <a:rPr lang="en-GB" b="1"/>
              <a:t>design and build </a:t>
            </a:r>
            <a:r>
              <a:rPr lang="en-GB"/>
              <a:t>easier</a:t>
            </a:r>
          </a:p>
          <a:p>
            <a:pPr lvl="1"/>
            <a:r>
              <a:rPr lang="en-GB"/>
              <a:t>Make </a:t>
            </a:r>
            <a:r>
              <a:rPr lang="en-GB" b="1"/>
              <a:t>testing</a:t>
            </a:r>
            <a:r>
              <a:rPr lang="en-GB"/>
              <a:t> easier</a:t>
            </a:r>
          </a:p>
          <a:p>
            <a:pPr lvl="1"/>
            <a:r>
              <a:rPr lang="en-GB"/>
              <a:t>Make </a:t>
            </a:r>
            <a:r>
              <a:rPr lang="en-GB" b="1"/>
              <a:t>onboarding</a:t>
            </a:r>
            <a:r>
              <a:rPr lang="en-GB"/>
              <a:t> easier</a:t>
            </a:r>
          </a:p>
          <a:p>
            <a:pPr lvl="1"/>
            <a:r>
              <a:rPr lang="en-GB"/>
              <a:t>Make </a:t>
            </a:r>
            <a:r>
              <a:rPr lang="en-GB" b="1"/>
              <a:t>help and support </a:t>
            </a:r>
            <a:r>
              <a:rPr lang="en-GB"/>
              <a:t>easier</a:t>
            </a:r>
          </a:p>
          <a:p>
            <a:r>
              <a:rPr lang="en-GB"/>
              <a:t>For internal developers:</a:t>
            </a:r>
          </a:p>
          <a:p>
            <a:pPr lvl="1"/>
            <a:r>
              <a:rPr lang="en-GB"/>
              <a:t>Make </a:t>
            </a:r>
            <a:r>
              <a:rPr lang="en-GB" b="1"/>
              <a:t>building APIs</a:t>
            </a:r>
            <a:r>
              <a:rPr lang="en-GB"/>
              <a:t> easier</a:t>
            </a:r>
          </a:p>
          <a:p>
            <a:pPr lvl="1"/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9CDC55-50A1-49AC-A137-18F55B6DB3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AA684-6FB9-400F-B313-F111F0F48737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44546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8E1657-3313-4D64-9D00-52A1F7F7A7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Principles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D3B7DD81-4B3C-4885-9C95-E4DA8DA7BE0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57360765"/>
              </p:ext>
            </p:extLst>
          </p:nvPr>
        </p:nvGraphicFramePr>
        <p:xfrm>
          <a:off x="720725" y="1079500"/>
          <a:ext cx="7702550" cy="36524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B29EFC-8BFA-4FB1-8BA3-8F4DF43690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AA684-6FB9-400F-B313-F111F0F48737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82385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C71D89-4F1A-46A2-BC24-47B6D9136A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The product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7C7D52-CC78-4635-9F68-479443E838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AA684-6FB9-400F-B313-F111F0F48737}" type="slidenum">
              <a:rPr lang="en-GB" smtClean="0"/>
              <a:t>14</a:t>
            </a:fld>
            <a:endParaRPr lang="en-GB"/>
          </a:p>
        </p:txBody>
      </p:sp>
      <p:pic>
        <p:nvPicPr>
          <p:cNvPr id="10" name="Picture 10" descr="Diagram&#10;&#10;Description automatically generated">
            <a:extLst>
              <a:ext uri="{FF2B5EF4-FFF2-40B4-BE49-F238E27FC236}">
                <a16:creationId xmlns:a16="http://schemas.microsoft.com/office/drawing/2014/main" id="{3241D255-38CE-4056-831E-D0E98E00A6A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93910" y="987552"/>
            <a:ext cx="6935959" cy="3923421"/>
          </a:xfrm>
        </p:spPr>
      </p:pic>
    </p:spTree>
    <p:extLst>
      <p:ext uri="{BB962C8B-B14F-4D97-AF65-F5344CB8AC3E}">
        <p14:creationId xmlns:p14="http://schemas.microsoft.com/office/powerpoint/2010/main" val="16712535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825216-D1E0-403D-A7FC-7F69D02877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The service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C0B0AA-82DC-46EC-97D9-DE1FBD72FE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AA684-6FB9-400F-B313-F111F0F48737}" type="slidenum">
              <a:rPr lang="en-GB" smtClean="0"/>
              <a:t>15</a:t>
            </a:fld>
            <a:endParaRPr lang="en-GB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FC618056-5272-4337-A532-2C4D63AE326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50418" y="992093"/>
            <a:ext cx="4043164" cy="3579586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0372E8E-AEE4-42F6-AF28-143019536449}"/>
              </a:ext>
            </a:extLst>
          </p:cNvPr>
          <p:cNvSpPr txBox="1"/>
          <p:nvPr/>
        </p:nvSpPr>
        <p:spPr>
          <a:xfrm>
            <a:off x="1357084" y="4617432"/>
            <a:ext cx="63578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/>
              <a:t>For more details, see </a:t>
            </a:r>
            <a:r>
              <a:rPr lang="en-GB" sz="1200">
                <a:hlinkClick r:id="rId3"/>
              </a:rPr>
              <a:t>https://nhsd-confluence.digital.nhs.uk/display/APM/Product+overview</a:t>
            </a:r>
            <a:endParaRPr lang="en-GB" sz="1200"/>
          </a:p>
        </p:txBody>
      </p:sp>
    </p:spTree>
    <p:extLst>
      <p:ext uri="{BB962C8B-B14F-4D97-AF65-F5344CB8AC3E}">
        <p14:creationId xmlns:p14="http://schemas.microsoft.com/office/powerpoint/2010/main" val="29899476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B00030-F42F-4A36-BDF1-03F5945D13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Is the API platform right for me?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1927FD-EFCE-40A2-B1A0-DC3C51757A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Yes, if:</a:t>
            </a:r>
          </a:p>
          <a:p>
            <a:pPr lvl="1"/>
            <a:r>
              <a:rPr lang="en-GB"/>
              <a:t>You want to build (or migrate) an API</a:t>
            </a:r>
          </a:p>
          <a:p>
            <a:pPr lvl="2"/>
            <a:r>
              <a:rPr lang="en-GB"/>
              <a:t>Use discovery to confirm an API is appropriate</a:t>
            </a:r>
          </a:p>
          <a:p>
            <a:pPr lvl="2"/>
            <a:r>
              <a:rPr lang="en-GB"/>
              <a:t>Refer to the Integration Patterns Book</a:t>
            </a:r>
          </a:p>
          <a:p>
            <a:pPr lvl="1"/>
            <a:r>
              <a:rPr lang="en-GB"/>
              <a:t>AND your API is for external use</a:t>
            </a:r>
          </a:p>
          <a:p>
            <a:pPr lvl="2"/>
            <a:r>
              <a:rPr lang="en-GB"/>
              <a:t>Not if the only consumer will be your own software</a:t>
            </a:r>
          </a:p>
          <a:p>
            <a:r>
              <a:rPr lang="en-GB"/>
              <a:t>No, if:</a:t>
            </a:r>
          </a:p>
          <a:p>
            <a:pPr lvl="1"/>
            <a:r>
              <a:rPr lang="en-GB"/>
              <a:t>Your API is for internal use only</a:t>
            </a:r>
          </a:p>
          <a:p>
            <a:pPr lvl="1"/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69EE30-8808-45C5-87C6-60AEFEC90E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AA684-6FB9-400F-B313-F111F0F48737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47580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69F8F299-6A80-4E52-8350-4AD8D3E60C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Features and benefits –</a:t>
            </a:r>
            <a:br>
              <a:rPr lang="en-GB"/>
            </a:br>
            <a:r>
              <a:rPr lang="en-GB"/>
              <a:t>for API consumers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FD9082A5-6977-479B-B7DC-A4B38F30F8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D5ABF8-211E-4E56-98E7-37C1ED2DF9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AA684-6FB9-400F-B313-F111F0F48737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60177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9C2019-FDCB-4D85-9B4E-5956B0B56D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API consumer documentation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9462D6-B5B7-4FE5-AF36-E06501FC85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AA684-6FB9-400F-B313-F111F0F48737}" type="slidenum">
              <a:rPr lang="en-GB" smtClean="0"/>
              <a:t>18</a:t>
            </a:fld>
            <a:endParaRPr lang="en-GB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4B459A0-352F-4FA1-9008-FD14BC6976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293" y="1429968"/>
            <a:ext cx="2025464" cy="105622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E02B660-175D-43C3-A24C-9859C917B1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5465" y="3090956"/>
            <a:ext cx="2393135" cy="169254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49FCBFC-3A2E-498C-9B5C-53A222C83141}"/>
              </a:ext>
            </a:extLst>
          </p:cNvPr>
          <p:cNvSpPr txBox="1"/>
          <p:nvPr/>
        </p:nvSpPr>
        <p:spPr>
          <a:xfrm>
            <a:off x="1645465" y="4792372"/>
            <a:ext cx="25816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>
                <a:hlinkClick r:id="rId4"/>
              </a:rPr>
              <a:t>https://digital.nhs.uk/developer</a:t>
            </a:r>
            <a:endParaRPr lang="en-GB" sz="120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88726042-ADD7-4C2E-AB01-3C615D46A91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52144" y="1049537"/>
            <a:ext cx="2174699" cy="173474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745B3C7-E641-46D2-B3EF-CD015AC2C49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21848" y="3223218"/>
            <a:ext cx="2701557" cy="1741866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22" name="Arrow: Bent 21">
            <a:extLst>
              <a:ext uri="{FF2B5EF4-FFF2-40B4-BE49-F238E27FC236}">
                <a16:creationId xmlns:a16="http://schemas.microsoft.com/office/drawing/2014/main" id="{06F60AE9-305F-4C0B-9FA5-4C76F9CC9E38}"/>
              </a:ext>
            </a:extLst>
          </p:cNvPr>
          <p:cNvSpPr/>
          <p:nvPr/>
        </p:nvSpPr>
        <p:spPr>
          <a:xfrm flipV="1">
            <a:off x="796198" y="2639290"/>
            <a:ext cx="603110" cy="853133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3634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3" name="Arrow: Bent 22">
            <a:extLst>
              <a:ext uri="{FF2B5EF4-FFF2-40B4-BE49-F238E27FC236}">
                <a16:creationId xmlns:a16="http://schemas.microsoft.com/office/drawing/2014/main" id="{B17FC905-C9E1-40D5-A278-EBCDB5BDB4DB}"/>
              </a:ext>
            </a:extLst>
          </p:cNvPr>
          <p:cNvSpPr/>
          <p:nvPr/>
        </p:nvSpPr>
        <p:spPr>
          <a:xfrm>
            <a:off x="2634725" y="2269075"/>
            <a:ext cx="1562053" cy="675379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3634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4" name="Arrow: Bent 23">
            <a:extLst>
              <a:ext uri="{FF2B5EF4-FFF2-40B4-BE49-F238E27FC236}">
                <a16:creationId xmlns:a16="http://schemas.microsoft.com/office/drawing/2014/main" id="{CDF04E78-22FC-45BF-8776-FE8B8CAA57CE}"/>
              </a:ext>
            </a:extLst>
          </p:cNvPr>
          <p:cNvSpPr/>
          <p:nvPr/>
        </p:nvSpPr>
        <p:spPr>
          <a:xfrm flipV="1">
            <a:off x="4744841" y="2918756"/>
            <a:ext cx="1323450" cy="648789"/>
          </a:xfrm>
          <a:prstGeom prst="bentArrow">
            <a:avLst>
              <a:gd name="adj1" fmla="val 28218"/>
              <a:gd name="adj2" fmla="val 27010"/>
              <a:gd name="adj3" fmla="val 27157"/>
              <a:gd name="adj4" fmla="val 3634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5" name="Speech Bubble: Rectangle with Corners Rounded 24">
            <a:extLst>
              <a:ext uri="{FF2B5EF4-FFF2-40B4-BE49-F238E27FC236}">
                <a16:creationId xmlns:a16="http://schemas.microsoft.com/office/drawing/2014/main" id="{519E08E9-B780-41A3-BA6B-790667515D51}"/>
              </a:ext>
            </a:extLst>
          </p:cNvPr>
          <p:cNvSpPr/>
          <p:nvPr/>
        </p:nvSpPr>
        <p:spPr>
          <a:xfrm>
            <a:off x="96982" y="3692236"/>
            <a:ext cx="1418177" cy="1272848"/>
          </a:xfrm>
          <a:prstGeom prst="wedgeRoundRectCallout">
            <a:avLst>
              <a:gd name="adj1" fmla="val 57063"/>
              <a:gd name="adj2" fmla="val -18523"/>
              <a:gd name="adj3" fmla="val 1666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900" b="1"/>
              <a:t>Home page: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/>
              <a:t>Get started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/>
              <a:t>Catalogue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/>
              <a:t>Guides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/>
              <a:t>Access account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/>
              <a:t>Vision &amp; roadmap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/>
              <a:t>Help &amp; support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/>
              <a:t>In-page feedback</a:t>
            </a:r>
          </a:p>
        </p:txBody>
      </p:sp>
      <p:sp>
        <p:nvSpPr>
          <p:cNvPr id="26" name="Speech Bubble: Rectangle with Corners Rounded 25">
            <a:extLst>
              <a:ext uri="{FF2B5EF4-FFF2-40B4-BE49-F238E27FC236}">
                <a16:creationId xmlns:a16="http://schemas.microsoft.com/office/drawing/2014/main" id="{BE418E75-9381-4B2C-AE7A-6E97ECC77867}"/>
              </a:ext>
            </a:extLst>
          </p:cNvPr>
          <p:cNvSpPr/>
          <p:nvPr/>
        </p:nvSpPr>
        <p:spPr>
          <a:xfrm>
            <a:off x="2634724" y="1377305"/>
            <a:ext cx="1562053" cy="745268"/>
          </a:xfrm>
          <a:prstGeom prst="wedgeRoundRectCallout">
            <a:avLst>
              <a:gd name="adj1" fmla="val 57626"/>
              <a:gd name="adj2" fmla="val -23233"/>
              <a:gd name="adj3" fmla="val 1666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900" b="1"/>
              <a:t>API catalogue: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/>
              <a:t>All APIs (old and new)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/>
              <a:t>API standards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/>
              <a:t>Filter &amp; search</a:t>
            </a:r>
          </a:p>
        </p:txBody>
      </p:sp>
      <p:sp>
        <p:nvSpPr>
          <p:cNvPr id="27" name="Speech Bubble: Rectangle with Corners Rounded 26">
            <a:extLst>
              <a:ext uri="{FF2B5EF4-FFF2-40B4-BE49-F238E27FC236}">
                <a16:creationId xmlns:a16="http://schemas.microsoft.com/office/drawing/2014/main" id="{40667BC1-8F95-4652-A72D-9D500DD1A14C}"/>
              </a:ext>
            </a:extLst>
          </p:cNvPr>
          <p:cNvSpPr/>
          <p:nvPr/>
        </p:nvSpPr>
        <p:spPr>
          <a:xfrm>
            <a:off x="4416603" y="3699045"/>
            <a:ext cx="1505585" cy="1306789"/>
          </a:xfrm>
          <a:prstGeom prst="wedgeRoundRectCallout">
            <a:avLst>
              <a:gd name="adj1" fmla="val 61545"/>
              <a:gd name="adj2" fmla="val -20301"/>
              <a:gd name="adj3" fmla="val 1666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900" b="1"/>
              <a:t>Spec page: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/>
              <a:t>Rendered from OAS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/>
              <a:t>Plain English guidance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/>
              <a:t>Endpoint specs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/>
              <a:t>Examples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/>
              <a:t>Schemas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/>
              <a:t>“Try this API”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2BBC8CE3-CE13-4177-8217-138ADFAE3EE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46839" y="624784"/>
            <a:ext cx="1954910" cy="165400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30" name="Arrow: Up 29">
            <a:extLst>
              <a:ext uri="{FF2B5EF4-FFF2-40B4-BE49-F238E27FC236}">
                <a16:creationId xmlns:a16="http://schemas.microsoft.com/office/drawing/2014/main" id="{1479FC28-4A64-49FE-96F6-8E11694C67F5}"/>
              </a:ext>
            </a:extLst>
          </p:cNvPr>
          <p:cNvSpPr/>
          <p:nvPr/>
        </p:nvSpPr>
        <p:spPr>
          <a:xfrm>
            <a:off x="7133601" y="2454427"/>
            <a:ext cx="408709" cy="593150"/>
          </a:xfrm>
          <a:prstGeom prst="up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Speech Bubble: Rectangle with Corners Rounded 30">
            <a:extLst>
              <a:ext uri="{FF2B5EF4-FFF2-40B4-BE49-F238E27FC236}">
                <a16:creationId xmlns:a16="http://schemas.microsoft.com/office/drawing/2014/main" id="{91BCDFB7-5489-44EC-AF2D-16B66486157D}"/>
              </a:ext>
            </a:extLst>
          </p:cNvPr>
          <p:cNvSpPr/>
          <p:nvPr/>
        </p:nvSpPr>
        <p:spPr>
          <a:xfrm>
            <a:off x="7705871" y="2470538"/>
            <a:ext cx="1323450" cy="593151"/>
          </a:xfrm>
          <a:prstGeom prst="wedgeRoundRectCallout">
            <a:avLst>
              <a:gd name="adj1" fmla="val 19416"/>
              <a:gd name="adj2" fmla="val -73452"/>
              <a:gd name="adj3" fmla="val 1666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900" b="1"/>
              <a:t>Try this API: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/>
              <a:t>Real-time sandbox access</a:t>
            </a:r>
          </a:p>
        </p:txBody>
      </p:sp>
    </p:spTree>
    <p:extLst>
      <p:ext uri="{BB962C8B-B14F-4D97-AF65-F5344CB8AC3E}">
        <p14:creationId xmlns:p14="http://schemas.microsoft.com/office/powerpoint/2010/main" val="35776490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9C2019-FDCB-4D85-9B4E-5956B0B56D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API consumer documentation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045CCC-12B1-4A21-AC3E-F3433D2893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Clear, consistent, modern, accessible</a:t>
            </a:r>
          </a:p>
          <a:p>
            <a:r>
              <a:rPr lang="en-GB"/>
              <a:t>Discoverable</a:t>
            </a:r>
          </a:p>
          <a:p>
            <a:r>
              <a:rPr lang="en-GB"/>
              <a:t>Easy to write</a:t>
            </a:r>
          </a:p>
          <a:p>
            <a:pPr lvl="1"/>
            <a:r>
              <a:rPr lang="en-GB"/>
              <a:t>Auto-generated (from OAS &amp; JSON schema)</a:t>
            </a:r>
          </a:p>
          <a:p>
            <a:r>
              <a:rPr lang="en-GB"/>
              <a:t>Includes “Try this API”</a:t>
            </a:r>
          </a:p>
          <a:p>
            <a:r>
              <a:rPr lang="en-GB"/>
              <a:t>In-page feedback</a:t>
            </a:r>
          </a:p>
          <a:p>
            <a:r>
              <a:rPr lang="en-GB"/>
              <a:t>Tech author support from API Management team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9462D6-B5B7-4FE5-AF36-E06501FC85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AA684-6FB9-400F-B313-F111F0F48737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5891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C9DF7C-4C0A-4C7E-BE55-5F9C83AE7A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2F3E4E-3991-45B4-BB59-78887D92B0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0" tIns="0" rIns="0" bIns="0" rtlCol="0" anchor="t">
            <a:normAutofit/>
          </a:bodyPr>
          <a:lstStyle/>
          <a:p>
            <a:r>
              <a:rPr lang="en-GB"/>
              <a:t>API platform</a:t>
            </a:r>
          </a:p>
          <a:p>
            <a:pPr lvl="1"/>
            <a:r>
              <a:rPr lang="en-GB"/>
              <a:t>Vision, mission, goals and principles</a:t>
            </a:r>
          </a:p>
          <a:p>
            <a:pPr lvl="1"/>
            <a:r>
              <a:rPr lang="en-GB"/>
              <a:t>Features</a:t>
            </a:r>
          </a:p>
          <a:p>
            <a:pPr lvl="1"/>
            <a:r>
              <a:rPr lang="en-GB"/>
              <a:t>Benefits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AD694C-ABD6-4969-B37B-F7EACBAD8F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AA684-6FB9-400F-B313-F111F0F4873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50299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E96802-AE08-42DA-8CED-6E622D553D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API tech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03AF6C-BD9D-4CE7-98CA-135DC74582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Internet-facing</a:t>
            </a:r>
          </a:p>
          <a:p>
            <a:r>
              <a:rPr lang="en-GB"/>
              <a:t>Modern API standards</a:t>
            </a:r>
          </a:p>
          <a:p>
            <a:pPr lvl="1"/>
            <a:r>
              <a:rPr lang="en-GB"/>
              <a:t>REST, FHIR, OAuth 2.0</a:t>
            </a:r>
          </a:p>
          <a:p>
            <a:r>
              <a:rPr lang="en-GB"/>
              <a:t>Consistent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2315C7-9BA6-470E-923A-6A7F7532CA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AA684-6FB9-400F-B313-F111F0F48737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5655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8DEC63-59BA-4441-9DC6-FF3A5BC21B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API consumer testing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D926E3-35CF-4590-AD61-34A277D00F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Self-service test environments</a:t>
            </a:r>
          </a:p>
          <a:p>
            <a:r>
              <a:rPr lang="en-GB"/>
              <a:t>Sandbox for early development and test</a:t>
            </a:r>
          </a:p>
          <a:p>
            <a:pPr lvl="1"/>
            <a:r>
              <a:rPr lang="en-GB"/>
              <a:t>Stubbed responses</a:t>
            </a:r>
          </a:p>
          <a:p>
            <a:pPr lvl="1"/>
            <a:r>
              <a:rPr lang="en-GB"/>
              <a:t>Tightly coupled to API spec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0BBD3F-C5A3-461D-A4EB-6DFA44D3A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AA684-6FB9-400F-B313-F111F0F48737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71849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FB9846-BCA3-42DD-ABCE-11EF92F097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Onboarding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D8EEDB-BB40-4CC3-94D7-C63ED416D0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Digital onboarding service</a:t>
            </a:r>
          </a:p>
          <a:p>
            <a:pPr lvl="1"/>
            <a:r>
              <a:rPr lang="en-GB"/>
              <a:t>Easy to use</a:t>
            </a:r>
          </a:p>
          <a:p>
            <a:pPr lvl="1"/>
            <a:r>
              <a:rPr lang="en-GB"/>
              <a:t>Well-explained</a:t>
            </a:r>
          </a:p>
          <a:p>
            <a:pPr lvl="1"/>
            <a:r>
              <a:rPr lang="en-GB"/>
              <a:t>Progress transparent</a:t>
            </a:r>
          </a:p>
          <a:p>
            <a:pPr lvl="1"/>
            <a:r>
              <a:rPr lang="en-GB"/>
              <a:t>Process streamlined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CD8908-160C-4D95-96F9-B47E4A90C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AA684-6FB9-400F-B313-F111F0F48737}" type="slidenum">
              <a:rPr lang="en-GB" smtClean="0"/>
              <a:t>22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12CFFA1-8C6E-4933-892F-EE5B98E5BF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7849" y="1399309"/>
            <a:ext cx="3402548" cy="2919845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5513391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69F8F299-6A80-4E52-8350-4AD8D3E60C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Features and benefits –</a:t>
            </a:r>
            <a:br>
              <a:rPr lang="en-GB"/>
            </a:br>
            <a:r>
              <a:rPr lang="en-GB"/>
              <a:t>for API producers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FD9082A5-6977-479B-B7DC-A4B38F30F8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D5ABF8-211E-4E56-98E7-37C1ED2DF9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AA684-6FB9-400F-B313-F111F0F48737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866755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23D780-8FD5-43A9-BACD-FB7C6FE70F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API producer guidance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06ACC8-422F-48A7-817A-46C67C4B2A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000" y="1080000"/>
            <a:ext cx="3664964" cy="3435966"/>
          </a:xfrm>
        </p:spPr>
        <p:txBody>
          <a:bodyPr/>
          <a:lstStyle/>
          <a:p>
            <a:r>
              <a:rPr lang="en-GB" b="1"/>
              <a:t>API producer zone</a:t>
            </a:r>
          </a:p>
          <a:p>
            <a:r>
              <a:rPr lang="en-GB"/>
              <a:t>Self-service guidance</a:t>
            </a:r>
          </a:p>
          <a:p>
            <a:r>
              <a:rPr lang="en-GB"/>
              <a:t>In NHSD Confluence</a:t>
            </a:r>
          </a:p>
          <a:p>
            <a:r>
              <a:rPr lang="en-GB"/>
              <a:t>Open access</a:t>
            </a:r>
          </a:p>
          <a:p>
            <a:pPr lvl="1"/>
            <a:r>
              <a:rPr lang="en-GB"/>
              <a:t>for NHSD people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AA0451-DC44-44F8-9FAA-1AF064D578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AA684-6FB9-400F-B313-F111F0F48737}" type="slidenum">
              <a:rPr lang="en-GB" smtClean="0"/>
              <a:t>24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C21AC86-1098-4A03-B108-2D4E0D5227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568299"/>
            <a:ext cx="4405746" cy="246217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EA0693D-C2B3-419E-9CE9-003EA9129C29}"/>
              </a:ext>
            </a:extLst>
          </p:cNvPr>
          <p:cNvSpPr txBox="1"/>
          <p:nvPr/>
        </p:nvSpPr>
        <p:spPr>
          <a:xfrm>
            <a:off x="451637" y="4220900"/>
            <a:ext cx="852610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>
                <a:hlinkClick r:id="rId3"/>
              </a:rPr>
              <a:t>https://nhsd-confluence.digital.nhs.uk/display/APM/API+producer+zone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75010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7207B0-392A-4467-B77E-7D8D01D299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API delivery process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208E76-9064-4F37-AB2B-2E0C0E5E93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000" y="2459182"/>
            <a:ext cx="7704000" cy="2056784"/>
          </a:xfrm>
        </p:spPr>
        <p:txBody>
          <a:bodyPr>
            <a:normAutofit fontScale="92500" lnSpcReduction="20000"/>
          </a:bodyPr>
          <a:lstStyle/>
          <a:p>
            <a:r>
              <a:rPr lang="en-GB"/>
              <a:t>All APIs will be built to the API Delivery Process</a:t>
            </a:r>
          </a:p>
          <a:p>
            <a:pPr lvl="1"/>
            <a:r>
              <a:rPr lang="en-GB"/>
              <a:t>Inception</a:t>
            </a:r>
          </a:p>
          <a:p>
            <a:pPr lvl="1"/>
            <a:r>
              <a:rPr lang="en-GB"/>
              <a:t>Discovery</a:t>
            </a:r>
          </a:p>
          <a:p>
            <a:pPr lvl="1"/>
            <a:r>
              <a:rPr lang="en-GB"/>
              <a:t>Alpha</a:t>
            </a:r>
          </a:p>
          <a:p>
            <a:pPr lvl="1"/>
            <a:r>
              <a:rPr lang="en-GB"/>
              <a:t>Beta</a:t>
            </a:r>
          </a:p>
          <a:p>
            <a:r>
              <a:rPr lang="en-GB"/>
              <a:t>The APIM tribe will provide “light touch” governance</a:t>
            </a:r>
          </a:p>
          <a:p>
            <a:pPr lvl="1"/>
            <a:r>
              <a:rPr lang="en-GB"/>
              <a:t>Including stage quality gates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02DD41-F00B-4ED4-8F69-4A83374C09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AA684-6FB9-400F-B313-F111F0F48737}" type="slidenum">
              <a:rPr lang="en-GB" smtClean="0"/>
              <a:t>25</a:t>
            </a:fld>
            <a:endParaRPr lang="en-GB"/>
          </a:p>
        </p:txBody>
      </p:sp>
      <p:pic>
        <p:nvPicPr>
          <p:cNvPr id="5" name="Picture 5" descr="Text, chat or text message&#10;&#10;Description automatically generated">
            <a:extLst>
              <a:ext uri="{FF2B5EF4-FFF2-40B4-BE49-F238E27FC236}">
                <a16:creationId xmlns:a16="http://schemas.microsoft.com/office/drawing/2014/main" id="{AD039B0E-9AF5-4765-92A8-7BED94BFBE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000" y="1252302"/>
            <a:ext cx="7704000" cy="643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97993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D40E93-EA79-427B-98F1-876FEF0332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cs typeface="Arial"/>
              </a:rPr>
              <a:t>API delivery process – more detail</a:t>
            </a:r>
            <a:endParaRPr lang="en-GB"/>
          </a:p>
        </p:txBody>
      </p:sp>
      <p:pic>
        <p:nvPicPr>
          <p:cNvPr id="5" name="Picture 5" descr="Graphical user interface, timeline&#10;&#10;Description automatically generated">
            <a:extLst>
              <a:ext uri="{FF2B5EF4-FFF2-40B4-BE49-F238E27FC236}">
                <a16:creationId xmlns:a16="http://schemas.microsoft.com/office/drawing/2014/main" id="{31F00D2B-771E-4F61-87D4-F65871DF8D3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1553" y="1109519"/>
            <a:ext cx="7728893" cy="3673981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10F50D-5DEB-45F2-8457-8B85D373ED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AA684-6FB9-400F-B313-F111F0F48737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99844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D40E93-EA79-427B-98F1-876FEF0332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cs typeface="Arial"/>
              </a:rPr>
              <a:t>API process checklist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10F50D-5DEB-45F2-8457-8B85D373ED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AA684-6FB9-400F-B313-F111F0F48737}" type="slidenum">
              <a:rPr lang="en-GB" smtClean="0"/>
              <a:t>27</a:t>
            </a:fld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C1572E2-C113-43DB-AADF-9C00B24848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000" y="1080000"/>
            <a:ext cx="4149873" cy="3435966"/>
          </a:xfrm>
        </p:spPr>
        <p:txBody>
          <a:bodyPr/>
          <a:lstStyle/>
          <a:p>
            <a:r>
              <a:rPr lang="en-GB"/>
              <a:t>Step-by-step guide</a:t>
            </a:r>
          </a:p>
          <a:p>
            <a:r>
              <a:rPr lang="en-GB"/>
              <a:t>Track progress as you go</a:t>
            </a:r>
          </a:p>
          <a:p>
            <a:r>
              <a:rPr lang="en-GB"/>
              <a:t>Feeds directly into our quality gates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D2D5CC9-BAC7-4082-8C2B-03764346DF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0627" y="751207"/>
            <a:ext cx="4128854" cy="3931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97931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123CD4-4735-4DFB-B2DA-A006FCC65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Source code, CI/CD, environments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9194D6-5EA7-44EC-8A1C-714E78DBB9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/>
              <a:t>Template GitHub repo for source code</a:t>
            </a:r>
          </a:p>
          <a:p>
            <a:r>
              <a:rPr lang="en-GB"/>
              <a:t>Path-to-live environments and CI/CD pipeline</a:t>
            </a:r>
          </a:p>
          <a:p>
            <a:r>
              <a:rPr lang="en-GB"/>
              <a:t>API spec easy to create using OAS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7D40CE-C87A-4076-A87B-86944E60D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AA684-6FB9-400F-B313-F111F0F48737}" type="slidenum">
              <a:rPr lang="en-GB" smtClean="0"/>
              <a:t>28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1F269E8-96DE-4FCB-BFEC-7F352B68DE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766" y="2463752"/>
            <a:ext cx="3130676" cy="1942861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54CA6A4-95BD-4369-B162-167BEDE8C6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2389" y="2492501"/>
            <a:ext cx="3417822" cy="209335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9854DFE-CA5E-462D-A6AF-3A7E556674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54062" y="3309101"/>
            <a:ext cx="2389633" cy="182923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1" name="Arrow: Bent 10">
            <a:extLst>
              <a:ext uri="{FF2B5EF4-FFF2-40B4-BE49-F238E27FC236}">
                <a16:creationId xmlns:a16="http://schemas.microsoft.com/office/drawing/2014/main" id="{4A317D1B-D6B2-4D20-8691-DEC9533639DA}"/>
              </a:ext>
            </a:extLst>
          </p:cNvPr>
          <p:cNvSpPr/>
          <p:nvPr/>
        </p:nvSpPr>
        <p:spPr>
          <a:xfrm flipV="1">
            <a:off x="2022704" y="4515965"/>
            <a:ext cx="932664" cy="524111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3634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D5A0C398-997A-487B-9344-3485D134FDCF}"/>
              </a:ext>
            </a:extLst>
          </p:cNvPr>
          <p:cNvSpPr/>
          <p:nvPr/>
        </p:nvSpPr>
        <p:spPr>
          <a:xfrm>
            <a:off x="3546764" y="2722418"/>
            <a:ext cx="1801091" cy="304800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6C703A1-E69E-4E84-8210-485D046CB103}"/>
              </a:ext>
            </a:extLst>
          </p:cNvPr>
          <p:cNvSpPr txBox="1"/>
          <p:nvPr/>
        </p:nvSpPr>
        <p:spPr>
          <a:xfrm>
            <a:off x="244344" y="4431966"/>
            <a:ext cx="11496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/>
              <a:t>GitHub repo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093699F-C12E-412C-B33E-E29537ECF07A}"/>
              </a:ext>
            </a:extLst>
          </p:cNvPr>
          <p:cNvSpPr txBox="1"/>
          <p:nvPr/>
        </p:nvSpPr>
        <p:spPr>
          <a:xfrm>
            <a:off x="3484136" y="3030429"/>
            <a:ext cx="8435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/>
              <a:t>OAS file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4053698-B9D5-4A01-BD08-EE73D5C0C968}"/>
              </a:ext>
            </a:extLst>
          </p:cNvPr>
          <p:cNvSpPr txBox="1"/>
          <p:nvPr/>
        </p:nvSpPr>
        <p:spPr>
          <a:xfrm>
            <a:off x="5770136" y="4585854"/>
            <a:ext cx="21467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/>
              <a:t>Azure DevOps for CI-CD</a:t>
            </a:r>
          </a:p>
        </p:txBody>
      </p:sp>
    </p:spTree>
    <p:extLst>
      <p:ext uri="{BB962C8B-B14F-4D97-AF65-F5344CB8AC3E}">
        <p14:creationId xmlns:p14="http://schemas.microsoft.com/office/powerpoint/2010/main" val="296601068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123CD4-4735-4DFB-B2DA-A006FCC65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Plug-n-play capabilities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9194D6-5EA7-44EC-8A1C-714E78DBB9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000" y="1080000"/>
            <a:ext cx="4101382" cy="3435966"/>
          </a:xfrm>
        </p:spPr>
        <p:txBody>
          <a:bodyPr>
            <a:normAutofit/>
          </a:bodyPr>
          <a:lstStyle/>
          <a:p>
            <a:r>
              <a:rPr lang="en-GB"/>
              <a:t>Security</a:t>
            </a:r>
          </a:p>
          <a:p>
            <a:pPr lvl="1"/>
            <a:r>
              <a:rPr lang="en-GB"/>
              <a:t>including NHS CIS2 and NHS login</a:t>
            </a:r>
          </a:p>
          <a:p>
            <a:r>
              <a:rPr lang="en-GB"/>
              <a:t>Logging and analytics</a:t>
            </a:r>
          </a:p>
          <a:p>
            <a:r>
              <a:rPr lang="en-GB"/>
              <a:t>Monitoring and alerting</a:t>
            </a:r>
          </a:p>
          <a:p>
            <a:r>
              <a:rPr lang="en-GB"/>
              <a:t>Rate limiting</a:t>
            </a:r>
          </a:p>
          <a:p>
            <a:endParaRPr lang="en-GB"/>
          </a:p>
          <a:p>
            <a:pPr marL="0" indent="0">
              <a:buNone/>
            </a:pP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7D40CE-C87A-4076-A87B-86944E60D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AA684-6FB9-400F-B313-F111F0F48737}" type="slidenum">
              <a:rPr lang="en-GB" smtClean="0"/>
              <a:t>29</a:t>
            </a:fld>
            <a:endParaRPr lang="en-GB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93104BA-327C-4035-84D8-6CEA8FE3C0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4370" y="295288"/>
            <a:ext cx="3712158" cy="2276462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6709642-8812-40E5-83A9-7B5D814627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3109" y="3265546"/>
            <a:ext cx="2381511" cy="158266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290DF0E-95A6-4822-B066-09EF1FB433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8908" y="3272284"/>
            <a:ext cx="2702637" cy="1459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26335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7767ED-82D3-4E72-88F2-08EB43B9DA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NHS Digital Platforms vision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02095B-C3B7-4F24-8B11-03A5D88F63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sz="24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 believe in the potential of digital technologies to rapidly </a:t>
            </a:r>
            <a:r>
              <a:rPr lang="en-GB" sz="24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improve health and care services</a:t>
            </a:r>
            <a:r>
              <a:rPr lang="en-GB" sz="24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r>
              <a:rPr lang="en-GB" sz="24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By unlocking the capabilities of our platforms and developing open standards and APIs, we can create an </a:t>
            </a:r>
            <a:r>
              <a:rPr lang="en-GB" sz="24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environment for digital innovation to thrive</a:t>
            </a:r>
            <a:r>
              <a:rPr lang="en-GB" sz="24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r>
              <a:rPr lang="en-GB" sz="24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That means more digital services designed around the </a:t>
            </a:r>
            <a:r>
              <a:rPr lang="en-GB" sz="24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needs of our health and care professionals, patients and public</a:t>
            </a:r>
            <a:r>
              <a:rPr lang="en-GB" sz="24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r>
              <a:rPr lang="en-GB" sz="24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Services that offer simple and speedy access to the information and data that matters, </a:t>
            </a:r>
            <a:r>
              <a:rPr lang="en-GB" sz="24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whenever and wherever it’s needed</a:t>
            </a:r>
            <a:r>
              <a:rPr lang="en-GB" sz="24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r>
              <a:rPr lang="en-GB" sz="24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Cost effective</a:t>
            </a:r>
            <a:r>
              <a:rPr lang="en-GB" sz="24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sustainable solutions that improve investment value, accelerating the digital transformation of the NHS. </a:t>
            </a:r>
          </a:p>
          <a:p>
            <a:pPr marL="0" indent="0">
              <a:buNone/>
            </a:pP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022CF6-E789-4C1D-8B9D-417CB0B66C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AA684-6FB9-400F-B313-F111F0F4873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135499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123CD4-4735-4DFB-B2DA-A006FCC65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Other features for API producers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9194D6-5EA7-44EC-8A1C-714E78DBB9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/>
              <a:t>Reduced assurance burden</a:t>
            </a:r>
          </a:p>
          <a:p>
            <a:pPr lvl="1"/>
            <a:r>
              <a:rPr lang="en-GB"/>
              <a:t>APIs have more security &amp; data validation baked in</a:t>
            </a:r>
          </a:p>
          <a:p>
            <a:r>
              <a:rPr lang="en-GB"/>
              <a:t>Help and support from API Management</a:t>
            </a:r>
          </a:p>
          <a:p>
            <a:pPr lvl="1"/>
            <a:r>
              <a:rPr lang="en-GB"/>
              <a:t>Tech and non-tech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7D40CE-C87A-4076-A87B-86944E60D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AA684-6FB9-400F-B313-F111F0F48737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761609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123CD4-4735-4DFB-B2DA-A006FCC65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9194D6-5EA7-44EC-8A1C-714E78DBB9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/>
              <a:t>Learn more:</a:t>
            </a:r>
          </a:p>
          <a:p>
            <a:pPr marL="400050" lvl="1" indent="0">
              <a:buNone/>
            </a:pPr>
            <a:r>
              <a:rPr lang="en-GB">
                <a:hlinkClick r:id="rId2"/>
              </a:rPr>
              <a:t>https://nhsd-confluence.digital.nhs.uk/display/APM/API+producer+zone</a:t>
            </a:r>
            <a:endParaRPr lang="en-GB"/>
          </a:p>
          <a:p>
            <a:pPr marL="457200" indent="-457200">
              <a:buFont typeface="+mj-lt"/>
              <a:buAutoNum type="arabicPeriod"/>
            </a:pPr>
            <a:r>
              <a:rPr lang="en-GB"/>
              <a:t>Engage:</a:t>
            </a:r>
          </a:p>
          <a:p>
            <a:pPr marL="400050" lvl="1" indent="0">
              <a:buNone/>
            </a:pPr>
            <a:r>
              <a:rPr lang="en-GB"/>
              <a:t>Arrange kick-off session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7D40CE-C87A-4076-A87B-86944E60D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AA684-6FB9-400F-B313-F111F0F48737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969841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50272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38561B1-331E-44E3-AB22-417908A7D1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Context – national services</a:t>
            </a:r>
          </a:p>
        </p:txBody>
      </p:sp>
      <p:pic>
        <p:nvPicPr>
          <p:cNvPr id="2" name="Picture 2" descr="Diagram&#10;&#10;Description automatically generated">
            <a:extLst>
              <a:ext uri="{FF2B5EF4-FFF2-40B4-BE49-F238E27FC236}">
                <a16:creationId xmlns:a16="http://schemas.microsoft.com/office/drawing/2014/main" id="{D6FBCADF-D02B-4834-ACBC-8AC9260783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0972" y="1036921"/>
            <a:ext cx="6394861" cy="3604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8084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4432D-49C4-4615-8F2D-668E4614B5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Context – peer-to-peer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DABB8C-33F0-411C-B903-FAA4511C77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AA684-6FB9-400F-B313-F111F0F48737}" type="slidenum">
              <a:rPr lang="en-GB" smtClean="0"/>
              <a:t>5</a:t>
            </a:fld>
            <a:endParaRPr lang="en-GB"/>
          </a:p>
        </p:txBody>
      </p:sp>
      <p:pic>
        <p:nvPicPr>
          <p:cNvPr id="3" name="Picture 5">
            <a:extLst>
              <a:ext uri="{FF2B5EF4-FFF2-40B4-BE49-F238E27FC236}">
                <a16:creationId xmlns:a16="http://schemas.microsoft.com/office/drawing/2014/main" id="{DFF3C5A1-A41C-413D-8DB6-20350ACD645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3163" y="1080000"/>
            <a:ext cx="6857675" cy="3435966"/>
          </a:xfrm>
        </p:spPr>
      </p:pic>
    </p:spTree>
    <p:extLst>
      <p:ext uri="{BB962C8B-B14F-4D97-AF65-F5344CB8AC3E}">
        <p14:creationId xmlns:p14="http://schemas.microsoft.com/office/powerpoint/2010/main" val="41210768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4432D-49C4-4615-8F2D-668E4614B5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Context – standards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DABB8C-33F0-411C-B903-FAA4511C77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AA684-6FB9-400F-B313-F111F0F48737}" type="slidenum">
              <a:rPr lang="en-GB" smtClean="0"/>
              <a:t>6</a:t>
            </a:fld>
            <a:endParaRPr lang="en-GB"/>
          </a:p>
        </p:txBody>
      </p:sp>
      <p:pic>
        <p:nvPicPr>
          <p:cNvPr id="1026" name="Picture 2" descr="An API specification is published by the developer of the responding system and read by the developer of the requesting system">
            <a:extLst>
              <a:ext uri="{FF2B5EF4-FFF2-40B4-BE49-F238E27FC236}">
                <a16:creationId xmlns:a16="http://schemas.microsoft.com/office/drawing/2014/main" id="{1A438679-5217-4A72-8810-A091679930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6544" y="2064542"/>
            <a:ext cx="3030911" cy="1580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07486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0316BF-C280-43A6-81DB-38843A24A7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Types of software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1D6EBE-4D46-4611-9FF5-B8FEE278B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AA684-6FB9-400F-B313-F111F0F48737}" type="slidenum">
              <a:rPr lang="en-GB" smtClean="0"/>
              <a:t>7</a:t>
            </a:fld>
            <a:endParaRPr lang="en-GB"/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01DF432D-C3F7-45FB-A004-D4B9A8CBC39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17126184"/>
              </p:ext>
            </p:extLst>
          </p:nvPr>
        </p:nvGraphicFramePr>
        <p:xfrm>
          <a:off x="720725" y="1079500"/>
          <a:ext cx="7702550" cy="34369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719589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00EAA9-67A4-4CB2-BF8F-BDA46B8B6F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Users and needs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1A9F996E-46E4-4247-8873-CEF980F300B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27454642"/>
              </p:ext>
            </p:extLst>
          </p:nvPr>
        </p:nvGraphicFramePr>
        <p:xfrm>
          <a:off x="720725" y="1079500"/>
          <a:ext cx="7702550" cy="370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17F4EB-5D04-42B7-81DC-3E3411C035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AA684-6FB9-400F-B313-F111F0F48737}" type="slidenum">
              <a:rPr lang="en-GB" smtClean="0"/>
              <a:t>8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B5B0A45-98F8-4BFF-AC5D-4F33846124BF}"/>
              </a:ext>
            </a:extLst>
          </p:cNvPr>
          <p:cNvSpPr txBox="1"/>
          <p:nvPr/>
        </p:nvSpPr>
        <p:spPr>
          <a:xfrm>
            <a:off x="3563888" y="4238259"/>
            <a:ext cx="657243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100">
                <a:solidFill>
                  <a:schemeClr val="tx2"/>
                </a:solidFill>
              </a:rPr>
              <a:t>Also see </a:t>
            </a:r>
            <a:r>
              <a:rPr lang="en-GB" sz="1100">
                <a:hlinkClick r:id="rId7"/>
              </a:rPr>
              <a:t>https://confluence.digital.nhs.uk/display/APM/Users+and+journeys</a:t>
            </a:r>
            <a:endParaRPr lang="en-GB" sz="11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63316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Google Shape;121;p22" descr="Forms response chart. Question title: How easy was it overall to integrate with NHS Digital APIs?. Number of responses: 18 responses.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5825" y="1586839"/>
            <a:ext cx="6386855" cy="3494877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2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Problem space</a:t>
            </a:r>
            <a:endParaRPr/>
          </a:p>
        </p:txBody>
      </p:sp>
      <p:sp>
        <p:nvSpPr>
          <p:cNvPr id="123" name="Google Shape;123;p22"/>
          <p:cNvSpPr/>
          <p:nvPr/>
        </p:nvSpPr>
        <p:spPr>
          <a:xfrm>
            <a:off x="6660232" y="356725"/>
            <a:ext cx="2064517" cy="4311000"/>
          </a:xfrm>
          <a:prstGeom prst="wedgeRoundRectCallout">
            <a:avLst>
              <a:gd name="adj1" fmla="val -61932"/>
              <a:gd name="adj2" fmla="val -21964"/>
              <a:gd name="adj3" fmla="val 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/>
          </a:p>
        </p:txBody>
      </p:sp>
      <p:sp>
        <p:nvSpPr>
          <p:cNvPr id="124" name="Google Shape;124;p22"/>
          <p:cNvSpPr txBox="1">
            <a:spLocks noGrp="1"/>
          </p:cNvSpPr>
          <p:nvPr>
            <p:ph type="body" idx="2"/>
          </p:nvPr>
        </p:nvSpPr>
        <p:spPr>
          <a:xfrm>
            <a:off x="6660231" y="445025"/>
            <a:ext cx="2064517" cy="412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/>
              <a:t>“we decided not to proceed with the project”</a:t>
            </a:r>
            <a:endParaRPr b="1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-GB" b="1"/>
              <a:t>“too protracted”</a:t>
            </a:r>
            <a:endParaRPr b="1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-GB" b="1"/>
              <a:t>“</a:t>
            </a:r>
            <a:r>
              <a:rPr lang="en-GB" b="1" err="1"/>
              <a:t>i</a:t>
            </a:r>
            <a:r>
              <a:rPr lang="en-GB" b="1"/>
              <a:t> think the biggest pain was getting set up in the first place”</a:t>
            </a:r>
            <a:endParaRPr b="1"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-GB" b="1"/>
              <a:t>“we've never assumed integration would be easy ... but we've found it consistently harder than it should be”</a:t>
            </a:r>
            <a:endParaRPr b="1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D3C59CA-51ED-453C-8BEC-E82B36E633D3}"/>
              </a:ext>
            </a:extLst>
          </p:cNvPr>
          <p:cNvSpPr txBox="1"/>
          <p:nvPr/>
        </p:nvSpPr>
        <p:spPr>
          <a:xfrm>
            <a:off x="311700" y="1217507"/>
            <a:ext cx="4262705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/>
              <a:t>Developer integration survey Jan 2020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HSCIC_Powepoint_v2.5_0115">
  <a:themeElements>
    <a:clrScheme name="01-NHS-DIGI-PALETTE-01">
      <a:dk1>
        <a:srgbClr val="0F0F0F"/>
      </a:dk1>
      <a:lt1>
        <a:srgbClr val="FFFFFF"/>
      </a:lt1>
      <a:dk2>
        <a:srgbClr val="033F85"/>
      </a:dk2>
      <a:lt2>
        <a:srgbClr val="F9F9F9"/>
      </a:lt2>
      <a:accent1>
        <a:srgbClr val="005EB8"/>
      </a:accent1>
      <a:accent2>
        <a:srgbClr val="84919C"/>
      </a:accent2>
      <a:accent3>
        <a:srgbClr val="003087"/>
      </a:accent3>
      <a:accent4>
        <a:srgbClr val="5EBCE8"/>
      </a:accent4>
      <a:accent5>
        <a:srgbClr val="CED1D5"/>
      </a:accent5>
      <a:accent6>
        <a:srgbClr val="424D58"/>
      </a:accent6>
      <a:hlink>
        <a:srgbClr val="003087"/>
      </a:hlink>
      <a:folHlink>
        <a:srgbClr val="7C2855"/>
      </a:folHlink>
    </a:clrScheme>
    <a:fontScheme name="Corporate 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DF36F80709BD144953C642696F90D0D" ma:contentTypeVersion="13" ma:contentTypeDescription="Create a new document." ma:contentTypeScope="" ma:versionID="47e568d6f132f4d967bdda9cb9994423">
  <xsd:schema xmlns:xsd="http://www.w3.org/2001/XMLSchema" xmlns:xs="http://www.w3.org/2001/XMLSchema" xmlns:p="http://schemas.microsoft.com/office/2006/metadata/properties" xmlns:ns2="df73ef1f-7323-48d6-89d6-d8323e9dbb38" xmlns:ns3="7556bac3-7090-404d-b998-a4fe8c2f5e3f" targetNamespace="http://schemas.microsoft.com/office/2006/metadata/properties" ma:root="true" ma:fieldsID="9b3930c62f9b2f56c553fad64a8ce77f" ns2:_="" ns3:_="">
    <xsd:import namespace="df73ef1f-7323-48d6-89d6-d8323e9dbb38"/>
    <xsd:import namespace="7556bac3-7090-404d-b998-a4fe8c2f5e3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f73ef1f-7323-48d6-89d6-d8323e9dbb3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556bac3-7090-404d-b998-a4fe8c2f5e3f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7364085-CF56-49A1-B11C-91EF06741FA5}">
  <ds:schemaRefs>
    <ds:schemaRef ds:uri="7556bac3-7090-404d-b998-a4fe8c2f5e3f"/>
    <ds:schemaRef ds:uri="df73ef1f-7323-48d6-89d6-d8323e9dbb38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A4B92D8B-FFF8-483F-A280-2F12C5F900AA}">
  <ds:schemaRefs>
    <ds:schemaRef ds:uri="7556bac3-7090-404d-b998-a4fe8c2f5e3f"/>
    <ds:schemaRef ds:uri="df73ef1f-7323-48d6-89d6-d8323e9dbb38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C7EB61CB-B1D5-4A57-B250-376515F0A33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01_Plain_Grey_Template_v1</Template>
  <Application>Microsoft Office PowerPoint</Application>
  <PresentationFormat>On-screen Show (16:9)</PresentationFormat>
  <Slides>32</Slides>
  <Notes>2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HSCIC_Powepoint_v2.5_0115</vt:lpstr>
      <vt:lpstr>PowerPoint Presentation</vt:lpstr>
      <vt:lpstr>Agenda</vt:lpstr>
      <vt:lpstr>NHS Digital Platforms vision</vt:lpstr>
      <vt:lpstr>Context – national services</vt:lpstr>
      <vt:lpstr>Context – peer-to-peer</vt:lpstr>
      <vt:lpstr>Context – standards</vt:lpstr>
      <vt:lpstr>Types of software</vt:lpstr>
      <vt:lpstr>Users and needs</vt:lpstr>
      <vt:lpstr>Problem space</vt:lpstr>
      <vt:lpstr>Pain points</vt:lpstr>
      <vt:lpstr>Our mission</vt:lpstr>
      <vt:lpstr>Goals</vt:lpstr>
      <vt:lpstr>Principles</vt:lpstr>
      <vt:lpstr>The product</vt:lpstr>
      <vt:lpstr>The service</vt:lpstr>
      <vt:lpstr>Is the API platform right for me?</vt:lpstr>
      <vt:lpstr>Features and benefits – for API consumers</vt:lpstr>
      <vt:lpstr>API consumer documentation</vt:lpstr>
      <vt:lpstr>API consumer documentation</vt:lpstr>
      <vt:lpstr>API tech</vt:lpstr>
      <vt:lpstr>API consumer testing</vt:lpstr>
      <vt:lpstr>Onboarding</vt:lpstr>
      <vt:lpstr>Features and benefits – for API producers</vt:lpstr>
      <vt:lpstr>API producer guidance</vt:lpstr>
      <vt:lpstr>API delivery process</vt:lpstr>
      <vt:lpstr>API delivery process – more detail</vt:lpstr>
      <vt:lpstr>API process checklist</vt:lpstr>
      <vt:lpstr>Source code, CI/CD, environments</vt:lpstr>
      <vt:lpstr>Plug-n-play capabilities</vt:lpstr>
      <vt:lpstr>Other features for API producers</vt:lpstr>
      <vt:lpstr>Next steps</vt:lpstr>
      <vt:lpstr>PowerPoint Presentation</vt:lpstr>
    </vt:vector>
  </TitlesOfParts>
  <Company>Health &amp; Social Care Information Centre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Aaron Pearce</dc:creator>
  <cp:revision>5</cp:revision>
  <cp:lastPrinted>2014-12-18T12:02:32Z</cp:lastPrinted>
  <dcterms:created xsi:type="dcterms:W3CDTF">2018-11-23T15:24:19Z</dcterms:created>
  <dcterms:modified xsi:type="dcterms:W3CDTF">2021-12-10T07:56:03Z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0x0101001DF36F80709BD144953C642696F90D0D</vt:lpwstr>
  </property>
</Properties>
</file>