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9"/>
  </p:notesMasterIdLst>
  <p:handoutMasterIdLst>
    <p:handoutMasterId r:id="rId40"/>
  </p:handoutMasterIdLst>
  <p:sldIdLst>
    <p:sldId id="272" r:id="rId5"/>
    <p:sldId id="304" r:id="rId6"/>
    <p:sldId id="585" r:id="rId7"/>
    <p:sldId id="266" r:id="rId8"/>
    <p:sldId id="595" r:id="rId9"/>
    <p:sldId id="701" r:id="rId10"/>
    <p:sldId id="617" r:id="rId11"/>
    <p:sldId id="619" r:id="rId12"/>
    <p:sldId id="618" r:id="rId13"/>
    <p:sldId id="594" r:id="rId14"/>
    <p:sldId id="593" r:id="rId15"/>
    <p:sldId id="667" r:id="rId16"/>
    <p:sldId id="592" r:id="rId17"/>
    <p:sldId id="591" r:id="rId18"/>
    <p:sldId id="590" r:id="rId19"/>
    <p:sldId id="589" r:id="rId20"/>
    <p:sldId id="588" r:id="rId21"/>
    <p:sldId id="587" r:id="rId22"/>
    <p:sldId id="624" r:id="rId23"/>
    <p:sldId id="673" r:id="rId24"/>
    <p:sldId id="664" r:id="rId25"/>
    <p:sldId id="674" r:id="rId26"/>
    <p:sldId id="462" r:id="rId27"/>
    <p:sldId id="463" r:id="rId28"/>
    <p:sldId id="700" r:id="rId29"/>
    <p:sldId id="694" r:id="rId30"/>
    <p:sldId id="698" r:id="rId31"/>
    <p:sldId id="697" r:id="rId32"/>
    <p:sldId id="696" r:id="rId33"/>
    <p:sldId id="699" r:id="rId34"/>
    <p:sldId id="543" r:id="rId35"/>
    <p:sldId id="728" r:id="rId36"/>
    <p:sldId id="293" r:id="rId37"/>
    <p:sldId id="720" r:id="rId38"/>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585"/>
            <p14:sldId id="266"/>
            <p14:sldId id="595"/>
            <p14:sldId id="701"/>
            <p14:sldId id="617"/>
            <p14:sldId id="619"/>
            <p14:sldId id="618"/>
            <p14:sldId id="594"/>
            <p14:sldId id="593"/>
            <p14:sldId id="667"/>
            <p14:sldId id="592"/>
            <p14:sldId id="591"/>
            <p14:sldId id="590"/>
            <p14:sldId id="589"/>
            <p14:sldId id="588"/>
            <p14:sldId id="587"/>
            <p14:sldId id="624"/>
            <p14:sldId id="673"/>
            <p14:sldId id="664"/>
            <p14:sldId id="674"/>
            <p14:sldId id="462"/>
            <p14:sldId id="463"/>
            <p14:sldId id="700"/>
            <p14:sldId id="694"/>
            <p14:sldId id="698"/>
            <p14:sldId id="697"/>
            <p14:sldId id="696"/>
            <p14:sldId id="699"/>
            <p14:sldId id="543"/>
            <p14:sldId id="728"/>
            <p14:sldId id="293"/>
            <p14:sldId id="72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8789"/>
    <a:srgbClr val="E8F1F1"/>
    <a:srgbClr val="425563"/>
    <a:srgbClr val="2AA8AA"/>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80" autoAdjust="0"/>
    <p:restoredTop sz="69501" autoAdjust="0"/>
  </p:normalViewPr>
  <p:slideViewPr>
    <p:cSldViewPr snapToGrid="0">
      <p:cViewPr varScale="1">
        <p:scale>
          <a:sx n="78" d="100"/>
          <a:sy n="78" d="100"/>
        </p:scale>
        <p:origin x="1152" y="51"/>
      </p:cViewPr>
      <p:guideLst/>
    </p:cSldViewPr>
  </p:slideViewPr>
  <p:notesTextViewPr>
    <p:cViewPr>
      <p:scale>
        <a:sx n="150" d="100"/>
        <a:sy n="150" d="100"/>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 X26)" userId="58af0019-3a7b-47f8-8975-8ac0a0ea5bbf" providerId="ADAL" clId="{C872341A-2CCF-4ED1-8C57-DF0B7CB3A9D1}"/>
    <pc:docChg chg="mod">
      <pc:chgData name="MOLLETT, Marianne (NHS ENGLAND - X26)" userId="58af0019-3a7b-47f8-8975-8ac0a0ea5bbf" providerId="ADAL" clId="{C872341A-2CCF-4ED1-8C57-DF0B7CB3A9D1}" dt="2024-07-31T10:15:15.514" v="0"/>
      <pc:docMkLst>
        <pc:docMk/>
      </pc:docMkLst>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2BB7B0-59DD-5643-80EC-530969FE9770}" type="doc">
      <dgm:prSet loTypeId="urn:microsoft.com/office/officeart/2005/8/layout/hList1" loCatId="" qsTypeId="urn:microsoft.com/office/officeart/2005/8/quickstyle/simple1" qsCatId="simple" csTypeId="urn:microsoft.com/office/officeart/2005/8/colors/accent1_2" csCatId="accent1" phldr="1"/>
      <dgm:spPr/>
      <dgm:t>
        <a:bodyPr/>
        <a:lstStyle/>
        <a:p>
          <a:endParaRPr lang="en-US"/>
        </a:p>
      </dgm:t>
    </dgm:pt>
    <dgm:pt modelId="{3AA97A32-C287-1342-80D5-43CB85D95C2F}">
      <dgm:prSet phldrT="[Text]" custT="1"/>
      <dgm:spPr/>
      <dgm:t>
        <a:bodyPr/>
        <a:lstStyle/>
        <a:p>
          <a:r>
            <a:rPr lang="en-US" sz="2800" b="1" dirty="0"/>
            <a:t>Lymphatic System</a:t>
          </a:r>
        </a:p>
      </dgm:t>
    </dgm:pt>
    <dgm:pt modelId="{7687169E-656D-644B-91BE-F6C3EBCB44AD}" type="parTrans" cxnId="{10E880A4-57C5-574B-8A29-AAB4795ED4EB}">
      <dgm:prSet/>
      <dgm:spPr/>
      <dgm:t>
        <a:bodyPr/>
        <a:lstStyle/>
        <a:p>
          <a:endParaRPr lang="en-US"/>
        </a:p>
      </dgm:t>
    </dgm:pt>
    <dgm:pt modelId="{6B55B1FA-E9CC-E441-8C30-6127BFB428A0}" type="sibTrans" cxnId="{10E880A4-57C5-574B-8A29-AAB4795ED4EB}">
      <dgm:prSet/>
      <dgm:spPr/>
      <dgm:t>
        <a:bodyPr/>
        <a:lstStyle/>
        <a:p>
          <a:endParaRPr lang="en-US"/>
        </a:p>
      </dgm:t>
    </dgm:pt>
    <dgm:pt modelId="{40711C8E-D13B-3C4B-AD87-C355E2329AAE}">
      <dgm:prSet phldrT="[Text]" custT="1"/>
      <dgm:spPr/>
      <dgm:t>
        <a:bodyPr/>
        <a:lstStyle/>
        <a:p>
          <a:pPr marL="0" indent="0" algn="ctr">
            <a:buFont typeface="Arial" panose="020B0604020202020204" pitchFamily="34" charset="0"/>
            <a:buNone/>
          </a:pPr>
          <a:r>
            <a:rPr lang="en-US" sz="2800" dirty="0"/>
            <a:t>Heart</a:t>
          </a:r>
        </a:p>
      </dgm:t>
    </dgm:pt>
    <dgm:pt modelId="{C9DADF84-C85C-1A4E-B82B-94F10BBDEC38}" type="parTrans" cxnId="{F2A47300-E1AF-C04B-9EA1-D7329B60CF23}">
      <dgm:prSet/>
      <dgm:spPr/>
      <dgm:t>
        <a:bodyPr/>
        <a:lstStyle/>
        <a:p>
          <a:endParaRPr lang="en-US"/>
        </a:p>
      </dgm:t>
    </dgm:pt>
    <dgm:pt modelId="{1D4ADE77-AA7E-FD4D-BD5A-F9E64868597B}" type="sibTrans" cxnId="{F2A47300-E1AF-C04B-9EA1-D7329B60CF23}">
      <dgm:prSet/>
      <dgm:spPr/>
      <dgm:t>
        <a:bodyPr/>
        <a:lstStyle/>
        <a:p>
          <a:endParaRPr lang="en-US"/>
        </a:p>
      </dgm:t>
    </dgm:pt>
    <dgm:pt modelId="{8CACD9DB-D0F8-AF41-B640-59AFDBD53184}">
      <dgm:prSet custT="1"/>
      <dgm:spPr/>
      <dgm:t>
        <a:bodyPr/>
        <a:lstStyle/>
        <a:p>
          <a:pPr marL="0" indent="0" algn="ctr">
            <a:buFont typeface="Arial" panose="020B0604020202020204" pitchFamily="34" charset="0"/>
            <a:buNone/>
          </a:pPr>
          <a:r>
            <a:rPr lang="en-US" sz="2800" dirty="0"/>
            <a:t>Blood vessels</a:t>
          </a:r>
        </a:p>
      </dgm:t>
    </dgm:pt>
    <dgm:pt modelId="{2F5D4C37-4DC6-9E4E-A6EE-0390B355A19A}" type="parTrans" cxnId="{8D65D38E-C4A6-9546-B7DE-F25F7D13D5C0}">
      <dgm:prSet/>
      <dgm:spPr/>
      <dgm:t>
        <a:bodyPr/>
        <a:lstStyle/>
        <a:p>
          <a:endParaRPr lang="en-US"/>
        </a:p>
      </dgm:t>
    </dgm:pt>
    <dgm:pt modelId="{F0180230-F332-B143-9F12-9D14850540C6}" type="sibTrans" cxnId="{8D65D38E-C4A6-9546-B7DE-F25F7D13D5C0}">
      <dgm:prSet/>
      <dgm:spPr/>
      <dgm:t>
        <a:bodyPr/>
        <a:lstStyle/>
        <a:p>
          <a:endParaRPr lang="en-US"/>
        </a:p>
      </dgm:t>
    </dgm:pt>
    <dgm:pt modelId="{5ED94EAD-F8A9-C44A-9B5B-F5650130D377}">
      <dgm:prSet custT="1"/>
      <dgm:spPr/>
      <dgm:t>
        <a:bodyPr/>
        <a:lstStyle/>
        <a:p>
          <a:pPr marL="0" indent="0" algn="ctr">
            <a:buFont typeface="Arial" panose="020B0604020202020204" pitchFamily="34" charset="0"/>
            <a:buNone/>
          </a:pPr>
          <a:r>
            <a:rPr lang="en-US" sz="2800" dirty="0"/>
            <a:t>Blood</a:t>
          </a:r>
        </a:p>
      </dgm:t>
    </dgm:pt>
    <dgm:pt modelId="{09A2026D-78FB-9E41-A0A0-2D6A0E1C39F7}" type="parTrans" cxnId="{F7BFF07B-E3BF-3744-9861-2E5A6E3431E6}">
      <dgm:prSet/>
      <dgm:spPr/>
      <dgm:t>
        <a:bodyPr/>
        <a:lstStyle/>
        <a:p>
          <a:endParaRPr lang="en-US"/>
        </a:p>
      </dgm:t>
    </dgm:pt>
    <dgm:pt modelId="{876DBA21-DD8B-CA46-A79A-712FC2DDD92A}" type="sibTrans" cxnId="{F7BFF07B-E3BF-3744-9861-2E5A6E3431E6}">
      <dgm:prSet/>
      <dgm:spPr/>
      <dgm:t>
        <a:bodyPr/>
        <a:lstStyle/>
        <a:p>
          <a:endParaRPr lang="en-US"/>
        </a:p>
      </dgm:t>
    </dgm:pt>
    <dgm:pt modelId="{FEF60D85-50E3-594F-B09C-7CAAA192B529}">
      <dgm:prSet phldrT="[Text]" custT="1"/>
      <dgm:spPr/>
      <dgm:t>
        <a:bodyPr/>
        <a:lstStyle/>
        <a:p>
          <a:pPr marL="0" indent="0" algn="ctr">
            <a:buNone/>
          </a:pPr>
          <a:r>
            <a:rPr lang="en-US" sz="2800" dirty="0"/>
            <a:t>Lymph nodes</a:t>
          </a:r>
        </a:p>
      </dgm:t>
    </dgm:pt>
    <dgm:pt modelId="{391145B8-77E3-FA4B-968B-610F99824A8D}" type="sibTrans" cxnId="{9ED890E3-9EAC-EA42-B6ED-908E915055B0}">
      <dgm:prSet/>
      <dgm:spPr/>
      <dgm:t>
        <a:bodyPr/>
        <a:lstStyle/>
        <a:p>
          <a:endParaRPr lang="en-US"/>
        </a:p>
      </dgm:t>
    </dgm:pt>
    <dgm:pt modelId="{4C5D757D-1ED5-0E45-BEC9-20648617FBEB}" type="parTrans" cxnId="{9ED890E3-9EAC-EA42-B6ED-908E915055B0}">
      <dgm:prSet/>
      <dgm:spPr/>
      <dgm:t>
        <a:bodyPr/>
        <a:lstStyle/>
        <a:p>
          <a:endParaRPr lang="en-US"/>
        </a:p>
      </dgm:t>
    </dgm:pt>
    <dgm:pt modelId="{A1F79917-A5D6-D64A-AE6B-9380C8E33F70}">
      <dgm:prSet custT="1"/>
      <dgm:spPr/>
      <dgm:t>
        <a:bodyPr/>
        <a:lstStyle/>
        <a:p>
          <a:pPr marL="0" indent="0" algn="ctr">
            <a:buFont typeface="Arial" panose="020B0604020202020204" pitchFamily="34" charset="0"/>
            <a:buNone/>
          </a:pPr>
          <a:r>
            <a:rPr lang="en-US" sz="2800" dirty="0"/>
            <a:t>Lymph vessels</a:t>
          </a:r>
        </a:p>
      </dgm:t>
    </dgm:pt>
    <dgm:pt modelId="{CB2361F5-B303-1646-AAD6-0DA8C67C7645}" type="sibTrans" cxnId="{445653FB-C85F-3B46-AC39-A20D5FA7C6A2}">
      <dgm:prSet/>
      <dgm:spPr/>
      <dgm:t>
        <a:bodyPr/>
        <a:lstStyle/>
        <a:p>
          <a:endParaRPr lang="en-US"/>
        </a:p>
      </dgm:t>
    </dgm:pt>
    <dgm:pt modelId="{614711F5-4628-9343-8539-E1901EDB0289}" type="parTrans" cxnId="{445653FB-C85F-3B46-AC39-A20D5FA7C6A2}">
      <dgm:prSet/>
      <dgm:spPr/>
      <dgm:t>
        <a:bodyPr/>
        <a:lstStyle/>
        <a:p>
          <a:endParaRPr lang="en-US"/>
        </a:p>
      </dgm:t>
    </dgm:pt>
    <dgm:pt modelId="{7D8679F3-EA69-B44B-AC51-7611B2A8C430}">
      <dgm:prSet custT="1"/>
      <dgm:spPr/>
      <dgm:t>
        <a:bodyPr/>
        <a:lstStyle/>
        <a:p>
          <a:pPr marL="0" indent="0" algn="ctr">
            <a:buFont typeface="Arial" panose="020B0604020202020204" pitchFamily="34" charset="0"/>
            <a:buNone/>
          </a:pPr>
          <a:r>
            <a:rPr lang="en-US" sz="2800" dirty="0"/>
            <a:t>Lymph</a:t>
          </a:r>
        </a:p>
      </dgm:t>
    </dgm:pt>
    <dgm:pt modelId="{982B4955-6D7C-6B4A-A367-3249ED512CB1}" type="sibTrans" cxnId="{32068070-9FEA-9746-B4D4-FE16E08CF193}">
      <dgm:prSet/>
      <dgm:spPr/>
      <dgm:t>
        <a:bodyPr/>
        <a:lstStyle/>
        <a:p>
          <a:endParaRPr lang="en-US"/>
        </a:p>
      </dgm:t>
    </dgm:pt>
    <dgm:pt modelId="{EB3C869F-376C-D445-94D0-0077C76E3F93}" type="parTrans" cxnId="{32068070-9FEA-9746-B4D4-FE16E08CF193}">
      <dgm:prSet/>
      <dgm:spPr/>
      <dgm:t>
        <a:bodyPr/>
        <a:lstStyle/>
        <a:p>
          <a:endParaRPr lang="en-US"/>
        </a:p>
      </dgm:t>
    </dgm:pt>
    <dgm:pt modelId="{57DCAAFD-03CB-C940-9D61-200CDA80751B}">
      <dgm:prSet phldrT="[Text]" custT="1"/>
      <dgm:spPr/>
      <dgm:t>
        <a:bodyPr/>
        <a:lstStyle/>
        <a:p>
          <a:r>
            <a:rPr lang="en-US" sz="2800" b="1" dirty="0"/>
            <a:t>Cardiovascular System</a:t>
          </a:r>
        </a:p>
      </dgm:t>
    </dgm:pt>
    <dgm:pt modelId="{8602A6DD-E737-A548-840F-D7C4793F2E87}" type="sibTrans" cxnId="{45B80902-3301-AE41-9880-3302AC8843CF}">
      <dgm:prSet/>
      <dgm:spPr/>
      <dgm:t>
        <a:bodyPr/>
        <a:lstStyle/>
        <a:p>
          <a:endParaRPr lang="en-US"/>
        </a:p>
      </dgm:t>
    </dgm:pt>
    <dgm:pt modelId="{26ACC5F3-D85D-1844-8A67-4769E49B621D}" type="parTrans" cxnId="{45B80902-3301-AE41-9880-3302AC8843CF}">
      <dgm:prSet/>
      <dgm:spPr/>
      <dgm:t>
        <a:bodyPr/>
        <a:lstStyle/>
        <a:p>
          <a:endParaRPr lang="en-US"/>
        </a:p>
      </dgm:t>
    </dgm:pt>
    <dgm:pt modelId="{21773D81-EB26-5B48-9204-906C4EA87462}" type="pres">
      <dgm:prSet presAssocID="{B72BB7B0-59DD-5643-80EC-530969FE9770}" presName="Name0" presStyleCnt="0">
        <dgm:presLayoutVars>
          <dgm:dir/>
          <dgm:animLvl val="lvl"/>
          <dgm:resizeHandles val="exact"/>
        </dgm:presLayoutVars>
      </dgm:prSet>
      <dgm:spPr/>
    </dgm:pt>
    <dgm:pt modelId="{58CB2EA5-4AEE-5A4B-8941-96A6C3A3D64F}" type="pres">
      <dgm:prSet presAssocID="{3AA97A32-C287-1342-80D5-43CB85D95C2F}" presName="composite" presStyleCnt="0"/>
      <dgm:spPr/>
    </dgm:pt>
    <dgm:pt modelId="{52882BFA-6408-9B45-8008-74226DFC440C}" type="pres">
      <dgm:prSet presAssocID="{3AA97A32-C287-1342-80D5-43CB85D95C2F}" presName="parTx" presStyleLbl="alignNode1" presStyleIdx="0" presStyleCnt="2">
        <dgm:presLayoutVars>
          <dgm:chMax val="0"/>
          <dgm:chPref val="0"/>
          <dgm:bulletEnabled val="1"/>
        </dgm:presLayoutVars>
      </dgm:prSet>
      <dgm:spPr/>
    </dgm:pt>
    <dgm:pt modelId="{5B09F000-37A0-F84C-AB3D-0DB062B8C4C0}" type="pres">
      <dgm:prSet presAssocID="{3AA97A32-C287-1342-80D5-43CB85D95C2F}" presName="desTx" presStyleLbl="alignAccFollowNode1" presStyleIdx="0" presStyleCnt="2">
        <dgm:presLayoutVars>
          <dgm:bulletEnabled val="1"/>
        </dgm:presLayoutVars>
      </dgm:prSet>
      <dgm:spPr/>
    </dgm:pt>
    <dgm:pt modelId="{1522DE37-EAE0-004E-8866-E6936961D78C}" type="pres">
      <dgm:prSet presAssocID="{6B55B1FA-E9CC-E441-8C30-6127BFB428A0}" presName="space" presStyleCnt="0"/>
      <dgm:spPr/>
    </dgm:pt>
    <dgm:pt modelId="{28A6E280-3365-9D4E-A29A-B45AAFFC515A}" type="pres">
      <dgm:prSet presAssocID="{57DCAAFD-03CB-C940-9D61-200CDA80751B}" presName="composite" presStyleCnt="0"/>
      <dgm:spPr/>
    </dgm:pt>
    <dgm:pt modelId="{F20E5F91-9868-324D-B13E-0F233AD390F7}" type="pres">
      <dgm:prSet presAssocID="{57DCAAFD-03CB-C940-9D61-200CDA80751B}" presName="parTx" presStyleLbl="alignNode1" presStyleIdx="1" presStyleCnt="2">
        <dgm:presLayoutVars>
          <dgm:chMax val="0"/>
          <dgm:chPref val="0"/>
          <dgm:bulletEnabled val="1"/>
        </dgm:presLayoutVars>
      </dgm:prSet>
      <dgm:spPr/>
    </dgm:pt>
    <dgm:pt modelId="{FC3E5DFE-4720-3A4F-9B95-E53B4E3B7C5F}" type="pres">
      <dgm:prSet presAssocID="{57DCAAFD-03CB-C940-9D61-200CDA80751B}" presName="desTx" presStyleLbl="alignAccFollowNode1" presStyleIdx="1" presStyleCnt="2">
        <dgm:presLayoutVars>
          <dgm:bulletEnabled val="1"/>
        </dgm:presLayoutVars>
      </dgm:prSet>
      <dgm:spPr/>
    </dgm:pt>
  </dgm:ptLst>
  <dgm:cxnLst>
    <dgm:cxn modelId="{F2A47300-E1AF-C04B-9EA1-D7329B60CF23}" srcId="{57DCAAFD-03CB-C940-9D61-200CDA80751B}" destId="{40711C8E-D13B-3C4B-AD87-C355E2329AAE}" srcOrd="0" destOrd="0" parTransId="{C9DADF84-C85C-1A4E-B82B-94F10BBDEC38}" sibTransId="{1D4ADE77-AA7E-FD4D-BD5A-F9E64868597B}"/>
    <dgm:cxn modelId="{45B80902-3301-AE41-9880-3302AC8843CF}" srcId="{B72BB7B0-59DD-5643-80EC-530969FE9770}" destId="{57DCAAFD-03CB-C940-9D61-200CDA80751B}" srcOrd="1" destOrd="0" parTransId="{26ACC5F3-D85D-1844-8A67-4769E49B621D}" sibTransId="{8602A6DD-E737-A548-840F-D7C4793F2E87}"/>
    <dgm:cxn modelId="{5BC9EF0D-68F1-D94C-BD97-4B1AF21D78EA}" type="presOf" srcId="{B72BB7B0-59DD-5643-80EC-530969FE9770}" destId="{21773D81-EB26-5B48-9204-906C4EA87462}" srcOrd="0" destOrd="0" presId="urn:microsoft.com/office/officeart/2005/8/layout/hList1"/>
    <dgm:cxn modelId="{2C5BD436-6633-0A4D-940F-763423525C86}" type="presOf" srcId="{7D8679F3-EA69-B44B-AC51-7611B2A8C430}" destId="{5B09F000-37A0-F84C-AB3D-0DB062B8C4C0}" srcOrd="0" destOrd="2" presId="urn:microsoft.com/office/officeart/2005/8/layout/hList1"/>
    <dgm:cxn modelId="{7758D161-A5CD-5F40-A8EE-8F6E54005692}" type="presOf" srcId="{A1F79917-A5D6-D64A-AE6B-9380C8E33F70}" destId="{5B09F000-37A0-F84C-AB3D-0DB062B8C4C0}" srcOrd="0" destOrd="1" presId="urn:microsoft.com/office/officeart/2005/8/layout/hList1"/>
    <dgm:cxn modelId="{32068070-9FEA-9746-B4D4-FE16E08CF193}" srcId="{3AA97A32-C287-1342-80D5-43CB85D95C2F}" destId="{7D8679F3-EA69-B44B-AC51-7611B2A8C430}" srcOrd="2" destOrd="0" parTransId="{EB3C869F-376C-D445-94D0-0077C76E3F93}" sibTransId="{982B4955-6D7C-6B4A-A367-3249ED512CB1}"/>
    <dgm:cxn modelId="{FBEB9650-B815-8D40-B014-D96796A570C9}" type="presOf" srcId="{40711C8E-D13B-3C4B-AD87-C355E2329AAE}" destId="{FC3E5DFE-4720-3A4F-9B95-E53B4E3B7C5F}" srcOrd="0" destOrd="0" presId="urn:microsoft.com/office/officeart/2005/8/layout/hList1"/>
    <dgm:cxn modelId="{F7BFF07B-E3BF-3744-9861-2E5A6E3431E6}" srcId="{57DCAAFD-03CB-C940-9D61-200CDA80751B}" destId="{5ED94EAD-F8A9-C44A-9B5B-F5650130D377}" srcOrd="2" destOrd="0" parTransId="{09A2026D-78FB-9E41-A0A0-2D6A0E1C39F7}" sibTransId="{876DBA21-DD8B-CA46-A79A-712FC2DDD92A}"/>
    <dgm:cxn modelId="{8D65D38E-C4A6-9546-B7DE-F25F7D13D5C0}" srcId="{57DCAAFD-03CB-C940-9D61-200CDA80751B}" destId="{8CACD9DB-D0F8-AF41-B640-59AFDBD53184}" srcOrd="1" destOrd="0" parTransId="{2F5D4C37-4DC6-9E4E-A6EE-0390B355A19A}" sibTransId="{F0180230-F332-B143-9F12-9D14850540C6}"/>
    <dgm:cxn modelId="{27F5929A-D30F-1F4B-833A-3FFD717FAE94}" type="presOf" srcId="{FEF60D85-50E3-594F-B09C-7CAAA192B529}" destId="{5B09F000-37A0-F84C-AB3D-0DB062B8C4C0}" srcOrd="0" destOrd="0" presId="urn:microsoft.com/office/officeart/2005/8/layout/hList1"/>
    <dgm:cxn modelId="{E220A49C-95C3-C449-892E-D411BCE51145}" type="presOf" srcId="{57DCAAFD-03CB-C940-9D61-200CDA80751B}" destId="{F20E5F91-9868-324D-B13E-0F233AD390F7}" srcOrd="0" destOrd="0" presId="urn:microsoft.com/office/officeart/2005/8/layout/hList1"/>
    <dgm:cxn modelId="{29EA82A1-5F60-3B41-B9D2-2F3A2B4ACF50}" type="presOf" srcId="{5ED94EAD-F8A9-C44A-9B5B-F5650130D377}" destId="{FC3E5DFE-4720-3A4F-9B95-E53B4E3B7C5F}" srcOrd="0" destOrd="2" presId="urn:microsoft.com/office/officeart/2005/8/layout/hList1"/>
    <dgm:cxn modelId="{10E880A4-57C5-574B-8A29-AAB4795ED4EB}" srcId="{B72BB7B0-59DD-5643-80EC-530969FE9770}" destId="{3AA97A32-C287-1342-80D5-43CB85D95C2F}" srcOrd="0" destOrd="0" parTransId="{7687169E-656D-644B-91BE-F6C3EBCB44AD}" sibTransId="{6B55B1FA-E9CC-E441-8C30-6127BFB428A0}"/>
    <dgm:cxn modelId="{2B3F4FCB-1F8F-4C49-B6F4-875B8A1F539C}" type="presOf" srcId="{3AA97A32-C287-1342-80D5-43CB85D95C2F}" destId="{52882BFA-6408-9B45-8008-74226DFC440C}" srcOrd="0" destOrd="0" presId="urn:microsoft.com/office/officeart/2005/8/layout/hList1"/>
    <dgm:cxn modelId="{031117E3-330D-BE4D-9569-F42C39071E15}" type="presOf" srcId="{8CACD9DB-D0F8-AF41-B640-59AFDBD53184}" destId="{FC3E5DFE-4720-3A4F-9B95-E53B4E3B7C5F}" srcOrd="0" destOrd="1" presId="urn:microsoft.com/office/officeart/2005/8/layout/hList1"/>
    <dgm:cxn modelId="{9ED890E3-9EAC-EA42-B6ED-908E915055B0}" srcId="{3AA97A32-C287-1342-80D5-43CB85D95C2F}" destId="{FEF60D85-50E3-594F-B09C-7CAAA192B529}" srcOrd="0" destOrd="0" parTransId="{4C5D757D-1ED5-0E45-BEC9-20648617FBEB}" sibTransId="{391145B8-77E3-FA4B-968B-610F99824A8D}"/>
    <dgm:cxn modelId="{445653FB-C85F-3B46-AC39-A20D5FA7C6A2}" srcId="{3AA97A32-C287-1342-80D5-43CB85D95C2F}" destId="{A1F79917-A5D6-D64A-AE6B-9380C8E33F70}" srcOrd="1" destOrd="0" parTransId="{614711F5-4628-9343-8539-E1901EDB0289}" sibTransId="{CB2361F5-B303-1646-AAD6-0DA8C67C7645}"/>
    <dgm:cxn modelId="{4AFBD779-5584-8C4C-B987-D7558DBDE1E2}" type="presParOf" srcId="{21773D81-EB26-5B48-9204-906C4EA87462}" destId="{58CB2EA5-4AEE-5A4B-8941-96A6C3A3D64F}" srcOrd="0" destOrd="0" presId="urn:microsoft.com/office/officeart/2005/8/layout/hList1"/>
    <dgm:cxn modelId="{49CB0D0B-0CC8-D744-B28E-05FD28263F3C}" type="presParOf" srcId="{58CB2EA5-4AEE-5A4B-8941-96A6C3A3D64F}" destId="{52882BFA-6408-9B45-8008-74226DFC440C}" srcOrd="0" destOrd="0" presId="urn:microsoft.com/office/officeart/2005/8/layout/hList1"/>
    <dgm:cxn modelId="{9B806FE5-179F-F64E-B498-441E20A0ADEB}" type="presParOf" srcId="{58CB2EA5-4AEE-5A4B-8941-96A6C3A3D64F}" destId="{5B09F000-37A0-F84C-AB3D-0DB062B8C4C0}" srcOrd="1" destOrd="0" presId="urn:microsoft.com/office/officeart/2005/8/layout/hList1"/>
    <dgm:cxn modelId="{0534510D-4369-4F43-852A-4C7DA1656E1A}" type="presParOf" srcId="{21773D81-EB26-5B48-9204-906C4EA87462}" destId="{1522DE37-EAE0-004E-8866-E6936961D78C}" srcOrd="1" destOrd="0" presId="urn:microsoft.com/office/officeart/2005/8/layout/hList1"/>
    <dgm:cxn modelId="{00578FB8-90A0-B84C-9FF9-00A7B39F1ACB}" type="presParOf" srcId="{21773D81-EB26-5B48-9204-906C4EA87462}" destId="{28A6E280-3365-9D4E-A29A-B45AAFFC515A}" srcOrd="2" destOrd="0" presId="urn:microsoft.com/office/officeart/2005/8/layout/hList1"/>
    <dgm:cxn modelId="{01A0EB74-DBAF-D740-8D67-0C55F447FFC6}" type="presParOf" srcId="{28A6E280-3365-9D4E-A29A-B45AAFFC515A}" destId="{F20E5F91-9868-324D-B13E-0F233AD390F7}" srcOrd="0" destOrd="0" presId="urn:microsoft.com/office/officeart/2005/8/layout/hList1"/>
    <dgm:cxn modelId="{7EB9BB67-69C8-DE4A-B5A3-43FB2D76A435}" type="presParOf" srcId="{28A6E280-3365-9D4E-A29A-B45AAFFC515A}" destId="{FC3E5DFE-4720-3A4F-9B95-E53B4E3B7C5F}"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2BB7B0-59DD-5643-80EC-530969FE9770}" type="doc">
      <dgm:prSet loTypeId="urn:microsoft.com/office/officeart/2005/8/layout/hList1" loCatId="" qsTypeId="urn:microsoft.com/office/officeart/2005/8/quickstyle/simple1" qsCatId="simple" csTypeId="urn:microsoft.com/office/officeart/2005/8/colors/accent1_2" csCatId="accent1" phldr="1"/>
      <dgm:spPr/>
      <dgm:t>
        <a:bodyPr/>
        <a:lstStyle/>
        <a:p>
          <a:endParaRPr lang="en-US"/>
        </a:p>
      </dgm:t>
    </dgm:pt>
    <dgm:pt modelId="{3AA97A32-C287-1342-80D5-43CB85D95C2F}">
      <dgm:prSet phldrT="[Text]" custT="1"/>
      <dgm:spPr/>
      <dgm:t>
        <a:bodyPr/>
        <a:lstStyle/>
        <a:p>
          <a:r>
            <a:rPr lang="en-US" sz="2800" b="1" dirty="0"/>
            <a:t>Lymphatic System</a:t>
          </a:r>
        </a:p>
      </dgm:t>
    </dgm:pt>
    <dgm:pt modelId="{7687169E-656D-644B-91BE-F6C3EBCB44AD}" type="parTrans" cxnId="{10E880A4-57C5-574B-8A29-AAB4795ED4EB}">
      <dgm:prSet/>
      <dgm:spPr/>
      <dgm:t>
        <a:bodyPr/>
        <a:lstStyle/>
        <a:p>
          <a:endParaRPr lang="en-US"/>
        </a:p>
      </dgm:t>
    </dgm:pt>
    <dgm:pt modelId="{6B55B1FA-E9CC-E441-8C30-6127BFB428A0}" type="sibTrans" cxnId="{10E880A4-57C5-574B-8A29-AAB4795ED4EB}">
      <dgm:prSet/>
      <dgm:spPr/>
      <dgm:t>
        <a:bodyPr/>
        <a:lstStyle/>
        <a:p>
          <a:endParaRPr lang="en-US"/>
        </a:p>
      </dgm:t>
    </dgm:pt>
    <dgm:pt modelId="{FEF60D85-50E3-594F-B09C-7CAAA192B529}">
      <dgm:prSet phldrT="[Text]" custT="1"/>
      <dgm:spPr/>
      <dgm:t>
        <a:bodyPr/>
        <a:lstStyle/>
        <a:p>
          <a:pPr marL="0" indent="0" algn="ctr">
            <a:buNone/>
          </a:pPr>
          <a:r>
            <a:rPr lang="en-US" sz="2800" dirty="0"/>
            <a:t>Lymph nodes</a:t>
          </a:r>
        </a:p>
      </dgm:t>
    </dgm:pt>
    <dgm:pt modelId="{4C5D757D-1ED5-0E45-BEC9-20648617FBEB}" type="parTrans" cxnId="{9ED890E3-9EAC-EA42-B6ED-908E915055B0}">
      <dgm:prSet/>
      <dgm:spPr/>
      <dgm:t>
        <a:bodyPr/>
        <a:lstStyle/>
        <a:p>
          <a:endParaRPr lang="en-US"/>
        </a:p>
      </dgm:t>
    </dgm:pt>
    <dgm:pt modelId="{391145B8-77E3-FA4B-968B-610F99824A8D}" type="sibTrans" cxnId="{9ED890E3-9EAC-EA42-B6ED-908E915055B0}">
      <dgm:prSet/>
      <dgm:spPr/>
      <dgm:t>
        <a:bodyPr/>
        <a:lstStyle/>
        <a:p>
          <a:endParaRPr lang="en-US"/>
        </a:p>
      </dgm:t>
    </dgm:pt>
    <dgm:pt modelId="{57DCAAFD-03CB-C940-9D61-200CDA80751B}">
      <dgm:prSet phldrT="[Text]" custT="1"/>
      <dgm:spPr/>
      <dgm:t>
        <a:bodyPr/>
        <a:lstStyle/>
        <a:p>
          <a:r>
            <a:rPr lang="en-US" sz="2800" b="1" dirty="0"/>
            <a:t>Cardiovascular System</a:t>
          </a:r>
        </a:p>
      </dgm:t>
    </dgm:pt>
    <dgm:pt modelId="{26ACC5F3-D85D-1844-8A67-4769E49B621D}" type="parTrans" cxnId="{45B80902-3301-AE41-9880-3302AC8843CF}">
      <dgm:prSet/>
      <dgm:spPr/>
      <dgm:t>
        <a:bodyPr/>
        <a:lstStyle/>
        <a:p>
          <a:endParaRPr lang="en-US"/>
        </a:p>
      </dgm:t>
    </dgm:pt>
    <dgm:pt modelId="{8602A6DD-E737-A548-840F-D7C4793F2E87}" type="sibTrans" cxnId="{45B80902-3301-AE41-9880-3302AC8843CF}">
      <dgm:prSet/>
      <dgm:spPr/>
      <dgm:t>
        <a:bodyPr/>
        <a:lstStyle/>
        <a:p>
          <a:endParaRPr lang="en-US"/>
        </a:p>
      </dgm:t>
    </dgm:pt>
    <dgm:pt modelId="{40711C8E-D13B-3C4B-AD87-C355E2329AAE}">
      <dgm:prSet phldrT="[Text]" custT="1"/>
      <dgm:spPr/>
      <dgm:t>
        <a:bodyPr/>
        <a:lstStyle/>
        <a:p>
          <a:pPr marL="0" indent="0" algn="ctr">
            <a:buFont typeface="Arial" panose="020B0604020202020204" pitchFamily="34" charset="0"/>
            <a:buNone/>
          </a:pPr>
          <a:r>
            <a:rPr lang="en-US" sz="2800" dirty="0"/>
            <a:t>Heart</a:t>
          </a:r>
        </a:p>
      </dgm:t>
    </dgm:pt>
    <dgm:pt modelId="{C9DADF84-C85C-1A4E-B82B-94F10BBDEC38}" type="parTrans" cxnId="{F2A47300-E1AF-C04B-9EA1-D7329B60CF23}">
      <dgm:prSet/>
      <dgm:spPr/>
      <dgm:t>
        <a:bodyPr/>
        <a:lstStyle/>
        <a:p>
          <a:endParaRPr lang="en-US"/>
        </a:p>
      </dgm:t>
    </dgm:pt>
    <dgm:pt modelId="{1D4ADE77-AA7E-FD4D-BD5A-F9E64868597B}" type="sibTrans" cxnId="{F2A47300-E1AF-C04B-9EA1-D7329B60CF23}">
      <dgm:prSet/>
      <dgm:spPr/>
      <dgm:t>
        <a:bodyPr/>
        <a:lstStyle/>
        <a:p>
          <a:endParaRPr lang="en-US"/>
        </a:p>
      </dgm:t>
    </dgm:pt>
    <dgm:pt modelId="{A1F79917-A5D6-D64A-AE6B-9380C8E33F70}">
      <dgm:prSet custT="1"/>
      <dgm:spPr/>
      <dgm:t>
        <a:bodyPr/>
        <a:lstStyle/>
        <a:p>
          <a:pPr marL="0" indent="0" algn="ctr">
            <a:buFont typeface="Arial" panose="020B0604020202020204" pitchFamily="34" charset="0"/>
            <a:buNone/>
          </a:pPr>
          <a:r>
            <a:rPr lang="en-US" sz="2800" dirty="0"/>
            <a:t>Lymph vessels</a:t>
          </a:r>
        </a:p>
      </dgm:t>
    </dgm:pt>
    <dgm:pt modelId="{614711F5-4628-9343-8539-E1901EDB0289}" type="parTrans" cxnId="{445653FB-C85F-3B46-AC39-A20D5FA7C6A2}">
      <dgm:prSet/>
      <dgm:spPr/>
      <dgm:t>
        <a:bodyPr/>
        <a:lstStyle/>
        <a:p>
          <a:endParaRPr lang="en-US"/>
        </a:p>
      </dgm:t>
    </dgm:pt>
    <dgm:pt modelId="{CB2361F5-B303-1646-AAD6-0DA8C67C7645}" type="sibTrans" cxnId="{445653FB-C85F-3B46-AC39-A20D5FA7C6A2}">
      <dgm:prSet/>
      <dgm:spPr/>
      <dgm:t>
        <a:bodyPr/>
        <a:lstStyle/>
        <a:p>
          <a:endParaRPr lang="en-US"/>
        </a:p>
      </dgm:t>
    </dgm:pt>
    <dgm:pt modelId="{7D8679F3-EA69-B44B-AC51-7611B2A8C430}">
      <dgm:prSet custT="1"/>
      <dgm:spPr/>
      <dgm:t>
        <a:bodyPr/>
        <a:lstStyle/>
        <a:p>
          <a:pPr marL="0" indent="0" algn="ctr">
            <a:buFont typeface="Arial" panose="020B0604020202020204" pitchFamily="34" charset="0"/>
            <a:buNone/>
          </a:pPr>
          <a:r>
            <a:rPr lang="en-US" sz="2800" dirty="0"/>
            <a:t>Lymph</a:t>
          </a:r>
        </a:p>
      </dgm:t>
    </dgm:pt>
    <dgm:pt modelId="{EB3C869F-376C-D445-94D0-0077C76E3F93}" type="parTrans" cxnId="{32068070-9FEA-9746-B4D4-FE16E08CF193}">
      <dgm:prSet/>
      <dgm:spPr/>
      <dgm:t>
        <a:bodyPr/>
        <a:lstStyle/>
        <a:p>
          <a:endParaRPr lang="en-US"/>
        </a:p>
      </dgm:t>
    </dgm:pt>
    <dgm:pt modelId="{982B4955-6D7C-6B4A-A367-3249ED512CB1}" type="sibTrans" cxnId="{32068070-9FEA-9746-B4D4-FE16E08CF193}">
      <dgm:prSet/>
      <dgm:spPr/>
      <dgm:t>
        <a:bodyPr/>
        <a:lstStyle/>
        <a:p>
          <a:endParaRPr lang="en-US"/>
        </a:p>
      </dgm:t>
    </dgm:pt>
    <dgm:pt modelId="{8CACD9DB-D0F8-AF41-B640-59AFDBD53184}">
      <dgm:prSet custT="1"/>
      <dgm:spPr/>
      <dgm:t>
        <a:bodyPr/>
        <a:lstStyle/>
        <a:p>
          <a:pPr marL="0" indent="0" algn="ctr">
            <a:buFont typeface="Arial" panose="020B0604020202020204" pitchFamily="34" charset="0"/>
            <a:buNone/>
          </a:pPr>
          <a:r>
            <a:rPr lang="en-US" sz="2800" dirty="0"/>
            <a:t>Blood vessels</a:t>
          </a:r>
        </a:p>
      </dgm:t>
    </dgm:pt>
    <dgm:pt modelId="{2F5D4C37-4DC6-9E4E-A6EE-0390B355A19A}" type="parTrans" cxnId="{8D65D38E-C4A6-9546-B7DE-F25F7D13D5C0}">
      <dgm:prSet/>
      <dgm:spPr/>
      <dgm:t>
        <a:bodyPr/>
        <a:lstStyle/>
        <a:p>
          <a:endParaRPr lang="en-US"/>
        </a:p>
      </dgm:t>
    </dgm:pt>
    <dgm:pt modelId="{F0180230-F332-B143-9F12-9D14850540C6}" type="sibTrans" cxnId="{8D65D38E-C4A6-9546-B7DE-F25F7D13D5C0}">
      <dgm:prSet/>
      <dgm:spPr/>
      <dgm:t>
        <a:bodyPr/>
        <a:lstStyle/>
        <a:p>
          <a:endParaRPr lang="en-US"/>
        </a:p>
      </dgm:t>
    </dgm:pt>
    <dgm:pt modelId="{5ED94EAD-F8A9-C44A-9B5B-F5650130D377}">
      <dgm:prSet custT="1"/>
      <dgm:spPr/>
      <dgm:t>
        <a:bodyPr/>
        <a:lstStyle/>
        <a:p>
          <a:pPr marL="0" indent="0" algn="ctr">
            <a:buFont typeface="Arial" panose="020B0604020202020204" pitchFamily="34" charset="0"/>
            <a:buNone/>
          </a:pPr>
          <a:r>
            <a:rPr lang="en-US" sz="2800" dirty="0"/>
            <a:t>Blood</a:t>
          </a:r>
        </a:p>
      </dgm:t>
    </dgm:pt>
    <dgm:pt modelId="{09A2026D-78FB-9E41-A0A0-2D6A0E1C39F7}" type="parTrans" cxnId="{F7BFF07B-E3BF-3744-9861-2E5A6E3431E6}">
      <dgm:prSet/>
      <dgm:spPr/>
      <dgm:t>
        <a:bodyPr/>
        <a:lstStyle/>
        <a:p>
          <a:endParaRPr lang="en-US"/>
        </a:p>
      </dgm:t>
    </dgm:pt>
    <dgm:pt modelId="{876DBA21-DD8B-CA46-A79A-712FC2DDD92A}" type="sibTrans" cxnId="{F7BFF07B-E3BF-3744-9861-2E5A6E3431E6}">
      <dgm:prSet/>
      <dgm:spPr/>
      <dgm:t>
        <a:bodyPr/>
        <a:lstStyle/>
        <a:p>
          <a:endParaRPr lang="en-US"/>
        </a:p>
      </dgm:t>
    </dgm:pt>
    <dgm:pt modelId="{21773D81-EB26-5B48-9204-906C4EA87462}" type="pres">
      <dgm:prSet presAssocID="{B72BB7B0-59DD-5643-80EC-530969FE9770}" presName="Name0" presStyleCnt="0">
        <dgm:presLayoutVars>
          <dgm:dir/>
          <dgm:animLvl val="lvl"/>
          <dgm:resizeHandles val="exact"/>
        </dgm:presLayoutVars>
      </dgm:prSet>
      <dgm:spPr/>
    </dgm:pt>
    <dgm:pt modelId="{58CB2EA5-4AEE-5A4B-8941-96A6C3A3D64F}" type="pres">
      <dgm:prSet presAssocID="{3AA97A32-C287-1342-80D5-43CB85D95C2F}" presName="composite" presStyleCnt="0"/>
      <dgm:spPr/>
    </dgm:pt>
    <dgm:pt modelId="{52882BFA-6408-9B45-8008-74226DFC440C}" type="pres">
      <dgm:prSet presAssocID="{3AA97A32-C287-1342-80D5-43CB85D95C2F}" presName="parTx" presStyleLbl="alignNode1" presStyleIdx="0" presStyleCnt="2">
        <dgm:presLayoutVars>
          <dgm:chMax val="0"/>
          <dgm:chPref val="0"/>
          <dgm:bulletEnabled val="1"/>
        </dgm:presLayoutVars>
      </dgm:prSet>
      <dgm:spPr/>
    </dgm:pt>
    <dgm:pt modelId="{5B09F000-37A0-F84C-AB3D-0DB062B8C4C0}" type="pres">
      <dgm:prSet presAssocID="{3AA97A32-C287-1342-80D5-43CB85D95C2F}" presName="desTx" presStyleLbl="alignAccFollowNode1" presStyleIdx="0" presStyleCnt="2">
        <dgm:presLayoutVars>
          <dgm:bulletEnabled val="1"/>
        </dgm:presLayoutVars>
      </dgm:prSet>
      <dgm:spPr/>
    </dgm:pt>
    <dgm:pt modelId="{1522DE37-EAE0-004E-8866-E6936961D78C}" type="pres">
      <dgm:prSet presAssocID="{6B55B1FA-E9CC-E441-8C30-6127BFB428A0}" presName="space" presStyleCnt="0"/>
      <dgm:spPr/>
    </dgm:pt>
    <dgm:pt modelId="{28A6E280-3365-9D4E-A29A-B45AAFFC515A}" type="pres">
      <dgm:prSet presAssocID="{57DCAAFD-03CB-C940-9D61-200CDA80751B}" presName="composite" presStyleCnt="0"/>
      <dgm:spPr/>
    </dgm:pt>
    <dgm:pt modelId="{F20E5F91-9868-324D-B13E-0F233AD390F7}" type="pres">
      <dgm:prSet presAssocID="{57DCAAFD-03CB-C940-9D61-200CDA80751B}" presName="parTx" presStyleLbl="alignNode1" presStyleIdx="1" presStyleCnt="2">
        <dgm:presLayoutVars>
          <dgm:chMax val="0"/>
          <dgm:chPref val="0"/>
          <dgm:bulletEnabled val="1"/>
        </dgm:presLayoutVars>
      </dgm:prSet>
      <dgm:spPr/>
    </dgm:pt>
    <dgm:pt modelId="{FC3E5DFE-4720-3A4F-9B95-E53B4E3B7C5F}" type="pres">
      <dgm:prSet presAssocID="{57DCAAFD-03CB-C940-9D61-200CDA80751B}" presName="desTx" presStyleLbl="alignAccFollowNode1" presStyleIdx="1" presStyleCnt="2">
        <dgm:presLayoutVars>
          <dgm:bulletEnabled val="1"/>
        </dgm:presLayoutVars>
      </dgm:prSet>
      <dgm:spPr/>
    </dgm:pt>
  </dgm:ptLst>
  <dgm:cxnLst>
    <dgm:cxn modelId="{F2A47300-E1AF-C04B-9EA1-D7329B60CF23}" srcId="{57DCAAFD-03CB-C940-9D61-200CDA80751B}" destId="{40711C8E-D13B-3C4B-AD87-C355E2329AAE}" srcOrd="0" destOrd="0" parTransId="{C9DADF84-C85C-1A4E-B82B-94F10BBDEC38}" sibTransId="{1D4ADE77-AA7E-FD4D-BD5A-F9E64868597B}"/>
    <dgm:cxn modelId="{45B80902-3301-AE41-9880-3302AC8843CF}" srcId="{B72BB7B0-59DD-5643-80EC-530969FE9770}" destId="{57DCAAFD-03CB-C940-9D61-200CDA80751B}" srcOrd="1" destOrd="0" parTransId="{26ACC5F3-D85D-1844-8A67-4769E49B621D}" sibTransId="{8602A6DD-E737-A548-840F-D7C4793F2E87}"/>
    <dgm:cxn modelId="{5BC9EF0D-68F1-D94C-BD97-4B1AF21D78EA}" type="presOf" srcId="{B72BB7B0-59DD-5643-80EC-530969FE9770}" destId="{21773D81-EB26-5B48-9204-906C4EA87462}" srcOrd="0" destOrd="0" presId="urn:microsoft.com/office/officeart/2005/8/layout/hList1"/>
    <dgm:cxn modelId="{2C5BD436-6633-0A4D-940F-763423525C86}" type="presOf" srcId="{7D8679F3-EA69-B44B-AC51-7611B2A8C430}" destId="{5B09F000-37A0-F84C-AB3D-0DB062B8C4C0}" srcOrd="0" destOrd="2" presId="urn:microsoft.com/office/officeart/2005/8/layout/hList1"/>
    <dgm:cxn modelId="{7758D161-A5CD-5F40-A8EE-8F6E54005692}" type="presOf" srcId="{A1F79917-A5D6-D64A-AE6B-9380C8E33F70}" destId="{5B09F000-37A0-F84C-AB3D-0DB062B8C4C0}" srcOrd="0" destOrd="1" presId="urn:microsoft.com/office/officeart/2005/8/layout/hList1"/>
    <dgm:cxn modelId="{32068070-9FEA-9746-B4D4-FE16E08CF193}" srcId="{3AA97A32-C287-1342-80D5-43CB85D95C2F}" destId="{7D8679F3-EA69-B44B-AC51-7611B2A8C430}" srcOrd="2" destOrd="0" parTransId="{EB3C869F-376C-D445-94D0-0077C76E3F93}" sibTransId="{982B4955-6D7C-6B4A-A367-3249ED512CB1}"/>
    <dgm:cxn modelId="{FBEB9650-B815-8D40-B014-D96796A570C9}" type="presOf" srcId="{40711C8E-D13B-3C4B-AD87-C355E2329AAE}" destId="{FC3E5DFE-4720-3A4F-9B95-E53B4E3B7C5F}" srcOrd="0" destOrd="0" presId="urn:microsoft.com/office/officeart/2005/8/layout/hList1"/>
    <dgm:cxn modelId="{F7BFF07B-E3BF-3744-9861-2E5A6E3431E6}" srcId="{57DCAAFD-03CB-C940-9D61-200CDA80751B}" destId="{5ED94EAD-F8A9-C44A-9B5B-F5650130D377}" srcOrd="2" destOrd="0" parTransId="{09A2026D-78FB-9E41-A0A0-2D6A0E1C39F7}" sibTransId="{876DBA21-DD8B-CA46-A79A-712FC2DDD92A}"/>
    <dgm:cxn modelId="{8D65D38E-C4A6-9546-B7DE-F25F7D13D5C0}" srcId="{57DCAAFD-03CB-C940-9D61-200CDA80751B}" destId="{8CACD9DB-D0F8-AF41-B640-59AFDBD53184}" srcOrd="1" destOrd="0" parTransId="{2F5D4C37-4DC6-9E4E-A6EE-0390B355A19A}" sibTransId="{F0180230-F332-B143-9F12-9D14850540C6}"/>
    <dgm:cxn modelId="{27F5929A-D30F-1F4B-833A-3FFD717FAE94}" type="presOf" srcId="{FEF60D85-50E3-594F-B09C-7CAAA192B529}" destId="{5B09F000-37A0-F84C-AB3D-0DB062B8C4C0}" srcOrd="0" destOrd="0" presId="urn:microsoft.com/office/officeart/2005/8/layout/hList1"/>
    <dgm:cxn modelId="{E220A49C-95C3-C449-892E-D411BCE51145}" type="presOf" srcId="{57DCAAFD-03CB-C940-9D61-200CDA80751B}" destId="{F20E5F91-9868-324D-B13E-0F233AD390F7}" srcOrd="0" destOrd="0" presId="urn:microsoft.com/office/officeart/2005/8/layout/hList1"/>
    <dgm:cxn modelId="{29EA82A1-5F60-3B41-B9D2-2F3A2B4ACF50}" type="presOf" srcId="{5ED94EAD-F8A9-C44A-9B5B-F5650130D377}" destId="{FC3E5DFE-4720-3A4F-9B95-E53B4E3B7C5F}" srcOrd="0" destOrd="2" presId="urn:microsoft.com/office/officeart/2005/8/layout/hList1"/>
    <dgm:cxn modelId="{10E880A4-57C5-574B-8A29-AAB4795ED4EB}" srcId="{B72BB7B0-59DD-5643-80EC-530969FE9770}" destId="{3AA97A32-C287-1342-80D5-43CB85D95C2F}" srcOrd="0" destOrd="0" parTransId="{7687169E-656D-644B-91BE-F6C3EBCB44AD}" sibTransId="{6B55B1FA-E9CC-E441-8C30-6127BFB428A0}"/>
    <dgm:cxn modelId="{2B3F4FCB-1F8F-4C49-B6F4-875B8A1F539C}" type="presOf" srcId="{3AA97A32-C287-1342-80D5-43CB85D95C2F}" destId="{52882BFA-6408-9B45-8008-74226DFC440C}" srcOrd="0" destOrd="0" presId="urn:microsoft.com/office/officeart/2005/8/layout/hList1"/>
    <dgm:cxn modelId="{031117E3-330D-BE4D-9569-F42C39071E15}" type="presOf" srcId="{8CACD9DB-D0F8-AF41-B640-59AFDBD53184}" destId="{FC3E5DFE-4720-3A4F-9B95-E53B4E3B7C5F}" srcOrd="0" destOrd="1" presId="urn:microsoft.com/office/officeart/2005/8/layout/hList1"/>
    <dgm:cxn modelId="{9ED890E3-9EAC-EA42-B6ED-908E915055B0}" srcId="{3AA97A32-C287-1342-80D5-43CB85D95C2F}" destId="{FEF60D85-50E3-594F-B09C-7CAAA192B529}" srcOrd="0" destOrd="0" parTransId="{4C5D757D-1ED5-0E45-BEC9-20648617FBEB}" sibTransId="{391145B8-77E3-FA4B-968B-610F99824A8D}"/>
    <dgm:cxn modelId="{445653FB-C85F-3B46-AC39-A20D5FA7C6A2}" srcId="{3AA97A32-C287-1342-80D5-43CB85D95C2F}" destId="{A1F79917-A5D6-D64A-AE6B-9380C8E33F70}" srcOrd="1" destOrd="0" parTransId="{614711F5-4628-9343-8539-E1901EDB0289}" sibTransId="{CB2361F5-B303-1646-AAD6-0DA8C67C7645}"/>
    <dgm:cxn modelId="{4AFBD779-5584-8C4C-B987-D7558DBDE1E2}" type="presParOf" srcId="{21773D81-EB26-5B48-9204-906C4EA87462}" destId="{58CB2EA5-4AEE-5A4B-8941-96A6C3A3D64F}" srcOrd="0" destOrd="0" presId="urn:microsoft.com/office/officeart/2005/8/layout/hList1"/>
    <dgm:cxn modelId="{49CB0D0B-0CC8-D744-B28E-05FD28263F3C}" type="presParOf" srcId="{58CB2EA5-4AEE-5A4B-8941-96A6C3A3D64F}" destId="{52882BFA-6408-9B45-8008-74226DFC440C}" srcOrd="0" destOrd="0" presId="urn:microsoft.com/office/officeart/2005/8/layout/hList1"/>
    <dgm:cxn modelId="{9B806FE5-179F-F64E-B498-441E20A0ADEB}" type="presParOf" srcId="{58CB2EA5-4AEE-5A4B-8941-96A6C3A3D64F}" destId="{5B09F000-37A0-F84C-AB3D-0DB062B8C4C0}" srcOrd="1" destOrd="0" presId="urn:microsoft.com/office/officeart/2005/8/layout/hList1"/>
    <dgm:cxn modelId="{0534510D-4369-4F43-852A-4C7DA1656E1A}" type="presParOf" srcId="{21773D81-EB26-5B48-9204-906C4EA87462}" destId="{1522DE37-EAE0-004E-8866-E6936961D78C}" srcOrd="1" destOrd="0" presId="urn:microsoft.com/office/officeart/2005/8/layout/hList1"/>
    <dgm:cxn modelId="{00578FB8-90A0-B84C-9FF9-00A7B39F1ACB}" type="presParOf" srcId="{21773D81-EB26-5B48-9204-906C4EA87462}" destId="{28A6E280-3365-9D4E-A29A-B45AAFFC515A}" srcOrd="2" destOrd="0" presId="urn:microsoft.com/office/officeart/2005/8/layout/hList1"/>
    <dgm:cxn modelId="{01A0EB74-DBAF-D740-8D67-0C55F447FFC6}" type="presParOf" srcId="{28A6E280-3365-9D4E-A29A-B45AAFFC515A}" destId="{F20E5F91-9868-324D-B13E-0F233AD390F7}" srcOrd="0" destOrd="0" presId="urn:microsoft.com/office/officeart/2005/8/layout/hList1"/>
    <dgm:cxn modelId="{7EB9BB67-69C8-DE4A-B5A3-43FB2D76A435}" type="presParOf" srcId="{28A6E280-3365-9D4E-A29A-B45AAFFC515A}" destId="{FC3E5DFE-4720-3A4F-9B95-E53B4E3B7C5F}"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72BB7B0-59DD-5643-80EC-530969FE9770}" type="doc">
      <dgm:prSet loTypeId="urn:microsoft.com/office/officeart/2005/8/layout/hList1" loCatId="" qsTypeId="urn:microsoft.com/office/officeart/2005/8/quickstyle/simple1" qsCatId="simple" csTypeId="urn:microsoft.com/office/officeart/2005/8/colors/accent1_2" csCatId="accent1" phldr="1"/>
      <dgm:spPr/>
      <dgm:t>
        <a:bodyPr/>
        <a:lstStyle/>
        <a:p>
          <a:endParaRPr lang="en-US"/>
        </a:p>
      </dgm:t>
    </dgm:pt>
    <dgm:pt modelId="{8961EEB6-01CF-1546-8AFC-6C89F93E25B0}">
      <dgm:prSet phldrT="[Text]" custT="1"/>
      <dgm:spPr/>
      <dgm:t>
        <a:bodyPr/>
        <a:lstStyle/>
        <a:p>
          <a:r>
            <a:rPr lang="en-US" sz="2000" b="1" dirty="0"/>
            <a:t>Transport</a:t>
          </a:r>
        </a:p>
      </dgm:t>
    </dgm:pt>
    <dgm:pt modelId="{0467B334-2834-E748-8711-0C8AF25C797F}" type="parTrans" cxnId="{B9160F33-C173-454D-BB01-B93D2282187D}">
      <dgm:prSet/>
      <dgm:spPr/>
      <dgm:t>
        <a:bodyPr/>
        <a:lstStyle/>
        <a:p>
          <a:endParaRPr lang="en-US"/>
        </a:p>
      </dgm:t>
    </dgm:pt>
    <dgm:pt modelId="{8A765BAC-19DE-264A-828C-68C86F89CABD}" type="sibTrans" cxnId="{B9160F33-C173-454D-BB01-B93D2282187D}">
      <dgm:prSet/>
      <dgm:spPr/>
      <dgm:t>
        <a:bodyPr/>
        <a:lstStyle/>
        <a:p>
          <a:endParaRPr lang="en-US"/>
        </a:p>
      </dgm:t>
    </dgm:pt>
    <dgm:pt modelId="{FD0D2F41-32DA-8049-AE5B-0A115613D955}">
      <dgm:prSet phldrT="[Text]"/>
      <dgm:spPr/>
      <dgm:t>
        <a:bodyPr/>
        <a:lstStyle/>
        <a:p>
          <a:pPr marL="0" indent="0">
            <a:buNone/>
          </a:pPr>
          <a:r>
            <a:rPr lang="en-GB" dirty="0"/>
            <a:t>The blood system maintains a continuous flow of blood through the body delivering oxygen in red cells, nutrients and hormones to organs and body tissues.  At the same time, it removes carbon dioxide and other waste products produced by the body from peripheral tissues </a:t>
          </a:r>
          <a:endParaRPr lang="en-US" dirty="0"/>
        </a:p>
      </dgm:t>
    </dgm:pt>
    <dgm:pt modelId="{FA767416-C95D-BF47-AACF-5987CD298519}" type="parTrans" cxnId="{98A1DFED-D86B-0C47-876F-DDDF296872E0}">
      <dgm:prSet/>
      <dgm:spPr/>
      <dgm:t>
        <a:bodyPr/>
        <a:lstStyle/>
        <a:p>
          <a:endParaRPr lang="en-US"/>
        </a:p>
      </dgm:t>
    </dgm:pt>
    <dgm:pt modelId="{CB2A161F-F518-1540-A1AE-75F4EAFBB352}" type="sibTrans" cxnId="{98A1DFED-D86B-0C47-876F-DDDF296872E0}">
      <dgm:prSet/>
      <dgm:spPr/>
      <dgm:t>
        <a:bodyPr/>
        <a:lstStyle/>
        <a:p>
          <a:endParaRPr lang="en-US"/>
        </a:p>
      </dgm:t>
    </dgm:pt>
    <dgm:pt modelId="{3AA97A32-C287-1342-80D5-43CB85D95C2F}">
      <dgm:prSet phldrT="[Text]" custT="1"/>
      <dgm:spPr/>
      <dgm:t>
        <a:bodyPr/>
        <a:lstStyle/>
        <a:p>
          <a:r>
            <a:rPr lang="en-US" sz="2000" b="1" dirty="0"/>
            <a:t>Protection</a:t>
          </a:r>
        </a:p>
      </dgm:t>
    </dgm:pt>
    <dgm:pt modelId="{7687169E-656D-644B-91BE-F6C3EBCB44AD}" type="parTrans" cxnId="{10E880A4-57C5-574B-8A29-AAB4795ED4EB}">
      <dgm:prSet/>
      <dgm:spPr/>
      <dgm:t>
        <a:bodyPr/>
        <a:lstStyle/>
        <a:p>
          <a:endParaRPr lang="en-US"/>
        </a:p>
      </dgm:t>
    </dgm:pt>
    <dgm:pt modelId="{6B55B1FA-E9CC-E441-8C30-6127BFB428A0}" type="sibTrans" cxnId="{10E880A4-57C5-574B-8A29-AAB4795ED4EB}">
      <dgm:prSet/>
      <dgm:spPr/>
      <dgm:t>
        <a:bodyPr/>
        <a:lstStyle/>
        <a:p>
          <a:endParaRPr lang="en-US"/>
        </a:p>
      </dgm:t>
    </dgm:pt>
    <dgm:pt modelId="{FEF60D85-50E3-594F-B09C-7CAAA192B529}">
      <dgm:prSet phldrT="[Text]"/>
      <dgm:spPr/>
      <dgm:t>
        <a:bodyPr/>
        <a:lstStyle/>
        <a:p>
          <a:pPr marL="0" indent="0">
            <a:buNone/>
          </a:pPr>
          <a:r>
            <a:rPr lang="en-GB" dirty="0"/>
            <a:t>The lymphatic system protects the body from disease by producing white blood cells which fight infections and destroy bacteria.</a:t>
          </a:r>
          <a:endParaRPr lang="en-US" dirty="0"/>
        </a:p>
      </dgm:t>
    </dgm:pt>
    <dgm:pt modelId="{4C5D757D-1ED5-0E45-BEC9-20648617FBEB}" type="parTrans" cxnId="{9ED890E3-9EAC-EA42-B6ED-908E915055B0}">
      <dgm:prSet/>
      <dgm:spPr/>
      <dgm:t>
        <a:bodyPr/>
        <a:lstStyle/>
        <a:p>
          <a:endParaRPr lang="en-US"/>
        </a:p>
      </dgm:t>
    </dgm:pt>
    <dgm:pt modelId="{391145B8-77E3-FA4B-968B-610F99824A8D}" type="sibTrans" cxnId="{9ED890E3-9EAC-EA42-B6ED-908E915055B0}">
      <dgm:prSet/>
      <dgm:spPr/>
      <dgm:t>
        <a:bodyPr/>
        <a:lstStyle/>
        <a:p>
          <a:endParaRPr lang="en-US"/>
        </a:p>
      </dgm:t>
    </dgm:pt>
    <dgm:pt modelId="{57DCAAFD-03CB-C940-9D61-200CDA80751B}">
      <dgm:prSet phldrT="[Text]" custT="1"/>
      <dgm:spPr/>
      <dgm:t>
        <a:bodyPr/>
        <a:lstStyle/>
        <a:p>
          <a:r>
            <a:rPr lang="en-US" sz="2000" b="1" dirty="0"/>
            <a:t>Regulation</a:t>
          </a:r>
        </a:p>
      </dgm:t>
    </dgm:pt>
    <dgm:pt modelId="{26ACC5F3-D85D-1844-8A67-4769E49B621D}" type="parTrans" cxnId="{45B80902-3301-AE41-9880-3302AC8843CF}">
      <dgm:prSet/>
      <dgm:spPr/>
      <dgm:t>
        <a:bodyPr/>
        <a:lstStyle/>
        <a:p>
          <a:endParaRPr lang="en-US"/>
        </a:p>
      </dgm:t>
    </dgm:pt>
    <dgm:pt modelId="{8602A6DD-E737-A548-840F-D7C4793F2E87}" type="sibTrans" cxnId="{45B80902-3301-AE41-9880-3302AC8843CF}">
      <dgm:prSet/>
      <dgm:spPr/>
      <dgm:t>
        <a:bodyPr/>
        <a:lstStyle/>
        <a:p>
          <a:endParaRPr lang="en-US"/>
        </a:p>
      </dgm:t>
    </dgm:pt>
    <dgm:pt modelId="{40711C8E-D13B-3C4B-AD87-C355E2329AAE}">
      <dgm:prSet phldrT="[Text]"/>
      <dgm:spPr/>
      <dgm:t>
        <a:bodyPr/>
        <a:lstStyle/>
        <a:p>
          <a:pPr marL="0" indent="0">
            <a:buNone/>
          </a:pPr>
          <a:r>
            <a:rPr lang="en-GB" dirty="0"/>
            <a:t>The cardiovascular system has a vital role in maintaining homeostasis (a state of balance between the bodily systems).  It acts as a regulator of temperature, fluid &amp; electrolyte balance and pH regulation through the action of components in the blood </a:t>
          </a:r>
          <a:endParaRPr lang="en-US" dirty="0"/>
        </a:p>
      </dgm:t>
    </dgm:pt>
    <dgm:pt modelId="{C9DADF84-C85C-1A4E-B82B-94F10BBDEC38}" type="parTrans" cxnId="{F2A47300-E1AF-C04B-9EA1-D7329B60CF23}">
      <dgm:prSet/>
      <dgm:spPr/>
      <dgm:t>
        <a:bodyPr/>
        <a:lstStyle/>
        <a:p>
          <a:endParaRPr lang="en-US"/>
        </a:p>
      </dgm:t>
    </dgm:pt>
    <dgm:pt modelId="{1D4ADE77-AA7E-FD4D-BD5A-F9E64868597B}" type="sibTrans" cxnId="{F2A47300-E1AF-C04B-9EA1-D7329B60CF23}">
      <dgm:prSet/>
      <dgm:spPr/>
      <dgm:t>
        <a:bodyPr/>
        <a:lstStyle/>
        <a:p>
          <a:endParaRPr lang="en-US"/>
        </a:p>
      </dgm:t>
    </dgm:pt>
    <dgm:pt modelId="{42122E9D-1021-764A-97D9-DF8318C8D03B}">
      <dgm:prSet/>
      <dgm:spPr/>
      <dgm:t>
        <a:bodyPr/>
        <a:lstStyle/>
        <a:p>
          <a:pPr marL="0" indent="0">
            <a:buNone/>
          </a:pPr>
          <a:r>
            <a:rPr lang="en-GB" dirty="0"/>
            <a:t>The blood also protects by producing cells called platelets to coagulate the blood after injury thereby sealing a wound </a:t>
          </a:r>
        </a:p>
      </dgm:t>
    </dgm:pt>
    <dgm:pt modelId="{F7747EEE-BA63-9C46-BB2A-40ED04331388}" type="parTrans" cxnId="{D738ACC8-B7DD-064C-8576-8BD508B32CB5}">
      <dgm:prSet/>
      <dgm:spPr/>
      <dgm:t>
        <a:bodyPr/>
        <a:lstStyle/>
        <a:p>
          <a:endParaRPr lang="en-US"/>
        </a:p>
      </dgm:t>
    </dgm:pt>
    <dgm:pt modelId="{83BB61B6-C563-EB4F-87A3-B1998EDF5C08}" type="sibTrans" cxnId="{D738ACC8-B7DD-064C-8576-8BD508B32CB5}">
      <dgm:prSet/>
      <dgm:spPr/>
      <dgm:t>
        <a:bodyPr/>
        <a:lstStyle/>
        <a:p>
          <a:endParaRPr lang="en-US"/>
        </a:p>
      </dgm:t>
    </dgm:pt>
    <dgm:pt modelId="{21773D81-EB26-5B48-9204-906C4EA87462}" type="pres">
      <dgm:prSet presAssocID="{B72BB7B0-59DD-5643-80EC-530969FE9770}" presName="Name0" presStyleCnt="0">
        <dgm:presLayoutVars>
          <dgm:dir/>
          <dgm:animLvl val="lvl"/>
          <dgm:resizeHandles val="exact"/>
        </dgm:presLayoutVars>
      </dgm:prSet>
      <dgm:spPr/>
    </dgm:pt>
    <dgm:pt modelId="{3236ABFC-7AA9-654D-A437-CFBC7E54C6CC}" type="pres">
      <dgm:prSet presAssocID="{8961EEB6-01CF-1546-8AFC-6C89F93E25B0}" presName="composite" presStyleCnt="0"/>
      <dgm:spPr/>
    </dgm:pt>
    <dgm:pt modelId="{8248FE05-40E6-FA40-AAC2-03217B6AF5B6}" type="pres">
      <dgm:prSet presAssocID="{8961EEB6-01CF-1546-8AFC-6C89F93E25B0}" presName="parTx" presStyleLbl="alignNode1" presStyleIdx="0" presStyleCnt="3">
        <dgm:presLayoutVars>
          <dgm:chMax val="0"/>
          <dgm:chPref val="0"/>
          <dgm:bulletEnabled val="1"/>
        </dgm:presLayoutVars>
      </dgm:prSet>
      <dgm:spPr/>
    </dgm:pt>
    <dgm:pt modelId="{46756B6E-FAA8-3B4D-9978-6735506B1ECF}" type="pres">
      <dgm:prSet presAssocID="{8961EEB6-01CF-1546-8AFC-6C89F93E25B0}" presName="desTx" presStyleLbl="alignAccFollowNode1" presStyleIdx="0" presStyleCnt="3">
        <dgm:presLayoutVars>
          <dgm:bulletEnabled val="1"/>
        </dgm:presLayoutVars>
      </dgm:prSet>
      <dgm:spPr/>
    </dgm:pt>
    <dgm:pt modelId="{4D61D492-3047-2C48-A08D-AE9A1D835C44}" type="pres">
      <dgm:prSet presAssocID="{8A765BAC-19DE-264A-828C-68C86F89CABD}" presName="space" presStyleCnt="0"/>
      <dgm:spPr/>
    </dgm:pt>
    <dgm:pt modelId="{58CB2EA5-4AEE-5A4B-8941-96A6C3A3D64F}" type="pres">
      <dgm:prSet presAssocID="{3AA97A32-C287-1342-80D5-43CB85D95C2F}" presName="composite" presStyleCnt="0"/>
      <dgm:spPr/>
    </dgm:pt>
    <dgm:pt modelId="{52882BFA-6408-9B45-8008-74226DFC440C}" type="pres">
      <dgm:prSet presAssocID="{3AA97A32-C287-1342-80D5-43CB85D95C2F}" presName="parTx" presStyleLbl="alignNode1" presStyleIdx="1" presStyleCnt="3">
        <dgm:presLayoutVars>
          <dgm:chMax val="0"/>
          <dgm:chPref val="0"/>
          <dgm:bulletEnabled val="1"/>
        </dgm:presLayoutVars>
      </dgm:prSet>
      <dgm:spPr/>
    </dgm:pt>
    <dgm:pt modelId="{5B09F000-37A0-F84C-AB3D-0DB062B8C4C0}" type="pres">
      <dgm:prSet presAssocID="{3AA97A32-C287-1342-80D5-43CB85D95C2F}" presName="desTx" presStyleLbl="alignAccFollowNode1" presStyleIdx="1" presStyleCnt="3">
        <dgm:presLayoutVars>
          <dgm:bulletEnabled val="1"/>
        </dgm:presLayoutVars>
      </dgm:prSet>
      <dgm:spPr/>
    </dgm:pt>
    <dgm:pt modelId="{1522DE37-EAE0-004E-8866-E6936961D78C}" type="pres">
      <dgm:prSet presAssocID="{6B55B1FA-E9CC-E441-8C30-6127BFB428A0}" presName="space" presStyleCnt="0"/>
      <dgm:spPr/>
    </dgm:pt>
    <dgm:pt modelId="{28A6E280-3365-9D4E-A29A-B45AAFFC515A}" type="pres">
      <dgm:prSet presAssocID="{57DCAAFD-03CB-C940-9D61-200CDA80751B}" presName="composite" presStyleCnt="0"/>
      <dgm:spPr/>
    </dgm:pt>
    <dgm:pt modelId="{F20E5F91-9868-324D-B13E-0F233AD390F7}" type="pres">
      <dgm:prSet presAssocID="{57DCAAFD-03CB-C940-9D61-200CDA80751B}" presName="parTx" presStyleLbl="alignNode1" presStyleIdx="2" presStyleCnt="3">
        <dgm:presLayoutVars>
          <dgm:chMax val="0"/>
          <dgm:chPref val="0"/>
          <dgm:bulletEnabled val="1"/>
        </dgm:presLayoutVars>
      </dgm:prSet>
      <dgm:spPr/>
    </dgm:pt>
    <dgm:pt modelId="{FC3E5DFE-4720-3A4F-9B95-E53B4E3B7C5F}" type="pres">
      <dgm:prSet presAssocID="{57DCAAFD-03CB-C940-9D61-200CDA80751B}" presName="desTx" presStyleLbl="alignAccFollowNode1" presStyleIdx="2" presStyleCnt="3">
        <dgm:presLayoutVars>
          <dgm:bulletEnabled val="1"/>
        </dgm:presLayoutVars>
      </dgm:prSet>
      <dgm:spPr/>
    </dgm:pt>
  </dgm:ptLst>
  <dgm:cxnLst>
    <dgm:cxn modelId="{F2A47300-E1AF-C04B-9EA1-D7329B60CF23}" srcId="{57DCAAFD-03CB-C940-9D61-200CDA80751B}" destId="{40711C8E-D13B-3C4B-AD87-C355E2329AAE}" srcOrd="0" destOrd="0" parTransId="{C9DADF84-C85C-1A4E-B82B-94F10BBDEC38}" sibTransId="{1D4ADE77-AA7E-FD4D-BD5A-F9E64868597B}"/>
    <dgm:cxn modelId="{45B80902-3301-AE41-9880-3302AC8843CF}" srcId="{B72BB7B0-59DD-5643-80EC-530969FE9770}" destId="{57DCAAFD-03CB-C940-9D61-200CDA80751B}" srcOrd="2" destOrd="0" parTransId="{26ACC5F3-D85D-1844-8A67-4769E49B621D}" sibTransId="{8602A6DD-E737-A548-840F-D7C4793F2E87}"/>
    <dgm:cxn modelId="{EC29FB03-1578-AF40-8E4B-5E520662B3FB}" type="presOf" srcId="{42122E9D-1021-764A-97D9-DF8318C8D03B}" destId="{5B09F000-37A0-F84C-AB3D-0DB062B8C4C0}" srcOrd="0" destOrd="1" presId="urn:microsoft.com/office/officeart/2005/8/layout/hList1"/>
    <dgm:cxn modelId="{8830B70D-E0C8-AD4B-B622-9777D92F0A38}" type="presOf" srcId="{FD0D2F41-32DA-8049-AE5B-0A115613D955}" destId="{46756B6E-FAA8-3B4D-9978-6735506B1ECF}" srcOrd="0" destOrd="0" presId="urn:microsoft.com/office/officeart/2005/8/layout/hList1"/>
    <dgm:cxn modelId="{5BC9EF0D-68F1-D94C-BD97-4B1AF21D78EA}" type="presOf" srcId="{B72BB7B0-59DD-5643-80EC-530969FE9770}" destId="{21773D81-EB26-5B48-9204-906C4EA87462}" srcOrd="0" destOrd="0" presId="urn:microsoft.com/office/officeart/2005/8/layout/hList1"/>
    <dgm:cxn modelId="{B9160F33-C173-454D-BB01-B93D2282187D}" srcId="{B72BB7B0-59DD-5643-80EC-530969FE9770}" destId="{8961EEB6-01CF-1546-8AFC-6C89F93E25B0}" srcOrd="0" destOrd="0" parTransId="{0467B334-2834-E748-8711-0C8AF25C797F}" sibTransId="{8A765BAC-19DE-264A-828C-68C86F89CABD}"/>
    <dgm:cxn modelId="{FBEB9650-B815-8D40-B014-D96796A570C9}" type="presOf" srcId="{40711C8E-D13B-3C4B-AD87-C355E2329AAE}" destId="{FC3E5DFE-4720-3A4F-9B95-E53B4E3B7C5F}" srcOrd="0" destOrd="0" presId="urn:microsoft.com/office/officeart/2005/8/layout/hList1"/>
    <dgm:cxn modelId="{66F3457F-AE0D-B040-8AE4-56B2201DA5CD}" type="presOf" srcId="{8961EEB6-01CF-1546-8AFC-6C89F93E25B0}" destId="{8248FE05-40E6-FA40-AAC2-03217B6AF5B6}" srcOrd="0" destOrd="0" presId="urn:microsoft.com/office/officeart/2005/8/layout/hList1"/>
    <dgm:cxn modelId="{27F5929A-D30F-1F4B-833A-3FFD717FAE94}" type="presOf" srcId="{FEF60D85-50E3-594F-B09C-7CAAA192B529}" destId="{5B09F000-37A0-F84C-AB3D-0DB062B8C4C0}" srcOrd="0" destOrd="0" presId="urn:microsoft.com/office/officeart/2005/8/layout/hList1"/>
    <dgm:cxn modelId="{E220A49C-95C3-C449-892E-D411BCE51145}" type="presOf" srcId="{57DCAAFD-03CB-C940-9D61-200CDA80751B}" destId="{F20E5F91-9868-324D-B13E-0F233AD390F7}" srcOrd="0" destOrd="0" presId="urn:microsoft.com/office/officeart/2005/8/layout/hList1"/>
    <dgm:cxn modelId="{10E880A4-57C5-574B-8A29-AAB4795ED4EB}" srcId="{B72BB7B0-59DD-5643-80EC-530969FE9770}" destId="{3AA97A32-C287-1342-80D5-43CB85D95C2F}" srcOrd="1" destOrd="0" parTransId="{7687169E-656D-644B-91BE-F6C3EBCB44AD}" sibTransId="{6B55B1FA-E9CC-E441-8C30-6127BFB428A0}"/>
    <dgm:cxn modelId="{D738ACC8-B7DD-064C-8576-8BD508B32CB5}" srcId="{3AA97A32-C287-1342-80D5-43CB85D95C2F}" destId="{42122E9D-1021-764A-97D9-DF8318C8D03B}" srcOrd="1" destOrd="0" parTransId="{F7747EEE-BA63-9C46-BB2A-40ED04331388}" sibTransId="{83BB61B6-C563-EB4F-87A3-B1998EDF5C08}"/>
    <dgm:cxn modelId="{2B3F4FCB-1F8F-4C49-B6F4-875B8A1F539C}" type="presOf" srcId="{3AA97A32-C287-1342-80D5-43CB85D95C2F}" destId="{52882BFA-6408-9B45-8008-74226DFC440C}" srcOrd="0" destOrd="0" presId="urn:microsoft.com/office/officeart/2005/8/layout/hList1"/>
    <dgm:cxn modelId="{9ED890E3-9EAC-EA42-B6ED-908E915055B0}" srcId="{3AA97A32-C287-1342-80D5-43CB85D95C2F}" destId="{FEF60D85-50E3-594F-B09C-7CAAA192B529}" srcOrd="0" destOrd="0" parTransId="{4C5D757D-1ED5-0E45-BEC9-20648617FBEB}" sibTransId="{391145B8-77E3-FA4B-968B-610F99824A8D}"/>
    <dgm:cxn modelId="{98A1DFED-D86B-0C47-876F-DDDF296872E0}" srcId="{8961EEB6-01CF-1546-8AFC-6C89F93E25B0}" destId="{FD0D2F41-32DA-8049-AE5B-0A115613D955}" srcOrd="0" destOrd="0" parTransId="{FA767416-C95D-BF47-AACF-5987CD298519}" sibTransId="{CB2A161F-F518-1540-A1AE-75F4EAFBB352}"/>
    <dgm:cxn modelId="{FE0C97ED-1F51-9749-A80C-3B379E679554}" type="presParOf" srcId="{21773D81-EB26-5B48-9204-906C4EA87462}" destId="{3236ABFC-7AA9-654D-A437-CFBC7E54C6CC}" srcOrd="0" destOrd="0" presId="urn:microsoft.com/office/officeart/2005/8/layout/hList1"/>
    <dgm:cxn modelId="{54DC059E-049F-C24C-8F5D-F0D425C63A42}" type="presParOf" srcId="{3236ABFC-7AA9-654D-A437-CFBC7E54C6CC}" destId="{8248FE05-40E6-FA40-AAC2-03217B6AF5B6}" srcOrd="0" destOrd="0" presId="urn:microsoft.com/office/officeart/2005/8/layout/hList1"/>
    <dgm:cxn modelId="{2C5177DE-CBF6-714D-8B76-42345CE3927B}" type="presParOf" srcId="{3236ABFC-7AA9-654D-A437-CFBC7E54C6CC}" destId="{46756B6E-FAA8-3B4D-9978-6735506B1ECF}" srcOrd="1" destOrd="0" presId="urn:microsoft.com/office/officeart/2005/8/layout/hList1"/>
    <dgm:cxn modelId="{938A44C8-EE8A-144D-92E2-D9024C05A620}" type="presParOf" srcId="{21773D81-EB26-5B48-9204-906C4EA87462}" destId="{4D61D492-3047-2C48-A08D-AE9A1D835C44}" srcOrd="1" destOrd="0" presId="urn:microsoft.com/office/officeart/2005/8/layout/hList1"/>
    <dgm:cxn modelId="{4AFBD779-5584-8C4C-B987-D7558DBDE1E2}" type="presParOf" srcId="{21773D81-EB26-5B48-9204-906C4EA87462}" destId="{58CB2EA5-4AEE-5A4B-8941-96A6C3A3D64F}" srcOrd="2" destOrd="0" presId="urn:microsoft.com/office/officeart/2005/8/layout/hList1"/>
    <dgm:cxn modelId="{49CB0D0B-0CC8-D744-B28E-05FD28263F3C}" type="presParOf" srcId="{58CB2EA5-4AEE-5A4B-8941-96A6C3A3D64F}" destId="{52882BFA-6408-9B45-8008-74226DFC440C}" srcOrd="0" destOrd="0" presId="urn:microsoft.com/office/officeart/2005/8/layout/hList1"/>
    <dgm:cxn modelId="{9B806FE5-179F-F64E-B498-441E20A0ADEB}" type="presParOf" srcId="{58CB2EA5-4AEE-5A4B-8941-96A6C3A3D64F}" destId="{5B09F000-37A0-F84C-AB3D-0DB062B8C4C0}" srcOrd="1" destOrd="0" presId="urn:microsoft.com/office/officeart/2005/8/layout/hList1"/>
    <dgm:cxn modelId="{0534510D-4369-4F43-852A-4C7DA1656E1A}" type="presParOf" srcId="{21773D81-EB26-5B48-9204-906C4EA87462}" destId="{1522DE37-EAE0-004E-8866-E6936961D78C}" srcOrd="3" destOrd="0" presId="urn:microsoft.com/office/officeart/2005/8/layout/hList1"/>
    <dgm:cxn modelId="{00578FB8-90A0-B84C-9FF9-00A7B39F1ACB}" type="presParOf" srcId="{21773D81-EB26-5B48-9204-906C4EA87462}" destId="{28A6E280-3365-9D4E-A29A-B45AAFFC515A}" srcOrd="4" destOrd="0" presId="urn:microsoft.com/office/officeart/2005/8/layout/hList1"/>
    <dgm:cxn modelId="{01A0EB74-DBAF-D740-8D67-0C55F447FFC6}" type="presParOf" srcId="{28A6E280-3365-9D4E-A29A-B45AAFFC515A}" destId="{F20E5F91-9868-324D-B13E-0F233AD390F7}" srcOrd="0" destOrd="0" presId="urn:microsoft.com/office/officeart/2005/8/layout/hList1"/>
    <dgm:cxn modelId="{7EB9BB67-69C8-DE4A-B5A3-43FB2D76A435}" type="presParOf" srcId="{28A6E280-3365-9D4E-A29A-B45AAFFC515A}" destId="{FC3E5DFE-4720-3A4F-9B95-E53B4E3B7C5F}"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72BB7B0-59DD-5643-80EC-530969FE9770}" type="doc">
      <dgm:prSet loTypeId="urn:microsoft.com/office/officeart/2005/8/layout/hList1" loCatId="" qsTypeId="urn:microsoft.com/office/officeart/2005/8/quickstyle/simple1" qsCatId="simple" csTypeId="urn:microsoft.com/office/officeart/2005/8/colors/accent1_2" csCatId="accent1" phldr="1"/>
      <dgm:spPr/>
      <dgm:t>
        <a:bodyPr/>
        <a:lstStyle/>
        <a:p>
          <a:endParaRPr lang="en-US"/>
        </a:p>
      </dgm:t>
    </dgm:pt>
    <dgm:pt modelId="{8961EEB6-01CF-1546-8AFC-6C89F93E25B0}">
      <dgm:prSet phldrT="[Text]" custT="1"/>
      <dgm:spPr/>
      <dgm:t>
        <a:bodyPr/>
        <a:lstStyle/>
        <a:p>
          <a:r>
            <a:rPr lang="en-US" sz="2000" b="1" dirty="0"/>
            <a:t>Transport</a:t>
          </a:r>
        </a:p>
      </dgm:t>
    </dgm:pt>
    <dgm:pt modelId="{0467B334-2834-E748-8711-0C8AF25C797F}" type="parTrans" cxnId="{B9160F33-C173-454D-BB01-B93D2282187D}">
      <dgm:prSet/>
      <dgm:spPr/>
      <dgm:t>
        <a:bodyPr/>
        <a:lstStyle/>
        <a:p>
          <a:endParaRPr lang="en-US"/>
        </a:p>
      </dgm:t>
    </dgm:pt>
    <dgm:pt modelId="{8A765BAC-19DE-264A-828C-68C86F89CABD}" type="sibTrans" cxnId="{B9160F33-C173-454D-BB01-B93D2282187D}">
      <dgm:prSet/>
      <dgm:spPr/>
      <dgm:t>
        <a:bodyPr/>
        <a:lstStyle/>
        <a:p>
          <a:endParaRPr lang="en-US"/>
        </a:p>
      </dgm:t>
    </dgm:pt>
    <dgm:pt modelId="{FD0D2F41-32DA-8049-AE5B-0A115613D955}">
      <dgm:prSet phldrT="[Text]"/>
      <dgm:spPr/>
      <dgm:t>
        <a:bodyPr/>
        <a:lstStyle/>
        <a:p>
          <a:pPr marL="0" indent="0">
            <a:buNone/>
          </a:pPr>
          <a:r>
            <a:rPr lang="en-GB" dirty="0"/>
            <a:t>The blood system maintains a continuous flow of blood through the body delivering oxygen in red cells, nutrients and hormones to organs and body tissues.  At the same time, it removes carbon dioxide and other waste products produced by the body from peripheral tissues </a:t>
          </a:r>
          <a:endParaRPr lang="en-US" dirty="0"/>
        </a:p>
      </dgm:t>
    </dgm:pt>
    <dgm:pt modelId="{FA767416-C95D-BF47-AACF-5987CD298519}" type="parTrans" cxnId="{98A1DFED-D86B-0C47-876F-DDDF296872E0}">
      <dgm:prSet/>
      <dgm:spPr/>
      <dgm:t>
        <a:bodyPr/>
        <a:lstStyle/>
        <a:p>
          <a:endParaRPr lang="en-US"/>
        </a:p>
      </dgm:t>
    </dgm:pt>
    <dgm:pt modelId="{CB2A161F-F518-1540-A1AE-75F4EAFBB352}" type="sibTrans" cxnId="{98A1DFED-D86B-0C47-876F-DDDF296872E0}">
      <dgm:prSet/>
      <dgm:spPr/>
      <dgm:t>
        <a:bodyPr/>
        <a:lstStyle/>
        <a:p>
          <a:endParaRPr lang="en-US"/>
        </a:p>
      </dgm:t>
    </dgm:pt>
    <dgm:pt modelId="{3AA97A32-C287-1342-80D5-43CB85D95C2F}">
      <dgm:prSet phldrT="[Text]" custT="1"/>
      <dgm:spPr/>
      <dgm:t>
        <a:bodyPr/>
        <a:lstStyle/>
        <a:p>
          <a:r>
            <a:rPr lang="en-US" sz="2000" b="1" dirty="0"/>
            <a:t>Protection</a:t>
          </a:r>
        </a:p>
      </dgm:t>
    </dgm:pt>
    <dgm:pt modelId="{7687169E-656D-644B-91BE-F6C3EBCB44AD}" type="parTrans" cxnId="{10E880A4-57C5-574B-8A29-AAB4795ED4EB}">
      <dgm:prSet/>
      <dgm:spPr/>
      <dgm:t>
        <a:bodyPr/>
        <a:lstStyle/>
        <a:p>
          <a:endParaRPr lang="en-US"/>
        </a:p>
      </dgm:t>
    </dgm:pt>
    <dgm:pt modelId="{6B55B1FA-E9CC-E441-8C30-6127BFB428A0}" type="sibTrans" cxnId="{10E880A4-57C5-574B-8A29-AAB4795ED4EB}">
      <dgm:prSet/>
      <dgm:spPr/>
      <dgm:t>
        <a:bodyPr/>
        <a:lstStyle/>
        <a:p>
          <a:endParaRPr lang="en-US"/>
        </a:p>
      </dgm:t>
    </dgm:pt>
    <dgm:pt modelId="{FEF60D85-50E3-594F-B09C-7CAAA192B529}">
      <dgm:prSet phldrT="[Text]"/>
      <dgm:spPr/>
      <dgm:t>
        <a:bodyPr/>
        <a:lstStyle/>
        <a:p>
          <a:pPr marL="0" indent="0">
            <a:buNone/>
          </a:pPr>
          <a:r>
            <a:rPr lang="en-GB" dirty="0"/>
            <a:t>The lymphatic system protects the body from disease by producing white blood cells which fight infections and destroy bacteria.</a:t>
          </a:r>
          <a:endParaRPr lang="en-US" dirty="0"/>
        </a:p>
      </dgm:t>
    </dgm:pt>
    <dgm:pt modelId="{4C5D757D-1ED5-0E45-BEC9-20648617FBEB}" type="parTrans" cxnId="{9ED890E3-9EAC-EA42-B6ED-908E915055B0}">
      <dgm:prSet/>
      <dgm:spPr/>
      <dgm:t>
        <a:bodyPr/>
        <a:lstStyle/>
        <a:p>
          <a:endParaRPr lang="en-US"/>
        </a:p>
      </dgm:t>
    </dgm:pt>
    <dgm:pt modelId="{391145B8-77E3-FA4B-968B-610F99824A8D}" type="sibTrans" cxnId="{9ED890E3-9EAC-EA42-B6ED-908E915055B0}">
      <dgm:prSet/>
      <dgm:spPr/>
      <dgm:t>
        <a:bodyPr/>
        <a:lstStyle/>
        <a:p>
          <a:endParaRPr lang="en-US"/>
        </a:p>
      </dgm:t>
    </dgm:pt>
    <dgm:pt modelId="{57DCAAFD-03CB-C940-9D61-200CDA80751B}">
      <dgm:prSet phldrT="[Text]" custT="1"/>
      <dgm:spPr/>
      <dgm:t>
        <a:bodyPr/>
        <a:lstStyle/>
        <a:p>
          <a:r>
            <a:rPr lang="en-US" sz="2000" b="1" dirty="0"/>
            <a:t>Regulation</a:t>
          </a:r>
        </a:p>
      </dgm:t>
    </dgm:pt>
    <dgm:pt modelId="{26ACC5F3-D85D-1844-8A67-4769E49B621D}" type="parTrans" cxnId="{45B80902-3301-AE41-9880-3302AC8843CF}">
      <dgm:prSet/>
      <dgm:spPr/>
      <dgm:t>
        <a:bodyPr/>
        <a:lstStyle/>
        <a:p>
          <a:endParaRPr lang="en-US"/>
        </a:p>
      </dgm:t>
    </dgm:pt>
    <dgm:pt modelId="{8602A6DD-E737-A548-840F-D7C4793F2E87}" type="sibTrans" cxnId="{45B80902-3301-AE41-9880-3302AC8843CF}">
      <dgm:prSet/>
      <dgm:spPr/>
      <dgm:t>
        <a:bodyPr/>
        <a:lstStyle/>
        <a:p>
          <a:endParaRPr lang="en-US"/>
        </a:p>
      </dgm:t>
    </dgm:pt>
    <dgm:pt modelId="{40711C8E-D13B-3C4B-AD87-C355E2329AAE}">
      <dgm:prSet phldrT="[Text]"/>
      <dgm:spPr/>
      <dgm:t>
        <a:bodyPr/>
        <a:lstStyle/>
        <a:p>
          <a:pPr marL="0" indent="0">
            <a:buNone/>
          </a:pPr>
          <a:r>
            <a:rPr lang="en-GB" dirty="0"/>
            <a:t>The cardiovascular system has a vital role in maintaining homeostasis (a state of balance between the bodily systems).  It acts as a regulator of temperature, fluid &amp; electrolyte balance and pH regulation through the action of components in the blood </a:t>
          </a:r>
          <a:endParaRPr lang="en-US" dirty="0"/>
        </a:p>
      </dgm:t>
    </dgm:pt>
    <dgm:pt modelId="{C9DADF84-C85C-1A4E-B82B-94F10BBDEC38}" type="parTrans" cxnId="{F2A47300-E1AF-C04B-9EA1-D7329B60CF23}">
      <dgm:prSet/>
      <dgm:spPr/>
      <dgm:t>
        <a:bodyPr/>
        <a:lstStyle/>
        <a:p>
          <a:endParaRPr lang="en-US"/>
        </a:p>
      </dgm:t>
    </dgm:pt>
    <dgm:pt modelId="{1D4ADE77-AA7E-FD4D-BD5A-F9E64868597B}" type="sibTrans" cxnId="{F2A47300-E1AF-C04B-9EA1-D7329B60CF23}">
      <dgm:prSet/>
      <dgm:spPr/>
      <dgm:t>
        <a:bodyPr/>
        <a:lstStyle/>
        <a:p>
          <a:endParaRPr lang="en-US"/>
        </a:p>
      </dgm:t>
    </dgm:pt>
    <dgm:pt modelId="{42122E9D-1021-764A-97D9-DF8318C8D03B}">
      <dgm:prSet/>
      <dgm:spPr/>
      <dgm:t>
        <a:bodyPr/>
        <a:lstStyle/>
        <a:p>
          <a:pPr marL="0" indent="0">
            <a:buNone/>
          </a:pPr>
          <a:r>
            <a:rPr lang="en-GB" dirty="0"/>
            <a:t>The blood also protects by producing cells called platelets to coagulate the blood after injury thereby sealing a wound </a:t>
          </a:r>
        </a:p>
      </dgm:t>
    </dgm:pt>
    <dgm:pt modelId="{F7747EEE-BA63-9C46-BB2A-40ED04331388}" type="parTrans" cxnId="{D738ACC8-B7DD-064C-8576-8BD508B32CB5}">
      <dgm:prSet/>
      <dgm:spPr/>
      <dgm:t>
        <a:bodyPr/>
        <a:lstStyle/>
        <a:p>
          <a:endParaRPr lang="en-US"/>
        </a:p>
      </dgm:t>
    </dgm:pt>
    <dgm:pt modelId="{83BB61B6-C563-EB4F-87A3-B1998EDF5C08}" type="sibTrans" cxnId="{D738ACC8-B7DD-064C-8576-8BD508B32CB5}">
      <dgm:prSet/>
      <dgm:spPr/>
      <dgm:t>
        <a:bodyPr/>
        <a:lstStyle/>
        <a:p>
          <a:endParaRPr lang="en-US"/>
        </a:p>
      </dgm:t>
    </dgm:pt>
    <dgm:pt modelId="{21773D81-EB26-5B48-9204-906C4EA87462}" type="pres">
      <dgm:prSet presAssocID="{B72BB7B0-59DD-5643-80EC-530969FE9770}" presName="Name0" presStyleCnt="0">
        <dgm:presLayoutVars>
          <dgm:dir/>
          <dgm:animLvl val="lvl"/>
          <dgm:resizeHandles val="exact"/>
        </dgm:presLayoutVars>
      </dgm:prSet>
      <dgm:spPr/>
    </dgm:pt>
    <dgm:pt modelId="{3236ABFC-7AA9-654D-A437-CFBC7E54C6CC}" type="pres">
      <dgm:prSet presAssocID="{8961EEB6-01CF-1546-8AFC-6C89F93E25B0}" presName="composite" presStyleCnt="0"/>
      <dgm:spPr/>
    </dgm:pt>
    <dgm:pt modelId="{8248FE05-40E6-FA40-AAC2-03217B6AF5B6}" type="pres">
      <dgm:prSet presAssocID="{8961EEB6-01CF-1546-8AFC-6C89F93E25B0}" presName="parTx" presStyleLbl="alignNode1" presStyleIdx="0" presStyleCnt="3">
        <dgm:presLayoutVars>
          <dgm:chMax val="0"/>
          <dgm:chPref val="0"/>
          <dgm:bulletEnabled val="1"/>
        </dgm:presLayoutVars>
      </dgm:prSet>
      <dgm:spPr/>
    </dgm:pt>
    <dgm:pt modelId="{46756B6E-FAA8-3B4D-9978-6735506B1ECF}" type="pres">
      <dgm:prSet presAssocID="{8961EEB6-01CF-1546-8AFC-6C89F93E25B0}" presName="desTx" presStyleLbl="alignAccFollowNode1" presStyleIdx="0" presStyleCnt="3">
        <dgm:presLayoutVars>
          <dgm:bulletEnabled val="1"/>
        </dgm:presLayoutVars>
      </dgm:prSet>
      <dgm:spPr/>
    </dgm:pt>
    <dgm:pt modelId="{4D61D492-3047-2C48-A08D-AE9A1D835C44}" type="pres">
      <dgm:prSet presAssocID="{8A765BAC-19DE-264A-828C-68C86F89CABD}" presName="space" presStyleCnt="0"/>
      <dgm:spPr/>
    </dgm:pt>
    <dgm:pt modelId="{58CB2EA5-4AEE-5A4B-8941-96A6C3A3D64F}" type="pres">
      <dgm:prSet presAssocID="{3AA97A32-C287-1342-80D5-43CB85D95C2F}" presName="composite" presStyleCnt="0"/>
      <dgm:spPr/>
    </dgm:pt>
    <dgm:pt modelId="{52882BFA-6408-9B45-8008-74226DFC440C}" type="pres">
      <dgm:prSet presAssocID="{3AA97A32-C287-1342-80D5-43CB85D95C2F}" presName="parTx" presStyleLbl="alignNode1" presStyleIdx="1" presStyleCnt="3">
        <dgm:presLayoutVars>
          <dgm:chMax val="0"/>
          <dgm:chPref val="0"/>
          <dgm:bulletEnabled val="1"/>
        </dgm:presLayoutVars>
      </dgm:prSet>
      <dgm:spPr/>
    </dgm:pt>
    <dgm:pt modelId="{5B09F000-37A0-F84C-AB3D-0DB062B8C4C0}" type="pres">
      <dgm:prSet presAssocID="{3AA97A32-C287-1342-80D5-43CB85D95C2F}" presName="desTx" presStyleLbl="alignAccFollowNode1" presStyleIdx="1" presStyleCnt="3">
        <dgm:presLayoutVars>
          <dgm:bulletEnabled val="1"/>
        </dgm:presLayoutVars>
      </dgm:prSet>
      <dgm:spPr/>
    </dgm:pt>
    <dgm:pt modelId="{1522DE37-EAE0-004E-8866-E6936961D78C}" type="pres">
      <dgm:prSet presAssocID="{6B55B1FA-E9CC-E441-8C30-6127BFB428A0}" presName="space" presStyleCnt="0"/>
      <dgm:spPr/>
    </dgm:pt>
    <dgm:pt modelId="{28A6E280-3365-9D4E-A29A-B45AAFFC515A}" type="pres">
      <dgm:prSet presAssocID="{57DCAAFD-03CB-C940-9D61-200CDA80751B}" presName="composite" presStyleCnt="0"/>
      <dgm:spPr/>
    </dgm:pt>
    <dgm:pt modelId="{F20E5F91-9868-324D-B13E-0F233AD390F7}" type="pres">
      <dgm:prSet presAssocID="{57DCAAFD-03CB-C940-9D61-200CDA80751B}" presName="parTx" presStyleLbl="alignNode1" presStyleIdx="2" presStyleCnt="3">
        <dgm:presLayoutVars>
          <dgm:chMax val="0"/>
          <dgm:chPref val="0"/>
          <dgm:bulletEnabled val="1"/>
        </dgm:presLayoutVars>
      </dgm:prSet>
      <dgm:spPr/>
    </dgm:pt>
    <dgm:pt modelId="{FC3E5DFE-4720-3A4F-9B95-E53B4E3B7C5F}" type="pres">
      <dgm:prSet presAssocID="{57DCAAFD-03CB-C940-9D61-200CDA80751B}" presName="desTx" presStyleLbl="alignAccFollowNode1" presStyleIdx="2" presStyleCnt="3">
        <dgm:presLayoutVars>
          <dgm:bulletEnabled val="1"/>
        </dgm:presLayoutVars>
      </dgm:prSet>
      <dgm:spPr/>
    </dgm:pt>
  </dgm:ptLst>
  <dgm:cxnLst>
    <dgm:cxn modelId="{F2A47300-E1AF-C04B-9EA1-D7329B60CF23}" srcId="{57DCAAFD-03CB-C940-9D61-200CDA80751B}" destId="{40711C8E-D13B-3C4B-AD87-C355E2329AAE}" srcOrd="0" destOrd="0" parTransId="{C9DADF84-C85C-1A4E-B82B-94F10BBDEC38}" sibTransId="{1D4ADE77-AA7E-FD4D-BD5A-F9E64868597B}"/>
    <dgm:cxn modelId="{45B80902-3301-AE41-9880-3302AC8843CF}" srcId="{B72BB7B0-59DD-5643-80EC-530969FE9770}" destId="{57DCAAFD-03CB-C940-9D61-200CDA80751B}" srcOrd="2" destOrd="0" parTransId="{26ACC5F3-D85D-1844-8A67-4769E49B621D}" sibTransId="{8602A6DD-E737-A548-840F-D7C4793F2E87}"/>
    <dgm:cxn modelId="{EC29FB03-1578-AF40-8E4B-5E520662B3FB}" type="presOf" srcId="{42122E9D-1021-764A-97D9-DF8318C8D03B}" destId="{5B09F000-37A0-F84C-AB3D-0DB062B8C4C0}" srcOrd="0" destOrd="1" presId="urn:microsoft.com/office/officeart/2005/8/layout/hList1"/>
    <dgm:cxn modelId="{8830B70D-E0C8-AD4B-B622-9777D92F0A38}" type="presOf" srcId="{FD0D2F41-32DA-8049-AE5B-0A115613D955}" destId="{46756B6E-FAA8-3B4D-9978-6735506B1ECF}" srcOrd="0" destOrd="0" presId="urn:microsoft.com/office/officeart/2005/8/layout/hList1"/>
    <dgm:cxn modelId="{5BC9EF0D-68F1-D94C-BD97-4B1AF21D78EA}" type="presOf" srcId="{B72BB7B0-59DD-5643-80EC-530969FE9770}" destId="{21773D81-EB26-5B48-9204-906C4EA87462}" srcOrd="0" destOrd="0" presId="urn:microsoft.com/office/officeart/2005/8/layout/hList1"/>
    <dgm:cxn modelId="{B9160F33-C173-454D-BB01-B93D2282187D}" srcId="{B72BB7B0-59DD-5643-80EC-530969FE9770}" destId="{8961EEB6-01CF-1546-8AFC-6C89F93E25B0}" srcOrd="0" destOrd="0" parTransId="{0467B334-2834-E748-8711-0C8AF25C797F}" sibTransId="{8A765BAC-19DE-264A-828C-68C86F89CABD}"/>
    <dgm:cxn modelId="{FBEB9650-B815-8D40-B014-D96796A570C9}" type="presOf" srcId="{40711C8E-D13B-3C4B-AD87-C355E2329AAE}" destId="{FC3E5DFE-4720-3A4F-9B95-E53B4E3B7C5F}" srcOrd="0" destOrd="0" presId="urn:microsoft.com/office/officeart/2005/8/layout/hList1"/>
    <dgm:cxn modelId="{66F3457F-AE0D-B040-8AE4-56B2201DA5CD}" type="presOf" srcId="{8961EEB6-01CF-1546-8AFC-6C89F93E25B0}" destId="{8248FE05-40E6-FA40-AAC2-03217B6AF5B6}" srcOrd="0" destOrd="0" presId="urn:microsoft.com/office/officeart/2005/8/layout/hList1"/>
    <dgm:cxn modelId="{27F5929A-D30F-1F4B-833A-3FFD717FAE94}" type="presOf" srcId="{FEF60D85-50E3-594F-B09C-7CAAA192B529}" destId="{5B09F000-37A0-F84C-AB3D-0DB062B8C4C0}" srcOrd="0" destOrd="0" presId="urn:microsoft.com/office/officeart/2005/8/layout/hList1"/>
    <dgm:cxn modelId="{E220A49C-95C3-C449-892E-D411BCE51145}" type="presOf" srcId="{57DCAAFD-03CB-C940-9D61-200CDA80751B}" destId="{F20E5F91-9868-324D-B13E-0F233AD390F7}" srcOrd="0" destOrd="0" presId="urn:microsoft.com/office/officeart/2005/8/layout/hList1"/>
    <dgm:cxn modelId="{10E880A4-57C5-574B-8A29-AAB4795ED4EB}" srcId="{B72BB7B0-59DD-5643-80EC-530969FE9770}" destId="{3AA97A32-C287-1342-80D5-43CB85D95C2F}" srcOrd="1" destOrd="0" parTransId="{7687169E-656D-644B-91BE-F6C3EBCB44AD}" sibTransId="{6B55B1FA-E9CC-E441-8C30-6127BFB428A0}"/>
    <dgm:cxn modelId="{D738ACC8-B7DD-064C-8576-8BD508B32CB5}" srcId="{3AA97A32-C287-1342-80D5-43CB85D95C2F}" destId="{42122E9D-1021-764A-97D9-DF8318C8D03B}" srcOrd="1" destOrd="0" parTransId="{F7747EEE-BA63-9C46-BB2A-40ED04331388}" sibTransId="{83BB61B6-C563-EB4F-87A3-B1998EDF5C08}"/>
    <dgm:cxn modelId="{2B3F4FCB-1F8F-4C49-B6F4-875B8A1F539C}" type="presOf" srcId="{3AA97A32-C287-1342-80D5-43CB85D95C2F}" destId="{52882BFA-6408-9B45-8008-74226DFC440C}" srcOrd="0" destOrd="0" presId="urn:microsoft.com/office/officeart/2005/8/layout/hList1"/>
    <dgm:cxn modelId="{9ED890E3-9EAC-EA42-B6ED-908E915055B0}" srcId="{3AA97A32-C287-1342-80D5-43CB85D95C2F}" destId="{FEF60D85-50E3-594F-B09C-7CAAA192B529}" srcOrd="0" destOrd="0" parTransId="{4C5D757D-1ED5-0E45-BEC9-20648617FBEB}" sibTransId="{391145B8-77E3-FA4B-968B-610F99824A8D}"/>
    <dgm:cxn modelId="{98A1DFED-D86B-0C47-876F-DDDF296872E0}" srcId="{8961EEB6-01CF-1546-8AFC-6C89F93E25B0}" destId="{FD0D2F41-32DA-8049-AE5B-0A115613D955}" srcOrd="0" destOrd="0" parTransId="{FA767416-C95D-BF47-AACF-5987CD298519}" sibTransId="{CB2A161F-F518-1540-A1AE-75F4EAFBB352}"/>
    <dgm:cxn modelId="{FE0C97ED-1F51-9749-A80C-3B379E679554}" type="presParOf" srcId="{21773D81-EB26-5B48-9204-906C4EA87462}" destId="{3236ABFC-7AA9-654D-A437-CFBC7E54C6CC}" srcOrd="0" destOrd="0" presId="urn:microsoft.com/office/officeart/2005/8/layout/hList1"/>
    <dgm:cxn modelId="{54DC059E-049F-C24C-8F5D-F0D425C63A42}" type="presParOf" srcId="{3236ABFC-7AA9-654D-A437-CFBC7E54C6CC}" destId="{8248FE05-40E6-FA40-AAC2-03217B6AF5B6}" srcOrd="0" destOrd="0" presId="urn:microsoft.com/office/officeart/2005/8/layout/hList1"/>
    <dgm:cxn modelId="{2C5177DE-CBF6-714D-8B76-42345CE3927B}" type="presParOf" srcId="{3236ABFC-7AA9-654D-A437-CFBC7E54C6CC}" destId="{46756B6E-FAA8-3B4D-9978-6735506B1ECF}" srcOrd="1" destOrd="0" presId="urn:microsoft.com/office/officeart/2005/8/layout/hList1"/>
    <dgm:cxn modelId="{938A44C8-EE8A-144D-92E2-D9024C05A620}" type="presParOf" srcId="{21773D81-EB26-5B48-9204-906C4EA87462}" destId="{4D61D492-3047-2C48-A08D-AE9A1D835C44}" srcOrd="1" destOrd="0" presId="urn:microsoft.com/office/officeart/2005/8/layout/hList1"/>
    <dgm:cxn modelId="{4AFBD779-5584-8C4C-B987-D7558DBDE1E2}" type="presParOf" srcId="{21773D81-EB26-5B48-9204-906C4EA87462}" destId="{58CB2EA5-4AEE-5A4B-8941-96A6C3A3D64F}" srcOrd="2" destOrd="0" presId="urn:microsoft.com/office/officeart/2005/8/layout/hList1"/>
    <dgm:cxn modelId="{49CB0D0B-0CC8-D744-B28E-05FD28263F3C}" type="presParOf" srcId="{58CB2EA5-4AEE-5A4B-8941-96A6C3A3D64F}" destId="{52882BFA-6408-9B45-8008-74226DFC440C}" srcOrd="0" destOrd="0" presId="urn:microsoft.com/office/officeart/2005/8/layout/hList1"/>
    <dgm:cxn modelId="{9B806FE5-179F-F64E-B498-441E20A0ADEB}" type="presParOf" srcId="{58CB2EA5-4AEE-5A4B-8941-96A6C3A3D64F}" destId="{5B09F000-37A0-F84C-AB3D-0DB062B8C4C0}" srcOrd="1" destOrd="0" presId="urn:microsoft.com/office/officeart/2005/8/layout/hList1"/>
    <dgm:cxn modelId="{0534510D-4369-4F43-852A-4C7DA1656E1A}" type="presParOf" srcId="{21773D81-EB26-5B48-9204-906C4EA87462}" destId="{1522DE37-EAE0-004E-8866-E6936961D78C}" srcOrd="3" destOrd="0" presId="urn:microsoft.com/office/officeart/2005/8/layout/hList1"/>
    <dgm:cxn modelId="{00578FB8-90A0-B84C-9FF9-00A7B39F1ACB}" type="presParOf" srcId="{21773D81-EB26-5B48-9204-906C4EA87462}" destId="{28A6E280-3365-9D4E-A29A-B45AAFFC515A}" srcOrd="4" destOrd="0" presId="urn:microsoft.com/office/officeart/2005/8/layout/hList1"/>
    <dgm:cxn modelId="{01A0EB74-DBAF-D740-8D67-0C55F447FFC6}" type="presParOf" srcId="{28A6E280-3365-9D4E-A29A-B45AAFFC515A}" destId="{F20E5F91-9868-324D-B13E-0F233AD390F7}" srcOrd="0" destOrd="0" presId="urn:microsoft.com/office/officeart/2005/8/layout/hList1"/>
    <dgm:cxn modelId="{7EB9BB67-69C8-DE4A-B5A3-43FB2D76A435}" type="presParOf" srcId="{28A6E280-3365-9D4E-A29A-B45AAFFC515A}" destId="{FC3E5DFE-4720-3A4F-9B95-E53B4E3B7C5F}"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72BB7B0-59DD-5643-80EC-530969FE9770}" type="doc">
      <dgm:prSet loTypeId="urn:microsoft.com/office/officeart/2005/8/layout/hList1" loCatId="" qsTypeId="urn:microsoft.com/office/officeart/2005/8/quickstyle/simple1" qsCatId="simple" csTypeId="urn:microsoft.com/office/officeart/2005/8/colors/accent1_2" csCatId="accent1" phldr="1"/>
      <dgm:spPr/>
      <dgm:t>
        <a:bodyPr/>
        <a:lstStyle/>
        <a:p>
          <a:endParaRPr lang="en-US"/>
        </a:p>
      </dgm:t>
    </dgm:pt>
    <dgm:pt modelId="{8961EEB6-01CF-1546-8AFC-6C89F93E25B0}">
      <dgm:prSet phldrT="[Text]" custT="1"/>
      <dgm:spPr/>
      <dgm:t>
        <a:bodyPr/>
        <a:lstStyle/>
        <a:p>
          <a:r>
            <a:rPr lang="en-US" sz="2000" b="1" dirty="0"/>
            <a:t>Transport</a:t>
          </a:r>
        </a:p>
      </dgm:t>
    </dgm:pt>
    <dgm:pt modelId="{0467B334-2834-E748-8711-0C8AF25C797F}" type="parTrans" cxnId="{B9160F33-C173-454D-BB01-B93D2282187D}">
      <dgm:prSet/>
      <dgm:spPr/>
      <dgm:t>
        <a:bodyPr/>
        <a:lstStyle/>
        <a:p>
          <a:endParaRPr lang="en-US"/>
        </a:p>
      </dgm:t>
    </dgm:pt>
    <dgm:pt modelId="{8A765BAC-19DE-264A-828C-68C86F89CABD}" type="sibTrans" cxnId="{B9160F33-C173-454D-BB01-B93D2282187D}">
      <dgm:prSet/>
      <dgm:spPr/>
      <dgm:t>
        <a:bodyPr/>
        <a:lstStyle/>
        <a:p>
          <a:endParaRPr lang="en-US"/>
        </a:p>
      </dgm:t>
    </dgm:pt>
    <dgm:pt modelId="{FD0D2F41-32DA-8049-AE5B-0A115613D955}">
      <dgm:prSet phldrT="[Text]"/>
      <dgm:spPr/>
      <dgm:t>
        <a:bodyPr/>
        <a:lstStyle/>
        <a:p>
          <a:pPr marL="0" indent="0">
            <a:buNone/>
          </a:pPr>
          <a:r>
            <a:rPr lang="en-GB" dirty="0"/>
            <a:t>The blood system maintains a continuous flow of blood through the body delivering oxygen in red cells, nutrients and hormones to organs and body tissues.  At the same time, it removes carbon dioxide and other waste products produced by the body from peripheral tissues </a:t>
          </a:r>
          <a:endParaRPr lang="en-US" dirty="0"/>
        </a:p>
      </dgm:t>
    </dgm:pt>
    <dgm:pt modelId="{FA767416-C95D-BF47-AACF-5987CD298519}" type="parTrans" cxnId="{98A1DFED-D86B-0C47-876F-DDDF296872E0}">
      <dgm:prSet/>
      <dgm:spPr/>
      <dgm:t>
        <a:bodyPr/>
        <a:lstStyle/>
        <a:p>
          <a:endParaRPr lang="en-US"/>
        </a:p>
      </dgm:t>
    </dgm:pt>
    <dgm:pt modelId="{CB2A161F-F518-1540-A1AE-75F4EAFBB352}" type="sibTrans" cxnId="{98A1DFED-D86B-0C47-876F-DDDF296872E0}">
      <dgm:prSet/>
      <dgm:spPr/>
      <dgm:t>
        <a:bodyPr/>
        <a:lstStyle/>
        <a:p>
          <a:endParaRPr lang="en-US"/>
        </a:p>
      </dgm:t>
    </dgm:pt>
    <dgm:pt modelId="{3AA97A32-C287-1342-80D5-43CB85D95C2F}">
      <dgm:prSet phldrT="[Text]" custT="1"/>
      <dgm:spPr/>
      <dgm:t>
        <a:bodyPr/>
        <a:lstStyle/>
        <a:p>
          <a:r>
            <a:rPr lang="en-US" sz="2000" b="1" dirty="0"/>
            <a:t>Protection</a:t>
          </a:r>
        </a:p>
      </dgm:t>
    </dgm:pt>
    <dgm:pt modelId="{7687169E-656D-644B-91BE-F6C3EBCB44AD}" type="parTrans" cxnId="{10E880A4-57C5-574B-8A29-AAB4795ED4EB}">
      <dgm:prSet/>
      <dgm:spPr/>
      <dgm:t>
        <a:bodyPr/>
        <a:lstStyle/>
        <a:p>
          <a:endParaRPr lang="en-US"/>
        </a:p>
      </dgm:t>
    </dgm:pt>
    <dgm:pt modelId="{6B55B1FA-E9CC-E441-8C30-6127BFB428A0}" type="sibTrans" cxnId="{10E880A4-57C5-574B-8A29-AAB4795ED4EB}">
      <dgm:prSet/>
      <dgm:spPr/>
      <dgm:t>
        <a:bodyPr/>
        <a:lstStyle/>
        <a:p>
          <a:endParaRPr lang="en-US"/>
        </a:p>
      </dgm:t>
    </dgm:pt>
    <dgm:pt modelId="{FEF60D85-50E3-594F-B09C-7CAAA192B529}">
      <dgm:prSet phldrT="[Text]"/>
      <dgm:spPr/>
      <dgm:t>
        <a:bodyPr/>
        <a:lstStyle/>
        <a:p>
          <a:pPr marL="0" indent="0">
            <a:buNone/>
          </a:pPr>
          <a:r>
            <a:rPr lang="en-GB" dirty="0"/>
            <a:t>The lymphatic system protects the body from disease by producing white blood cells which fight infections and destroy bacteria.</a:t>
          </a:r>
          <a:endParaRPr lang="en-US" dirty="0"/>
        </a:p>
      </dgm:t>
    </dgm:pt>
    <dgm:pt modelId="{4C5D757D-1ED5-0E45-BEC9-20648617FBEB}" type="parTrans" cxnId="{9ED890E3-9EAC-EA42-B6ED-908E915055B0}">
      <dgm:prSet/>
      <dgm:spPr/>
      <dgm:t>
        <a:bodyPr/>
        <a:lstStyle/>
        <a:p>
          <a:endParaRPr lang="en-US"/>
        </a:p>
      </dgm:t>
    </dgm:pt>
    <dgm:pt modelId="{391145B8-77E3-FA4B-968B-610F99824A8D}" type="sibTrans" cxnId="{9ED890E3-9EAC-EA42-B6ED-908E915055B0}">
      <dgm:prSet/>
      <dgm:spPr/>
      <dgm:t>
        <a:bodyPr/>
        <a:lstStyle/>
        <a:p>
          <a:endParaRPr lang="en-US"/>
        </a:p>
      </dgm:t>
    </dgm:pt>
    <dgm:pt modelId="{57DCAAFD-03CB-C940-9D61-200CDA80751B}">
      <dgm:prSet phldrT="[Text]" custT="1"/>
      <dgm:spPr/>
      <dgm:t>
        <a:bodyPr/>
        <a:lstStyle/>
        <a:p>
          <a:r>
            <a:rPr lang="en-US" sz="2000" b="1" dirty="0"/>
            <a:t>Regulation</a:t>
          </a:r>
        </a:p>
      </dgm:t>
    </dgm:pt>
    <dgm:pt modelId="{26ACC5F3-D85D-1844-8A67-4769E49B621D}" type="parTrans" cxnId="{45B80902-3301-AE41-9880-3302AC8843CF}">
      <dgm:prSet/>
      <dgm:spPr/>
      <dgm:t>
        <a:bodyPr/>
        <a:lstStyle/>
        <a:p>
          <a:endParaRPr lang="en-US"/>
        </a:p>
      </dgm:t>
    </dgm:pt>
    <dgm:pt modelId="{8602A6DD-E737-A548-840F-D7C4793F2E87}" type="sibTrans" cxnId="{45B80902-3301-AE41-9880-3302AC8843CF}">
      <dgm:prSet/>
      <dgm:spPr/>
      <dgm:t>
        <a:bodyPr/>
        <a:lstStyle/>
        <a:p>
          <a:endParaRPr lang="en-US"/>
        </a:p>
      </dgm:t>
    </dgm:pt>
    <dgm:pt modelId="{40711C8E-D13B-3C4B-AD87-C355E2329AAE}">
      <dgm:prSet phldrT="[Text]"/>
      <dgm:spPr/>
      <dgm:t>
        <a:bodyPr/>
        <a:lstStyle/>
        <a:p>
          <a:pPr marL="0" indent="0">
            <a:buNone/>
          </a:pPr>
          <a:r>
            <a:rPr lang="en-GB" dirty="0"/>
            <a:t>The cardiovascular system has a vital role in maintaining homeostasis (a state of balance between the bodily systems).  It acts as a regulator of temperature, fluid &amp; electrolyte balance and pH regulation through the action of components in the blood </a:t>
          </a:r>
          <a:endParaRPr lang="en-US" dirty="0"/>
        </a:p>
      </dgm:t>
    </dgm:pt>
    <dgm:pt modelId="{C9DADF84-C85C-1A4E-B82B-94F10BBDEC38}" type="parTrans" cxnId="{F2A47300-E1AF-C04B-9EA1-D7329B60CF23}">
      <dgm:prSet/>
      <dgm:spPr/>
      <dgm:t>
        <a:bodyPr/>
        <a:lstStyle/>
        <a:p>
          <a:endParaRPr lang="en-US"/>
        </a:p>
      </dgm:t>
    </dgm:pt>
    <dgm:pt modelId="{1D4ADE77-AA7E-FD4D-BD5A-F9E64868597B}" type="sibTrans" cxnId="{F2A47300-E1AF-C04B-9EA1-D7329B60CF23}">
      <dgm:prSet/>
      <dgm:spPr/>
      <dgm:t>
        <a:bodyPr/>
        <a:lstStyle/>
        <a:p>
          <a:endParaRPr lang="en-US"/>
        </a:p>
      </dgm:t>
    </dgm:pt>
    <dgm:pt modelId="{42122E9D-1021-764A-97D9-DF8318C8D03B}">
      <dgm:prSet/>
      <dgm:spPr/>
      <dgm:t>
        <a:bodyPr/>
        <a:lstStyle/>
        <a:p>
          <a:pPr marL="0" indent="0">
            <a:buNone/>
          </a:pPr>
          <a:r>
            <a:rPr lang="en-GB" dirty="0"/>
            <a:t>The blood also protects by producing cells called platelets to coagulate the blood after injury thereby sealing a wound </a:t>
          </a:r>
        </a:p>
      </dgm:t>
    </dgm:pt>
    <dgm:pt modelId="{F7747EEE-BA63-9C46-BB2A-40ED04331388}" type="parTrans" cxnId="{D738ACC8-B7DD-064C-8576-8BD508B32CB5}">
      <dgm:prSet/>
      <dgm:spPr/>
      <dgm:t>
        <a:bodyPr/>
        <a:lstStyle/>
        <a:p>
          <a:endParaRPr lang="en-US"/>
        </a:p>
      </dgm:t>
    </dgm:pt>
    <dgm:pt modelId="{83BB61B6-C563-EB4F-87A3-B1998EDF5C08}" type="sibTrans" cxnId="{D738ACC8-B7DD-064C-8576-8BD508B32CB5}">
      <dgm:prSet/>
      <dgm:spPr/>
      <dgm:t>
        <a:bodyPr/>
        <a:lstStyle/>
        <a:p>
          <a:endParaRPr lang="en-US"/>
        </a:p>
      </dgm:t>
    </dgm:pt>
    <dgm:pt modelId="{21773D81-EB26-5B48-9204-906C4EA87462}" type="pres">
      <dgm:prSet presAssocID="{B72BB7B0-59DD-5643-80EC-530969FE9770}" presName="Name0" presStyleCnt="0">
        <dgm:presLayoutVars>
          <dgm:dir/>
          <dgm:animLvl val="lvl"/>
          <dgm:resizeHandles val="exact"/>
        </dgm:presLayoutVars>
      </dgm:prSet>
      <dgm:spPr/>
    </dgm:pt>
    <dgm:pt modelId="{3236ABFC-7AA9-654D-A437-CFBC7E54C6CC}" type="pres">
      <dgm:prSet presAssocID="{8961EEB6-01CF-1546-8AFC-6C89F93E25B0}" presName="composite" presStyleCnt="0"/>
      <dgm:spPr/>
    </dgm:pt>
    <dgm:pt modelId="{8248FE05-40E6-FA40-AAC2-03217B6AF5B6}" type="pres">
      <dgm:prSet presAssocID="{8961EEB6-01CF-1546-8AFC-6C89F93E25B0}" presName="parTx" presStyleLbl="alignNode1" presStyleIdx="0" presStyleCnt="3">
        <dgm:presLayoutVars>
          <dgm:chMax val="0"/>
          <dgm:chPref val="0"/>
          <dgm:bulletEnabled val="1"/>
        </dgm:presLayoutVars>
      </dgm:prSet>
      <dgm:spPr/>
    </dgm:pt>
    <dgm:pt modelId="{46756B6E-FAA8-3B4D-9978-6735506B1ECF}" type="pres">
      <dgm:prSet presAssocID="{8961EEB6-01CF-1546-8AFC-6C89F93E25B0}" presName="desTx" presStyleLbl="alignAccFollowNode1" presStyleIdx="0" presStyleCnt="3">
        <dgm:presLayoutVars>
          <dgm:bulletEnabled val="1"/>
        </dgm:presLayoutVars>
      </dgm:prSet>
      <dgm:spPr/>
    </dgm:pt>
    <dgm:pt modelId="{4D61D492-3047-2C48-A08D-AE9A1D835C44}" type="pres">
      <dgm:prSet presAssocID="{8A765BAC-19DE-264A-828C-68C86F89CABD}" presName="space" presStyleCnt="0"/>
      <dgm:spPr/>
    </dgm:pt>
    <dgm:pt modelId="{58CB2EA5-4AEE-5A4B-8941-96A6C3A3D64F}" type="pres">
      <dgm:prSet presAssocID="{3AA97A32-C287-1342-80D5-43CB85D95C2F}" presName="composite" presStyleCnt="0"/>
      <dgm:spPr/>
    </dgm:pt>
    <dgm:pt modelId="{52882BFA-6408-9B45-8008-74226DFC440C}" type="pres">
      <dgm:prSet presAssocID="{3AA97A32-C287-1342-80D5-43CB85D95C2F}" presName="parTx" presStyleLbl="alignNode1" presStyleIdx="1" presStyleCnt="3">
        <dgm:presLayoutVars>
          <dgm:chMax val="0"/>
          <dgm:chPref val="0"/>
          <dgm:bulletEnabled val="1"/>
        </dgm:presLayoutVars>
      </dgm:prSet>
      <dgm:spPr/>
    </dgm:pt>
    <dgm:pt modelId="{5B09F000-37A0-F84C-AB3D-0DB062B8C4C0}" type="pres">
      <dgm:prSet presAssocID="{3AA97A32-C287-1342-80D5-43CB85D95C2F}" presName="desTx" presStyleLbl="alignAccFollowNode1" presStyleIdx="1" presStyleCnt="3">
        <dgm:presLayoutVars>
          <dgm:bulletEnabled val="1"/>
        </dgm:presLayoutVars>
      </dgm:prSet>
      <dgm:spPr/>
    </dgm:pt>
    <dgm:pt modelId="{1522DE37-EAE0-004E-8866-E6936961D78C}" type="pres">
      <dgm:prSet presAssocID="{6B55B1FA-E9CC-E441-8C30-6127BFB428A0}" presName="space" presStyleCnt="0"/>
      <dgm:spPr/>
    </dgm:pt>
    <dgm:pt modelId="{28A6E280-3365-9D4E-A29A-B45AAFFC515A}" type="pres">
      <dgm:prSet presAssocID="{57DCAAFD-03CB-C940-9D61-200CDA80751B}" presName="composite" presStyleCnt="0"/>
      <dgm:spPr/>
    </dgm:pt>
    <dgm:pt modelId="{F20E5F91-9868-324D-B13E-0F233AD390F7}" type="pres">
      <dgm:prSet presAssocID="{57DCAAFD-03CB-C940-9D61-200CDA80751B}" presName="parTx" presStyleLbl="alignNode1" presStyleIdx="2" presStyleCnt="3">
        <dgm:presLayoutVars>
          <dgm:chMax val="0"/>
          <dgm:chPref val="0"/>
          <dgm:bulletEnabled val="1"/>
        </dgm:presLayoutVars>
      </dgm:prSet>
      <dgm:spPr/>
    </dgm:pt>
    <dgm:pt modelId="{FC3E5DFE-4720-3A4F-9B95-E53B4E3B7C5F}" type="pres">
      <dgm:prSet presAssocID="{57DCAAFD-03CB-C940-9D61-200CDA80751B}" presName="desTx" presStyleLbl="alignAccFollowNode1" presStyleIdx="2" presStyleCnt="3">
        <dgm:presLayoutVars>
          <dgm:bulletEnabled val="1"/>
        </dgm:presLayoutVars>
      </dgm:prSet>
      <dgm:spPr/>
    </dgm:pt>
  </dgm:ptLst>
  <dgm:cxnLst>
    <dgm:cxn modelId="{F2A47300-E1AF-C04B-9EA1-D7329B60CF23}" srcId="{57DCAAFD-03CB-C940-9D61-200CDA80751B}" destId="{40711C8E-D13B-3C4B-AD87-C355E2329AAE}" srcOrd="0" destOrd="0" parTransId="{C9DADF84-C85C-1A4E-B82B-94F10BBDEC38}" sibTransId="{1D4ADE77-AA7E-FD4D-BD5A-F9E64868597B}"/>
    <dgm:cxn modelId="{45B80902-3301-AE41-9880-3302AC8843CF}" srcId="{B72BB7B0-59DD-5643-80EC-530969FE9770}" destId="{57DCAAFD-03CB-C940-9D61-200CDA80751B}" srcOrd="2" destOrd="0" parTransId="{26ACC5F3-D85D-1844-8A67-4769E49B621D}" sibTransId="{8602A6DD-E737-A548-840F-D7C4793F2E87}"/>
    <dgm:cxn modelId="{EC29FB03-1578-AF40-8E4B-5E520662B3FB}" type="presOf" srcId="{42122E9D-1021-764A-97D9-DF8318C8D03B}" destId="{5B09F000-37A0-F84C-AB3D-0DB062B8C4C0}" srcOrd="0" destOrd="1" presId="urn:microsoft.com/office/officeart/2005/8/layout/hList1"/>
    <dgm:cxn modelId="{8830B70D-E0C8-AD4B-B622-9777D92F0A38}" type="presOf" srcId="{FD0D2F41-32DA-8049-AE5B-0A115613D955}" destId="{46756B6E-FAA8-3B4D-9978-6735506B1ECF}" srcOrd="0" destOrd="0" presId="urn:microsoft.com/office/officeart/2005/8/layout/hList1"/>
    <dgm:cxn modelId="{5BC9EF0D-68F1-D94C-BD97-4B1AF21D78EA}" type="presOf" srcId="{B72BB7B0-59DD-5643-80EC-530969FE9770}" destId="{21773D81-EB26-5B48-9204-906C4EA87462}" srcOrd="0" destOrd="0" presId="urn:microsoft.com/office/officeart/2005/8/layout/hList1"/>
    <dgm:cxn modelId="{B9160F33-C173-454D-BB01-B93D2282187D}" srcId="{B72BB7B0-59DD-5643-80EC-530969FE9770}" destId="{8961EEB6-01CF-1546-8AFC-6C89F93E25B0}" srcOrd="0" destOrd="0" parTransId="{0467B334-2834-E748-8711-0C8AF25C797F}" sibTransId="{8A765BAC-19DE-264A-828C-68C86F89CABD}"/>
    <dgm:cxn modelId="{FBEB9650-B815-8D40-B014-D96796A570C9}" type="presOf" srcId="{40711C8E-D13B-3C4B-AD87-C355E2329AAE}" destId="{FC3E5DFE-4720-3A4F-9B95-E53B4E3B7C5F}" srcOrd="0" destOrd="0" presId="urn:microsoft.com/office/officeart/2005/8/layout/hList1"/>
    <dgm:cxn modelId="{66F3457F-AE0D-B040-8AE4-56B2201DA5CD}" type="presOf" srcId="{8961EEB6-01CF-1546-8AFC-6C89F93E25B0}" destId="{8248FE05-40E6-FA40-AAC2-03217B6AF5B6}" srcOrd="0" destOrd="0" presId="urn:microsoft.com/office/officeart/2005/8/layout/hList1"/>
    <dgm:cxn modelId="{27F5929A-D30F-1F4B-833A-3FFD717FAE94}" type="presOf" srcId="{FEF60D85-50E3-594F-B09C-7CAAA192B529}" destId="{5B09F000-37A0-F84C-AB3D-0DB062B8C4C0}" srcOrd="0" destOrd="0" presId="urn:microsoft.com/office/officeart/2005/8/layout/hList1"/>
    <dgm:cxn modelId="{E220A49C-95C3-C449-892E-D411BCE51145}" type="presOf" srcId="{57DCAAFD-03CB-C940-9D61-200CDA80751B}" destId="{F20E5F91-9868-324D-B13E-0F233AD390F7}" srcOrd="0" destOrd="0" presId="urn:microsoft.com/office/officeart/2005/8/layout/hList1"/>
    <dgm:cxn modelId="{10E880A4-57C5-574B-8A29-AAB4795ED4EB}" srcId="{B72BB7B0-59DD-5643-80EC-530969FE9770}" destId="{3AA97A32-C287-1342-80D5-43CB85D95C2F}" srcOrd="1" destOrd="0" parTransId="{7687169E-656D-644B-91BE-F6C3EBCB44AD}" sibTransId="{6B55B1FA-E9CC-E441-8C30-6127BFB428A0}"/>
    <dgm:cxn modelId="{D738ACC8-B7DD-064C-8576-8BD508B32CB5}" srcId="{3AA97A32-C287-1342-80D5-43CB85D95C2F}" destId="{42122E9D-1021-764A-97D9-DF8318C8D03B}" srcOrd="1" destOrd="0" parTransId="{F7747EEE-BA63-9C46-BB2A-40ED04331388}" sibTransId="{83BB61B6-C563-EB4F-87A3-B1998EDF5C08}"/>
    <dgm:cxn modelId="{2B3F4FCB-1F8F-4C49-B6F4-875B8A1F539C}" type="presOf" srcId="{3AA97A32-C287-1342-80D5-43CB85D95C2F}" destId="{52882BFA-6408-9B45-8008-74226DFC440C}" srcOrd="0" destOrd="0" presId="urn:microsoft.com/office/officeart/2005/8/layout/hList1"/>
    <dgm:cxn modelId="{9ED890E3-9EAC-EA42-B6ED-908E915055B0}" srcId="{3AA97A32-C287-1342-80D5-43CB85D95C2F}" destId="{FEF60D85-50E3-594F-B09C-7CAAA192B529}" srcOrd="0" destOrd="0" parTransId="{4C5D757D-1ED5-0E45-BEC9-20648617FBEB}" sibTransId="{391145B8-77E3-FA4B-968B-610F99824A8D}"/>
    <dgm:cxn modelId="{98A1DFED-D86B-0C47-876F-DDDF296872E0}" srcId="{8961EEB6-01CF-1546-8AFC-6C89F93E25B0}" destId="{FD0D2F41-32DA-8049-AE5B-0A115613D955}" srcOrd="0" destOrd="0" parTransId="{FA767416-C95D-BF47-AACF-5987CD298519}" sibTransId="{CB2A161F-F518-1540-A1AE-75F4EAFBB352}"/>
    <dgm:cxn modelId="{FE0C97ED-1F51-9749-A80C-3B379E679554}" type="presParOf" srcId="{21773D81-EB26-5B48-9204-906C4EA87462}" destId="{3236ABFC-7AA9-654D-A437-CFBC7E54C6CC}" srcOrd="0" destOrd="0" presId="urn:microsoft.com/office/officeart/2005/8/layout/hList1"/>
    <dgm:cxn modelId="{54DC059E-049F-C24C-8F5D-F0D425C63A42}" type="presParOf" srcId="{3236ABFC-7AA9-654D-A437-CFBC7E54C6CC}" destId="{8248FE05-40E6-FA40-AAC2-03217B6AF5B6}" srcOrd="0" destOrd="0" presId="urn:microsoft.com/office/officeart/2005/8/layout/hList1"/>
    <dgm:cxn modelId="{2C5177DE-CBF6-714D-8B76-42345CE3927B}" type="presParOf" srcId="{3236ABFC-7AA9-654D-A437-CFBC7E54C6CC}" destId="{46756B6E-FAA8-3B4D-9978-6735506B1ECF}" srcOrd="1" destOrd="0" presId="urn:microsoft.com/office/officeart/2005/8/layout/hList1"/>
    <dgm:cxn modelId="{938A44C8-EE8A-144D-92E2-D9024C05A620}" type="presParOf" srcId="{21773D81-EB26-5B48-9204-906C4EA87462}" destId="{4D61D492-3047-2C48-A08D-AE9A1D835C44}" srcOrd="1" destOrd="0" presId="urn:microsoft.com/office/officeart/2005/8/layout/hList1"/>
    <dgm:cxn modelId="{4AFBD779-5584-8C4C-B987-D7558DBDE1E2}" type="presParOf" srcId="{21773D81-EB26-5B48-9204-906C4EA87462}" destId="{58CB2EA5-4AEE-5A4B-8941-96A6C3A3D64F}" srcOrd="2" destOrd="0" presId="urn:microsoft.com/office/officeart/2005/8/layout/hList1"/>
    <dgm:cxn modelId="{49CB0D0B-0CC8-D744-B28E-05FD28263F3C}" type="presParOf" srcId="{58CB2EA5-4AEE-5A4B-8941-96A6C3A3D64F}" destId="{52882BFA-6408-9B45-8008-74226DFC440C}" srcOrd="0" destOrd="0" presId="urn:microsoft.com/office/officeart/2005/8/layout/hList1"/>
    <dgm:cxn modelId="{9B806FE5-179F-F64E-B498-441E20A0ADEB}" type="presParOf" srcId="{58CB2EA5-4AEE-5A4B-8941-96A6C3A3D64F}" destId="{5B09F000-37A0-F84C-AB3D-0DB062B8C4C0}" srcOrd="1" destOrd="0" presId="urn:microsoft.com/office/officeart/2005/8/layout/hList1"/>
    <dgm:cxn modelId="{0534510D-4369-4F43-852A-4C7DA1656E1A}" type="presParOf" srcId="{21773D81-EB26-5B48-9204-906C4EA87462}" destId="{1522DE37-EAE0-004E-8866-E6936961D78C}" srcOrd="3" destOrd="0" presId="urn:microsoft.com/office/officeart/2005/8/layout/hList1"/>
    <dgm:cxn modelId="{00578FB8-90A0-B84C-9FF9-00A7B39F1ACB}" type="presParOf" srcId="{21773D81-EB26-5B48-9204-906C4EA87462}" destId="{28A6E280-3365-9D4E-A29A-B45AAFFC515A}" srcOrd="4" destOrd="0" presId="urn:microsoft.com/office/officeart/2005/8/layout/hList1"/>
    <dgm:cxn modelId="{01A0EB74-DBAF-D740-8D67-0C55F447FFC6}" type="presParOf" srcId="{28A6E280-3365-9D4E-A29A-B45AAFFC515A}" destId="{F20E5F91-9868-324D-B13E-0F233AD390F7}" srcOrd="0" destOrd="0" presId="urn:microsoft.com/office/officeart/2005/8/layout/hList1"/>
    <dgm:cxn modelId="{7EB9BB67-69C8-DE4A-B5A3-43FB2D76A435}" type="presParOf" srcId="{28A6E280-3365-9D4E-A29A-B45AAFFC515A}" destId="{FC3E5DFE-4720-3A4F-9B95-E53B4E3B7C5F}"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72BB7B0-59DD-5643-80EC-530969FE9770}" type="doc">
      <dgm:prSet loTypeId="urn:microsoft.com/office/officeart/2005/8/layout/hList1" loCatId="" qsTypeId="urn:microsoft.com/office/officeart/2005/8/quickstyle/simple1" qsCatId="simple" csTypeId="urn:microsoft.com/office/officeart/2005/8/colors/accent1_2" csCatId="accent1" phldr="1"/>
      <dgm:spPr/>
      <dgm:t>
        <a:bodyPr/>
        <a:lstStyle/>
        <a:p>
          <a:endParaRPr lang="en-US"/>
        </a:p>
      </dgm:t>
    </dgm:pt>
    <dgm:pt modelId="{8961EEB6-01CF-1546-8AFC-6C89F93E25B0}">
      <dgm:prSet phldrT="[Text]" custT="1"/>
      <dgm:spPr/>
      <dgm:t>
        <a:bodyPr/>
        <a:lstStyle/>
        <a:p>
          <a:r>
            <a:rPr lang="en-US" sz="2400" b="1" dirty="0"/>
            <a:t>Myeloid Neoplasms</a:t>
          </a:r>
        </a:p>
      </dgm:t>
    </dgm:pt>
    <dgm:pt modelId="{0467B334-2834-E748-8711-0C8AF25C797F}" type="parTrans" cxnId="{B9160F33-C173-454D-BB01-B93D2282187D}">
      <dgm:prSet/>
      <dgm:spPr/>
      <dgm:t>
        <a:bodyPr/>
        <a:lstStyle/>
        <a:p>
          <a:endParaRPr lang="en-US"/>
        </a:p>
      </dgm:t>
    </dgm:pt>
    <dgm:pt modelId="{8A765BAC-19DE-264A-828C-68C86F89CABD}" type="sibTrans" cxnId="{B9160F33-C173-454D-BB01-B93D2282187D}">
      <dgm:prSet/>
      <dgm:spPr/>
      <dgm:t>
        <a:bodyPr/>
        <a:lstStyle/>
        <a:p>
          <a:endParaRPr lang="en-US"/>
        </a:p>
      </dgm:t>
    </dgm:pt>
    <dgm:pt modelId="{12DCC1F0-B2CD-9A46-884F-740AFBE065F7}">
      <dgm:prSet phldrT="[Text]" custT="1"/>
      <dgm:spPr/>
      <dgm:t>
        <a:bodyPr/>
        <a:lstStyle/>
        <a:p>
          <a:r>
            <a:rPr lang="en-US" sz="2400" b="0" i="0" u="none" dirty="0"/>
            <a:t>Myeloid leukaemia</a:t>
          </a:r>
          <a:endParaRPr lang="en-US" sz="2400" b="0" dirty="0"/>
        </a:p>
      </dgm:t>
    </dgm:pt>
    <dgm:pt modelId="{816341D9-E4D2-DB45-BDB7-243BD97A28D2}" type="parTrans" cxnId="{02C12C7F-3267-EA46-BE19-763C69C4AA02}">
      <dgm:prSet/>
      <dgm:spPr/>
      <dgm:t>
        <a:bodyPr/>
        <a:lstStyle/>
        <a:p>
          <a:endParaRPr lang="en-US"/>
        </a:p>
      </dgm:t>
    </dgm:pt>
    <dgm:pt modelId="{45DE0C18-3E93-7C46-A237-9076CB257944}" type="sibTrans" cxnId="{02C12C7F-3267-EA46-BE19-763C69C4AA02}">
      <dgm:prSet/>
      <dgm:spPr/>
      <dgm:t>
        <a:bodyPr/>
        <a:lstStyle/>
        <a:p>
          <a:endParaRPr lang="en-US"/>
        </a:p>
      </dgm:t>
    </dgm:pt>
    <dgm:pt modelId="{E38554F0-A762-AE49-A793-42B49632138C}">
      <dgm:prSet custT="1"/>
      <dgm:spPr/>
      <dgm:t>
        <a:bodyPr/>
        <a:lstStyle/>
        <a:p>
          <a:r>
            <a:rPr lang="en-US" sz="2400" b="0" i="0" u="none" dirty="0"/>
            <a:t>Myelodysplastic syndromes</a:t>
          </a:r>
          <a:endParaRPr lang="en-GB" sz="2400" b="0" i="0" u="none" dirty="0"/>
        </a:p>
      </dgm:t>
    </dgm:pt>
    <dgm:pt modelId="{6F938F85-7DFE-3D4D-B317-2E2E67CAE96B}" type="parTrans" cxnId="{CDDB2791-9778-A64C-A61F-95AD21D0862A}">
      <dgm:prSet/>
      <dgm:spPr/>
      <dgm:t>
        <a:bodyPr/>
        <a:lstStyle/>
        <a:p>
          <a:endParaRPr lang="en-US"/>
        </a:p>
      </dgm:t>
    </dgm:pt>
    <dgm:pt modelId="{4D04F2E1-3908-124D-9DFF-8F8FEDF96724}" type="sibTrans" cxnId="{CDDB2791-9778-A64C-A61F-95AD21D0862A}">
      <dgm:prSet/>
      <dgm:spPr/>
      <dgm:t>
        <a:bodyPr/>
        <a:lstStyle/>
        <a:p>
          <a:endParaRPr lang="en-US"/>
        </a:p>
      </dgm:t>
    </dgm:pt>
    <dgm:pt modelId="{95AABFF8-79AD-A44C-B221-807D95380A63}">
      <dgm:prSet custT="1"/>
      <dgm:spPr/>
      <dgm:t>
        <a:bodyPr/>
        <a:lstStyle/>
        <a:p>
          <a:r>
            <a:rPr lang="en-US" sz="2400" b="1" dirty="0"/>
            <a:t>Lymphoid Neoplasms</a:t>
          </a:r>
          <a:endParaRPr lang="en-GB" sz="2400" b="0" i="0" u="none" dirty="0"/>
        </a:p>
      </dgm:t>
    </dgm:pt>
    <dgm:pt modelId="{0337D14C-AF87-E747-A19E-E4810F91D40B}" type="parTrans" cxnId="{5EF1D205-9F2D-5049-A3F3-EB2539A5A13F}">
      <dgm:prSet/>
      <dgm:spPr/>
      <dgm:t>
        <a:bodyPr/>
        <a:lstStyle/>
        <a:p>
          <a:endParaRPr lang="en-US"/>
        </a:p>
      </dgm:t>
    </dgm:pt>
    <dgm:pt modelId="{D0510B63-EBF0-844A-9CC1-3DD4CBF27C8E}" type="sibTrans" cxnId="{5EF1D205-9F2D-5049-A3F3-EB2539A5A13F}">
      <dgm:prSet/>
      <dgm:spPr/>
      <dgm:t>
        <a:bodyPr/>
        <a:lstStyle/>
        <a:p>
          <a:endParaRPr lang="en-US"/>
        </a:p>
      </dgm:t>
    </dgm:pt>
    <dgm:pt modelId="{AA45892D-C3E4-B046-8D3E-90F4969A5295}">
      <dgm:prSet custT="1"/>
      <dgm:spPr/>
      <dgm:t>
        <a:bodyPr/>
        <a:lstStyle/>
        <a:p>
          <a:r>
            <a:rPr lang="en-US" sz="2400" b="0" i="0" u="none" dirty="0"/>
            <a:t>Lymphoblastic and lymphocytic leukaemia</a:t>
          </a:r>
          <a:endParaRPr lang="en-GB" sz="2400" b="0" i="0" u="none" dirty="0"/>
        </a:p>
      </dgm:t>
    </dgm:pt>
    <dgm:pt modelId="{7161F07C-F0FD-624F-A478-9C711664867F}" type="parTrans" cxnId="{E98906C9-3979-654D-9A29-DB5954E732C2}">
      <dgm:prSet/>
      <dgm:spPr/>
      <dgm:t>
        <a:bodyPr/>
        <a:lstStyle/>
        <a:p>
          <a:endParaRPr lang="en-US"/>
        </a:p>
      </dgm:t>
    </dgm:pt>
    <dgm:pt modelId="{604EF57D-CBAE-024A-9156-D5C8EE857030}" type="sibTrans" cxnId="{E98906C9-3979-654D-9A29-DB5954E732C2}">
      <dgm:prSet/>
      <dgm:spPr/>
      <dgm:t>
        <a:bodyPr/>
        <a:lstStyle/>
        <a:p>
          <a:endParaRPr lang="en-US"/>
        </a:p>
      </dgm:t>
    </dgm:pt>
    <dgm:pt modelId="{42D2328F-9AD6-4E44-992A-84AA8F092898}">
      <dgm:prSet custT="1"/>
      <dgm:spPr/>
      <dgm:t>
        <a:bodyPr/>
        <a:lstStyle/>
        <a:p>
          <a:r>
            <a:rPr lang="en-US" sz="2400" b="0" i="0" u="none" dirty="0"/>
            <a:t>Lymphoma</a:t>
          </a:r>
          <a:endParaRPr lang="en-GB" sz="2400" b="0" i="0" u="none" dirty="0"/>
        </a:p>
      </dgm:t>
    </dgm:pt>
    <dgm:pt modelId="{6D2EC167-E7ED-D04B-8CBB-B3703D5C2677}" type="parTrans" cxnId="{984ECF52-25C2-8F49-8540-93E11D56E16F}">
      <dgm:prSet/>
      <dgm:spPr/>
      <dgm:t>
        <a:bodyPr/>
        <a:lstStyle/>
        <a:p>
          <a:endParaRPr lang="en-US"/>
        </a:p>
      </dgm:t>
    </dgm:pt>
    <dgm:pt modelId="{14299CEF-C1C0-C041-BC39-1EB0DF2B4F33}" type="sibTrans" cxnId="{984ECF52-25C2-8F49-8540-93E11D56E16F}">
      <dgm:prSet/>
      <dgm:spPr/>
      <dgm:t>
        <a:bodyPr/>
        <a:lstStyle/>
        <a:p>
          <a:endParaRPr lang="en-US"/>
        </a:p>
      </dgm:t>
    </dgm:pt>
    <dgm:pt modelId="{1C3955E5-C85D-F344-A15C-D8BAAA850EE2}">
      <dgm:prSet custT="1"/>
      <dgm:spPr/>
      <dgm:t>
        <a:bodyPr/>
        <a:lstStyle/>
        <a:p>
          <a:r>
            <a:rPr lang="en-US" sz="2400" b="0" i="0" u="none" dirty="0"/>
            <a:t>Plasma cell neoplasms (including Myeloma)</a:t>
          </a:r>
          <a:endParaRPr lang="en-GB" sz="2400" b="0" i="0" u="none" dirty="0"/>
        </a:p>
      </dgm:t>
    </dgm:pt>
    <dgm:pt modelId="{1194A28C-CD82-B041-85C2-781A70B5684D}" type="parTrans" cxnId="{690C5F8F-71B9-A444-B0F8-8F50DA5D4EB4}">
      <dgm:prSet/>
      <dgm:spPr/>
      <dgm:t>
        <a:bodyPr/>
        <a:lstStyle/>
        <a:p>
          <a:endParaRPr lang="en-US"/>
        </a:p>
      </dgm:t>
    </dgm:pt>
    <dgm:pt modelId="{96D038F6-B609-2342-AC6E-7CE8AFEA5FF2}" type="sibTrans" cxnId="{690C5F8F-71B9-A444-B0F8-8F50DA5D4EB4}">
      <dgm:prSet/>
      <dgm:spPr/>
      <dgm:t>
        <a:bodyPr/>
        <a:lstStyle/>
        <a:p>
          <a:endParaRPr lang="en-US"/>
        </a:p>
      </dgm:t>
    </dgm:pt>
    <dgm:pt modelId="{75077EA1-9DEA-4867-A832-D5BE2B5218E8}">
      <dgm:prSet custT="1"/>
      <dgm:spPr/>
      <dgm:t>
        <a:bodyPr/>
        <a:lstStyle/>
        <a:p>
          <a:r>
            <a:rPr lang="en-US" sz="2400" b="0" i="0" u="none" dirty="0"/>
            <a:t>Myeloproliferative neoplasms</a:t>
          </a:r>
          <a:endParaRPr lang="en-GB" sz="2400" b="0" i="0" u="none" dirty="0"/>
        </a:p>
      </dgm:t>
    </dgm:pt>
    <dgm:pt modelId="{795C429A-997E-4AAF-8C5B-9453BF86D92A}" type="parTrans" cxnId="{3B0F0AB5-468E-4EB6-8FCE-4E4C3FF96B55}">
      <dgm:prSet/>
      <dgm:spPr/>
      <dgm:t>
        <a:bodyPr/>
        <a:lstStyle/>
        <a:p>
          <a:endParaRPr lang="en-GB"/>
        </a:p>
      </dgm:t>
    </dgm:pt>
    <dgm:pt modelId="{7B984265-DFD7-4C26-9FB2-DB95B0EF181C}" type="sibTrans" cxnId="{3B0F0AB5-468E-4EB6-8FCE-4E4C3FF96B55}">
      <dgm:prSet/>
      <dgm:spPr/>
      <dgm:t>
        <a:bodyPr/>
        <a:lstStyle/>
        <a:p>
          <a:endParaRPr lang="en-GB"/>
        </a:p>
      </dgm:t>
    </dgm:pt>
    <dgm:pt modelId="{21773D81-EB26-5B48-9204-906C4EA87462}" type="pres">
      <dgm:prSet presAssocID="{B72BB7B0-59DD-5643-80EC-530969FE9770}" presName="Name0" presStyleCnt="0">
        <dgm:presLayoutVars>
          <dgm:dir/>
          <dgm:animLvl val="lvl"/>
          <dgm:resizeHandles val="exact"/>
        </dgm:presLayoutVars>
      </dgm:prSet>
      <dgm:spPr/>
    </dgm:pt>
    <dgm:pt modelId="{3236ABFC-7AA9-654D-A437-CFBC7E54C6CC}" type="pres">
      <dgm:prSet presAssocID="{8961EEB6-01CF-1546-8AFC-6C89F93E25B0}" presName="composite" presStyleCnt="0"/>
      <dgm:spPr/>
    </dgm:pt>
    <dgm:pt modelId="{8248FE05-40E6-FA40-AAC2-03217B6AF5B6}" type="pres">
      <dgm:prSet presAssocID="{8961EEB6-01CF-1546-8AFC-6C89F93E25B0}" presName="parTx" presStyleLbl="alignNode1" presStyleIdx="0" presStyleCnt="2">
        <dgm:presLayoutVars>
          <dgm:chMax val="0"/>
          <dgm:chPref val="0"/>
          <dgm:bulletEnabled val="1"/>
        </dgm:presLayoutVars>
      </dgm:prSet>
      <dgm:spPr/>
    </dgm:pt>
    <dgm:pt modelId="{46756B6E-FAA8-3B4D-9978-6735506B1ECF}" type="pres">
      <dgm:prSet presAssocID="{8961EEB6-01CF-1546-8AFC-6C89F93E25B0}" presName="desTx" presStyleLbl="alignAccFollowNode1" presStyleIdx="0" presStyleCnt="2">
        <dgm:presLayoutVars>
          <dgm:bulletEnabled val="1"/>
        </dgm:presLayoutVars>
      </dgm:prSet>
      <dgm:spPr/>
    </dgm:pt>
    <dgm:pt modelId="{4D61D492-3047-2C48-A08D-AE9A1D835C44}" type="pres">
      <dgm:prSet presAssocID="{8A765BAC-19DE-264A-828C-68C86F89CABD}" presName="space" presStyleCnt="0"/>
      <dgm:spPr/>
    </dgm:pt>
    <dgm:pt modelId="{D9D96DD9-2E3D-BA40-B28C-DDF049C7D841}" type="pres">
      <dgm:prSet presAssocID="{95AABFF8-79AD-A44C-B221-807D95380A63}" presName="composite" presStyleCnt="0"/>
      <dgm:spPr/>
    </dgm:pt>
    <dgm:pt modelId="{5B690654-14B6-0449-A762-22772EB921C3}" type="pres">
      <dgm:prSet presAssocID="{95AABFF8-79AD-A44C-B221-807D95380A63}" presName="parTx" presStyleLbl="alignNode1" presStyleIdx="1" presStyleCnt="2">
        <dgm:presLayoutVars>
          <dgm:chMax val="0"/>
          <dgm:chPref val="0"/>
          <dgm:bulletEnabled val="1"/>
        </dgm:presLayoutVars>
      </dgm:prSet>
      <dgm:spPr/>
    </dgm:pt>
    <dgm:pt modelId="{43EF46DB-0EB6-8048-A1A7-BDE1D606F7A3}" type="pres">
      <dgm:prSet presAssocID="{95AABFF8-79AD-A44C-B221-807D95380A63}" presName="desTx" presStyleLbl="alignAccFollowNode1" presStyleIdx="1" presStyleCnt="2">
        <dgm:presLayoutVars>
          <dgm:bulletEnabled val="1"/>
        </dgm:presLayoutVars>
      </dgm:prSet>
      <dgm:spPr/>
    </dgm:pt>
  </dgm:ptLst>
  <dgm:cxnLst>
    <dgm:cxn modelId="{5EF1D205-9F2D-5049-A3F3-EB2539A5A13F}" srcId="{B72BB7B0-59DD-5643-80EC-530969FE9770}" destId="{95AABFF8-79AD-A44C-B221-807D95380A63}" srcOrd="1" destOrd="0" parTransId="{0337D14C-AF87-E747-A19E-E4810F91D40B}" sibTransId="{D0510B63-EBF0-844A-9CC1-3DD4CBF27C8E}"/>
    <dgm:cxn modelId="{5BC9EF0D-68F1-D94C-BD97-4B1AF21D78EA}" type="presOf" srcId="{B72BB7B0-59DD-5643-80EC-530969FE9770}" destId="{21773D81-EB26-5B48-9204-906C4EA87462}" srcOrd="0" destOrd="0" presId="urn:microsoft.com/office/officeart/2005/8/layout/hList1"/>
    <dgm:cxn modelId="{9F4B2510-35FA-1C4E-9B2F-B65A0999828F}" type="presOf" srcId="{12DCC1F0-B2CD-9A46-884F-740AFBE065F7}" destId="{46756B6E-FAA8-3B4D-9978-6735506B1ECF}" srcOrd="0" destOrd="0" presId="urn:microsoft.com/office/officeart/2005/8/layout/hList1"/>
    <dgm:cxn modelId="{3A088A1F-F399-9244-AB02-0551CE0A974B}" type="presOf" srcId="{E38554F0-A762-AE49-A793-42B49632138C}" destId="{46756B6E-FAA8-3B4D-9978-6735506B1ECF}" srcOrd="0" destOrd="1" presId="urn:microsoft.com/office/officeart/2005/8/layout/hList1"/>
    <dgm:cxn modelId="{54487B21-2C17-DF47-8D63-50DF7F52AF78}" type="presOf" srcId="{42D2328F-9AD6-4E44-992A-84AA8F092898}" destId="{43EF46DB-0EB6-8048-A1A7-BDE1D606F7A3}" srcOrd="0" destOrd="1" presId="urn:microsoft.com/office/officeart/2005/8/layout/hList1"/>
    <dgm:cxn modelId="{B9160F33-C173-454D-BB01-B93D2282187D}" srcId="{B72BB7B0-59DD-5643-80EC-530969FE9770}" destId="{8961EEB6-01CF-1546-8AFC-6C89F93E25B0}" srcOrd="0" destOrd="0" parTransId="{0467B334-2834-E748-8711-0C8AF25C797F}" sibTransId="{8A765BAC-19DE-264A-828C-68C86F89CABD}"/>
    <dgm:cxn modelId="{B9279C33-5879-F046-84D4-8A6B7BFE75DE}" type="presOf" srcId="{AA45892D-C3E4-B046-8D3E-90F4969A5295}" destId="{43EF46DB-0EB6-8048-A1A7-BDE1D606F7A3}" srcOrd="0" destOrd="0" presId="urn:microsoft.com/office/officeart/2005/8/layout/hList1"/>
    <dgm:cxn modelId="{8D628C5B-84AB-094A-8039-703674F0D2A0}" type="presOf" srcId="{1C3955E5-C85D-F344-A15C-D8BAAA850EE2}" destId="{43EF46DB-0EB6-8048-A1A7-BDE1D606F7A3}" srcOrd="0" destOrd="2" presId="urn:microsoft.com/office/officeart/2005/8/layout/hList1"/>
    <dgm:cxn modelId="{984ECF52-25C2-8F49-8540-93E11D56E16F}" srcId="{95AABFF8-79AD-A44C-B221-807D95380A63}" destId="{42D2328F-9AD6-4E44-992A-84AA8F092898}" srcOrd="1" destOrd="0" parTransId="{6D2EC167-E7ED-D04B-8CBB-B3703D5C2677}" sibTransId="{14299CEF-C1C0-C041-BC39-1EB0DF2B4F33}"/>
    <dgm:cxn modelId="{02C12C7F-3267-EA46-BE19-763C69C4AA02}" srcId="{8961EEB6-01CF-1546-8AFC-6C89F93E25B0}" destId="{12DCC1F0-B2CD-9A46-884F-740AFBE065F7}" srcOrd="0" destOrd="0" parTransId="{816341D9-E4D2-DB45-BDB7-243BD97A28D2}" sibTransId="{45DE0C18-3E93-7C46-A237-9076CB257944}"/>
    <dgm:cxn modelId="{66F3457F-AE0D-B040-8AE4-56B2201DA5CD}" type="presOf" srcId="{8961EEB6-01CF-1546-8AFC-6C89F93E25B0}" destId="{8248FE05-40E6-FA40-AAC2-03217B6AF5B6}" srcOrd="0" destOrd="0" presId="urn:microsoft.com/office/officeart/2005/8/layout/hList1"/>
    <dgm:cxn modelId="{CF1CDA80-BAC6-AF42-AE7C-1D380E850697}" type="presOf" srcId="{95AABFF8-79AD-A44C-B221-807D95380A63}" destId="{5B690654-14B6-0449-A762-22772EB921C3}" srcOrd="0" destOrd="0" presId="urn:microsoft.com/office/officeart/2005/8/layout/hList1"/>
    <dgm:cxn modelId="{690C5F8F-71B9-A444-B0F8-8F50DA5D4EB4}" srcId="{95AABFF8-79AD-A44C-B221-807D95380A63}" destId="{1C3955E5-C85D-F344-A15C-D8BAAA850EE2}" srcOrd="2" destOrd="0" parTransId="{1194A28C-CD82-B041-85C2-781A70B5684D}" sibTransId="{96D038F6-B609-2342-AC6E-7CE8AFEA5FF2}"/>
    <dgm:cxn modelId="{CDDB2791-9778-A64C-A61F-95AD21D0862A}" srcId="{8961EEB6-01CF-1546-8AFC-6C89F93E25B0}" destId="{E38554F0-A762-AE49-A793-42B49632138C}" srcOrd="1" destOrd="0" parTransId="{6F938F85-7DFE-3D4D-B317-2E2E67CAE96B}" sibTransId="{4D04F2E1-3908-124D-9DFF-8F8FEDF96724}"/>
    <dgm:cxn modelId="{3B0F0AB5-468E-4EB6-8FCE-4E4C3FF96B55}" srcId="{8961EEB6-01CF-1546-8AFC-6C89F93E25B0}" destId="{75077EA1-9DEA-4867-A832-D5BE2B5218E8}" srcOrd="2" destOrd="0" parTransId="{795C429A-997E-4AAF-8C5B-9453BF86D92A}" sibTransId="{7B984265-DFD7-4C26-9FB2-DB95B0EF181C}"/>
    <dgm:cxn modelId="{E98906C9-3979-654D-9A29-DB5954E732C2}" srcId="{95AABFF8-79AD-A44C-B221-807D95380A63}" destId="{AA45892D-C3E4-B046-8D3E-90F4969A5295}" srcOrd="0" destOrd="0" parTransId="{7161F07C-F0FD-624F-A478-9C711664867F}" sibTransId="{604EF57D-CBAE-024A-9156-D5C8EE857030}"/>
    <dgm:cxn modelId="{5AF30EE0-A5B3-4066-AB35-AC6E48326C00}" type="presOf" srcId="{75077EA1-9DEA-4867-A832-D5BE2B5218E8}" destId="{46756B6E-FAA8-3B4D-9978-6735506B1ECF}" srcOrd="0" destOrd="2" presId="urn:microsoft.com/office/officeart/2005/8/layout/hList1"/>
    <dgm:cxn modelId="{FE0C97ED-1F51-9749-A80C-3B379E679554}" type="presParOf" srcId="{21773D81-EB26-5B48-9204-906C4EA87462}" destId="{3236ABFC-7AA9-654D-A437-CFBC7E54C6CC}" srcOrd="0" destOrd="0" presId="urn:microsoft.com/office/officeart/2005/8/layout/hList1"/>
    <dgm:cxn modelId="{54DC059E-049F-C24C-8F5D-F0D425C63A42}" type="presParOf" srcId="{3236ABFC-7AA9-654D-A437-CFBC7E54C6CC}" destId="{8248FE05-40E6-FA40-AAC2-03217B6AF5B6}" srcOrd="0" destOrd="0" presId="urn:microsoft.com/office/officeart/2005/8/layout/hList1"/>
    <dgm:cxn modelId="{2C5177DE-CBF6-714D-8B76-42345CE3927B}" type="presParOf" srcId="{3236ABFC-7AA9-654D-A437-CFBC7E54C6CC}" destId="{46756B6E-FAA8-3B4D-9978-6735506B1ECF}" srcOrd="1" destOrd="0" presId="urn:microsoft.com/office/officeart/2005/8/layout/hList1"/>
    <dgm:cxn modelId="{938A44C8-EE8A-144D-92E2-D9024C05A620}" type="presParOf" srcId="{21773D81-EB26-5B48-9204-906C4EA87462}" destId="{4D61D492-3047-2C48-A08D-AE9A1D835C44}" srcOrd="1" destOrd="0" presId="urn:microsoft.com/office/officeart/2005/8/layout/hList1"/>
    <dgm:cxn modelId="{FC4692E6-B915-814A-8984-4D8AAD7C9480}" type="presParOf" srcId="{21773D81-EB26-5B48-9204-906C4EA87462}" destId="{D9D96DD9-2E3D-BA40-B28C-DDF049C7D841}" srcOrd="2" destOrd="0" presId="urn:microsoft.com/office/officeart/2005/8/layout/hList1"/>
    <dgm:cxn modelId="{C4D115A2-B070-8041-8F23-C110EFD57205}" type="presParOf" srcId="{D9D96DD9-2E3D-BA40-B28C-DDF049C7D841}" destId="{5B690654-14B6-0449-A762-22772EB921C3}" srcOrd="0" destOrd="0" presId="urn:microsoft.com/office/officeart/2005/8/layout/hList1"/>
    <dgm:cxn modelId="{7433F5FC-1E32-EE46-9081-44BBA404A07F}" type="presParOf" srcId="{D9D96DD9-2E3D-BA40-B28C-DDF049C7D841}" destId="{43EF46DB-0EB6-8048-A1A7-BDE1D606F7A3}"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882BFA-6408-9B45-8008-74226DFC440C}">
      <dsp:nvSpPr>
        <dsp:cNvPr id="0" name=""/>
        <dsp:cNvSpPr/>
      </dsp:nvSpPr>
      <dsp:spPr>
        <a:xfrm>
          <a:off x="51" y="7531"/>
          <a:ext cx="4913783" cy="1872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sz="2800" b="1" kern="1200" dirty="0"/>
            <a:t>Lymphatic System</a:t>
          </a:r>
        </a:p>
      </dsp:txBody>
      <dsp:txXfrm>
        <a:off x="51" y="7531"/>
        <a:ext cx="4913783" cy="1872000"/>
      </dsp:txXfrm>
    </dsp:sp>
    <dsp:sp modelId="{5B09F000-37A0-F84C-AB3D-0DB062B8C4C0}">
      <dsp:nvSpPr>
        <dsp:cNvPr id="0" name=""/>
        <dsp:cNvSpPr/>
      </dsp:nvSpPr>
      <dsp:spPr>
        <a:xfrm>
          <a:off x="51" y="1879531"/>
          <a:ext cx="4913783" cy="28548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0" lvl="1" indent="0" algn="ctr" defTabSz="1244600">
            <a:lnSpc>
              <a:spcPct val="90000"/>
            </a:lnSpc>
            <a:spcBef>
              <a:spcPct val="0"/>
            </a:spcBef>
            <a:spcAft>
              <a:spcPct val="15000"/>
            </a:spcAft>
            <a:buNone/>
          </a:pPr>
          <a:r>
            <a:rPr lang="en-US" sz="2800" kern="1200" dirty="0"/>
            <a:t>Lymph nodes</a:t>
          </a:r>
        </a:p>
        <a:p>
          <a:pPr marL="0" lvl="1" indent="0" algn="ctr" defTabSz="1244600">
            <a:lnSpc>
              <a:spcPct val="90000"/>
            </a:lnSpc>
            <a:spcBef>
              <a:spcPct val="0"/>
            </a:spcBef>
            <a:spcAft>
              <a:spcPct val="15000"/>
            </a:spcAft>
            <a:buFont typeface="Arial" panose="020B0604020202020204" pitchFamily="34" charset="0"/>
            <a:buNone/>
          </a:pPr>
          <a:r>
            <a:rPr lang="en-US" sz="2800" kern="1200" dirty="0"/>
            <a:t>Lymph vessels</a:t>
          </a:r>
        </a:p>
        <a:p>
          <a:pPr marL="0" lvl="1" indent="0" algn="ctr" defTabSz="1244600">
            <a:lnSpc>
              <a:spcPct val="90000"/>
            </a:lnSpc>
            <a:spcBef>
              <a:spcPct val="0"/>
            </a:spcBef>
            <a:spcAft>
              <a:spcPct val="15000"/>
            </a:spcAft>
            <a:buFont typeface="Arial" panose="020B0604020202020204" pitchFamily="34" charset="0"/>
            <a:buNone/>
          </a:pPr>
          <a:r>
            <a:rPr lang="en-US" sz="2800" kern="1200" dirty="0"/>
            <a:t>Lymph</a:t>
          </a:r>
        </a:p>
      </dsp:txBody>
      <dsp:txXfrm>
        <a:off x="51" y="1879531"/>
        <a:ext cx="4913783" cy="2854800"/>
      </dsp:txXfrm>
    </dsp:sp>
    <dsp:sp modelId="{F20E5F91-9868-324D-B13E-0F233AD390F7}">
      <dsp:nvSpPr>
        <dsp:cNvPr id="0" name=""/>
        <dsp:cNvSpPr/>
      </dsp:nvSpPr>
      <dsp:spPr>
        <a:xfrm>
          <a:off x="5601764" y="7531"/>
          <a:ext cx="4913783" cy="1872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sz="2800" b="1" kern="1200" dirty="0"/>
            <a:t>Cardiovascular System</a:t>
          </a:r>
        </a:p>
      </dsp:txBody>
      <dsp:txXfrm>
        <a:off x="5601764" y="7531"/>
        <a:ext cx="4913783" cy="1872000"/>
      </dsp:txXfrm>
    </dsp:sp>
    <dsp:sp modelId="{FC3E5DFE-4720-3A4F-9B95-E53B4E3B7C5F}">
      <dsp:nvSpPr>
        <dsp:cNvPr id="0" name=""/>
        <dsp:cNvSpPr/>
      </dsp:nvSpPr>
      <dsp:spPr>
        <a:xfrm>
          <a:off x="5601764" y="1879531"/>
          <a:ext cx="4913783" cy="28548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0" lvl="1" indent="0" algn="ctr" defTabSz="1244600">
            <a:lnSpc>
              <a:spcPct val="90000"/>
            </a:lnSpc>
            <a:spcBef>
              <a:spcPct val="0"/>
            </a:spcBef>
            <a:spcAft>
              <a:spcPct val="15000"/>
            </a:spcAft>
            <a:buFont typeface="Arial" panose="020B0604020202020204" pitchFamily="34" charset="0"/>
            <a:buNone/>
          </a:pPr>
          <a:r>
            <a:rPr lang="en-US" sz="2800" kern="1200" dirty="0"/>
            <a:t>Heart</a:t>
          </a:r>
        </a:p>
        <a:p>
          <a:pPr marL="0" lvl="1" indent="0" algn="ctr" defTabSz="1244600">
            <a:lnSpc>
              <a:spcPct val="90000"/>
            </a:lnSpc>
            <a:spcBef>
              <a:spcPct val="0"/>
            </a:spcBef>
            <a:spcAft>
              <a:spcPct val="15000"/>
            </a:spcAft>
            <a:buFont typeface="Arial" panose="020B0604020202020204" pitchFamily="34" charset="0"/>
            <a:buNone/>
          </a:pPr>
          <a:r>
            <a:rPr lang="en-US" sz="2800" kern="1200" dirty="0"/>
            <a:t>Blood vessels</a:t>
          </a:r>
        </a:p>
        <a:p>
          <a:pPr marL="0" lvl="1" indent="0" algn="ctr" defTabSz="1244600">
            <a:lnSpc>
              <a:spcPct val="90000"/>
            </a:lnSpc>
            <a:spcBef>
              <a:spcPct val="0"/>
            </a:spcBef>
            <a:spcAft>
              <a:spcPct val="15000"/>
            </a:spcAft>
            <a:buFont typeface="Arial" panose="020B0604020202020204" pitchFamily="34" charset="0"/>
            <a:buNone/>
          </a:pPr>
          <a:r>
            <a:rPr lang="en-US" sz="2800" kern="1200" dirty="0"/>
            <a:t>Blood</a:t>
          </a:r>
        </a:p>
      </dsp:txBody>
      <dsp:txXfrm>
        <a:off x="5601764" y="1879531"/>
        <a:ext cx="4913783" cy="2854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882BFA-6408-9B45-8008-74226DFC440C}">
      <dsp:nvSpPr>
        <dsp:cNvPr id="0" name=""/>
        <dsp:cNvSpPr/>
      </dsp:nvSpPr>
      <dsp:spPr>
        <a:xfrm>
          <a:off x="51" y="7531"/>
          <a:ext cx="4913783" cy="1872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sz="2800" b="1" kern="1200" dirty="0"/>
            <a:t>Lymphatic System</a:t>
          </a:r>
        </a:p>
      </dsp:txBody>
      <dsp:txXfrm>
        <a:off x="51" y="7531"/>
        <a:ext cx="4913783" cy="1872000"/>
      </dsp:txXfrm>
    </dsp:sp>
    <dsp:sp modelId="{5B09F000-37A0-F84C-AB3D-0DB062B8C4C0}">
      <dsp:nvSpPr>
        <dsp:cNvPr id="0" name=""/>
        <dsp:cNvSpPr/>
      </dsp:nvSpPr>
      <dsp:spPr>
        <a:xfrm>
          <a:off x="51" y="1879531"/>
          <a:ext cx="4913783" cy="28548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0" lvl="1" indent="0" algn="ctr" defTabSz="1244600">
            <a:lnSpc>
              <a:spcPct val="90000"/>
            </a:lnSpc>
            <a:spcBef>
              <a:spcPct val="0"/>
            </a:spcBef>
            <a:spcAft>
              <a:spcPct val="15000"/>
            </a:spcAft>
            <a:buNone/>
          </a:pPr>
          <a:r>
            <a:rPr lang="en-US" sz="2800" kern="1200" dirty="0"/>
            <a:t>Lymph nodes</a:t>
          </a:r>
        </a:p>
        <a:p>
          <a:pPr marL="0" lvl="1" indent="0" algn="ctr" defTabSz="1244600">
            <a:lnSpc>
              <a:spcPct val="90000"/>
            </a:lnSpc>
            <a:spcBef>
              <a:spcPct val="0"/>
            </a:spcBef>
            <a:spcAft>
              <a:spcPct val="15000"/>
            </a:spcAft>
            <a:buFont typeface="Arial" panose="020B0604020202020204" pitchFamily="34" charset="0"/>
            <a:buNone/>
          </a:pPr>
          <a:r>
            <a:rPr lang="en-US" sz="2800" kern="1200" dirty="0"/>
            <a:t>Lymph vessels</a:t>
          </a:r>
        </a:p>
        <a:p>
          <a:pPr marL="0" lvl="1" indent="0" algn="ctr" defTabSz="1244600">
            <a:lnSpc>
              <a:spcPct val="90000"/>
            </a:lnSpc>
            <a:spcBef>
              <a:spcPct val="0"/>
            </a:spcBef>
            <a:spcAft>
              <a:spcPct val="15000"/>
            </a:spcAft>
            <a:buFont typeface="Arial" panose="020B0604020202020204" pitchFamily="34" charset="0"/>
            <a:buNone/>
          </a:pPr>
          <a:r>
            <a:rPr lang="en-US" sz="2800" kern="1200" dirty="0"/>
            <a:t>Lymph</a:t>
          </a:r>
        </a:p>
      </dsp:txBody>
      <dsp:txXfrm>
        <a:off x="51" y="1879531"/>
        <a:ext cx="4913783" cy="2854800"/>
      </dsp:txXfrm>
    </dsp:sp>
    <dsp:sp modelId="{F20E5F91-9868-324D-B13E-0F233AD390F7}">
      <dsp:nvSpPr>
        <dsp:cNvPr id="0" name=""/>
        <dsp:cNvSpPr/>
      </dsp:nvSpPr>
      <dsp:spPr>
        <a:xfrm>
          <a:off x="5601764" y="7531"/>
          <a:ext cx="4913783" cy="1872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sz="2800" b="1" kern="1200" dirty="0"/>
            <a:t>Cardiovascular System</a:t>
          </a:r>
        </a:p>
      </dsp:txBody>
      <dsp:txXfrm>
        <a:off x="5601764" y="7531"/>
        <a:ext cx="4913783" cy="1872000"/>
      </dsp:txXfrm>
    </dsp:sp>
    <dsp:sp modelId="{FC3E5DFE-4720-3A4F-9B95-E53B4E3B7C5F}">
      <dsp:nvSpPr>
        <dsp:cNvPr id="0" name=""/>
        <dsp:cNvSpPr/>
      </dsp:nvSpPr>
      <dsp:spPr>
        <a:xfrm>
          <a:off x="5601764" y="1879531"/>
          <a:ext cx="4913783" cy="28548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0" lvl="1" indent="0" algn="ctr" defTabSz="1244600">
            <a:lnSpc>
              <a:spcPct val="90000"/>
            </a:lnSpc>
            <a:spcBef>
              <a:spcPct val="0"/>
            </a:spcBef>
            <a:spcAft>
              <a:spcPct val="15000"/>
            </a:spcAft>
            <a:buFont typeface="Arial" panose="020B0604020202020204" pitchFamily="34" charset="0"/>
            <a:buNone/>
          </a:pPr>
          <a:r>
            <a:rPr lang="en-US" sz="2800" kern="1200" dirty="0"/>
            <a:t>Heart</a:t>
          </a:r>
        </a:p>
        <a:p>
          <a:pPr marL="0" lvl="1" indent="0" algn="ctr" defTabSz="1244600">
            <a:lnSpc>
              <a:spcPct val="90000"/>
            </a:lnSpc>
            <a:spcBef>
              <a:spcPct val="0"/>
            </a:spcBef>
            <a:spcAft>
              <a:spcPct val="15000"/>
            </a:spcAft>
            <a:buFont typeface="Arial" panose="020B0604020202020204" pitchFamily="34" charset="0"/>
            <a:buNone/>
          </a:pPr>
          <a:r>
            <a:rPr lang="en-US" sz="2800" kern="1200" dirty="0"/>
            <a:t>Blood vessels</a:t>
          </a:r>
        </a:p>
        <a:p>
          <a:pPr marL="0" lvl="1" indent="0" algn="ctr" defTabSz="1244600">
            <a:lnSpc>
              <a:spcPct val="90000"/>
            </a:lnSpc>
            <a:spcBef>
              <a:spcPct val="0"/>
            </a:spcBef>
            <a:spcAft>
              <a:spcPct val="15000"/>
            </a:spcAft>
            <a:buFont typeface="Arial" panose="020B0604020202020204" pitchFamily="34" charset="0"/>
            <a:buNone/>
          </a:pPr>
          <a:r>
            <a:rPr lang="en-US" sz="2800" kern="1200" dirty="0"/>
            <a:t>Blood</a:t>
          </a:r>
        </a:p>
      </dsp:txBody>
      <dsp:txXfrm>
        <a:off x="5601764" y="1879531"/>
        <a:ext cx="4913783" cy="28548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48FE05-40E6-FA40-AAC2-03217B6AF5B6}">
      <dsp:nvSpPr>
        <dsp:cNvPr id="0" name=""/>
        <dsp:cNvSpPr/>
      </dsp:nvSpPr>
      <dsp:spPr>
        <a:xfrm>
          <a:off x="3286" y="166246"/>
          <a:ext cx="3203971" cy="60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Transport</a:t>
          </a:r>
        </a:p>
      </dsp:txBody>
      <dsp:txXfrm>
        <a:off x="3286" y="166246"/>
        <a:ext cx="3203971" cy="604800"/>
      </dsp:txXfrm>
    </dsp:sp>
    <dsp:sp modelId="{46756B6E-FAA8-3B4D-9978-6735506B1ECF}">
      <dsp:nvSpPr>
        <dsp:cNvPr id="0" name=""/>
        <dsp:cNvSpPr/>
      </dsp:nvSpPr>
      <dsp:spPr>
        <a:xfrm>
          <a:off x="3286" y="771046"/>
          <a:ext cx="3203971" cy="380457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0" lvl="1" indent="0" algn="l" defTabSz="933450">
            <a:lnSpc>
              <a:spcPct val="90000"/>
            </a:lnSpc>
            <a:spcBef>
              <a:spcPct val="0"/>
            </a:spcBef>
            <a:spcAft>
              <a:spcPct val="15000"/>
            </a:spcAft>
            <a:buNone/>
          </a:pPr>
          <a:r>
            <a:rPr lang="en-GB" sz="2100" kern="1200" dirty="0"/>
            <a:t>The blood system maintains a continuous flow of blood through the body delivering oxygen in red cells, nutrients and hormones to organs and body tissues.  At the same time, it removes carbon dioxide and other waste products produced by the body from peripheral tissues </a:t>
          </a:r>
          <a:endParaRPr lang="en-US" sz="2100" kern="1200" dirty="0"/>
        </a:p>
      </dsp:txBody>
      <dsp:txXfrm>
        <a:off x="3286" y="771046"/>
        <a:ext cx="3203971" cy="3804570"/>
      </dsp:txXfrm>
    </dsp:sp>
    <dsp:sp modelId="{52882BFA-6408-9B45-8008-74226DFC440C}">
      <dsp:nvSpPr>
        <dsp:cNvPr id="0" name=""/>
        <dsp:cNvSpPr/>
      </dsp:nvSpPr>
      <dsp:spPr>
        <a:xfrm>
          <a:off x="3655814" y="166246"/>
          <a:ext cx="3203971" cy="60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Protection</a:t>
          </a:r>
        </a:p>
      </dsp:txBody>
      <dsp:txXfrm>
        <a:off x="3655814" y="166246"/>
        <a:ext cx="3203971" cy="604800"/>
      </dsp:txXfrm>
    </dsp:sp>
    <dsp:sp modelId="{5B09F000-37A0-F84C-AB3D-0DB062B8C4C0}">
      <dsp:nvSpPr>
        <dsp:cNvPr id="0" name=""/>
        <dsp:cNvSpPr/>
      </dsp:nvSpPr>
      <dsp:spPr>
        <a:xfrm>
          <a:off x="3655814" y="771046"/>
          <a:ext cx="3203971" cy="380457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0" lvl="1" indent="0" algn="l" defTabSz="933450">
            <a:lnSpc>
              <a:spcPct val="90000"/>
            </a:lnSpc>
            <a:spcBef>
              <a:spcPct val="0"/>
            </a:spcBef>
            <a:spcAft>
              <a:spcPct val="15000"/>
            </a:spcAft>
            <a:buNone/>
          </a:pPr>
          <a:r>
            <a:rPr lang="en-GB" sz="2100" kern="1200" dirty="0"/>
            <a:t>The lymphatic system protects the body from disease by producing white blood cells which fight infections and destroy bacteria.</a:t>
          </a:r>
          <a:endParaRPr lang="en-US" sz="2100" kern="1200" dirty="0"/>
        </a:p>
        <a:p>
          <a:pPr marL="0" lvl="1" indent="0" algn="l" defTabSz="933450">
            <a:lnSpc>
              <a:spcPct val="90000"/>
            </a:lnSpc>
            <a:spcBef>
              <a:spcPct val="0"/>
            </a:spcBef>
            <a:spcAft>
              <a:spcPct val="15000"/>
            </a:spcAft>
            <a:buNone/>
          </a:pPr>
          <a:r>
            <a:rPr lang="en-GB" sz="2100" kern="1200" dirty="0"/>
            <a:t>The blood also protects by producing cells called platelets to coagulate the blood after injury thereby sealing a wound </a:t>
          </a:r>
        </a:p>
      </dsp:txBody>
      <dsp:txXfrm>
        <a:off x="3655814" y="771046"/>
        <a:ext cx="3203971" cy="3804570"/>
      </dsp:txXfrm>
    </dsp:sp>
    <dsp:sp modelId="{F20E5F91-9868-324D-B13E-0F233AD390F7}">
      <dsp:nvSpPr>
        <dsp:cNvPr id="0" name=""/>
        <dsp:cNvSpPr/>
      </dsp:nvSpPr>
      <dsp:spPr>
        <a:xfrm>
          <a:off x="7308342" y="166246"/>
          <a:ext cx="3203971" cy="60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Regulation</a:t>
          </a:r>
        </a:p>
      </dsp:txBody>
      <dsp:txXfrm>
        <a:off x="7308342" y="166246"/>
        <a:ext cx="3203971" cy="604800"/>
      </dsp:txXfrm>
    </dsp:sp>
    <dsp:sp modelId="{FC3E5DFE-4720-3A4F-9B95-E53B4E3B7C5F}">
      <dsp:nvSpPr>
        <dsp:cNvPr id="0" name=""/>
        <dsp:cNvSpPr/>
      </dsp:nvSpPr>
      <dsp:spPr>
        <a:xfrm>
          <a:off x="7308342" y="771046"/>
          <a:ext cx="3203971" cy="380457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0" lvl="1" indent="0" algn="l" defTabSz="933450">
            <a:lnSpc>
              <a:spcPct val="90000"/>
            </a:lnSpc>
            <a:spcBef>
              <a:spcPct val="0"/>
            </a:spcBef>
            <a:spcAft>
              <a:spcPct val="15000"/>
            </a:spcAft>
            <a:buNone/>
          </a:pPr>
          <a:r>
            <a:rPr lang="en-GB" sz="2100" kern="1200" dirty="0"/>
            <a:t>The cardiovascular system has a vital role in maintaining homeostasis (a state of balance between the bodily systems).  It acts as a regulator of temperature, fluid &amp; electrolyte balance and pH regulation through the action of components in the blood </a:t>
          </a:r>
          <a:endParaRPr lang="en-US" sz="2100" kern="1200" dirty="0"/>
        </a:p>
      </dsp:txBody>
      <dsp:txXfrm>
        <a:off x="7308342" y="771046"/>
        <a:ext cx="3203971" cy="380457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48FE05-40E6-FA40-AAC2-03217B6AF5B6}">
      <dsp:nvSpPr>
        <dsp:cNvPr id="0" name=""/>
        <dsp:cNvSpPr/>
      </dsp:nvSpPr>
      <dsp:spPr>
        <a:xfrm>
          <a:off x="3286" y="166246"/>
          <a:ext cx="3203971" cy="60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Transport</a:t>
          </a:r>
        </a:p>
      </dsp:txBody>
      <dsp:txXfrm>
        <a:off x="3286" y="166246"/>
        <a:ext cx="3203971" cy="604800"/>
      </dsp:txXfrm>
    </dsp:sp>
    <dsp:sp modelId="{46756B6E-FAA8-3B4D-9978-6735506B1ECF}">
      <dsp:nvSpPr>
        <dsp:cNvPr id="0" name=""/>
        <dsp:cNvSpPr/>
      </dsp:nvSpPr>
      <dsp:spPr>
        <a:xfrm>
          <a:off x="3286" y="771046"/>
          <a:ext cx="3203971" cy="380457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0" lvl="1" indent="0" algn="l" defTabSz="933450">
            <a:lnSpc>
              <a:spcPct val="90000"/>
            </a:lnSpc>
            <a:spcBef>
              <a:spcPct val="0"/>
            </a:spcBef>
            <a:spcAft>
              <a:spcPct val="15000"/>
            </a:spcAft>
            <a:buNone/>
          </a:pPr>
          <a:r>
            <a:rPr lang="en-GB" sz="2100" kern="1200" dirty="0"/>
            <a:t>The blood system maintains a continuous flow of blood through the body delivering oxygen in red cells, nutrients and hormones to organs and body tissues.  At the same time, it removes carbon dioxide and other waste products produced by the body from peripheral tissues </a:t>
          </a:r>
          <a:endParaRPr lang="en-US" sz="2100" kern="1200" dirty="0"/>
        </a:p>
      </dsp:txBody>
      <dsp:txXfrm>
        <a:off x="3286" y="771046"/>
        <a:ext cx="3203971" cy="3804570"/>
      </dsp:txXfrm>
    </dsp:sp>
    <dsp:sp modelId="{52882BFA-6408-9B45-8008-74226DFC440C}">
      <dsp:nvSpPr>
        <dsp:cNvPr id="0" name=""/>
        <dsp:cNvSpPr/>
      </dsp:nvSpPr>
      <dsp:spPr>
        <a:xfrm>
          <a:off x="3655814" y="166246"/>
          <a:ext cx="3203971" cy="60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Protection</a:t>
          </a:r>
        </a:p>
      </dsp:txBody>
      <dsp:txXfrm>
        <a:off x="3655814" y="166246"/>
        <a:ext cx="3203971" cy="604800"/>
      </dsp:txXfrm>
    </dsp:sp>
    <dsp:sp modelId="{5B09F000-37A0-F84C-AB3D-0DB062B8C4C0}">
      <dsp:nvSpPr>
        <dsp:cNvPr id="0" name=""/>
        <dsp:cNvSpPr/>
      </dsp:nvSpPr>
      <dsp:spPr>
        <a:xfrm>
          <a:off x="3655814" y="771046"/>
          <a:ext cx="3203971" cy="380457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0" lvl="1" indent="0" algn="l" defTabSz="933450">
            <a:lnSpc>
              <a:spcPct val="90000"/>
            </a:lnSpc>
            <a:spcBef>
              <a:spcPct val="0"/>
            </a:spcBef>
            <a:spcAft>
              <a:spcPct val="15000"/>
            </a:spcAft>
            <a:buNone/>
          </a:pPr>
          <a:r>
            <a:rPr lang="en-GB" sz="2100" kern="1200" dirty="0"/>
            <a:t>The lymphatic system protects the body from disease by producing white blood cells which fight infections and destroy bacteria.</a:t>
          </a:r>
          <a:endParaRPr lang="en-US" sz="2100" kern="1200" dirty="0"/>
        </a:p>
        <a:p>
          <a:pPr marL="0" lvl="1" indent="0" algn="l" defTabSz="933450">
            <a:lnSpc>
              <a:spcPct val="90000"/>
            </a:lnSpc>
            <a:spcBef>
              <a:spcPct val="0"/>
            </a:spcBef>
            <a:spcAft>
              <a:spcPct val="15000"/>
            </a:spcAft>
            <a:buNone/>
          </a:pPr>
          <a:r>
            <a:rPr lang="en-GB" sz="2100" kern="1200" dirty="0"/>
            <a:t>The blood also protects by producing cells called platelets to coagulate the blood after injury thereby sealing a wound </a:t>
          </a:r>
        </a:p>
      </dsp:txBody>
      <dsp:txXfrm>
        <a:off x="3655814" y="771046"/>
        <a:ext cx="3203971" cy="3804570"/>
      </dsp:txXfrm>
    </dsp:sp>
    <dsp:sp modelId="{F20E5F91-9868-324D-B13E-0F233AD390F7}">
      <dsp:nvSpPr>
        <dsp:cNvPr id="0" name=""/>
        <dsp:cNvSpPr/>
      </dsp:nvSpPr>
      <dsp:spPr>
        <a:xfrm>
          <a:off x="7308342" y="166246"/>
          <a:ext cx="3203971" cy="60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Regulation</a:t>
          </a:r>
        </a:p>
      </dsp:txBody>
      <dsp:txXfrm>
        <a:off x="7308342" y="166246"/>
        <a:ext cx="3203971" cy="604800"/>
      </dsp:txXfrm>
    </dsp:sp>
    <dsp:sp modelId="{FC3E5DFE-4720-3A4F-9B95-E53B4E3B7C5F}">
      <dsp:nvSpPr>
        <dsp:cNvPr id="0" name=""/>
        <dsp:cNvSpPr/>
      </dsp:nvSpPr>
      <dsp:spPr>
        <a:xfrm>
          <a:off x="7308342" y="771046"/>
          <a:ext cx="3203971" cy="380457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0" lvl="1" indent="0" algn="l" defTabSz="933450">
            <a:lnSpc>
              <a:spcPct val="90000"/>
            </a:lnSpc>
            <a:spcBef>
              <a:spcPct val="0"/>
            </a:spcBef>
            <a:spcAft>
              <a:spcPct val="15000"/>
            </a:spcAft>
            <a:buNone/>
          </a:pPr>
          <a:r>
            <a:rPr lang="en-GB" sz="2100" kern="1200" dirty="0"/>
            <a:t>The cardiovascular system has a vital role in maintaining homeostasis (a state of balance between the bodily systems).  It acts as a regulator of temperature, fluid &amp; electrolyte balance and pH regulation through the action of components in the blood </a:t>
          </a:r>
          <a:endParaRPr lang="en-US" sz="2100" kern="1200" dirty="0"/>
        </a:p>
      </dsp:txBody>
      <dsp:txXfrm>
        <a:off x="7308342" y="771046"/>
        <a:ext cx="3203971" cy="380457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48FE05-40E6-FA40-AAC2-03217B6AF5B6}">
      <dsp:nvSpPr>
        <dsp:cNvPr id="0" name=""/>
        <dsp:cNvSpPr/>
      </dsp:nvSpPr>
      <dsp:spPr>
        <a:xfrm>
          <a:off x="3286" y="166246"/>
          <a:ext cx="3203971" cy="60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Transport</a:t>
          </a:r>
        </a:p>
      </dsp:txBody>
      <dsp:txXfrm>
        <a:off x="3286" y="166246"/>
        <a:ext cx="3203971" cy="604800"/>
      </dsp:txXfrm>
    </dsp:sp>
    <dsp:sp modelId="{46756B6E-FAA8-3B4D-9978-6735506B1ECF}">
      <dsp:nvSpPr>
        <dsp:cNvPr id="0" name=""/>
        <dsp:cNvSpPr/>
      </dsp:nvSpPr>
      <dsp:spPr>
        <a:xfrm>
          <a:off x="3286" y="771046"/>
          <a:ext cx="3203971" cy="380457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0" lvl="1" indent="0" algn="l" defTabSz="933450">
            <a:lnSpc>
              <a:spcPct val="90000"/>
            </a:lnSpc>
            <a:spcBef>
              <a:spcPct val="0"/>
            </a:spcBef>
            <a:spcAft>
              <a:spcPct val="15000"/>
            </a:spcAft>
            <a:buNone/>
          </a:pPr>
          <a:r>
            <a:rPr lang="en-GB" sz="2100" kern="1200" dirty="0"/>
            <a:t>The blood system maintains a continuous flow of blood through the body delivering oxygen in red cells, nutrients and hormones to organs and body tissues.  At the same time, it removes carbon dioxide and other waste products produced by the body from peripheral tissues </a:t>
          </a:r>
          <a:endParaRPr lang="en-US" sz="2100" kern="1200" dirty="0"/>
        </a:p>
      </dsp:txBody>
      <dsp:txXfrm>
        <a:off x="3286" y="771046"/>
        <a:ext cx="3203971" cy="3804570"/>
      </dsp:txXfrm>
    </dsp:sp>
    <dsp:sp modelId="{52882BFA-6408-9B45-8008-74226DFC440C}">
      <dsp:nvSpPr>
        <dsp:cNvPr id="0" name=""/>
        <dsp:cNvSpPr/>
      </dsp:nvSpPr>
      <dsp:spPr>
        <a:xfrm>
          <a:off x="3655814" y="166246"/>
          <a:ext cx="3203971" cy="60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Protection</a:t>
          </a:r>
        </a:p>
      </dsp:txBody>
      <dsp:txXfrm>
        <a:off x="3655814" y="166246"/>
        <a:ext cx="3203971" cy="604800"/>
      </dsp:txXfrm>
    </dsp:sp>
    <dsp:sp modelId="{5B09F000-37A0-F84C-AB3D-0DB062B8C4C0}">
      <dsp:nvSpPr>
        <dsp:cNvPr id="0" name=""/>
        <dsp:cNvSpPr/>
      </dsp:nvSpPr>
      <dsp:spPr>
        <a:xfrm>
          <a:off x="3655814" y="771046"/>
          <a:ext cx="3203971" cy="380457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0" lvl="1" indent="0" algn="l" defTabSz="933450">
            <a:lnSpc>
              <a:spcPct val="90000"/>
            </a:lnSpc>
            <a:spcBef>
              <a:spcPct val="0"/>
            </a:spcBef>
            <a:spcAft>
              <a:spcPct val="15000"/>
            </a:spcAft>
            <a:buNone/>
          </a:pPr>
          <a:r>
            <a:rPr lang="en-GB" sz="2100" kern="1200" dirty="0"/>
            <a:t>The lymphatic system protects the body from disease by producing white blood cells which fight infections and destroy bacteria.</a:t>
          </a:r>
          <a:endParaRPr lang="en-US" sz="2100" kern="1200" dirty="0"/>
        </a:p>
        <a:p>
          <a:pPr marL="0" lvl="1" indent="0" algn="l" defTabSz="933450">
            <a:lnSpc>
              <a:spcPct val="90000"/>
            </a:lnSpc>
            <a:spcBef>
              <a:spcPct val="0"/>
            </a:spcBef>
            <a:spcAft>
              <a:spcPct val="15000"/>
            </a:spcAft>
            <a:buNone/>
          </a:pPr>
          <a:r>
            <a:rPr lang="en-GB" sz="2100" kern="1200" dirty="0"/>
            <a:t>The blood also protects by producing cells called platelets to coagulate the blood after injury thereby sealing a wound </a:t>
          </a:r>
        </a:p>
      </dsp:txBody>
      <dsp:txXfrm>
        <a:off x="3655814" y="771046"/>
        <a:ext cx="3203971" cy="3804570"/>
      </dsp:txXfrm>
    </dsp:sp>
    <dsp:sp modelId="{F20E5F91-9868-324D-B13E-0F233AD390F7}">
      <dsp:nvSpPr>
        <dsp:cNvPr id="0" name=""/>
        <dsp:cNvSpPr/>
      </dsp:nvSpPr>
      <dsp:spPr>
        <a:xfrm>
          <a:off x="7308342" y="166246"/>
          <a:ext cx="3203971" cy="60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Regulation</a:t>
          </a:r>
        </a:p>
      </dsp:txBody>
      <dsp:txXfrm>
        <a:off x="7308342" y="166246"/>
        <a:ext cx="3203971" cy="604800"/>
      </dsp:txXfrm>
    </dsp:sp>
    <dsp:sp modelId="{FC3E5DFE-4720-3A4F-9B95-E53B4E3B7C5F}">
      <dsp:nvSpPr>
        <dsp:cNvPr id="0" name=""/>
        <dsp:cNvSpPr/>
      </dsp:nvSpPr>
      <dsp:spPr>
        <a:xfrm>
          <a:off x="7308342" y="771046"/>
          <a:ext cx="3203971" cy="380457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0" lvl="1" indent="0" algn="l" defTabSz="933450">
            <a:lnSpc>
              <a:spcPct val="90000"/>
            </a:lnSpc>
            <a:spcBef>
              <a:spcPct val="0"/>
            </a:spcBef>
            <a:spcAft>
              <a:spcPct val="15000"/>
            </a:spcAft>
            <a:buNone/>
          </a:pPr>
          <a:r>
            <a:rPr lang="en-GB" sz="2100" kern="1200" dirty="0"/>
            <a:t>The cardiovascular system has a vital role in maintaining homeostasis (a state of balance between the bodily systems).  It acts as a regulator of temperature, fluid &amp; electrolyte balance and pH regulation through the action of components in the blood </a:t>
          </a:r>
          <a:endParaRPr lang="en-US" sz="2100" kern="1200" dirty="0"/>
        </a:p>
      </dsp:txBody>
      <dsp:txXfrm>
        <a:off x="7308342" y="771046"/>
        <a:ext cx="3203971" cy="380457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48FE05-40E6-FA40-AAC2-03217B6AF5B6}">
      <dsp:nvSpPr>
        <dsp:cNvPr id="0" name=""/>
        <dsp:cNvSpPr/>
      </dsp:nvSpPr>
      <dsp:spPr>
        <a:xfrm>
          <a:off x="51" y="9290"/>
          <a:ext cx="4936217" cy="1036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b="1" kern="1200" dirty="0"/>
            <a:t>Myeloid Neoplasms</a:t>
          </a:r>
        </a:p>
      </dsp:txBody>
      <dsp:txXfrm>
        <a:off x="51" y="9290"/>
        <a:ext cx="4936217" cy="1036800"/>
      </dsp:txXfrm>
    </dsp:sp>
    <dsp:sp modelId="{46756B6E-FAA8-3B4D-9978-6735506B1ECF}">
      <dsp:nvSpPr>
        <dsp:cNvPr id="0" name=""/>
        <dsp:cNvSpPr/>
      </dsp:nvSpPr>
      <dsp:spPr>
        <a:xfrm>
          <a:off x="51" y="1046090"/>
          <a:ext cx="4936217" cy="212463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b="0" i="0" u="none" kern="1200" dirty="0"/>
            <a:t>Myeloid leukaemia</a:t>
          </a:r>
          <a:endParaRPr lang="en-US" sz="2400" b="0" kern="1200" dirty="0"/>
        </a:p>
        <a:p>
          <a:pPr marL="228600" lvl="1" indent="-228600" algn="l" defTabSz="1066800">
            <a:lnSpc>
              <a:spcPct val="90000"/>
            </a:lnSpc>
            <a:spcBef>
              <a:spcPct val="0"/>
            </a:spcBef>
            <a:spcAft>
              <a:spcPct val="15000"/>
            </a:spcAft>
            <a:buChar char="•"/>
          </a:pPr>
          <a:r>
            <a:rPr lang="en-US" sz="2400" b="0" i="0" u="none" kern="1200" dirty="0"/>
            <a:t>Myelodysplastic syndromes</a:t>
          </a:r>
          <a:endParaRPr lang="en-GB" sz="2400" b="0" i="0" u="none" kern="1200" dirty="0"/>
        </a:p>
        <a:p>
          <a:pPr marL="228600" lvl="1" indent="-228600" algn="l" defTabSz="1066800">
            <a:lnSpc>
              <a:spcPct val="90000"/>
            </a:lnSpc>
            <a:spcBef>
              <a:spcPct val="0"/>
            </a:spcBef>
            <a:spcAft>
              <a:spcPct val="15000"/>
            </a:spcAft>
            <a:buChar char="•"/>
          </a:pPr>
          <a:r>
            <a:rPr lang="en-US" sz="2400" b="0" i="0" u="none" kern="1200" dirty="0"/>
            <a:t>Myeloproliferative neoplasms</a:t>
          </a:r>
          <a:endParaRPr lang="en-GB" sz="2400" b="0" i="0" u="none" kern="1200" dirty="0"/>
        </a:p>
      </dsp:txBody>
      <dsp:txXfrm>
        <a:off x="51" y="1046090"/>
        <a:ext cx="4936217" cy="2124630"/>
      </dsp:txXfrm>
    </dsp:sp>
    <dsp:sp modelId="{5B690654-14B6-0449-A762-22772EB921C3}">
      <dsp:nvSpPr>
        <dsp:cNvPr id="0" name=""/>
        <dsp:cNvSpPr/>
      </dsp:nvSpPr>
      <dsp:spPr>
        <a:xfrm>
          <a:off x="5627339" y="9290"/>
          <a:ext cx="4936217" cy="1036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b="1" kern="1200" dirty="0"/>
            <a:t>Lymphoid Neoplasms</a:t>
          </a:r>
          <a:endParaRPr lang="en-GB" sz="2400" b="0" i="0" u="none" kern="1200" dirty="0"/>
        </a:p>
      </dsp:txBody>
      <dsp:txXfrm>
        <a:off x="5627339" y="9290"/>
        <a:ext cx="4936217" cy="1036800"/>
      </dsp:txXfrm>
    </dsp:sp>
    <dsp:sp modelId="{43EF46DB-0EB6-8048-A1A7-BDE1D606F7A3}">
      <dsp:nvSpPr>
        <dsp:cNvPr id="0" name=""/>
        <dsp:cNvSpPr/>
      </dsp:nvSpPr>
      <dsp:spPr>
        <a:xfrm>
          <a:off x="5627339" y="1046090"/>
          <a:ext cx="4936217" cy="212463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b="0" i="0" u="none" kern="1200" dirty="0"/>
            <a:t>Lymphoblastic and lymphocytic leukaemia</a:t>
          </a:r>
          <a:endParaRPr lang="en-GB" sz="2400" b="0" i="0" u="none" kern="1200" dirty="0"/>
        </a:p>
        <a:p>
          <a:pPr marL="228600" lvl="1" indent="-228600" algn="l" defTabSz="1066800">
            <a:lnSpc>
              <a:spcPct val="90000"/>
            </a:lnSpc>
            <a:spcBef>
              <a:spcPct val="0"/>
            </a:spcBef>
            <a:spcAft>
              <a:spcPct val="15000"/>
            </a:spcAft>
            <a:buChar char="•"/>
          </a:pPr>
          <a:r>
            <a:rPr lang="en-US" sz="2400" b="0" i="0" u="none" kern="1200" dirty="0"/>
            <a:t>Lymphoma</a:t>
          </a:r>
          <a:endParaRPr lang="en-GB" sz="2400" b="0" i="0" u="none" kern="1200" dirty="0"/>
        </a:p>
        <a:p>
          <a:pPr marL="228600" lvl="1" indent="-228600" algn="l" defTabSz="1066800">
            <a:lnSpc>
              <a:spcPct val="90000"/>
            </a:lnSpc>
            <a:spcBef>
              <a:spcPct val="0"/>
            </a:spcBef>
            <a:spcAft>
              <a:spcPct val="15000"/>
            </a:spcAft>
            <a:buChar char="•"/>
          </a:pPr>
          <a:r>
            <a:rPr lang="en-US" sz="2400" b="0" i="0" u="none" kern="1200" dirty="0"/>
            <a:t>Plasma cell neoplasms (including Myeloma)</a:t>
          </a:r>
          <a:endParaRPr lang="en-GB" sz="2400" b="0" i="0" u="none" kern="1200" dirty="0"/>
        </a:p>
      </dsp:txBody>
      <dsp:txXfrm>
        <a:off x="5627339" y="1046090"/>
        <a:ext cx="4936217" cy="212463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31/07/2024</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31/07/2024</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Haematology – An Introduction, which is designed to help Cancer Administration staff gain a better understanding of Haematological diseases, the terminology used by the clinical teams and where to find guidance on the codes to use.</a:t>
            </a:r>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lymphatic system goes all over the body, in much the same way as blood vessels.  The lymph fluid seeps from the tissue cells of the body into the lymph vessels, taking unwanted materials with it.</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323155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lymph nodes, of which there may be up to 800 in an adult human, are primarily filters although they also help in the production of Lymphocytes.</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2523909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nodes are distributed throughout the body, mostly along the main lymphatic vessels.  Areas of lymphatic tissue are sometimes also found outside the lymphatic system meaning that organ-confined lymphoma is possible</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34877504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cardiovascular system the heart pumps oxygenated blood into the arteries, while the veins carry the de-oxygenated blood, plus waste products, back towards the heart</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15002536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surprisingly low percentage of the blood is actual blood cells, less than half. The rest is comprised of water, proteins, fats and other materials</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14033222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Haematopoesis is the term for the production and specialisation of blood cells within the red bone marrow.  Some blood cells make up part of the immune system, while others carry oxygen or form clots to assist in wound healing.</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3233078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blood cells within the red bone marrow have their roots in a very specific type of stem cell.  Whenever one of these stem cells divides into two, one of the resulting cells will be a progenitor cell.  This progenitor cell uses the same method when dividing and will go on to make either myeloid or lymphoid cells, depending on the line it’s been committed to. Some cells are formed directly from the progenitor cells…</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40455382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such as red blood cells, sometimes called erythrocytes, which are only one cell division away from the myeloid progenitor cell.  Other specialised cells can take multiple steps to manufacture…</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14379643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for instance, B lymphocytes, which themselves may produce plasma cells when they divide.</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29453473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Myeloid neoplasms are specific to the Myeloid line of cells while Lymphoid neoplasms will only occur in Lymphoid cells.  It should be noted that Myeloma is a disease of the plasma cells and as such is classified as a Lymphoid neoplasm.  Leukaemias may occur in either cell line.  For more information on Haematological disease, please see the disease-specific training modules for Leukaemia, Lymphoma and Myeloma</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311100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We’re going to give you a brief introduction to the circulatory system and Haematological diseases.  We’ll then look at guidance on recording them in your cancer data management system. This module should be used in conjunction with the disease-specific training modules for Leukaemia, Lymphoma and Myeloma, as well as the reference PDF: Haematology - Appendix A, Classification. This module can be paused at any time.</a:t>
            </a:r>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how are these diseases recorded in your cancer data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13506805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Exact classification of Haematological disease uses ICD-O-3 morphology.  Always refer to your clinical team for the correct diagnosis description. The description will be listed in Haematology – Appendix A, Classification, available as a searchable PDF to download.  This Appendix will provide you with both ICD10 codes and the relevant ICD-O-3 morphology codes to use.</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25660698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For guidance on which conditions require a COSD record, please ensure you have access to the COSD User guide.  You can download the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As well as all C coded conditions, Haematology requires a COSD record for certain </a:t>
            </a:r>
            <a:r>
              <a:rPr lang="en-GB" b="0" dirty="0">
                <a:ea typeface="ＭＳ Ｐゴシック" pitchFamily="-107" charset="-128"/>
              </a:rPr>
              <a:t>D</a:t>
            </a:r>
            <a:r>
              <a:rPr lang="en-GB" dirty="0">
                <a:ea typeface="ＭＳ Ｐゴシック" pitchFamily="-107" charset="-128"/>
              </a:rPr>
              <a:t> coded, and </a:t>
            </a:r>
            <a:r>
              <a:rPr lang="en-GB" i="0" dirty="0">
                <a:ea typeface="ＭＳ Ｐゴシック" pitchFamily="-107" charset="-128"/>
              </a:rPr>
              <a:t>one</a:t>
            </a:r>
            <a:r>
              <a:rPr lang="en-GB" dirty="0">
                <a:ea typeface="ＭＳ Ｐゴシック" pitchFamily="-107" charset="-128"/>
              </a:rPr>
              <a:t> E coded condition which are listed in the COSD User Guide, Appendix C.  Please bear in mind that the ICD-O-3 morphology code </a:t>
            </a:r>
            <a:r>
              <a:rPr lang="en-GB" i="0" dirty="0">
                <a:ea typeface="ＭＳ Ｐゴシック" pitchFamily="-107" charset="-128"/>
              </a:rPr>
              <a:t>must</a:t>
            </a:r>
            <a:r>
              <a:rPr lang="en-GB" dirty="0">
                <a:ea typeface="ＭＳ Ｐゴシック" pitchFamily="-107" charset="-128"/>
              </a:rPr>
              <a:t> be included in the COSD record. </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20488609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ea typeface="ＭＳ Ｐゴシック" pitchFamily="-107" charset="-128"/>
              </a:rPr>
              <a:t>Your cancer management system will automatically exclude these additional COSD diagnoses from the CWT submission so there is </a:t>
            </a:r>
            <a:r>
              <a:rPr lang="en-GB" b="1" dirty="0">
                <a:ea typeface="ＭＳ Ｐゴシック" pitchFamily="-107" charset="-128"/>
              </a:rPr>
              <a:t>no</a:t>
            </a:r>
            <a:r>
              <a:rPr lang="en-GB" dirty="0">
                <a:ea typeface="ＭＳ Ｐゴシック" pitchFamily="-107" charset="-128"/>
              </a:rPr>
              <a:t> clash between CWT and COSD.</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28051502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Summarise…</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42359296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Haematological diseases fall into one of four main categories: Leukaemia, Lymphoma, Plasma Cell neoplasms or Myelodysplastic / </a:t>
            </a:r>
            <a:r>
              <a:rPr lang="en-GB" dirty="0" err="1"/>
              <a:t>Myeloprolilferative</a:t>
            </a:r>
            <a:r>
              <a:rPr lang="en-GB" dirty="0"/>
              <a:t> disorders</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26263440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Blood cells will belong either to the Myeloid line or the Lymphoid line</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17196502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Myeloid neoplasms will always appear in myeloid cells, Lymphomas will always appear in lymphoid cells while Leukaemias may arise in either cell line.</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6242093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Haematology classification is complicated and usually relies on a number of test results to allow the clinical team to provide you with an exact diagnosis description.  The searchable PDF: Haematology Appendix A, Classification will guide you to the correct ICD10 diagnosis- and ICD-O-3 morphology-codes for that diagnosis.</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459899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Firstly, we’ll look at the various types of Haematological disease</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696891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Not all haematological conditions are C coded as malignant in ICD10. Please refer to the COSD user guide, Appendix C for the full list of conditions to record</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36389736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four main categories of Haematological disease are Leukaemia, Lymphoma, Plasma cell neoplasms and Myelodysplastic or Myeloproliferative neoplasms</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3723271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now look at the circulatory system, which is comprised of the Lymphatic system, containing Lymph fluid…</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76505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the cardiovascular system containing blood</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182806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circulatory system as a whole performs three main functions, the first of which is transport. By transporting blood around the system, a constant exchange of oxygen for carbon dioxide and other waste products is maintained…</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282215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second function is protection: White blood cells fight infections, while platelets allow the blood to clot in order to close wounds…</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3200577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the final function is regulation.  Temperature, fluid-&amp;-electrolyte balance and pH are all regulated via the blood.</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32107609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31/07/2024</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31/07/2024</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31/07/2024</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31/07/2024</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31/07/2024</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5.jp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9.jp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image" Target="../media/image10.jp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2.png"/><Relationship Id="rId5" Type="http://schemas.openxmlformats.org/officeDocument/2006/relationships/image" Target="../media/image13.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slideLayout" Target="../slideLayouts/slideLayout2.xml"/><Relationship Id="rId7" Type="http://schemas.openxmlformats.org/officeDocument/2006/relationships/diagramQuickStyle" Target="../diagrams/quickStyle6.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diagramLayout" Target="../diagrams/layout6.xml"/><Relationship Id="rId5" Type="http://schemas.openxmlformats.org/officeDocument/2006/relationships/diagramData" Target="../diagrams/data6.xml"/><Relationship Id="rId10" Type="http://schemas.openxmlformats.org/officeDocument/2006/relationships/image" Target="../media/image2.png"/><Relationship Id="rId4" Type="http://schemas.openxmlformats.org/officeDocument/2006/relationships/notesSlide" Target="../notesSlides/notesSlide19.xml"/><Relationship Id="rId9" Type="http://schemas.microsoft.com/office/2007/relationships/diagramDrawing" Target="../diagrams/drawing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hyperlink" Target="https://digital.nhs.uk/ndrs/data/cancer-data-training-materials" TargetMode="External"/><Relationship Id="rId5" Type="http://schemas.openxmlformats.org/officeDocument/2006/relationships/image" Target="../media/image14.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15.png"/><Relationship Id="rId5" Type="http://schemas.openxmlformats.org/officeDocument/2006/relationships/image" Target="../media/image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2.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2.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2.png"/><Relationship Id="rId5" Type="http://schemas.openxmlformats.org/officeDocument/2006/relationships/image" Target="../media/image16.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34.xml"/><Relationship Id="rId9" Type="http://schemas.openxmlformats.org/officeDocument/2006/relationships/hyperlink" Target="mailto:p.stacey@nhs.net"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2.png"/><Relationship Id="rId4" Type="http://schemas.openxmlformats.org/officeDocument/2006/relationships/notesSlide" Target="../notesSlides/notesSlide5.xml"/><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2.xml"/><Relationship Id="rId7" Type="http://schemas.openxmlformats.org/officeDocument/2006/relationships/diagramQuickStyle" Target="../diagrams/quickStyle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image" Target="../media/image2.png"/><Relationship Id="rId4" Type="http://schemas.openxmlformats.org/officeDocument/2006/relationships/notesSlide" Target="../notesSlides/notesSlide6.xml"/><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slideLayout" Target="../slideLayouts/slideLayout2.xml"/><Relationship Id="rId7" Type="http://schemas.openxmlformats.org/officeDocument/2006/relationships/diagramQuickStyle" Target="../diagrams/quickStyle3.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diagramLayout" Target="../diagrams/layout3.xml"/><Relationship Id="rId5" Type="http://schemas.openxmlformats.org/officeDocument/2006/relationships/diagramData" Target="../diagrams/data3.xml"/><Relationship Id="rId10" Type="http://schemas.openxmlformats.org/officeDocument/2006/relationships/image" Target="../media/image2.png"/><Relationship Id="rId4" Type="http://schemas.openxmlformats.org/officeDocument/2006/relationships/notesSlide" Target="../notesSlides/notesSlide7.xml"/><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slideLayout" Target="../slideLayouts/slideLayout2.xml"/><Relationship Id="rId7" Type="http://schemas.openxmlformats.org/officeDocument/2006/relationships/diagramQuickStyle" Target="../diagrams/quickStyle4.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diagramLayout" Target="../diagrams/layout4.xml"/><Relationship Id="rId5" Type="http://schemas.openxmlformats.org/officeDocument/2006/relationships/diagramData" Target="../diagrams/data4.xml"/><Relationship Id="rId10" Type="http://schemas.openxmlformats.org/officeDocument/2006/relationships/image" Target="../media/image2.png"/><Relationship Id="rId4" Type="http://schemas.openxmlformats.org/officeDocument/2006/relationships/notesSlide" Target="../notesSlides/notesSlide8.xml"/><Relationship Id="rId9" Type="http://schemas.microsoft.com/office/2007/relationships/diagramDrawing" Target="../diagrams/drawing4.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slideLayout" Target="../slideLayouts/slideLayout2.xml"/><Relationship Id="rId7" Type="http://schemas.openxmlformats.org/officeDocument/2006/relationships/diagramQuickStyle" Target="../diagrams/quickStyle5.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diagramLayout" Target="../diagrams/layout5.xml"/><Relationship Id="rId5" Type="http://schemas.openxmlformats.org/officeDocument/2006/relationships/diagramData" Target="../diagrams/data5.xml"/><Relationship Id="rId10" Type="http://schemas.openxmlformats.org/officeDocument/2006/relationships/image" Target="../media/image2.png"/><Relationship Id="rId4" Type="http://schemas.openxmlformats.org/officeDocument/2006/relationships/notesSlide" Target="../notesSlides/notesSlide9.xml"/><Relationship Id="rId9" Type="http://schemas.microsoft.com/office/2007/relationships/diagramDrawing" Target="../diagrams/drawin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normAutofit/>
          </a:bodyPr>
          <a:lstStyle/>
          <a:p>
            <a:r>
              <a:rPr lang="en-GB" sz="2800" dirty="0"/>
              <a:t>Haematology – An Introduction</a:t>
            </a:r>
          </a:p>
          <a:p>
            <a:r>
              <a:rPr lang="en-GB" sz="2800" dirty="0"/>
              <a:t>v3 August 2024</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31/07/2024</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7" name="Audio 6">
            <a:hlinkClick r:id="" action="ppaction://media"/>
            <a:extLst>
              <a:ext uri="{FF2B5EF4-FFF2-40B4-BE49-F238E27FC236}">
                <a16:creationId xmlns:a16="http://schemas.microsoft.com/office/drawing/2014/main" id="{38F42672-AEE4-481E-A875-198D582A9C2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20394"/>
    </mc:Choice>
    <mc:Fallback xmlns="">
      <p:transition spd="slow" advTm="203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The Lymphatic System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473700" cy="4741453"/>
          </a:xfrm>
        </p:spPr>
        <p:txBody>
          <a:bodyPr/>
          <a:lstStyle/>
          <a:p>
            <a:r>
              <a:rPr lang="en-GB" dirty="0"/>
              <a:t>Lymph vessels follow a very similar path to that of blood vessels that helps fluids move around within the body</a:t>
            </a:r>
          </a:p>
          <a:p>
            <a:endParaRPr lang="en-GB" dirty="0"/>
          </a:p>
          <a:p>
            <a:r>
              <a:rPr lang="en-GB" dirty="0"/>
              <a:t>Lymph is clear, watery fluid which is found throughout the body and seeps out through the capillary walls flowing around all the cells picking up fats, bacteria, and other unwanted materials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7" name="Picture 6" descr="A close up of a logo&#10;&#10;Description automatically generated">
            <a:extLst>
              <a:ext uri="{FF2B5EF4-FFF2-40B4-BE49-F238E27FC236}">
                <a16:creationId xmlns:a16="http://schemas.microsoft.com/office/drawing/2014/main" id="{07998DC2-B3D4-4C67-B44B-5CF6F1847A20}"/>
              </a:ext>
            </a:extLst>
          </p:cNvPr>
          <p:cNvPicPr>
            <a:picLocks noChangeAspect="1"/>
          </p:cNvPicPr>
          <p:nvPr/>
        </p:nvPicPr>
        <p:blipFill>
          <a:blip r:embed="rId5"/>
          <a:stretch>
            <a:fillRect/>
          </a:stretch>
        </p:blipFill>
        <p:spPr>
          <a:xfrm>
            <a:off x="6405201" y="1870986"/>
            <a:ext cx="5473700" cy="4305977"/>
          </a:xfrm>
          <a:prstGeom prst="rect">
            <a:avLst/>
          </a:prstGeom>
        </p:spPr>
      </p:pic>
      <p:pic>
        <p:nvPicPr>
          <p:cNvPr id="9" name="Audio 8">
            <a:hlinkClick r:id="" action="ppaction://media"/>
            <a:extLst>
              <a:ext uri="{FF2B5EF4-FFF2-40B4-BE49-F238E27FC236}">
                <a16:creationId xmlns:a16="http://schemas.microsoft.com/office/drawing/2014/main" id="{18E8A8AB-3180-4C94-8C7C-7814C9204B9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268175401"/>
      </p:ext>
    </p:extLst>
  </p:cSld>
  <p:clrMapOvr>
    <a:masterClrMapping/>
  </p:clrMapOvr>
  <mc:AlternateContent xmlns:mc="http://schemas.openxmlformats.org/markup-compatibility/2006" xmlns:p14="http://schemas.microsoft.com/office/powerpoint/2010/main">
    <mc:Choice Requires="p14">
      <p:transition spd="slow" p14:dur="2000" advTm="16728"/>
    </mc:Choice>
    <mc:Fallback xmlns="">
      <p:transition spd="slow" advTm="167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The Lymphatic System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4538406" y="1435510"/>
            <a:ext cx="7145594" cy="4741453"/>
          </a:xfrm>
        </p:spPr>
        <p:txBody>
          <a:bodyPr>
            <a:normAutofit/>
          </a:bodyPr>
          <a:lstStyle/>
          <a:p>
            <a:endParaRPr lang="en-GB" dirty="0"/>
          </a:p>
          <a:p>
            <a:r>
              <a:rPr lang="en-GB" dirty="0"/>
              <a:t>Lymph nodes are the lymphatic system’s filters. There are approximately 600-800 lymph nodes in the human body</a:t>
            </a:r>
          </a:p>
          <a:p>
            <a:endParaRPr lang="en-GB" dirty="0"/>
          </a:p>
          <a:p>
            <a:r>
              <a:rPr lang="en-GB" dirty="0"/>
              <a:t>Lymph nodes consist of lymphoid tissues.  They filter the lymph (the fluid in the lymphatic system) and also help to produce lymphocytes, which recognise abnormal cells and respond by producing antibodies to attack</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7" name="Picture 6" descr="A picture containing drawing&#10;&#10;Description automatically generated">
            <a:extLst>
              <a:ext uri="{FF2B5EF4-FFF2-40B4-BE49-F238E27FC236}">
                <a16:creationId xmlns:a16="http://schemas.microsoft.com/office/drawing/2014/main" id="{55DC533E-6A74-43EB-AB78-94F831904778}"/>
              </a:ext>
            </a:extLst>
          </p:cNvPr>
          <p:cNvPicPr>
            <a:picLocks noChangeAspect="1"/>
          </p:cNvPicPr>
          <p:nvPr/>
        </p:nvPicPr>
        <p:blipFill>
          <a:blip r:embed="rId5"/>
          <a:stretch>
            <a:fillRect/>
          </a:stretch>
        </p:blipFill>
        <p:spPr>
          <a:xfrm>
            <a:off x="480371" y="1552327"/>
            <a:ext cx="4051959" cy="4624636"/>
          </a:xfrm>
          <a:prstGeom prst="rect">
            <a:avLst/>
          </a:prstGeom>
        </p:spPr>
      </p:pic>
      <p:pic>
        <p:nvPicPr>
          <p:cNvPr id="8" name="Audio 7">
            <a:hlinkClick r:id="" action="ppaction://media"/>
            <a:extLst>
              <a:ext uri="{FF2B5EF4-FFF2-40B4-BE49-F238E27FC236}">
                <a16:creationId xmlns:a16="http://schemas.microsoft.com/office/drawing/2014/main" id="{B4AF9131-391D-4881-BF45-DD3D2BEA91A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24983594"/>
      </p:ext>
    </p:extLst>
  </p:cSld>
  <p:clrMapOvr>
    <a:masterClrMapping/>
  </p:clrMapOvr>
  <mc:AlternateContent xmlns:mc="http://schemas.openxmlformats.org/markup-compatibility/2006" xmlns:p14="http://schemas.microsoft.com/office/powerpoint/2010/main">
    <mc:Choice Requires="p14">
      <p:transition spd="slow" p14:dur="2000" advTm="13384"/>
    </mc:Choice>
    <mc:Fallback xmlns="">
      <p:transition spd="slow" advTm="133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The Lymphatic System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673100" y="1435510"/>
            <a:ext cx="6883400" cy="4741453"/>
          </a:xfrm>
        </p:spPr>
        <p:txBody>
          <a:bodyPr>
            <a:normAutofit/>
          </a:bodyPr>
          <a:lstStyle/>
          <a:p>
            <a:r>
              <a:rPr lang="en-GB" dirty="0"/>
              <a:t>Lymph nodes are distributed throughout the body and generally occur in groups along the larger lymphatic vessels. Some of the named groups are shown here</a:t>
            </a:r>
          </a:p>
          <a:p>
            <a:endParaRPr lang="en-GB" dirty="0"/>
          </a:p>
          <a:p>
            <a:r>
              <a:rPr lang="en-GB" dirty="0"/>
              <a:t>Bundles of lymphatic cells can also be found in tissues and organs other than lymph nodes, meaning that, although rare, organ-confined lymphoma is possible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grpSp>
        <p:nvGrpSpPr>
          <p:cNvPr id="8" name="Group 7">
            <a:extLst>
              <a:ext uri="{FF2B5EF4-FFF2-40B4-BE49-F238E27FC236}">
                <a16:creationId xmlns:a16="http://schemas.microsoft.com/office/drawing/2014/main" id="{33E7FDC4-A079-40A5-B332-4FE85F7FE8B7}"/>
              </a:ext>
            </a:extLst>
          </p:cNvPr>
          <p:cNvGrpSpPr/>
          <p:nvPr/>
        </p:nvGrpSpPr>
        <p:grpSpPr>
          <a:xfrm>
            <a:off x="8241362" y="1468437"/>
            <a:ext cx="3566439" cy="4743985"/>
            <a:chOff x="5135220" y="1052736"/>
            <a:chExt cx="4008780" cy="5332375"/>
          </a:xfrm>
        </p:grpSpPr>
        <p:pic>
          <p:nvPicPr>
            <p:cNvPr id="9" name="Graphic 8">
              <a:extLst>
                <a:ext uri="{FF2B5EF4-FFF2-40B4-BE49-F238E27FC236}">
                  <a16:creationId xmlns:a16="http://schemas.microsoft.com/office/drawing/2014/main" id="{0F42EE2C-3DF7-4CDA-9E5E-230AB15FEE6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10" name="Rectangle 9">
              <a:extLst>
                <a:ext uri="{FF2B5EF4-FFF2-40B4-BE49-F238E27FC236}">
                  <a16:creationId xmlns:a16="http://schemas.microsoft.com/office/drawing/2014/main" id="{E6534037-C797-4D16-9986-8D9D24427E75}"/>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11" name="Audio 10">
            <a:hlinkClick r:id="" action="ppaction://media"/>
            <a:extLst>
              <a:ext uri="{FF2B5EF4-FFF2-40B4-BE49-F238E27FC236}">
                <a16:creationId xmlns:a16="http://schemas.microsoft.com/office/drawing/2014/main" id="{2FB5AB95-C3CB-4613-A7C6-83B449AF6FFF}"/>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78956264"/>
      </p:ext>
    </p:extLst>
  </p:cSld>
  <p:clrMapOvr>
    <a:masterClrMapping/>
  </p:clrMapOvr>
  <mc:AlternateContent xmlns:mc="http://schemas.openxmlformats.org/markup-compatibility/2006" xmlns:p14="http://schemas.microsoft.com/office/powerpoint/2010/main">
    <mc:Choice Requires="p14">
      <p:transition spd="slow" p14:dur="2000" advTm="17666"/>
    </mc:Choice>
    <mc:Fallback xmlns="">
      <p:transition spd="slow" advTm="176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food&#10;&#10;Description automatically generated">
            <a:extLst>
              <a:ext uri="{FF2B5EF4-FFF2-40B4-BE49-F238E27FC236}">
                <a16:creationId xmlns:a16="http://schemas.microsoft.com/office/drawing/2014/main" id="{6F3041B2-B38C-4B42-8F66-CC78AF881AAD}"/>
              </a:ext>
            </a:extLst>
          </p:cNvPr>
          <p:cNvPicPr>
            <a:picLocks noChangeAspect="1"/>
          </p:cNvPicPr>
          <p:nvPr/>
        </p:nvPicPr>
        <p:blipFill>
          <a:blip r:embed="rId5"/>
          <a:stretch>
            <a:fillRect/>
          </a:stretch>
        </p:blipFill>
        <p:spPr>
          <a:xfrm>
            <a:off x="7318763" y="1328630"/>
            <a:ext cx="4560138" cy="5131675"/>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The Cardiovascular System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819900" cy="4741453"/>
          </a:xfrm>
        </p:spPr>
        <p:txBody>
          <a:bodyPr/>
          <a:lstStyle/>
          <a:p>
            <a:r>
              <a:rPr lang="en-GB" dirty="0"/>
              <a:t>The heart weighs about 250gms and it beats between 60 - 80 times per minute in a healthy adult</a:t>
            </a:r>
            <a:endParaRPr lang="en-GB" b="1" dirty="0"/>
          </a:p>
          <a:p>
            <a:endParaRPr lang="en-GB" b="1" dirty="0"/>
          </a:p>
          <a:p>
            <a:r>
              <a:rPr lang="en-GB" dirty="0"/>
              <a:t>There are two types of blood vessels:</a:t>
            </a:r>
          </a:p>
          <a:p>
            <a:pPr lvl="1"/>
            <a:r>
              <a:rPr lang="en-GB" dirty="0"/>
              <a:t>Arteries transport oxygenated blood and nutrients to the tissues of the body.</a:t>
            </a:r>
          </a:p>
          <a:p>
            <a:pPr lvl="1"/>
            <a:r>
              <a:rPr lang="en-GB" dirty="0"/>
              <a:t>Veins carry carbon dioxide and waste products away from the tissues of the body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8" name="Audio 7">
            <a:hlinkClick r:id="" action="ppaction://media"/>
            <a:extLst>
              <a:ext uri="{FF2B5EF4-FFF2-40B4-BE49-F238E27FC236}">
                <a16:creationId xmlns:a16="http://schemas.microsoft.com/office/drawing/2014/main" id="{CA44F7ED-84C1-4FA3-AF31-33077E7F7DC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15871050"/>
      </p:ext>
    </p:extLst>
  </p:cSld>
  <p:clrMapOvr>
    <a:masterClrMapping/>
  </p:clrMapOvr>
  <mc:AlternateContent xmlns:mc="http://schemas.openxmlformats.org/markup-compatibility/2006" xmlns:p14="http://schemas.microsoft.com/office/powerpoint/2010/main">
    <mc:Choice Requires="p14">
      <p:transition spd="slow" p14:dur="2000" advTm="15056"/>
    </mc:Choice>
    <mc:Fallback xmlns="">
      <p:transition spd="slow" advTm="150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bottle&#10;&#10;Description automatically generated">
            <a:extLst>
              <a:ext uri="{FF2B5EF4-FFF2-40B4-BE49-F238E27FC236}">
                <a16:creationId xmlns:a16="http://schemas.microsoft.com/office/drawing/2014/main" id="{28B6B639-3389-4983-BA76-9DFA9F5BC66F}"/>
              </a:ext>
            </a:extLst>
          </p:cNvPr>
          <p:cNvPicPr>
            <a:picLocks noChangeAspect="1"/>
          </p:cNvPicPr>
          <p:nvPr/>
        </p:nvPicPr>
        <p:blipFill>
          <a:blip r:embed="rId5"/>
          <a:stretch>
            <a:fillRect/>
          </a:stretch>
        </p:blipFill>
        <p:spPr>
          <a:xfrm>
            <a:off x="116266" y="1676400"/>
            <a:ext cx="4934828" cy="4500563"/>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The Cardiovascular System</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5232400" y="1435510"/>
            <a:ext cx="6121400" cy="4741453"/>
          </a:xfrm>
        </p:spPr>
        <p:txBody>
          <a:bodyPr/>
          <a:lstStyle/>
          <a:p>
            <a:pPr marL="0" indent="0">
              <a:buNone/>
            </a:pPr>
            <a:r>
              <a:rPr lang="en-GB" dirty="0"/>
              <a:t>Blood has different components:</a:t>
            </a:r>
          </a:p>
          <a:p>
            <a:endParaRPr lang="en-GB" dirty="0"/>
          </a:p>
          <a:p>
            <a:r>
              <a:rPr lang="en-GB" dirty="0"/>
              <a:t>Plasma consists mainly of water but also contains proteins, hormones, organic salts, glucose and fat particles</a:t>
            </a:r>
          </a:p>
          <a:p>
            <a:r>
              <a:rPr lang="en-GB" dirty="0"/>
              <a:t>Red blood cells transports oxygen from the lungs to the cells of the body</a:t>
            </a:r>
          </a:p>
          <a:p>
            <a:r>
              <a:rPr lang="en-GB" dirty="0"/>
              <a:t>White blood cells form part of the immune system</a:t>
            </a:r>
          </a:p>
          <a:p>
            <a:r>
              <a:rPr lang="en-GB" dirty="0"/>
              <a:t>Platelets help the blood to clot</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8" name="Audio 7">
            <a:hlinkClick r:id="" action="ppaction://media"/>
            <a:extLst>
              <a:ext uri="{FF2B5EF4-FFF2-40B4-BE49-F238E27FC236}">
                <a16:creationId xmlns:a16="http://schemas.microsoft.com/office/drawing/2014/main" id="{C0A37E09-2A73-4A38-8F00-70CAAFC5C38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42580137"/>
      </p:ext>
    </p:extLst>
  </p:cSld>
  <p:clrMapOvr>
    <a:masterClrMapping/>
  </p:clrMapOvr>
  <mc:AlternateContent xmlns:mc="http://schemas.openxmlformats.org/markup-compatibility/2006" xmlns:p14="http://schemas.microsoft.com/office/powerpoint/2010/main">
    <mc:Choice Requires="p14">
      <p:transition spd="slow" p14:dur="2000" advTm="13825"/>
    </mc:Choice>
    <mc:Fallback xmlns="">
      <p:transition spd="slow" advTm="138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Haematopoesis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382070"/>
            <a:ext cx="10706100" cy="4741453"/>
          </a:xfrm>
        </p:spPr>
        <p:txBody>
          <a:bodyPr>
            <a:normAutofit lnSpcReduction="10000"/>
          </a:bodyPr>
          <a:lstStyle/>
          <a:p>
            <a:pPr marL="0" indent="0">
              <a:buNone/>
            </a:pPr>
            <a:r>
              <a:rPr lang="en-GB" dirty="0"/>
              <a:t>There are different types of marrow within the bones: red and yellow</a:t>
            </a:r>
          </a:p>
          <a:p>
            <a:pPr marL="0" indent="0">
              <a:buNone/>
            </a:pPr>
            <a:endParaRPr lang="en-GB" dirty="0"/>
          </a:p>
          <a:p>
            <a:pPr marL="0" indent="0">
              <a:buNone/>
            </a:pPr>
            <a:r>
              <a:rPr lang="en-GB" dirty="0"/>
              <a:t>Blood cells are manufactured within the red bone marrow.  Different types of blood cells are produced to perform specialised functions in the blood</a:t>
            </a:r>
          </a:p>
          <a:p>
            <a:pPr marL="0" indent="0">
              <a:buNone/>
            </a:pPr>
            <a:endParaRPr lang="en-GB" dirty="0"/>
          </a:p>
          <a:p>
            <a:pPr marL="0" indent="0">
              <a:buNone/>
            </a:pPr>
            <a:r>
              <a:rPr lang="en-GB" dirty="0"/>
              <a:t>Haematopoesis is the term for the production, multiplication and specialisation of the blood cells</a:t>
            </a:r>
          </a:p>
          <a:p>
            <a:pPr marL="0" indent="0">
              <a:buNone/>
            </a:pPr>
            <a:endParaRPr lang="en-GB" dirty="0"/>
          </a:p>
          <a:p>
            <a:pPr marL="723900" indent="0"/>
            <a:r>
              <a:rPr lang="en-GB" dirty="0"/>
              <a:t>White blood cells (part of the immune system)</a:t>
            </a:r>
          </a:p>
          <a:p>
            <a:pPr marL="723900" indent="0"/>
            <a:r>
              <a:rPr lang="en-GB" dirty="0"/>
              <a:t>Red blood cells (these carry oxygen to the tissues of the body)</a:t>
            </a:r>
          </a:p>
          <a:p>
            <a:pPr marL="723900" indent="0"/>
            <a:r>
              <a:rPr lang="en-GB" dirty="0"/>
              <a:t>Platelets (clotting cells)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7" name="Audio 6">
            <a:hlinkClick r:id="" action="ppaction://media"/>
            <a:extLst>
              <a:ext uri="{FF2B5EF4-FFF2-40B4-BE49-F238E27FC236}">
                <a16:creationId xmlns:a16="http://schemas.microsoft.com/office/drawing/2014/main" id="{6D0526B0-4586-4235-BCC1-907C0A1DBE0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54197262"/>
      </p:ext>
    </p:extLst>
  </p:cSld>
  <p:clrMapOvr>
    <a:masterClrMapping/>
  </p:clrMapOvr>
  <mc:AlternateContent xmlns:mc="http://schemas.openxmlformats.org/markup-compatibility/2006" xmlns:p14="http://schemas.microsoft.com/office/powerpoint/2010/main">
    <mc:Choice Requires="p14">
      <p:transition spd="slow" p14:dur="2000" advTm="17494"/>
    </mc:Choice>
    <mc:Fallback xmlns="">
      <p:transition spd="slow" advTm="174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Haematopoesis – Stem Cells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dirty="0"/>
              <a:t>Within the red marrow, when a stem cell divides into two, one copy remains as a stem cell while the other becomes a progenitor cell – a cell that goes on to make other specialised cells</a:t>
            </a:r>
          </a:p>
          <a:p>
            <a:pPr marL="0" indent="0">
              <a:buNone/>
            </a:pPr>
            <a:endParaRPr lang="en-GB" dirty="0"/>
          </a:p>
          <a:p>
            <a:pPr marL="0" indent="0">
              <a:buNone/>
            </a:pPr>
            <a:r>
              <a:rPr lang="en-GB" dirty="0"/>
              <a:t>This progenitor cell will be committed to either the myeloid or lymphoid line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7" name="Picture 6" descr="A screenshot of a cell phone&#10;&#10;Description automatically generated">
            <a:extLst>
              <a:ext uri="{FF2B5EF4-FFF2-40B4-BE49-F238E27FC236}">
                <a16:creationId xmlns:a16="http://schemas.microsoft.com/office/drawing/2014/main" id="{D877CC41-AF49-4BC7-B8AC-22B361F76013}"/>
              </a:ext>
            </a:extLst>
          </p:cNvPr>
          <p:cNvPicPr>
            <a:picLocks noChangeAspect="1"/>
          </p:cNvPicPr>
          <p:nvPr/>
        </p:nvPicPr>
        <p:blipFill>
          <a:blip r:embed="rId5"/>
          <a:stretch>
            <a:fillRect/>
          </a:stretch>
        </p:blipFill>
        <p:spPr>
          <a:xfrm>
            <a:off x="1558767" y="3882006"/>
            <a:ext cx="8855233" cy="2376690"/>
          </a:xfrm>
          <a:prstGeom prst="rect">
            <a:avLst/>
          </a:prstGeom>
        </p:spPr>
      </p:pic>
      <p:pic>
        <p:nvPicPr>
          <p:cNvPr id="8" name="Audio 7">
            <a:hlinkClick r:id="" action="ppaction://media"/>
            <a:extLst>
              <a:ext uri="{FF2B5EF4-FFF2-40B4-BE49-F238E27FC236}">
                <a16:creationId xmlns:a16="http://schemas.microsoft.com/office/drawing/2014/main" id="{6619EF8F-CE88-46C9-AD68-25D1492531B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78014852"/>
      </p:ext>
    </p:extLst>
  </p:cSld>
  <p:clrMapOvr>
    <a:masterClrMapping/>
  </p:clrMapOvr>
  <mc:AlternateContent xmlns:mc="http://schemas.openxmlformats.org/markup-compatibility/2006" xmlns:p14="http://schemas.microsoft.com/office/powerpoint/2010/main">
    <mc:Choice Requires="p14">
      <p:transition spd="slow" p14:dur="2000" advTm="30753"/>
    </mc:Choice>
    <mc:Fallback xmlns="">
      <p:transition spd="slow" advTm="307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Haematopoesis – Myeloid Cells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4267200" cy="4741453"/>
          </a:xfrm>
        </p:spPr>
        <p:txBody>
          <a:bodyPr>
            <a:normAutofit/>
          </a:bodyPr>
          <a:lstStyle/>
          <a:p>
            <a:pPr marL="0" indent="0">
              <a:buNone/>
            </a:pPr>
            <a:r>
              <a:rPr lang="en-GB" dirty="0"/>
              <a:t>The myeloid stem cell line produces a range of myeloid white blood cells</a:t>
            </a:r>
          </a:p>
          <a:p>
            <a:pPr marL="0" indent="0">
              <a:buNone/>
            </a:pPr>
            <a:endParaRPr lang="en-GB" dirty="0"/>
          </a:p>
          <a:p>
            <a:pPr marL="0" indent="0">
              <a:buNone/>
            </a:pPr>
            <a:r>
              <a:rPr lang="en-GB" dirty="0"/>
              <a:t>It also produces:</a:t>
            </a:r>
          </a:p>
          <a:p>
            <a:pPr marL="355600" indent="-342900"/>
            <a:r>
              <a:rPr lang="en-GB" dirty="0"/>
              <a:t>Red blood cells (also known as erythrocytes)</a:t>
            </a:r>
          </a:p>
          <a:p>
            <a:pPr marL="355600" indent="-342900"/>
            <a:r>
              <a:rPr lang="en-GB" dirty="0"/>
              <a:t>Megakaryocytes which are in turn the precursors to platelets (thrombocytes)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7" name="Picture 6" descr="A screenshot of a cell phone&#10;&#10;Description automatically generated">
            <a:extLst>
              <a:ext uri="{FF2B5EF4-FFF2-40B4-BE49-F238E27FC236}">
                <a16:creationId xmlns:a16="http://schemas.microsoft.com/office/drawing/2014/main" id="{E1E92601-E799-4C6B-8DC5-79D01CB48908}"/>
              </a:ext>
            </a:extLst>
          </p:cNvPr>
          <p:cNvPicPr>
            <a:picLocks noChangeAspect="1"/>
          </p:cNvPicPr>
          <p:nvPr/>
        </p:nvPicPr>
        <p:blipFill>
          <a:blip r:embed="rId5"/>
          <a:stretch>
            <a:fillRect/>
          </a:stretch>
        </p:blipFill>
        <p:spPr>
          <a:xfrm>
            <a:off x="4927601" y="1296098"/>
            <a:ext cx="7017058" cy="5020276"/>
          </a:xfrm>
          <a:prstGeom prst="rect">
            <a:avLst/>
          </a:prstGeom>
        </p:spPr>
      </p:pic>
      <p:pic>
        <p:nvPicPr>
          <p:cNvPr id="9" name="Audio 8">
            <a:hlinkClick r:id="" action="ppaction://media"/>
            <a:extLst>
              <a:ext uri="{FF2B5EF4-FFF2-40B4-BE49-F238E27FC236}">
                <a16:creationId xmlns:a16="http://schemas.microsoft.com/office/drawing/2014/main" id="{BD0BD2F4-FEA9-4C7A-AFBA-8766735333D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1092521"/>
      </p:ext>
    </p:extLst>
  </p:cSld>
  <p:clrMapOvr>
    <a:masterClrMapping/>
  </p:clrMapOvr>
  <mc:AlternateContent xmlns:mc="http://schemas.openxmlformats.org/markup-compatibility/2006" xmlns:p14="http://schemas.microsoft.com/office/powerpoint/2010/main">
    <mc:Choice Requires="p14">
      <p:transition spd="slow" p14:dur="2000" advTm="15344"/>
    </mc:Choice>
    <mc:Fallback xmlns="">
      <p:transition spd="slow" advTm="153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Haematopoesis – Lymphoid Cells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5316326" y="1435510"/>
            <a:ext cx="6037474" cy="4741453"/>
          </a:xfrm>
        </p:spPr>
        <p:txBody>
          <a:bodyPr/>
          <a:lstStyle/>
          <a:p>
            <a:pPr marL="0" indent="0">
              <a:buNone/>
            </a:pPr>
            <a:r>
              <a:rPr lang="en-GB" dirty="0"/>
              <a:t>The lymphoid stem cell produces two types of lymphoid white blood cells:</a:t>
            </a:r>
          </a:p>
          <a:p>
            <a:pPr marL="0" indent="0">
              <a:buNone/>
            </a:pPr>
            <a:endParaRPr lang="en-GB" dirty="0"/>
          </a:p>
          <a:p>
            <a:pPr marL="1066800" indent="-342900"/>
            <a:r>
              <a:rPr lang="en-GB" dirty="0"/>
              <a:t>T lymphocytes (which include natural killer or NK cells)</a:t>
            </a:r>
          </a:p>
          <a:p>
            <a:pPr marL="1066800" indent="-342900"/>
            <a:endParaRPr lang="en-GB" dirty="0"/>
          </a:p>
          <a:p>
            <a:pPr marL="1066800" indent="-342900"/>
            <a:r>
              <a:rPr lang="en-GB" dirty="0"/>
              <a:t>B lymphocytes (which can also differentiate into Plasma cells)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grpSp>
        <p:nvGrpSpPr>
          <p:cNvPr id="7" name="Group 6">
            <a:extLst>
              <a:ext uri="{FF2B5EF4-FFF2-40B4-BE49-F238E27FC236}">
                <a16:creationId xmlns:a16="http://schemas.microsoft.com/office/drawing/2014/main" id="{02CB313A-024F-44FF-BEE2-2132F2FB6780}"/>
              </a:ext>
            </a:extLst>
          </p:cNvPr>
          <p:cNvGrpSpPr/>
          <p:nvPr/>
        </p:nvGrpSpPr>
        <p:grpSpPr>
          <a:xfrm>
            <a:off x="518952" y="1196188"/>
            <a:ext cx="4713448" cy="4980775"/>
            <a:chOff x="645952" y="1860507"/>
            <a:chExt cx="4260730" cy="4502381"/>
          </a:xfrm>
        </p:grpSpPr>
        <p:pic>
          <p:nvPicPr>
            <p:cNvPr id="8" name="Picture 7" descr="A screenshot of a cell phone&#10;&#10;Description automatically generated">
              <a:extLst>
                <a:ext uri="{FF2B5EF4-FFF2-40B4-BE49-F238E27FC236}">
                  <a16:creationId xmlns:a16="http://schemas.microsoft.com/office/drawing/2014/main" id="{BEF0CA2C-4327-4436-8D59-0E9B0EDDB9F3}"/>
                </a:ext>
              </a:extLst>
            </p:cNvPr>
            <p:cNvPicPr>
              <a:picLocks noChangeAspect="1"/>
            </p:cNvPicPr>
            <p:nvPr/>
          </p:nvPicPr>
          <p:blipFill>
            <a:blip r:embed="rId5"/>
            <a:stretch>
              <a:fillRect/>
            </a:stretch>
          </p:blipFill>
          <p:spPr>
            <a:xfrm>
              <a:off x="721817" y="1860507"/>
              <a:ext cx="4184865" cy="4502381"/>
            </a:xfrm>
            <a:prstGeom prst="rect">
              <a:avLst/>
            </a:prstGeom>
          </p:spPr>
        </p:pic>
        <p:sp>
          <p:nvSpPr>
            <p:cNvPr id="9" name="Rectangle 8">
              <a:extLst>
                <a:ext uri="{FF2B5EF4-FFF2-40B4-BE49-F238E27FC236}">
                  <a16:creationId xmlns:a16="http://schemas.microsoft.com/office/drawing/2014/main" id="{4BF81D29-24C4-498D-B500-625C30551BEE}"/>
                </a:ext>
              </a:extLst>
            </p:cNvPr>
            <p:cNvSpPr/>
            <p:nvPr/>
          </p:nvSpPr>
          <p:spPr>
            <a:xfrm>
              <a:off x="645952" y="3498209"/>
              <a:ext cx="2021747" cy="28646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0" name="Audio 9">
            <a:hlinkClick r:id="" action="ppaction://media"/>
            <a:extLst>
              <a:ext uri="{FF2B5EF4-FFF2-40B4-BE49-F238E27FC236}">
                <a16:creationId xmlns:a16="http://schemas.microsoft.com/office/drawing/2014/main" id="{9F86AD18-E672-413A-89B5-2DCC20C39B3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29870890"/>
      </p:ext>
    </p:extLst>
  </p:cSld>
  <p:clrMapOvr>
    <a:masterClrMapping/>
  </p:clrMapOvr>
  <mc:AlternateContent xmlns:mc="http://schemas.openxmlformats.org/markup-compatibility/2006" xmlns:p14="http://schemas.microsoft.com/office/powerpoint/2010/main">
    <mc:Choice Requires="p14">
      <p:transition spd="slow" p14:dur="2000" advTm="9878"/>
    </mc:Choice>
    <mc:Fallback xmlns="">
      <p:transition spd="slow" advTm="98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Haematopoesis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a:buNone/>
            </a:pPr>
            <a:r>
              <a:rPr lang="en-GB" dirty="0"/>
              <a:t>Two different cell lines means two morphological groups of malignancies</a:t>
            </a:r>
          </a:p>
          <a:p>
            <a:pPr marL="0" indent="0">
              <a:buNone/>
            </a:pPr>
            <a:r>
              <a:rPr lang="en-GB" dirty="0"/>
              <a:t>All myeloid malignancies are derived from the myeloid cell line and all lymphoid and plasma cell malignancies are derived from lymphoid cell line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graphicFrame>
        <p:nvGraphicFramePr>
          <p:cNvPr id="7" name="Diagram 6">
            <a:extLst>
              <a:ext uri="{FF2B5EF4-FFF2-40B4-BE49-F238E27FC236}">
                <a16:creationId xmlns:a16="http://schemas.microsoft.com/office/drawing/2014/main" id="{454B686F-E01B-46E9-A5C0-80C0931D2F7A}"/>
              </a:ext>
            </a:extLst>
          </p:cNvPr>
          <p:cNvGraphicFramePr/>
          <p:nvPr>
            <p:extLst>
              <p:ext uri="{D42A27DB-BD31-4B8C-83A1-F6EECF244321}">
                <p14:modId xmlns:p14="http://schemas.microsoft.com/office/powerpoint/2010/main" val="1695095352"/>
              </p:ext>
            </p:extLst>
          </p:nvPr>
        </p:nvGraphicFramePr>
        <p:xfrm>
          <a:off x="772893" y="2971551"/>
          <a:ext cx="10563609" cy="318001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9" name="Audio 8">
            <a:hlinkClick r:id="" action="ppaction://media"/>
            <a:extLst>
              <a:ext uri="{FF2B5EF4-FFF2-40B4-BE49-F238E27FC236}">
                <a16:creationId xmlns:a16="http://schemas.microsoft.com/office/drawing/2014/main" id="{E4D77102-7B76-4A88-8C9D-1D6FA131DAB6}"/>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673482274"/>
      </p:ext>
    </p:extLst>
  </p:cSld>
  <p:clrMapOvr>
    <a:masterClrMapping/>
  </p:clrMapOvr>
  <mc:AlternateContent xmlns:mc="http://schemas.openxmlformats.org/markup-compatibility/2006" xmlns:p14="http://schemas.microsoft.com/office/powerpoint/2010/main">
    <mc:Choice Requires="p14">
      <p:transition spd="slow" p14:dur="2000" advTm="32213"/>
    </mc:Choice>
    <mc:Fallback xmlns="">
      <p:transition spd="slow" advTm="322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20000"/>
          </a:bodyPr>
          <a:lstStyle/>
          <a:p>
            <a:r>
              <a:rPr lang="en-GB" dirty="0"/>
              <a:t>Introduction to Haematology</a:t>
            </a:r>
          </a:p>
          <a:p>
            <a:r>
              <a:rPr lang="en-GB" dirty="0"/>
              <a:t>Which Conditions to Record</a:t>
            </a:r>
          </a:p>
          <a:p>
            <a:r>
              <a:rPr lang="en-GB" dirty="0"/>
              <a:t>Summary</a:t>
            </a:r>
          </a:p>
          <a:p>
            <a:r>
              <a:rPr lang="en-GB" dirty="0"/>
              <a:t>Acknowledgements</a:t>
            </a:r>
          </a:p>
          <a:p>
            <a:endParaRPr lang="en-GB" dirty="0"/>
          </a:p>
          <a:p>
            <a:pPr marL="0" indent="0">
              <a:buNone/>
            </a:pPr>
            <a:r>
              <a:rPr lang="en-GB" dirty="0"/>
              <a:t>This module may be paused at any time</a:t>
            </a:r>
          </a:p>
          <a:p>
            <a:pPr marL="0" indent="0">
              <a:buNone/>
            </a:pPr>
            <a:endParaRPr lang="en-GB" dirty="0"/>
          </a:p>
          <a:p>
            <a:pPr marL="0" indent="0">
              <a:buNone/>
            </a:pPr>
            <a:r>
              <a:rPr lang="en-GB" dirty="0"/>
              <a:t>Additional modules are available for:</a:t>
            </a:r>
          </a:p>
          <a:p>
            <a:pPr>
              <a:lnSpc>
                <a:spcPct val="110000"/>
              </a:lnSpc>
            </a:pPr>
            <a:r>
              <a:rPr lang="en-GB" dirty="0"/>
              <a:t>Leukaemia</a:t>
            </a:r>
          </a:p>
          <a:p>
            <a:pPr>
              <a:lnSpc>
                <a:spcPct val="110000"/>
              </a:lnSpc>
            </a:pPr>
            <a:r>
              <a:rPr lang="en-GB" dirty="0"/>
              <a:t>Lymphoma</a:t>
            </a:r>
          </a:p>
          <a:p>
            <a:pPr>
              <a:lnSpc>
                <a:spcPct val="110000"/>
              </a:lnSpc>
            </a:pPr>
            <a:r>
              <a:rPr lang="en-GB" dirty="0"/>
              <a:t>Myeloma</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31/07/2024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0" name="Audio 9">
            <a:hlinkClick r:id="" action="ppaction://media"/>
            <a:extLst>
              <a:ext uri="{FF2B5EF4-FFF2-40B4-BE49-F238E27FC236}">
                <a16:creationId xmlns:a16="http://schemas.microsoft.com/office/drawing/2014/main" id="{6C9A15A9-5FCC-4392-9B73-1E30536BBFD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30269"/>
    </mc:Choice>
    <mc:Fallback xmlns="">
      <p:transition spd="slow" advTm="302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20</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fontScale="90000"/>
          </a:bodyPr>
          <a:lstStyle/>
          <a:p>
            <a:r>
              <a:rPr lang="en-GB" dirty="0"/>
              <a:t>Recording Haematological Disease</a:t>
            </a:r>
          </a:p>
        </p:txBody>
      </p:sp>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Codes to Use</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Which Conditions to Record</a:t>
            </a:r>
          </a:p>
          <a:p>
            <a:pPr marL="463550" lvl="1" indent="-285750" algn="l">
              <a:buFont typeface="Arial" panose="020B0604020202020204" pitchFamily="34" charset="0"/>
              <a:buChar char="•"/>
            </a:pPr>
            <a:endParaRPr lang="en-GB" altLang="en-US" sz="2400" dirty="0">
              <a:solidFill>
                <a:prstClr val="black"/>
              </a:solidFill>
              <a:latin typeface="Arial Nova" panose="020B0504020202020204" pitchFamily="34" charset="0"/>
            </a:endParaRPr>
          </a:p>
          <a:p>
            <a:pPr marL="463550" lvl="1" indent="-285750" algn="l" fontAlgn="auto">
              <a:spcAft>
                <a:spcPts val="0"/>
              </a:spcAft>
              <a:buFont typeface="Arial" panose="020B0604020202020204" pitchFamily="34" charset="0"/>
              <a:buChar char="•"/>
            </a:pPr>
            <a:endParaRPr lang="en-GB" altLang="en-US" sz="2400" dirty="0">
              <a:solidFill>
                <a:prstClr val="black"/>
              </a:solidFill>
              <a:latin typeface="Arial Nova" panose="020B0504020202020204" pitchFamily="34" charset="0"/>
            </a:endParaRPr>
          </a:p>
          <a:p>
            <a:pPr marL="463550" lvl="1" indent="-285750" algn="l">
              <a:buFont typeface="Arial" panose="020B0604020202020204" pitchFamily="34" charset="0"/>
              <a:buChar char="•"/>
            </a:pPr>
            <a:endParaRPr lang="en-GB" altLang="en-US" sz="2400" dirty="0">
              <a:solidFill>
                <a:prstClr val="black"/>
              </a:solidFill>
              <a:latin typeface="Arial Nova" panose="020B0504020202020204" pitchFamily="34" charset="0"/>
            </a:endParaRPr>
          </a:p>
        </p:txBody>
      </p:sp>
      <p:pic>
        <p:nvPicPr>
          <p:cNvPr id="8" name="Audio 7">
            <a:hlinkClick r:id="" action="ppaction://media"/>
            <a:extLst>
              <a:ext uri="{FF2B5EF4-FFF2-40B4-BE49-F238E27FC236}">
                <a16:creationId xmlns:a16="http://schemas.microsoft.com/office/drawing/2014/main" id="{6DD088FB-C860-4199-8137-C592AC6289A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60711350"/>
      </p:ext>
    </p:extLst>
  </p:cSld>
  <p:clrMapOvr>
    <a:masterClrMapping/>
  </p:clrMapOvr>
  <mc:AlternateContent xmlns:mc="http://schemas.openxmlformats.org/markup-compatibility/2006" xmlns:p14="http://schemas.microsoft.com/office/powerpoint/2010/main">
    <mc:Choice Requires="p14">
      <p:transition spd="slow" p14:dur="2000" advTm="7254"/>
    </mc:Choice>
    <mc:Fallback xmlns="">
      <p:transition spd="slow" advTm="72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E6A6066-E3EE-4CBF-B5D0-A0BAADBEABDB}"/>
              </a:ext>
            </a:extLst>
          </p:cNvPr>
          <p:cNvPicPr>
            <a:picLocks noChangeAspect="1"/>
          </p:cNvPicPr>
          <p:nvPr/>
        </p:nvPicPr>
        <p:blipFill>
          <a:blip r:embed="rId5"/>
          <a:stretch>
            <a:fillRect/>
          </a:stretch>
        </p:blipFill>
        <p:spPr>
          <a:xfrm>
            <a:off x="3586598" y="4532810"/>
            <a:ext cx="5069272" cy="1925960"/>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Recording Haematological Disease -</a:t>
            </a:r>
            <a:br>
              <a:rPr lang="en-GB" dirty="0"/>
            </a:br>
            <a:r>
              <a:rPr lang="en-GB" dirty="0"/>
              <a:t>Codes to Use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680700" cy="4584289"/>
          </a:xfrm>
        </p:spPr>
        <p:txBody>
          <a:bodyPr>
            <a:normAutofit/>
          </a:bodyPr>
          <a:lstStyle/>
          <a:p>
            <a:pPr marL="0" indent="0">
              <a:buNone/>
            </a:pPr>
            <a:r>
              <a:rPr lang="en-GB" sz="2300" dirty="0"/>
              <a:t>Haematological diseases are classified based on their particular morphologies.  Your clinical team will be able to give you the exact diagnosis description</a:t>
            </a:r>
          </a:p>
          <a:p>
            <a:pPr marL="0" indent="0">
              <a:buNone/>
            </a:pPr>
            <a:endParaRPr lang="en-GB" sz="2300" dirty="0"/>
          </a:p>
          <a:p>
            <a:pPr marL="0" indent="0">
              <a:buNone/>
            </a:pPr>
            <a:r>
              <a:rPr lang="en-GB" sz="2300" dirty="0"/>
              <a:t>We have provided a document to help you accurately record these diseases, available as a PDF only: Haematology – Appendix A, Classification</a:t>
            </a:r>
          </a:p>
          <a:p>
            <a:endParaRPr lang="en-GB" sz="2300" dirty="0"/>
          </a:p>
          <a:p>
            <a:pPr algn="l" rtl="0" fontAlgn="base"/>
            <a:r>
              <a:rPr lang="en-GB" sz="2300" dirty="0"/>
              <a:t>This may be downloaded from: </a:t>
            </a:r>
            <a:r>
              <a:rPr lang="en-GB" sz="2000" b="0" i="0" u="sng" strike="noStrike" dirty="0">
                <a:solidFill>
                  <a:srgbClr val="0000FF"/>
                </a:solidFill>
                <a:effectLst/>
                <a:latin typeface="Arial Nova Light" panose="020B0304020202020204" pitchFamily="34" charset="0"/>
                <a:hlinkClick r:id="rId6"/>
              </a:rPr>
              <a:t>https://digital.nhs.uk/ndrs/data/cancer-data-training-materials</a:t>
            </a:r>
            <a:r>
              <a:rPr lang="en-GB" sz="2000" b="0" i="0" dirty="0">
                <a:solidFill>
                  <a:srgbClr val="353535"/>
                </a:solidFill>
                <a:effectLst/>
                <a:latin typeface="Arial Nova Light" panose="020B0304020202020204" pitchFamily="34" charset="0"/>
              </a:rPr>
              <a:t> </a:t>
            </a:r>
            <a:endParaRPr lang="en-GB" sz="2000" b="0" i="0" dirty="0">
              <a:effectLst/>
              <a:latin typeface="Calibri" panose="020F0502020204030204" pitchFamily="34" charset="0"/>
            </a:endParaRPr>
          </a:p>
          <a:p>
            <a:endParaRPr lang="en-GB" sz="2300" dirty="0">
              <a:highlight>
                <a:srgbClr val="FFFF00"/>
              </a:highligh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9" name="Audio 8">
            <a:hlinkClick r:id="" action="ppaction://media"/>
            <a:extLst>
              <a:ext uri="{FF2B5EF4-FFF2-40B4-BE49-F238E27FC236}">
                <a16:creationId xmlns:a16="http://schemas.microsoft.com/office/drawing/2014/main" id="{FF5137E1-5E3E-4C99-9A9A-F88C4A0243B2}"/>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93273267"/>
      </p:ext>
    </p:extLst>
  </p:cSld>
  <p:clrMapOvr>
    <a:masterClrMapping/>
  </p:clrMapOvr>
  <mc:AlternateContent xmlns:mc="http://schemas.openxmlformats.org/markup-compatibility/2006" xmlns:p14="http://schemas.microsoft.com/office/powerpoint/2010/main">
    <mc:Choice Requires="p14">
      <p:transition spd="slow" p14:dur="2000" advTm="30141"/>
    </mc:Choice>
    <mc:Fallback xmlns="">
      <p:transition spd="slow" advTm="301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Recording Haematological Disease -</a:t>
            </a:r>
            <a:br>
              <a:rPr lang="en-GB" dirty="0"/>
            </a:br>
            <a:r>
              <a:rPr lang="en-GB" dirty="0"/>
              <a:t>Which Conditions to Record</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a:xfrm>
            <a:off x="838200" y="1435510"/>
            <a:ext cx="10617200" cy="4741453"/>
          </a:xfrm>
        </p:spPr>
        <p:txBody>
          <a:bodyPr/>
          <a:lstStyle/>
          <a:p>
            <a:r>
              <a:rPr lang="en-GB" dirty="0"/>
              <a:t>If in any doubt as to whether you should be recording a haematology diagnosis, please refer to the latest COSD User Guide, Appendix C</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a:p>
            <a:endParaRPr lang="en-GB" dirty="0"/>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31/07/2024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22</a:t>
            </a:fld>
            <a:endParaRPr lang="en-GB"/>
          </a:p>
        </p:txBody>
      </p:sp>
      <p:pic>
        <p:nvPicPr>
          <p:cNvPr id="10" name="Audio 9">
            <a:hlinkClick r:id="" action="ppaction://media"/>
            <a:extLst>
              <a:ext uri="{FF2B5EF4-FFF2-40B4-BE49-F238E27FC236}">
                <a16:creationId xmlns:a16="http://schemas.microsoft.com/office/drawing/2014/main" id="{84DD184C-514A-488A-A429-D68503BF00F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28863565"/>
      </p:ext>
    </p:extLst>
  </p:cSld>
  <p:clrMapOvr>
    <a:masterClrMapping/>
  </p:clrMapOvr>
  <mc:AlternateContent xmlns:mc="http://schemas.openxmlformats.org/markup-compatibility/2006" xmlns:p14="http://schemas.microsoft.com/office/powerpoint/2010/main">
    <mc:Choice Requires="p14">
      <p:transition spd="slow" p14:dur="2000" advTm="17402"/>
    </mc:Choice>
    <mc:Fallback xmlns="">
      <p:transition spd="slow" advTm="174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Recording Haematological Disease -</a:t>
            </a:r>
            <a:br>
              <a:rPr lang="en-GB" dirty="0"/>
            </a:br>
            <a:r>
              <a:rPr lang="en-GB" dirty="0"/>
              <a:t>Which Conditions to Record</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a:xfrm>
            <a:off x="6199632" y="1435510"/>
            <a:ext cx="5312156" cy="4741453"/>
          </a:xfrm>
        </p:spPr>
        <p:txBody>
          <a:bodyPr>
            <a:normAutofit/>
          </a:bodyPr>
          <a:lstStyle/>
          <a:p>
            <a:pPr marL="0" indent="0">
              <a:buNone/>
            </a:pPr>
            <a:r>
              <a:rPr lang="en-GB" dirty="0"/>
              <a:t>In addition to all C coded Haematological malignancies, Appendix C of the COSD User Guides list a further 18 conditions that are D/E coded in ICD 10</a:t>
            </a:r>
          </a:p>
          <a:p>
            <a:pPr marL="0" indent="0">
              <a:buNone/>
            </a:pPr>
            <a:endParaRPr lang="en-GB" dirty="0"/>
          </a:p>
          <a:p>
            <a:pPr marL="0" indent="0">
              <a:buNone/>
            </a:pPr>
            <a:r>
              <a:rPr lang="en-GB" dirty="0"/>
              <a:t>All listed Haematology C/D/E ICD 10 codes require a COSD submission which must include the ICD-O-3 morphology code</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8" name="Audio 7">
            <a:hlinkClick r:id="" action="ppaction://media"/>
            <a:extLst>
              <a:ext uri="{FF2B5EF4-FFF2-40B4-BE49-F238E27FC236}">
                <a16:creationId xmlns:a16="http://schemas.microsoft.com/office/drawing/2014/main" id="{21425174-E084-46F1-876C-C945E9BACF1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pic>
        <p:nvPicPr>
          <p:cNvPr id="10" name="Picture 9">
            <a:extLst>
              <a:ext uri="{FF2B5EF4-FFF2-40B4-BE49-F238E27FC236}">
                <a16:creationId xmlns:a16="http://schemas.microsoft.com/office/drawing/2014/main" id="{F82701D3-2CBE-47ED-B289-5034F58B9FE9}"/>
              </a:ext>
            </a:extLst>
          </p:cNvPr>
          <p:cNvPicPr>
            <a:picLocks noChangeAspect="1"/>
          </p:cNvPicPr>
          <p:nvPr/>
        </p:nvPicPr>
        <p:blipFill>
          <a:blip r:embed="rId6"/>
          <a:stretch>
            <a:fillRect/>
          </a:stretch>
        </p:blipFill>
        <p:spPr>
          <a:xfrm>
            <a:off x="1082501" y="1341846"/>
            <a:ext cx="3982183" cy="4741453"/>
          </a:xfrm>
          <a:prstGeom prst="rect">
            <a:avLst/>
          </a:prstGeom>
          <a:ln w="12700">
            <a:solidFill>
              <a:srgbClr val="228789"/>
            </a:solidFill>
          </a:ln>
        </p:spPr>
      </p:pic>
    </p:spTree>
    <p:extLst>
      <p:ext uri="{BB962C8B-B14F-4D97-AF65-F5344CB8AC3E}">
        <p14:creationId xmlns:p14="http://schemas.microsoft.com/office/powerpoint/2010/main" val="2738668608"/>
      </p:ext>
    </p:extLst>
  </p:cSld>
  <p:clrMapOvr>
    <a:masterClrMapping/>
  </p:clrMapOvr>
  <mc:AlternateContent xmlns:mc="http://schemas.openxmlformats.org/markup-compatibility/2006" xmlns:p14="http://schemas.microsoft.com/office/powerpoint/2010/main">
    <mc:Choice Requires="p14">
      <p:transition spd="slow" p14:dur="2000" advTm="21845"/>
    </mc:Choice>
    <mc:Fallback xmlns="">
      <p:transition spd="slow" advTm="218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0D383-1280-46CD-8932-D11657BCFF08}"/>
              </a:ext>
            </a:extLst>
          </p:cNvPr>
          <p:cNvSpPr>
            <a:spLocks noGrp="1"/>
          </p:cNvSpPr>
          <p:nvPr>
            <p:ph type="title"/>
          </p:nvPr>
        </p:nvSpPr>
        <p:spPr/>
        <p:txBody>
          <a:bodyPr/>
          <a:lstStyle/>
          <a:p>
            <a:r>
              <a:rPr lang="en-GB" dirty="0"/>
              <a:t>Recording Haematological Disease -</a:t>
            </a:r>
            <a:br>
              <a:rPr lang="en-GB" dirty="0"/>
            </a:br>
            <a:r>
              <a:rPr lang="en-GB" dirty="0"/>
              <a:t>Which Conditions to Record</a:t>
            </a:r>
          </a:p>
        </p:txBody>
      </p:sp>
      <p:sp>
        <p:nvSpPr>
          <p:cNvPr id="3" name="Content Placeholder 2">
            <a:extLst>
              <a:ext uri="{FF2B5EF4-FFF2-40B4-BE49-F238E27FC236}">
                <a16:creationId xmlns:a16="http://schemas.microsoft.com/office/drawing/2014/main" id="{3A79B134-F17B-4397-9C24-4AB4AA140EBD}"/>
              </a:ext>
            </a:extLst>
          </p:cNvPr>
          <p:cNvSpPr>
            <a:spLocks noGrp="1"/>
          </p:cNvSpPr>
          <p:nvPr>
            <p:ph idx="1"/>
          </p:nvPr>
        </p:nvSpPr>
        <p:spPr/>
        <p:txBody>
          <a:bodyPr/>
          <a:lstStyle/>
          <a:p>
            <a:pPr marL="0" indent="0">
              <a:buNone/>
            </a:pPr>
            <a:r>
              <a:rPr lang="en-GB" sz="2800" b="1" dirty="0"/>
              <a:t>Remember:</a:t>
            </a:r>
          </a:p>
          <a:p>
            <a:pPr marL="0" indent="0">
              <a:buNone/>
            </a:pPr>
            <a:endParaRPr lang="en-GB" sz="1600" dirty="0"/>
          </a:p>
          <a:p>
            <a:pPr marL="0" indent="0">
              <a:buNone/>
            </a:pPr>
            <a:r>
              <a:rPr lang="en-GB" dirty="0"/>
              <a:t>There is no clash with CWT – The addition of a D/E code diagnosis for Haematology will exclude the pathway from any CWT targets and the CWT submission.</a:t>
            </a:r>
          </a:p>
          <a:p>
            <a:pPr marL="0" indent="0">
              <a:buNone/>
            </a:pPr>
            <a:endParaRPr lang="en-GB" sz="1600" dirty="0"/>
          </a:p>
          <a:p>
            <a:pPr marL="0" indent="0">
              <a:buNone/>
            </a:pPr>
            <a:r>
              <a:rPr lang="en-GB" dirty="0"/>
              <a:t>If in doubt, check the CWT / COSD guidance.</a:t>
            </a:r>
          </a:p>
          <a:p>
            <a:pPr marL="0" indent="0">
              <a:buNone/>
            </a:pPr>
            <a:endParaRPr lang="en-GB" dirty="0"/>
          </a:p>
        </p:txBody>
      </p:sp>
      <p:sp>
        <p:nvSpPr>
          <p:cNvPr id="4" name="Date Placeholder 3">
            <a:extLst>
              <a:ext uri="{FF2B5EF4-FFF2-40B4-BE49-F238E27FC236}">
                <a16:creationId xmlns:a16="http://schemas.microsoft.com/office/drawing/2014/main" id="{BC178E54-E2B3-4B41-B8CB-DC7FFB1EFAC7}"/>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B82E2BF2-4011-4E1B-8CBF-C3FE03E4D3D1}"/>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0802767-97B3-4E79-BA29-4B730809BF3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7" name="Audio 6">
            <a:hlinkClick r:id="" action="ppaction://media"/>
            <a:extLst>
              <a:ext uri="{FF2B5EF4-FFF2-40B4-BE49-F238E27FC236}">
                <a16:creationId xmlns:a16="http://schemas.microsoft.com/office/drawing/2014/main" id="{07539F46-DF32-4346-9499-DD948AD70C7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25439165"/>
      </p:ext>
    </p:extLst>
  </p:cSld>
  <p:clrMapOvr>
    <a:masterClrMapping/>
  </p:clrMapOvr>
  <mc:AlternateContent xmlns:mc="http://schemas.openxmlformats.org/markup-compatibility/2006" xmlns:p14="http://schemas.microsoft.com/office/powerpoint/2010/main">
    <mc:Choice Requires="p14">
      <p:transition spd="slow" p14:dur="2000" advTm="15038"/>
    </mc:Choice>
    <mc:Fallback xmlns="">
      <p:transition spd="slow" advTm="150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25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a:bodyPr>
          <a:lstStyle/>
          <a:p>
            <a:r>
              <a:rPr lang="en-GB" dirty="0"/>
              <a:t>Summary</a:t>
            </a:r>
          </a:p>
        </p:txBody>
      </p:sp>
      <p:pic>
        <p:nvPicPr>
          <p:cNvPr id="6" name="Audio 5">
            <a:hlinkClick r:id="" action="ppaction://media"/>
            <a:extLst>
              <a:ext uri="{FF2B5EF4-FFF2-40B4-BE49-F238E27FC236}">
                <a16:creationId xmlns:a16="http://schemas.microsoft.com/office/drawing/2014/main" id="{BE5F72D0-08E9-4E6D-A642-2712633ABDC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5590969"/>
      </p:ext>
    </p:extLst>
  </p:cSld>
  <p:clrMapOvr>
    <a:masterClrMapping/>
  </p:clrMapOvr>
  <mc:AlternateContent xmlns:mc="http://schemas.openxmlformats.org/markup-compatibility/2006" xmlns:p14="http://schemas.microsoft.com/office/powerpoint/2010/main">
    <mc:Choice Requires="p14">
      <p:transition spd="slow" p14:dur="2000" advTm="3705"/>
    </mc:Choice>
    <mc:Fallback xmlns="">
      <p:transition spd="slow" advTm="37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Haematological diseases fall into four main categories: Leukaemia, Lymphoma, Plasma Cell Neoplasms and Myelodysplastic / </a:t>
            </a:r>
            <a:r>
              <a:rPr lang="en-GB" dirty="0" err="1"/>
              <a:t>Myeloprolilferative</a:t>
            </a:r>
            <a:r>
              <a:rPr lang="en-GB" dirty="0"/>
              <a:t> disorders</a:t>
            </a:r>
          </a:p>
          <a:p>
            <a:r>
              <a:rPr lang="en-GB" dirty="0">
                <a:solidFill>
                  <a:schemeClr val="bg1"/>
                </a:solidFill>
              </a:rPr>
              <a:t>Blood cells are manufactured in the red bone marrow. These cells will belong to either the Myeloid line or the Lymphoid line</a:t>
            </a:r>
          </a:p>
          <a:p>
            <a:r>
              <a:rPr lang="en-GB" dirty="0">
                <a:solidFill>
                  <a:schemeClr val="bg1"/>
                </a:solidFill>
              </a:rPr>
              <a:t>The Myeloid line includes some types of white blood cells, red blood cells and platelets.  Myelodysplastic / Myeloproliferative disorders always appear in cells of the Myeloid line</a:t>
            </a:r>
          </a:p>
          <a:p>
            <a:r>
              <a:rPr lang="en-GB" dirty="0">
                <a:solidFill>
                  <a:schemeClr val="bg1"/>
                </a:solidFill>
              </a:rPr>
              <a:t>The Lymphoid line includes specific types of white blood cells: T cells (some of which are Natural Killer cells) and B cells.  Lymphomas and plasma cell neoplasms always appear in cells of the Lymphoid line</a:t>
            </a:r>
          </a:p>
          <a:p>
            <a:r>
              <a:rPr lang="en-GB" dirty="0">
                <a:solidFill>
                  <a:schemeClr val="bg1"/>
                </a:solidFill>
              </a:rPr>
              <a:t>Leukaemias may appear in cells of either line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8" name="Audio 7">
            <a:hlinkClick r:id="" action="ppaction://media"/>
            <a:extLst>
              <a:ext uri="{FF2B5EF4-FFF2-40B4-BE49-F238E27FC236}">
                <a16:creationId xmlns:a16="http://schemas.microsoft.com/office/drawing/2014/main" id="{57515463-D41E-4268-B67B-082363836A5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35372364"/>
      </p:ext>
    </p:extLst>
  </p:cSld>
  <p:clrMapOvr>
    <a:masterClrMapping/>
  </p:clrMapOvr>
  <mc:AlternateContent xmlns:mc="http://schemas.openxmlformats.org/markup-compatibility/2006" xmlns:p14="http://schemas.microsoft.com/office/powerpoint/2010/main">
    <mc:Choice Requires="p14">
      <p:transition spd="slow" p14:dur="2000" advTm="14752"/>
    </mc:Choice>
    <mc:Fallback xmlns="">
      <p:transition spd="slow" advTm="147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Haematological diseases fall into four main categories: Leukaemia, Lymphoma, Plasma Cell Neoplasms and Myelodysplastic / Myeloproliferative disorders</a:t>
            </a:r>
          </a:p>
          <a:p>
            <a:r>
              <a:rPr lang="en-GB" dirty="0"/>
              <a:t>Blood cells are manufactured in the red bone marrow. These cells will belong to either the Myeloid line or the Lymphoid line</a:t>
            </a:r>
          </a:p>
          <a:p>
            <a:r>
              <a:rPr lang="en-GB" dirty="0">
                <a:solidFill>
                  <a:schemeClr val="bg1"/>
                </a:solidFill>
              </a:rPr>
              <a:t>The Myeloid line includes some types of white blood cells, red blood cells and platelets.  Myelodysplastic / Myeloproliferative disorders always appear in cells of the Myeloid line</a:t>
            </a:r>
          </a:p>
          <a:p>
            <a:r>
              <a:rPr lang="en-GB" dirty="0">
                <a:solidFill>
                  <a:schemeClr val="bg1"/>
                </a:solidFill>
              </a:rPr>
              <a:t>The Lymphoid line includes specific types of white blood cells: T cells (some of which are Natural Killer cells) and B cells.  Lymphomas and plasma cell neoplasms always appear in cells of the Lymphoid line</a:t>
            </a:r>
          </a:p>
          <a:p>
            <a:r>
              <a:rPr lang="en-GB" dirty="0">
                <a:solidFill>
                  <a:schemeClr val="bg1"/>
                </a:solidFill>
              </a:rPr>
              <a:t>Leukaemias may appear in cells of either line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7" name="Audio 6">
            <a:hlinkClick r:id="" action="ppaction://media"/>
            <a:extLst>
              <a:ext uri="{FF2B5EF4-FFF2-40B4-BE49-F238E27FC236}">
                <a16:creationId xmlns:a16="http://schemas.microsoft.com/office/drawing/2014/main" id="{EE2F4CEF-951D-4606-92E5-B1530B3F5C2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63484328"/>
      </p:ext>
    </p:extLst>
  </p:cSld>
  <p:clrMapOvr>
    <a:masterClrMapping/>
  </p:clrMapOvr>
  <mc:AlternateContent xmlns:mc="http://schemas.openxmlformats.org/markup-compatibility/2006" xmlns:p14="http://schemas.microsoft.com/office/powerpoint/2010/main">
    <mc:Choice Requires="p14">
      <p:transition spd="slow" p14:dur="2000" advTm="6976"/>
    </mc:Choice>
    <mc:Fallback xmlns="">
      <p:transition spd="slow" advTm="69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Haematological diseases fall into four main categories: Leukaemia, Lymphoma, Plasma Cell Neoplasms and Myelodysplastic / Myeloproliferative disorders</a:t>
            </a:r>
          </a:p>
          <a:p>
            <a:r>
              <a:rPr lang="en-GB" dirty="0"/>
              <a:t>Blood cells are manufactured in the red bone marrow. These cells will belong to either the Myeloid line or the Lymphoid line</a:t>
            </a:r>
          </a:p>
          <a:p>
            <a:r>
              <a:rPr lang="en-GB" dirty="0"/>
              <a:t>The Myeloid line includes some types of white blood cells, red blood cells and platelets</a:t>
            </a:r>
          </a:p>
          <a:p>
            <a:r>
              <a:rPr lang="en-GB" dirty="0"/>
              <a:t>The Lymphoid line includes specific types of white blood cells: T cells (some of which are Natural Killer cells) and B cells.  Lymphomas and plasma cell neoplasms (including myeloma) always appear in cells of the Lymphoid line</a:t>
            </a:r>
          </a:p>
          <a:p>
            <a:r>
              <a:rPr lang="en-GB" dirty="0"/>
              <a:t>Leukaemias may appear in cells of either line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7" name="Audio 6">
            <a:hlinkClick r:id="" action="ppaction://media"/>
            <a:extLst>
              <a:ext uri="{FF2B5EF4-FFF2-40B4-BE49-F238E27FC236}">
                <a16:creationId xmlns:a16="http://schemas.microsoft.com/office/drawing/2014/main" id="{DDDD0D55-14B3-4121-A494-FAFFDF4804C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61479519"/>
      </p:ext>
    </p:extLst>
  </p:cSld>
  <p:clrMapOvr>
    <a:masterClrMapping/>
  </p:clrMapOvr>
  <mc:AlternateContent xmlns:mc="http://schemas.openxmlformats.org/markup-compatibility/2006" xmlns:p14="http://schemas.microsoft.com/office/powerpoint/2010/main">
    <mc:Choice Requires="p14">
      <p:transition spd="slow" p14:dur="2000" advTm="13640"/>
    </mc:Choice>
    <mc:Fallback xmlns="">
      <p:transition spd="slow" advTm="136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 classification of Haematological disease is complex and relies on multiple factors.  Your clinical team will be able to provide you with the exact diagnosis description.  The Haematology Appendix A, Classification will guide you on the codes to record for ICD10 and ICD-O-3 morphology</a:t>
            </a:r>
          </a:p>
          <a:p>
            <a:r>
              <a:rPr lang="en-GB" dirty="0">
                <a:solidFill>
                  <a:schemeClr val="bg1"/>
                </a:solidFill>
              </a:rPr>
              <a:t>must also be recorded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8" name="Audio 7">
            <a:hlinkClick r:id="" action="ppaction://media"/>
            <a:extLst>
              <a:ext uri="{FF2B5EF4-FFF2-40B4-BE49-F238E27FC236}">
                <a16:creationId xmlns:a16="http://schemas.microsoft.com/office/drawing/2014/main" id="{40C0F236-8EA3-4D6C-8E4A-3977DAD0ACF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27207322"/>
      </p:ext>
    </p:extLst>
  </p:cSld>
  <p:clrMapOvr>
    <a:masterClrMapping/>
  </p:clrMapOvr>
  <mc:AlternateContent xmlns:mc="http://schemas.openxmlformats.org/markup-compatibility/2006" xmlns:p14="http://schemas.microsoft.com/office/powerpoint/2010/main">
    <mc:Choice Requires="p14">
      <p:transition spd="slow" p14:dur="2000" advTm="24470"/>
    </mc:Choice>
    <mc:Fallback xmlns="">
      <p:transition spd="slow" advTm="244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Introduction</a:t>
            </a:r>
          </a:p>
        </p:txBody>
      </p:sp>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5" y="4026316"/>
            <a:ext cx="5955292"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Types of Haematological Disease</a:t>
            </a:r>
          </a:p>
          <a:p>
            <a:pPr marL="463550" lvl="1" indent="-285750" algn="l" fontAlgn="auto">
              <a:spcAft>
                <a:spcPts val="0"/>
              </a:spcAft>
              <a:buFont typeface="Arial" panose="020B0604020202020204" pitchFamily="34" charset="0"/>
              <a:buChar char="•"/>
            </a:pPr>
            <a:r>
              <a:rPr lang="en-GB" altLang="en-US" sz="2400" dirty="0">
                <a:solidFill>
                  <a:prstClr val="black"/>
                </a:solidFill>
                <a:latin typeface="Arial Nova" panose="020B0504020202020204" pitchFamily="34" charset="0"/>
              </a:rPr>
              <a:t>The Circulatory System</a:t>
            </a:r>
          </a:p>
          <a:p>
            <a:pPr marL="463550" lvl="1" indent="-285750" algn="l" fontAlgn="auto">
              <a:spcAft>
                <a:spcPts val="0"/>
              </a:spcAft>
              <a:buFont typeface="Arial" panose="020B0604020202020204" pitchFamily="34" charset="0"/>
              <a:buChar char="•"/>
            </a:pPr>
            <a:r>
              <a:rPr lang="en-GB" altLang="en-US" sz="2400" dirty="0">
                <a:solidFill>
                  <a:prstClr val="black"/>
                </a:solidFill>
                <a:latin typeface="Arial Nova" panose="020B0504020202020204" pitchFamily="34" charset="0"/>
              </a:rPr>
              <a:t>The Lymphatic System</a:t>
            </a:r>
          </a:p>
          <a:p>
            <a:pPr marL="463550" lvl="1" indent="-285750" algn="l" fontAlgn="auto">
              <a:spcAft>
                <a:spcPts val="0"/>
              </a:spcAft>
              <a:buFont typeface="Arial" panose="020B0604020202020204" pitchFamily="34" charset="0"/>
              <a:buChar char="•"/>
            </a:pPr>
            <a:r>
              <a:rPr lang="en-GB" altLang="en-US" sz="2400" dirty="0">
                <a:solidFill>
                  <a:prstClr val="black"/>
                </a:solidFill>
                <a:latin typeface="Arial Nova" panose="020B0504020202020204" pitchFamily="34" charset="0"/>
              </a:rPr>
              <a:t>The Cardiovascular System</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Haematopoesis – how blood cells develop</a:t>
            </a:r>
          </a:p>
          <a:p>
            <a:pPr marL="463550" lvl="1" indent="-285750" algn="l" fontAlgn="auto">
              <a:spcAft>
                <a:spcPts val="0"/>
              </a:spcAft>
              <a:buFont typeface="Arial" panose="020B0604020202020204" pitchFamily="34" charset="0"/>
              <a:buChar char="•"/>
            </a:pPr>
            <a:endParaRPr lang="en-GB" altLang="en-US" sz="2400" dirty="0">
              <a:solidFill>
                <a:prstClr val="black"/>
              </a:solidFill>
              <a:latin typeface="Arial Nova" panose="020B0504020202020204" pitchFamily="34" charset="0"/>
            </a:endParaRPr>
          </a:p>
          <a:p>
            <a:pPr marL="463550" lvl="1" indent="-285750" algn="l">
              <a:buFont typeface="Arial" panose="020B0604020202020204" pitchFamily="34" charset="0"/>
              <a:buChar char="•"/>
            </a:pPr>
            <a:endParaRPr lang="en-GB" altLang="en-US" sz="2400" dirty="0">
              <a:solidFill>
                <a:prstClr val="black"/>
              </a:solidFill>
              <a:latin typeface="Arial Nova" panose="020B0504020202020204" pitchFamily="34" charset="0"/>
            </a:endParaRPr>
          </a:p>
        </p:txBody>
      </p:sp>
      <p:pic>
        <p:nvPicPr>
          <p:cNvPr id="9" name="Audio 8">
            <a:hlinkClick r:id="" action="ppaction://media"/>
            <a:extLst>
              <a:ext uri="{FF2B5EF4-FFF2-40B4-BE49-F238E27FC236}">
                <a16:creationId xmlns:a16="http://schemas.microsoft.com/office/drawing/2014/main" id="{2A7D0D80-79A8-4AA3-8EBE-D997317C872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0395414"/>
      </p:ext>
    </p:extLst>
  </p:cSld>
  <p:clrMapOvr>
    <a:masterClrMapping/>
  </p:clrMapOvr>
  <mc:AlternateContent xmlns:mc="http://schemas.openxmlformats.org/markup-compatibility/2006" xmlns:p14="http://schemas.microsoft.com/office/powerpoint/2010/main">
    <mc:Choice Requires="p14">
      <p:transition spd="slow" p14:dur="2000" advTm="7719"/>
    </mc:Choice>
    <mc:Fallback xmlns="">
      <p:transition spd="slow" advTm="77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 classification of Haematological disease is complex and relies on multiple factors.  Your clinical team will be able to provide you with the exact diagnosis description.  The Haematology Appendix A, Classification will guide you on the codes to record for ICD10 and ICD-O-3 morphology</a:t>
            </a:r>
          </a:p>
          <a:p>
            <a:r>
              <a:rPr lang="en-GB" dirty="0"/>
              <a:t>If a Haematological disease is diagnosed it may or may not be classified as malignant.  Please refer to the COSD User Guide (Appendix C) for the full list of conditions that must be recorded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9" name="Audio 8">
            <a:hlinkClick r:id="" action="ppaction://media"/>
            <a:extLst>
              <a:ext uri="{FF2B5EF4-FFF2-40B4-BE49-F238E27FC236}">
                <a16:creationId xmlns:a16="http://schemas.microsoft.com/office/drawing/2014/main" id="{771E09AA-10F6-4332-B6F8-B5EF0DE3FD4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98433661"/>
      </p:ext>
    </p:extLst>
  </p:cSld>
  <p:clrMapOvr>
    <a:masterClrMapping/>
  </p:clrMapOvr>
  <mc:AlternateContent xmlns:mc="http://schemas.openxmlformats.org/markup-compatibility/2006" xmlns:p14="http://schemas.microsoft.com/office/powerpoint/2010/main">
    <mc:Choice Requires="p14">
      <p:transition spd="slow" p14:dur="2000" advTm="13962"/>
    </mc:Choice>
    <mc:Fallback xmlns="">
      <p:transition spd="slow" advTm="139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r>
              <a:rPr lang="en-US" dirty="0"/>
              <a:t>For Haematology, this includes disease specific modules for Leukaemia, Lymphoma and Myeloma as well as a searchable PDF: Haematology -  Appendix A, Classification</a:t>
            </a: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haematology diagnosis, please refer to the latest COSD User Guide, Appendix C</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31/07/2024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32</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46129496"/>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31/07/2024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34</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Types of Haematological Disease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988892" cy="4741453"/>
          </a:xfrm>
        </p:spPr>
        <p:txBody>
          <a:bodyPr>
            <a:normAutofit fontScale="92500"/>
          </a:bodyPr>
          <a:lstStyle/>
          <a:p>
            <a:pPr marL="0" indent="0">
              <a:buNone/>
            </a:pPr>
            <a:r>
              <a:rPr lang="en-GB" dirty="0"/>
              <a:t>Haematological malignancies can be classed into four main categories</a:t>
            </a:r>
          </a:p>
          <a:p>
            <a:r>
              <a:rPr lang="en-GB" dirty="0"/>
              <a:t>Leukaemia – malignancy of the leucocytes that results in abnormal bone marrow &amp; blood</a:t>
            </a:r>
          </a:p>
          <a:p>
            <a:r>
              <a:rPr lang="en-GB" dirty="0"/>
              <a:t>Lymphoma – malignancy of the lymphocytes, white blood cells that are also part of the body’s immune response system</a:t>
            </a:r>
          </a:p>
          <a:p>
            <a:r>
              <a:rPr lang="en-GB" dirty="0"/>
              <a:t>Plasma cell neoplasms – plasma cells are a particular type of lymphocyte</a:t>
            </a:r>
          </a:p>
          <a:p>
            <a:r>
              <a:rPr lang="en-GB" dirty="0"/>
              <a:t>Myelodysplastic Syndromes (MDS), Myeloproliferative Neoplasms (MPN) and MDS/MPN – diseases of immature myeloid blood cells within the bone marrow</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9" name="Picture 8" descr="Icon&#10;&#10;Description automatically generated">
            <a:extLst>
              <a:ext uri="{FF2B5EF4-FFF2-40B4-BE49-F238E27FC236}">
                <a16:creationId xmlns:a16="http://schemas.microsoft.com/office/drawing/2014/main" id="{A082FD7A-ADFF-4511-B6DB-38D3ABE6A4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83794" y="1863136"/>
            <a:ext cx="3886200" cy="3886200"/>
          </a:xfrm>
          <a:prstGeom prst="rect">
            <a:avLst/>
          </a:prstGeom>
        </p:spPr>
      </p:pic>
      <p:pic>
        <p:nvPicPr>
          <p:cNvPr id="8" name="Audio 7">
            <a:hlinkClick r:id="" action="ppaction://media"/>
            <a:extLst>
              <a:ext uri="{FF2B5EF4-FFF2-40B4-BE49-F238E27FC236}">
                <a16:creationId xmlns:a16="http://schemas.microsoft.com/office/drawing/2014/main" id="{88F3B435-DBD4-433A-BA03-E86F91D70DE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xmlns:p14="http://schemas.microsoft.com/office/powerpoint/2010/main">
    <mc:Choice Requires="p14">
      <p:transition spd="slow" p14:dur="2000" advTm="14522"/>
    </mc:Choice>
    <mc:Fallback xmlns="">
      <p:transition spd="slow" advTm="145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The Circulatory System</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a:t>
            </a:fld>
            <a:endParaRPr lang="en-GB"/>
          </a:p>
        </p:txBody>
      </p:sp>
      <p:graphicFrame>
        <p:nvGraphicFramePr>
          <p:cNvPr id="7" name="Content Placeholder 6">
            <a:extLst>
              <a:ext uri="{FF2B5EF4-FFF2-40B4-BE49-F238E27FC236}">
                <a16:creationId xmlns:a16="http://schemas.microsoft.com/office/drawing/2014/main" id="{93FF4886-B45B-458A-8C3B-6897D982D2AF}"/>
              </a:ext>
            </a:extLst>
          </p:cNvPr>
          <p:cNvGraphicFramePr>
            <a:graphicFrameLocks noGrp="1"/>
          </p:cNvGraphicFramePr>
          <p:nvPr>
            <p:ph idx="1"/>
            <p:extLst>
              <p:ext uri="{D42A27DB-BD31-4B8C-83A1-F6EECF244321}">
                <p14:modId xmlns:p14="http://schemas.microsoft.com/office/powerpoint/2010/main" val="1839796074"/>
              </p:ext>
            </p:extLst>
          </p:nvPr>
        </p:nvGraphicFramePr>
        <p:xfrm>
          <a:off x="838200" y="1435100"/>
          <a:ext cx="10515600" cy="47418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8" name="Rectangle 7">
            <a:extLst>
              <a:ext uri="{FF2B5EF4-FFF2-40B4-BE49-F238E27FC236}">
                <a16:creationId xmlns:a16="http://schemas.microsoft.com/office/drawing/2014/main" id="{41B26B97-C865-4AED-9517-B4E460CC9CC7}"/>
              </a:ext>
            </a:extLst>
          </p:cNvPr>
          <p:cNvSpPr/>
          <p:nvPr/>
        </p:nvSpPr>
        <p:spPr>
          <a:xfrm>
            <a:off x="6096000" y="1214438"/>
            <a:ext cx="5619750" cy="51292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Audio 8">
            <a:hlinkClick r:id="" action="ppaction://media"/>
            <a:extLst>
              <a:ext uri="{FF2B5EF4-FFF2-40B4-BE49-F238E27FC236}">
                <a16:creationId xmlns:a16="http://schemas.microsoft.com/office/drawing/2014/main" id="{0FA7F726-BDFB-4585-B2FF-36E49B96F442}"/>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31528801"/>
      </p:ext>
    </p:extLst>
  </p:cSld>
  <p:clrMapOvr>
    <a:masterClrMapping/>
  </p:clrMapOvr>
  <mc:AlternateContent xmlns:mc="http://schemas.openxmlformats.org/markup-compatibility/2006" xmlns:p14="http://schemas.microsoft.com/office/powerpoint/2010/main">
    <mc:Choice Requires="p14">
      <p:transition spd="slow" p14:dur="2000" advTm="9808"/>
    </mc:Choice>
    <mc:Fallback xmlns="">
      <p:transition spd="slow" advTm="98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The Circulatory System</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graphicFrame>
        <p:nvGraphicFramePr>
          <p:cNvPr id="7" name="Content Placeholder 6">
            <a:extLst>
              <a:ext uri="{FF2B5EF4-FFF2-40B4-BE49-F238E27FC236}">
                <a16:creationId xmlns:a16="http://schemas.microsoft.com/office/drawing/2014/main" id="{93FF4886-B45B-458A-8C3B-6897D982D2AF}"/>
              </a:ext>
            </a:extLst>
          </p:cNvPr>
          <p:cNvGraphicFramePr>
            <a:graphicFrameLocks noGrp="1"/>
          </p:cNvGraphicFramePr>
          <p:nvPr>
            <p:ph idx="1"/>
          </p:nvPr>
        </p:nvGraphicFramePr>
        <p:xfrm>
          <a:off x="838200" y="1435100"/>
          <a:ext cx="10515600" cy="47418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8" name="Audio 7">
            <a:hlinkClick r:id="" action="ppaction://media"/>
            <a:extLst>
              <a:ext uri="{FF2B5EF4-FFF2-40B4-BE49-F238E27FC236}">
                <a16:creationId xmlns:a16="http://schemas.microsoft.com/office/drawing/2014/main" id="{B5BFD514-2347-4787-A0FE-17C648D73D08}"/>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98598963"/>
      </p:ext>
    </p:extLst>
  </p:cSld>
  <p:clrMapOvr>
    <a:masterClrMapping/>
  </p:clrMapOvr>
  <mc:AlternateContent xmlns:mc="http://schemas.openxmlformats.org/markup-compatibility/2006" xmlns:p14="http://schemas.microsoft.com/office/powerpoint/2010/main">
    <mc:Choice Requires="p14">
      <p:transition spd="slow" p14:dur="2000" advTm="6883"/>
    </mc:Choice>
    <mc:Fallback xmlns="">
      <p:transition spd="slow" advTm="688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The Circulatory System</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graphicFrame>
        <p:nvGraphicFramePr>
          <p:cNvPr id="8" name="Content Placeholder 7">
            <a:extLst>
              <a:ext uri="{FF2B5EF4-FFF2-40B4-BE49-F238E27FC236}">
                <a16:creationId xmlns:a16="http://schemas.microsoft.com/office/drawing/2014/main" id="{0BC572F2-756D-461D-BF1B-B0D832D7199C}"/>
              </a:ext>
            </a:extLst>
          </p:cNvPr>
          <p:cNvGraphicFramePr>
            <a:graphicFrameLocks noGrp="1"/>
          </p:cNvGraphicFramePr>
          <p:nvPr>
            <p:ph idx="1"/>
            <p:extLst>
              <p:ext uri="{D42A27DB-BD31-4B8C-83A1-F6EECF244321}">
                <p14:modId xmlns:p14="http://schemas.microsoft.com/office/powerpoint/2010/main" val="908234640"/>
              </p:ext>
            </p:extLst>
          </p:nvPr>
        </p:nvGraphicFramePr>
        <p:xfrm>
          <a:off x="838200" y="1435100"/>
          <a:ext cx="10515600" cy="47418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Rectangle 2">
            <a:extLst>
              <a:ext uri="{FF2B5EF4-FFF2-40B4-BE49-F238E27FC236}">
                <a16:creationId xmlns:a16="http://schemas.microsoft.com/office/drawing/2014/main" id="{3E0550A1-3BAC-42F3-9DDC-5B2F393E5D66}"/>
              </a:ext>
            </a:extLst>
          </p:cNvPr>
          <p:cNvSpPr/>
          <p:nvPr/>
        </p:nvSpPr>
        <p:spPr>
          <a:xfrm>
            <a:off x="4394200" y="1435100"/>
            <a:ext cx="7251700" cy="47418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Audio 8">
            <a:hlinkClick r:id="" action="ppaction://media"/>
            <a:extLst>
              <a:ext uri="{FF2B5EF4-FFF2-40B4-BE49-F238E27FC236}">
                <a16:creationId xmlns:a16="http://schemas.microsoft.com/office/drawing/2014/main" id="{BC73E4F3-DBD1-4E92-AA28-8AFC25466B51}"/>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72143880"/>
      </p:ext>
    </p:extLst>
  </p:cSld>
  <p:clrMapOvr>
    <a:masterClrMapping/>
  </p:clrMapOvr>
  <mc:AlternateContent xmlns:mc="http://schemas.openxmlformats.org/markup-compatibility/2006" xmlns:p14="http://schemas.microsoft.com/office/powerpoint/2010/main">
    <mc:Choice Requires="p14">
      <p:transition spd="slow" p14:dur="2000" advTm="19003"/>
    </mc:Choice>
    <mc:Fallback xmlns="">
      <p:transition spd="slow" advTm="190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The Circulatory System</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graphicFrame>
        <p:nvGraphicFramePr>
          <p:cNvPr id="8" name="Content Placeholder 7">
            <a:extLst>
              <a:ext uri="{FF2B5EF4-FFF2-40B4-BE49-F238E27FC236}">
                <a16:creationId xmlns:a16="http://schemas.microsoft.com/office/drawing/2014/main" id="{0BC572F2-756D-461D-BF1B-B0D832D7199C}"/>
              </a:ext>
            </a:extLst>
          </p:cNvPr>
          <p:cNvGraphicFramePr>
            <a:graphicFrameLocks noGrp="1"/>
          </p:cNvGraphicFramePr>
          <p:nvPr>
            <p:ph idx="1"/>
            <p:extLst>
              <p:ext uri="{D42A27DB-BD31-4B8C-83A1-F6EECF244321}">
                <p14:modId xmlns:p14="http://schemas.microsoft.com/office/powerpoint/2010/main" val="3698182360"/>
              </p:ext>
            </p:extLst>
          </p:nvPr>
        </p:nvGraphicFramePr>
        <p:xfrm>
          <a:off x="838200" y="1435100"/>
          <a:ext cx="10515600" cy="47418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Rectangle 6">
            <a:extLst>
              <a:ext uri="{FF2B5EF4-FFF2-40B4-BE49-F238E27FC236}">
                <a16:creationId xmlns:a16="http://schemas.microsoft.com/office/drawing/2014/main" id="{B8BC02C1-CA2E-4762-8721-A48BC05220BC}"/>
              </a:ext>
            </a:extLst>
          </p:cNvPr>
          <p:cNvSpPr/>
          <p:nvPr/>
        </p:nvSpPr>
        <p:spPr>
          <a:xfrm>
            <a:off x="7983794" y="1435100"/>
            <a:ext cx="3662106" cy="47418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Audio 8">
            <a:hlinkClick r:id="" action="ppaction://media"/>
            <a:extLst>
              <a:ext uri="{FF2B5EF4-FFF2-40B4-BE49-F238E27FC236}">
                <a16:creationId xmlns:a16="http://schemas.microsoft.com/office/drawing/2014/main" id="{E5C200EF-ED6C-4E2A-8F08-2149AE7CA32C}"/>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02878439"/>
      </p:ext>
    </p:extLst>
  </p:cSld>
  <p:clrMapOvr>
    <a:masterClrMapping/>
  </p:clrMapOvr>
  <mc:AlternateContent xmlns:mc="http://schemas.openxmlformats.org/markup-compatibility/2006" xmlns:p14="http://schemas.microsoft.com/office/powerpoint/2010/main">
    <mc:Choice Requires="p14">
      <p:transition spd="slow" p14:dur="2000" advTm="12316"/>
    </mc:Choice>
    <mc:Fallback xmlns="">
      <p:transition spd="slow" advTm="123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The Circulatory System</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graphicFrame>
        <p:nvGraphicFramePr>
          <p:cNvPr id="8" name="Content Placeholder 7">
            <a:extLst>
              <a:ext uri="{FF2B5EF4-FFF2-40B4-BE49-F238E27FC236}">
                <a16:creationId xmlns:a16="http://schemas.microsoft.com/office/drawing/2014/main" id="{0BC572F2-756D-461D-BF1B-B0D832D7199C}"/>
              </a:ext>
            </a:extLst>
          </p:cNvPr>
          <p:cNvGraphicFramePr>
            <a:graphicFrameLocks noGrp="1"/>
          </p:cNvGraphicFramePr>
          <p:nvPr>
            <p:ph idx="1"/>
            <p:extLst>
              <p:ext uri="{D42A27DB-BD31-4B8C-83A1-F6EECF244321}">
                <p14:modId xmlns:p14="http://schemas.microsoft.com/office/powerpoint/2010/main" val="2207862220"/>
              </p:ext>
            </p:extLst>
          </p:nvPr>
        </p:nvGraphicFramePr>
        <p:xfrm>
          <a:off x="838200" y="1435100"/>
          <a:ext cx="10515600" cy="47418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7" name="Audio 6">
            <a:hlinkClick r:id="" action="ppaction://media"/>
            <a:extLst>
              <a:ext uri="{FF2B5EF4-FFF2-40B4-BE49-F238E27FC236}">
                <a16:creationId xmlns:a16="http://schemas.microsoft.com/office/drawing/2014/main" id="{9EA93F56-F5DA-4FB7-8DA8-3039A333DD16}"/>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35013375"/>
      </p:ext>
    </p:extLst>
  </p:cSld>
  <p:clrMapOvr>
    <a:masterClrMapping/>
  </p:clrMapOvr>
  <mc:AlternateContent xmlns:mc="http://schemas.openxmlformats.org/markup-compatibility/2006" xmlns:p14="http://schemas.microsoft.com/office/powerpoint/2010/main">
    <mc:Choice Requires="p14">
      <p:transition spd="slow" p14:dur="2000" advTm="13291"/>
    </mc:Choice>
    <mc:Fallback xmlns="">
      <p:transition spd="slow" advTm="132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3035b928b70e928d4938a11b644cbec6">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a0f8e6f0a4df77d007b5f24b5626b94d"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72024DB-DD24-419A-AD51-AA142FDF4A48}">
  <ds:schemaRefs>
    <ds:schemaRef ds:uri="http://purl.org/dc/dcmitype/"/>
    <ds:schemaRef ds:uri="d90b2148-dfd5-4925-bdbf-65fefdd6aea1"/>
    <ds:schemaRef ds:uri="http://purl.org/dc/terms/"/>
    <ds:schemaRef ds:uri="http://schemas.microsoft.com/office/2006/documentManagement/types"/>
    <ds:schemaRef ds:uri="http://www.w3.org/XML/1998/namespace"/>
    <ds:schemaRef ds:uri="http://schemas.microsoft.com/office/2006/metadata/properties"/>
    <ds:schemaRef ds:uri="http://schemas.microsoft.com/office/infopath/2007/PartnerControls"/>
    <ds:schemaRef ds:uri="http://schemas.openxmlformats.org/package/2006/metadata/core-properties"/>
    <ds:schemaRef ds:uri="http://purl.org/dc/elements/1.1/"/>
    <ds:schemaRef ds:uri="7b410ab3-33f9-46b0-a7e8-8030da7493ff"/>
    <ds:schemaRef ds:uri="http://schemas.microsoft.com/sharepoint/v3"/>
  </ds:schemaRefs>
</ds:datastoreItem>
</file>

<file path=customXml/itemProps2.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3.xml><?xml version="1.0" encoding="utf-8"?>
<ds:datastoreItem xmlns:ds="http://schemas.openxmlformats.org/officeDocument/2006/customXml" ds:itemID="{BDF45D58-29A2-4BF3-80F4-E1535B8488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8681</TotalTime>
  <Words>3850</Words>
  <Application>Microsoft Office PowerPoint</Application>
  <PresentationFormat>Widescreen</PresentationFormat>
  <Paragraphs>378</Paragraphs>
  <Slides>34</Slides>
  <Notes>34</Notes>
  <HiddenSlides>0</HiddenSlides>
  <MMClips>34</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Introduction</vt:lpstr>
      <vt:lpstr>Types of Haematological Disease</vt:lpstr>
      <vt:lpstr>The Circulatory System</vt:lpstr>
      <vt:lpstr>The Circulatory System</vt:lpstr>
      <vt:lpstr>The Circulatory System</vt:lpstr>
      <vt:lpstr>The Circulatory System</vt:lpstr>
      <vt:lpstr>The Circulatory System</vt:lpstr>
      <vt:lpstr>The Lymphatic System</vt:lpstr>
      <vt:lpstr>The Lymphatic System</vt:lpstr>
      <vt:lpstr>The Lymphatic System</vt:lpstr>
      <vt:lpstr>The Cardiovascular System</vt:lpstr>
      <vt:lpstr>The Cardiovascular System</vt:lpstr>
      <vt:lpstr>Haematopoesis</vt:lpstr>
      <vt:lpstr>Haematopoesis – Stem Cells</vt:lpstr>
      <vt:lpstr>Haematopoesis – Myeloid Cells</vt:lpstr>
      <vt:lpstr>Haematopoesis – Lymphoid Cells</vt:lpstr>
      <vt:lpstr>Haematopoesis</vt:lpstr>
      <vt:lpstr>Recording Haematological Disease</vt:lpstr>
      <vt:lpstr>Recording Haematological Disease - Codes to Use</vt:lpstr>
      <vt:lpstr>Recording Haematological Disease - Which Conditions to Record</vt:lpstr>
      <vt:lpstr>Recording Haematological Disease - Which Conditions to Record</vt:lpstr>
      <vt:lpstr>Recording Haematological Disease - Which Conditions to Record</vt:lpstr>
      <vt:lpstr>Summary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 - X26)</cp:lastModifiedBy>
  <cp:revision>233</cp:revision>
  <dcterms:created xsi:type="dcterms:W3CDTF">2021-02-08T11:29:00Z</dcterms:created>
  <dcterms:modified xsi:type="dcterms:W3CDTF">2024-07-31T10:15:30Z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